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heme/themeOverride1.xml" ContentType="application/vnd.openxmlformats-officedocument.themeOverr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9"/>
  </p:notesMasterIdLst>
  <p:handoutMasterIdLst>
    <p:handoutMasterId r:id="rId40"/>
  </p:handoutMasterIdLst>
  <p:sldIdLst>
    <p:sldId id="314" r:id="rId3"/>
    <p:sldId id="488" r:id="rId4"/>
    <p:sldId id="597" r:id="rId5"/>
    <p:sldId id="600" r:id="rId6"/>
    <p:sldId id="499" r:id="rId7"/>
    <p:sldId id="497" r:id="rId8"/>
    <p:sldId id="494" r:id="rId9"/>
    <p:sldId id="653" r:id="rId10"/>
    <p:sldId id="712" r:id="rId11"/>
    <p:sldId id="604" r:id="rId12"/>
    <p:sldId id="707" r:id="rId13"/>
    <p:sldId id="709" r:id="rId14"/>
    <p:sldId id="710" r:id="rId15"/>
    <p:sldId id="498" r:id="rId16"/>
    <p:sldId id="820" r:id="rId17"/>
    <p:sldId id="449" r:id="rId18"/>
    <p:sldId id="277" r:id="rId19"/>
    <p:sldId id="771" r:id="rId20"/>
    <p:sldId id="770" r:id="rId21"/>
    <p:sldId id="715" r:id="rId22"/>
    <p:sldId id="451" r:id="rId23"/>
    <p:sldId id="552" r:id="rId24"/>
    <p:sldId id="718" r:id="rId25"/>
    <p:sldId id="321" r:id="rId26"/>
    <p:sldId id="325" r:id="rId27"/>
    <p:sldId id="324" r:id="rId28"/>
    <p:sldId id="327" r:id="rId29"/>
    <p:sldId id="328" r:id="rId30"/>
    <p:sldId id="503" r:id="rId31"/>
    <p:sldId id="450" r:id="rId32"/>
    <p:sldId id="446" r:id="rId33"/>
    <p:sldId id="447" r:id="rId34"/>
    <p:sldId id="719" r:id="rId35"/>
    <p:sldId id="818" r:id="rId36"/>
    <p:sldId id="821" r:id="rId37"/>
    <p:sldId id="819"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7">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44BF2"/>
    <a:srgbClr val="000000"/>
    <a:srgbClr val="FF8810"/>
    <a:srgbClr val="C51C29"/>
    <a:srgbClr val="2B3360"/>
    <a:srgbClr val="DEDEDE"/>
    <a:srgbClr val="0003C0"/>
    <a:srgbClr val="E848DF"/>
    <a:srgbClr val="F433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8" autoAdjust="0"/>
    <p:restoredTop sz="94660"/>
  </p:normalViewPr>
  <p:slideViewPr>
    <p:cSldViewPr snapToGrid="0">
      <p:cViewPr varScale="1">
        <p:scale>
          <a:sx n="109" d="100"/>
          <a:sy n="109" d="100"/>
        </p:scale>
        <p:origin x="784" y="192"/>
      </p:cViewPr>
      <p:guideLst>
        <p:guide orient="horz" pos="2057"/>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2019/6/4</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94228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2019/6/4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38092869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extLst>
      <p:ext uri="{BB962C8B-B14F-4D97-AF65-F5344CB8AC3E}">
        <p14:creationId xmlns:p14="http://schemas.microsoft.com/office/powerpoint/2010/main" val="141280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5</a:t>
            </a:fld>
            <a:endParaRPr lang="zh-CN" altLang="en-US" dirty="0">
              <a:solidFill>
                <a:prstClr val="black"/>
              </a:solidFill>
            </a:endParaRPr>
          </a:p>
        </p:txBody>
      </p:sp>
    </p:spTree>
    <p:extLst>
      <p:ext uri="{BB962C8B-B14F-4D97-AF65-F5344CB8AC3E}">
        <p14:creationId xmlns:p14="http://schemas.microsoft.com/office/powerpoint/2010/main" val="26570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95EA4D-0E91-4950-A961-E57ED63F9E18}" type="slidenum">
              <a:rPr lang="zh-CN" altLang="en-US" smtClean="0"/>
              <a:t>11</a:t>
            </a:fld>
            <a:endParaRPr lang="zh-CN" altLang="en-US"/>
          </a:p>
        </p:txBody>
      </p:sp>
    </p:spTree>
    <p:extLst>
      <p:ext uri="{BB962C8B-B14F-4D97-AF65-F5344CB8AC3E}">
        <p14:creationId xmlns:p14="http://schemas.microsoft.com/office/powerpoint/2010/main" val="110346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www.515ppt.com</a:t>
            </a:r>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a:solidFill>
                <a:prstClr val="black"/>
              </a:solidFill>
            </a:endParaRPr>
          </a:p>
        </p:txBody>
      </p:sp>
    </p:spTree>
    <p:extLst>
      <p:ext uri="{BB962C8B-B14F-4D97-AF65-F5344CB8AC3E}">
        <p14:creationId xmlns:p14="http://schemas.microsoft.com/office/powerpoint/2010/main" val="29769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11A219-AFB3-4262-B118-BD901D2AE21C}" type="slidenum">
              <a:rPr lang="zh-CN" altLang="en-US" smtClean="0"/>
              <a:t>23</a:t>
            </a:fld>
            <a:endParaRPr lang="zh-CN" altLang="en-US"/>
          </a:p>
        </p:txBody>
      </p:sp>
    </p:spTree>
    <p:extLst>
      <p:ext uri="{BB962C8B-B14F-4D97-AF65-F5344CB8AC3E}">
        <p14:creationId xmlns:p14="http://schemas.microsoft.com/office/powerpoint/2010/main" val="192917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11A219-AFB3-4262-B118-BD901D2AE21C}" type="slidenum">
              <a:rPr lang="zh-CN" altLang="en-US" smtClean="0"/>
              <a:t>33</a:t>
            </a:fld>
            <a:endParaRPr lang="zh-CN" altLang="en-US"/>
          </a:p>
        </p:txBody>
      </p:sp>
    </p:spTree>
    <p:extLst>
      <p:ext uri="{BB962C8B-B14F-4D97-AF65-F5344CB8AC3E}">
        <p14:creationId xmlns:p14="http://schemas.microsoft.com/office/powerpoint/2010/main" val="1173625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2019/6/4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2019/6/4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2019/6/4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Tm="2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hasCustomPrompt="1"/>
          </p:nvPr>
        </p:nvSpPr>
        <p:spPr>
          <a:xfrm>
            <a:off x="5873969" y="3294993"/>
            <a:ext cx="6286500" cy="1190796"/>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lgn="r">
              <a:defRPr sz="4400">
                <a:ea typeface="宋体" panose="02010600030101010101" pitchFamily="2" charset="-122"/>
                <a:sym typeface="Arial" panose="020B0604020202020204" pitchFamily="34" charset="0"/>
              </a:defRPr>
            </a:lvl1pPr>
          </a:lstStyle>
          <a:p>
            <a:pPr lvl="0"/>
            <a:r>
              <a:rPr lang="zh-CN" noProof="0" dirty="0">
                <a:sym typeface="Arial" panose="020B0604020202020204" pitchFamily="34" charset="0"/>
              </a:rPr>
              <a:t>编辑标题</a:t>
            </a:r>
          </a:p>
        </p:txBody>
      </p:sp>
      <p:sp>
        <p:nvSpPr>
          <p:cNvPr id="2051" name="Rectangle 3"/>
          <p:cNvSpPr>
            <a:spLocks noGrp="1" noChangeArrowheads="1"/>
          </p:cNvSpPr>
          <p:nvPr>
            <p:ph type="subTitle" idx="1"/>
          </p:nvPr>
        </p:nvSpPr>
        <p:spPr>
          <a:xfrm>
            <a:off x="5873969" y="4484202"/>
            <a:ext cx="6286500" cy="1317508"/>
          </a:xfrm>
        </p:spPr>
        <p:txBody>
          <a:bodyPr lIns="90170" tIns="46990" rIns="90170" bIns="46990"/>
          <a:lstStyle>
            <a:lvl1pPr marL="0" indent="0" algn="r">
              <a:spcBef>
                <a:spcPct val="0"/>
              </a:spcBef>
              <a:buFont typeface="Arial" panose="020B0604020202020204" pitchFamily="34" charset="0"/>
              <a:buNone/>
              <a:defRPr sz="2400">
                <a:solidFill>
                  <a:schemeClr val="bg1"/>
                </a:solidFill>
                <a:latin typeface="HelveticaNeueLT Pro 43 LtEx" charset="0"/>
              </a:defRPr>
            </a:lvl1pPr>
          </a:lstStyle>
          <a:p>
            <a:pPr lvl="0"/>
            <a:r>
              <a:rPr lang="zh-CN" noProof="0">
                <a:sym typeface="Arial" panose="020B0604020202020204" pitchFamily="34" charset="0"/>
              </a:rPr>
              <a:t>单击此处编辑母版副标题样式</a:t>
            </a:r>
          </a:p>
        </p:txBody>
      </p:sp>
      <p:sp>
        <p:nvSpPr>
          <p:cNvPr id="2052" name="Line 4"/>
          <p:cNvSpPr>
            <a:spLocks noChangeShapeType="1"/>
          </p:cNvSpPr>
          <p:nvPr/>
        </p:nvSpPr>
        <p:spPr bwMode="auto">
          <a:xfrm>
            <a:off x="6257086" y="4484201"/>
            <a:ext cx="5903383" cy="1588"/>
          </a:xfrm>
          <a:prstGeom prst="line">
            <a:avLst/>
          </a:prstGeom>
          <a:noFill/>
          <a:ln w="9525"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 name="日期占位符 1"/>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C662AF-87CA-410F-B15D-0D30E3F65D66}"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0" y="375649"/>
            <a:ext cx="3042745" cy="877151"/>
          </a:xfrm>
        </p:spPr>
        <p:txBody>
          <a:bodyPr>
            <a:normAutofit/>
          </a:bodyPr>
          <a:lstStyle>
            <a:lvl1pPr>
              <a:defRPr sz="2400">
                <a:solidFill>
                  <a:schemeClr val="bg1"/>
                </a:solidFill>
              </a:defRPr>
            </a:lvl1pPr>
          </a:lstStyle>
          <a:p>
            <a:r>
              <a:rPr lang="zh-CN" altLang="en-US" dirty="0"/>
              <a:t>编辑标题</a:t>
            </a:r>
          </a:p>
        </p:txBody>
      </p:sp>
      <p:sp>
        <p:nvSpPr>
          <p:cNvPr id="3" name="内容占位符 2"/>
          <p:cNvSpPr>
            <a:spLocks noGrp="1"/>
          </p:cNvSpPr>
          <p:nvPr>
            <p:ph idx="1"/>
          </p:nvPr>
        </p:nvSpPr>
        <p:spPr>
          <a:xfrm>
            <a:off x="838200" y="2065283"/>
            <a:ext cx="10515600" cy="4072717"/>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1" y="2386361"/>
            <a:ext cx="10515600" cy="2176114"/>
          </a:xfrm>
        </p:spPr>
        <p:txBody>
          <a:bodyPr anchor="b"/>
          <a:lstStyle>
            <a:lvl1pPr>
              <a:defRPr sz="6000"/>
            </a:lvl1pPr>
          </a:lstStyle>
          <a:p>
            <a:r>
              <a:rPr lang="zh-CN" altLang="en-US" dirty="0"/>
              <a:t>单击编辑标题</a:t>
            </a:r>
          </a:p>
        </p:txBody>
      </p:sp>
      <p:sp>
        <p:nvSpPr>
          <p:cNvPr id="3" name="文本占位符 2"/>
          <p:cNvSpPr>
            <a:spLocks noGrp="1"/>
          </p:cNvSpPr>
          <p:nvPr>
            <p:ph type="body" idx="1"/>
          </p:nvPr>
        </p:nvSpPr>
        <p:spPr>
          <a:xfrm>
            <a:off x="831851" y="4589464"/>
            <a:ext cx="10515600" cy="1164566"/>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600201"/>
            <a:ext cx="5156200" cy="4525963"/>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97600" y="1600201"/>
            <a:ext cx="5156200" cy="4525963"/>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标题 1"/>
          <p:cNvSpPr>
            <a:spLocks noGrp="1"/>
          </p:cNvSpPr>
          <p:nvPr>
            <p:ph type="title"/>
          </p:nvPr>
        </p:nvSpPr>
        <p:spPr>
          <a:xfrm>
            <a:off x="838200" y="365126"/>
            <a:ext cx="10515600" cy="1073382"/>
          </a:xfrm>
        </p:spPr>
        <p:txBody>
          <a:bodyPr/>
          <a:lstStyle>
            <a:lvl1pPr algn="l">
              <a:defRPr/>
            </a:lvl1pPr>
          </a:lstStyle>
          <a:p>
            <a:r>
              <a:rPr lang="zh-CN" altLang="en-US"/>
              <a:t>单击此处编辑母版标题样式</a:t>
            </a:r>
          </a:p>
        </p:txBody>
      </p:sp>
      <p:sp>
        <p:nvSpPr>
          <p:cNvPr id="2" name="日期占位符 1"/>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196046"/>
          </a:xfrm>
        </p:spPr>
        <p:txBody>
          <a:bodyPr/>
          <a:lstStyle>
            <a:lvl1pPr algn="l">
              <a:defRPr/>
            </a:lvl1p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C662AF-87CA-410F-B15D-0D30E3F65D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2019/6/4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1"/>
          <p:cNvSpPr txBox="1"/>
          <p:nvPr/>
        </p:nvSpPr>
        <p:spPr bwMode="auto">
          <a:xfrm>
            <a:off x="4800000" y="2853560"/>
            <a:ext cx="3508428" cy="1008991"/>
          </a:xfrm>
          <a:prstGeom prst="rect">
            <a:avLst/>
          </a:prstGeom>
          <a:solidFill>
            <a:srgbClr val="409EA8">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ctr" rtl="0" fontAlgn="base">
              <a:spcBef>
                <a:spcPct val="0"/>
              </a:spcBef>
              <a:spcAft>
                <a:spcPct val="0"/>
              </a:spcAft>
              <a:defRPr sz="2400" kern="1200">
                <a:solidFill>
                  <a:schemeClr val="bg1"/>
                </a:solidFill>
                <a:latin typeface="Arial" panose="020B0604020202020204" pitchFamily="34" charset="0"/>
                <a:ea typeface="黑体" panose="02010609060101010101" charset="-122"/>
                <a:cs typeface="+mj-cs"/>
                <a:sym typeface="Arial" panose="020B0604020202020204" pitchFamily="34" charset="0"/>
              </a:defRPr>
            </a:lvl1pPr>
            <a:lvl2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2pPr>
            <a:lvl3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3pPr>
            <a:lvl4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4pPr>
            <a:lvl5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5pPr>
            <a:lvl6pPr marL="4572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6pPr>
            <a:lvl7pPr marL="9144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7pPr>
            <a:lvl8pPr marL="13716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8pPr>
            <a:lvl9pPr marL="18288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9pPr>
          </a:lstStyle>
          <a:p>
            <a:pPr>
              <a:buFontTx/>
            </a:pPr>
            <a:endParaRPr lang="zh-CN" altLang="en-US" sz="2400" dirty="0"/>
          </a:p>
        </p:txBody>
      </p:sp>
      <p:sp>
        <p:nvSpPr>
          <p:cNvPr id="2" name="标题 1"/>
          <p:cNvSpPr>
            <a:spLocks noGrp="1"/>
          </p:cNvSpPr>
          <p:nvPr>
            <p:ph type="title" hasCustomPrompt="1"/>
          </p:nvPr>
        </p:nvSpPr>
        <p:spPr>
          <a:xfrm>
            <a:off x="4800000" y="2853559"/>
            <a:ext cx="3508427" cy="1008991"/>
          </a:xfrm>
        </p:spPr>
        <p:txBody>
          <a:bodyPr>
            <a:normAutofit/>
          </a:bodyPr>
          <a:lstStyle>
            <a:lvl1pPr algn="ctr">
              <a:defRPr sz="2800">
                <a:solidFill>
                  <a:schemeClr val="bg1"/>
                </a:solidFill>
              </a:defRPr>
            </a:lvl1pPr>
          </a:lstStyle>
          <a:p>
            <a:r>
              <a:rPr lang="zh-CN" altLang="en-US" dirty="0"/>
              <a:t>编辑标题</a:t>
            </a:r>
          </a:p>
        </p:txBody>
      </p:sp>
      <p:sp>
        <p:nvSpPr>
          <p:cNvPr id="3" name="日期占位符 2"/>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C662AF-87CA-410F-B15D-0D30E3F65D66}" type="slidenum">
              <a:rPr lang="zh-CN" altLang="en-US" smtClean="0"/>
              <a:t>‹#›</a:t>
            </a:fld>
            <a:endParaRPr lang="zh-CN" altLang="en-US"/>
          </a:p>
        </p:txBody>
      </p:sp>
      <p:sp>
        <p:nvSpPr>
          <p:cNvPr id="8" name="空心弧 50" descr="#wm#_21_23_*Z"/>
          <p:cNvSpPr/>
          <p:nvPr/>
        </p:nvSpPr>
        <p:spPr bwMode="auto">
          <a:xfrm rot="3000000" flipH="1" flipV="1">
            <a:off x="4024366" y="2699325"/>
            <a:ext cx="1340625" cy="1340625"/>
          </a:xfrm>
          <a:custGeom>
            <a:avLst/>
            <a:gdLst>
              <a:gd name="T0" fmla="*/ 3589 w 581025"/>
              <a:gd name="T1" fmla="*/ 244986 h 581025"/>
              <a:gd name="T2" fmla="*/ 280639 w 581025"/>
              <a:gd name="T3" fmla="*/ 168 h 581025"/>
              <a:gd name="T4" fmla="*/ 573680 w 581025"/>
              <a:gd name="T5" fmla="*/ 225600 h 581025"/>
              <a:gd name="T6" fmla="*/ 408096 w 581025"/>
              <a:gd name="T7" fmla="*/ 556167 h 581025"/>
              <a:gd name="T8" fmla="*/ 408096 w 581025"/>
              <a:gd name="T9" fmla="*/ 556166 h 581025"/>
              <a:gd name="T10" fmla="*/ 573680 w 581025"/>
              <a:gd name="T11" fmla="*/ 225599 h 581025"/>
              <a:gd name="T12" fmla="*/ 280639 w 581025"/>
              <a:gd name="T13" fmla="*/ 167 h 581025"/>
              <a:gd name="T14" fmla="*/ 3589 w 581025"/>
              <a:gd name="T15" fmla="*/ 244985 h 581025"/>
              <a:gd name="T16" fmla="*/ 3589 w 581025"/>
              <a:gd name="T17" fmla="*/ 244986 h 58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025" h="581025">
                <a:moveTo>
                  <a:pt x="3589" y="244986"/>
                </a:moveTo>
                <a:cubicBezTo>
                  <a:pt x="25394" y="107563"/>
                  <a:pt x="141577" y="4897"/>
                  <a:pt x="280639" y="168"/>
                </a:cubicBezTo>
                <a:cubicBezTo>
                  <a:pt x="419701" y="-4561"/>
                  <a:pt x="542590" y="89975"/>
                  <a:pt x="573680" y="225600"/>
                </a:cubicBezTo>
                <a:cubicBezTo>
                  <a:pt x="604771" y="361224"/>
                  <a:pt x="535332" y="499850"/>
                  <a:pt x="408096" y="556167"/>
                </a:cubicBezTo>
                <a:lnTo>
                  <a:pt x="408096" y="556166"/>
                </a:lnTo>
                <a:cubicBezTo>
                  <a:pt x="535332" y="499849"/>
                  <a:pt x="604771" y="361223"/>
                  <a:pt x="573680" y="225599"/>
                </a:cubicBezTo>
                <a:cubicBezTo>
                  <a:pt x="542589" y="89975"/>
                  <a:pt x="419701" y="-4562"/>
                  <a:pt x="280639" y="167"/>
                </a:cubicBezTo>
                <a:cubicBezTo>
                  <a:pt x="141577" y="4896"/>
                  <a:pt x="25394" y="107562"/>
                  <a:pt x="3589" y="244985"/>
                </a:cubicBezTo>
                <a:lnTo>
                  <a:pt x="3589" y="244986"/>
                </a:lnTo>
                <a:close/>
              </a:path>
            </a:pathLst>
          </a:custGeom>
          <a:solidFill>
            <a:schemeClr val="accent1"/>
          </a:solidFill>
          <a:ln w="12700" cap="flat" cmpd="sng">
            <a:solidFill>
              <a:schemeClr val="hlink"/>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C662AF-87CA-410F-B15D-0D30E3F65D66}"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userDrawn="1"/>
        </p:nvSpPr>
        <p:spPr bwMode="auto">
          <a:xfrm>
            <a:off x="609600" y="252242"/>
            <a:ext cx="10972800" cy="813999"/>
          </a:xfrm>
          <a:prstGeom prst="rect">
            <a:avLst/>
          </a:prstGeom>
          <a:solidFill>
            <a:srgbClr val="96B9B5"/>
          </a:solidFill>
          <a:ln w="9525" cap="flat" cmpd="sng" algn="ctr">
            <a:solidFill>
              <a:srgbClr val="96B9B5"/>
            </a:solidFill>
            <a:prstDash val="solid"/>
            <a:round/>
            <a:headEnd type="none" w="med" len="med"/>
            <a:tailEnd type="none" w="med" len="med"/>
          </a:ln>
          <a:effectLst/>
        </p:spPr>
        <p:txBody>
          <a:bodyPr vert="horz" wrap="square" lIns="91440" tIns="45720" rIns="91440" bIns="45720" numCol="1" rtlCol="0" anchor="t" anchorCtr="0" compatLnSpc="1">
            <a:normAutofit/>
          </a:bodyPr>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黑体" panose="02010609060101010101" charset="-122"/>
            </a:endParaRPr>
          </a:p>
        </p:txBody>
      </p:sp>
      <p:sp>
        <p:nvSpPr>
          <p:cNvPr id="2" name="标题 1"/>
          <p:cNvSpPr>
            <a:spLocks noGrp="1"/>
          </p:cNvSpPr>
          <p:nvPr>
            <p:ph type="title"/>
          </p:nvPr>
        </p:nvSpPr>
        <p:spPr>
          <a:xfrm>
            <a:off x="609600" y="252243"/>
            <a:ext cx="10972800" cy="813998"/>
          </a:xfrm>
        </p:spPr>
        <p:txBody>
          <a:bodyPr anchor="ctr" anchorCtr="0">
            <a:normAutofit/>
          </a:bodyPr>
          <a:lstStyle>
            <a:lvl1pPr algn="ctr">
              <a:defRPr sz="3600">
                <a:solidFill>
                  <a:schemeClr val="bg1"/>
                </a:solidFill>
              </a:defRPr>
            </a:lvl1pPr>
          </a:lstStyle>
          <a:p>
            <a:r>
              <a:rPr lang="zh-CN" altLang="en-US" dirty="0"/>
              <a:t>单击此处编辑母版标题样式</a:t>
            </a:r>
          </a:p>
        </p:txBody>
      </p:sp>
      <p:sp>
        <p:nvSpPr>
          <p:cNvPr id="3" name="图片占位符 2"/>
          <p:cNvSpPr>
            <a:spLocks noGrp="1"/>
          </p:cNvSpPr>
          <p:nvPr>
            <p:ph type="pic" idx="1"/>
          </p:nvPr>
        </p:nvSpPr>
        <p:spPr>
          <a:xfrm>
            <a:off x="2649300" y="1247595"/>
            <a:ext cx="6893400" cy="4278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09600" y="5590800"/>
            <a:ext cx="10972800" cy="916326"/>
          </a:xfrm>
        </p:spPr>
        <p:txBody>
          <a:bodyPr>
            <a:normAutofit/>
          </a:bodyPr>
          <a:lstStyle>
            <a:lvl1pPr marL="0" indent="0">
              <a:buNone/>
              <a:defRPr sz="1800">
                <a:solidFill>
                  <a:srgbClr val="4D4D4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507127"/>
            <a:ext cx="2743200" cy="214349"/>
          </a:xfrm>
        </p:spPr>
        <p:txBody>
          <a:bodyPr/>
          <a:lstStyle/>
          <a:p>
            <a:fld id="{FD904123-BB53-4869-8639-CF6E07D71404}" type="datetimeFigureOut">
              <a:rPr lang="zh-CN" altLang="en-US" smtClean="0"/>
              <a:t>2019/6/4</a:t>
            </a:fld>
            <a:endParaRPr lang="zh-CN" altLang="en-US"/>
          </a:p>
        </p:txBody>
      </p:sp>
      <p:sp>
        <p:nvSpPr>
          <p:cNvPr id="6" name="页脚占位符 5"/>
          <p:cNvSpPr>
            <a:spLocks noGrp="1"/>
          </p:cNvSpPr>
          <p:nvPr>
            <p:ph type="ftr" sz="quarter" idx="11"/>
          </p:nvPr>
        </p:nvSpPr>
        <p:spPr>
          <a:xfrm>
            <a:off x="4038600" y="6507127"/>
            <a:ext cx="4114800" cy="214349"/>
          </a:xfrm>
        </p:spPr>
        <p:txBody>
          <a:bodyPr/>
          <a:lstStyle/>
          <a:p>
            <a:endParaRPr lang="zh-CN" altLang="en-US" dirty="0"/>
          </a:p>
        </p:txBody>
      </p:sp>
      <p:sp>
        <p:nvSpPr>
          <p:cNvPr id="7" name="灯片编号占位符 6"/>
          <p:cNvSpPr>
            <a:spLocks noGrp="1"/>
          </p:cNvSpPr>
          <p:nvPr>
            <p:ph type="sldNum" sz="quarter" idx="12"/>
          </p:nvPr>
        </p:nvSpPr>
        <p:spPr>
          <a:xfrm>
            <a:off x="8610600" y="6507127"/>
            <a:ext cx="2743200" cy="214349"/>
          </a:xfrm>
        </p:spPr>
        <p:txBody>
          <a:bodyPr/>
          <a:lstStyle/>
          <a:p>
            <a:fld id="{10C662AF-87CA-410F-B15D-0D30E3F65D66}" type="slidenum">
              <a:rPr lang="zh-CN" altLang="en-US" smtClean="0"/>
              <a:t>‹#›</a:t>
            </a:fld>
            <a:endParaRPr lang="zh-CN" altLang="en-US"/>
          </a:p>
        </p:txBody>
      </p:sp>
      <p:pic>
        <p:nvPicPr>
          <p:cNvPr id="9" name="图片 45">
            <a:extLst>
              <a:ext uri="{FF2B5EF4-FFF2-40B4-BE49-F238E27FC236}">
                <a16:creationId xmlns:a16="http://schemas.microsoft.com/office/drawing/2014/main" id="{877FB49C-D439-404D-BDFF-57E36E13FE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9916" y="2180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17421" y="592139"/>
            <a:ext cx="2036379" cy="5534025"/>
          </a:xfrm>
        </p:spPr>
        <p:txBody>
          <a:bodyPr vert="eaVert"/>
          <a:lstStyle>
            <a:lvl1pPr>
              <a:defRPr>
                <a:solidFill>
                  <a:schemeClr val="tx2"/>
                </a:solidFill>
              </a:defRPr>
            </a:lvl1pPr>
          </a:lstStyle>
          <a:p>
            <a:r>
              <a:rPr lang="zh-CN" altLang="en-US"/>
              <a:t>单击此处编辑母版标题样式</a:t>
            </a:r>
          </a:p>
        </p:txBody>
      </p:sp>
      <p:sp>
        <p:nvSpPr>
          <p:cNvPr id="3" name="竖排文字占位符 2"/>
          <p:cNvSpPr>
            <a:spLocks noGrp="1"/>
          </p:cNvSpPr>
          <p:nvPr>
            <p:ph type="body" orient="vert" idx="1"/>
          </p:nvPr>
        </p:nvSpPr>
        <p:spPr>
          <a:xfrm>
            <a:off x="838200" y="592139"/>
            <a:ext cx="8290034" cy="5534025"/>
          </a:xfrm>
        </p:spPr>
        <p:txBody>
          <a:bodyPr vert="eaVert"/>
          <a:lstStyle>
            <a:lvl1pPr indent="0">
              <a:spcBef>
                <a:spcPts val="0"/>
              </a:spcBef>
              <a:defRPr sz="2400"/>
            </a:lvl1pPr>
            <a:lvl2pPr indent="0">
              <a:spcBef>
                <a:spcPts val="0"/>
              </a:spcBef>
              <a:defRPr sz="2000"/>
            </a:lvl2pPr>
            <a:lvl3pPr indent="0">
              <a:spcBef>
                <a:spcPts val="0"/>
              </a:spcBef>
              <a:defRPr sz="1800"/>
            </a:lvl3pPr>
            <a:lvl4pPr indent="0">
              <a:spcBef>
                <a:spcPts val="0"/>
              </a:spcBef>
              <a:defRPr sz="1800"/>
            </a:lvl4pPr>
            <a:lvl5pPr indent="0">
              <a:spcBef>
                <a:spcPts val="0"/>
              </a:spcBef>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D904123-BB53-4869-8639-CF6E07D71404}" type="datetimeFigureOut">
              <a:rPr lang="zh-CN" altLang="en-US" smtClean="0"/>
              <a:t>2019/6/4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C662AF-87CA-410F-B15D-0D30E3F65D66}" type="slidenum">
              <a:rPr lang="zh-CN" altLang="en-US" smtClean="0"/>
              <a:t>‹#›</a:t>
            </a:fld>
            <a:endParaRPr lang="zh-CN" altLang="en-US"/>
          </a:p>
        </p:txBody>
      </p:sp>
      <p:sp>
        <p:nvSpPr>
          <p:cNvPr id="6" name="内容占位符 6"/>
          <p:cNvSpPr>
            <a:spLocks noGrp="1"/>
          </p:cNvSpPr>
          <p:nvPr>
            <p:ph sz="quarter" idx="13"/>
          </p:nvPr>
        </p:nvSpPr>
        <p:spPr>
          <a:xfrm>
            <a:off x="838200" y="412955"/>
            <a:ext cx="10515600" cy="557509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2019/6/4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2019/6/4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2019/6/4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2019/6/4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2019/6/4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2019/6/4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2019/6/4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6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62.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2019/6/4</a:t>
            </a:fld>
            <a:endParaRPr lang="zh-CN" altLang="en-US"/>
          </a:p>
        </p:txBody>
      </p:sp>
      <p:sp>
        <p:nvSpPr>
          <p:cNvPr id="5" name="页脚占位符 4"/>
          <p:cNvSpPr>
            <a:spLocks noGrp="1"/>
          </p:cNvSpPr>
          <p:nvPr>
            <p:ph type="ftr" sz="quarter" idx="3"/>
            <p:custDataLst>
              <p:tags r:id="rId1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45">
            <a:extLst>
              <a:ext uri="{FF2B5EF4-FFF2-40B4-BE49-F238E27FC236}">
                <a16:creationId xmlns:a16="http://schemas.microsoft.com/office/drawing/2014/main" id="{77D00F84-5576-FB42-90BD-8E82A0159DA5}"/>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719916" y="2180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custDataLst>
              <p:tags r:id="rId12"/>
            </p:custDataLst>
          </p:nvPr>
        </p:nvSpPr>
        <p:spPr bwMode="auto">
          <a:xfrm>
            <a:off x="838200" y="423746"/>
            <a:ext cx="10515600" cy="10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a:t>编辑母版标题样式</a:t>
            </a:r>
          </a:p>
        </p:txBody>
      </p:sp>
      <p:sp>
        <p:nvSpPr>
          <p:cNvPr id="1028" name="Rectangle 4"/>
          <p:cNvSpPr>
            <a:spLocks noGrp="1" noChangeArrowheads="1"/>
          </p:cNvSpPr>
          <p:nvPr>
            <p:ph type="body" idx="1"/>
            <p:custDataLst>
              <p:tags r:id="rId13"/>
            </p:custDataLst>
          </p:nvPr>
        </p:nvSpPr>
        <p:spPr bwMode="auto">
          <a:xfrm>
            <a:off x="838200" y="1600201"/>
            <a:ext cx="10515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5720" rIns="91440" bIns="45720" numCol="1" anchor="t" anchorCtr="0" compatLnSpc="1">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FD904123-BB53-4869-8639-CF6E07D71404}" type="datetimeFigureOut">
              <a:rPr lang="zh-CN" altLang="en-US" smtClean="0"/>
              <a:t>2019/6/4</a:t>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10C662AF-87CA-410F-B15D-0D30E3F65D66}" type="slidenum">
              <a:rPr lang="zh-CN" altLang="en-US" smtClean="0"/>
              <a:t>‹#›</a:t>
            </a:fld>
            <a:endParaRPr lang="zh-CN" altLang="en-US"/>
          </a:p>
        </p:txBody>
      </p:sp>
      <p:sp>
        <p:nvSpPr>
          <p:cNvPr id="5" name="KSO_TEMPLATE" hidden="1"/>
          <p:cNvSpPr/>
          <p:nvPr>
            <p:custDataLst>
              <p:tags r:id="rId14"/>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黑体" panose="02010609060101010101" charset="-122"/>
            </a:endParaRPr>
          </a:p>
        </p:txBody>
      </p:sp>
      <p:pic>
        <p:nvPicPr>
          <p:cNvPr id="9" name="图片 45">
            <a:extLst>
              <a:ext uri="{FF2B5EF4-FFF2-40B4-BE49-F238E27FC236}">
                <a16:creationId xmlns:a16="http://schemas.microsoft.com/office/drawing/2014/main" id="{A01E973E-D774-D64B-B0BF-85FC481591A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719916" y="2180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l" rtl="0" fontAlgn="base">
        <a:spcBef>
          <a:spcPct val="0"/>
        </a:spcBef>
        <a:spcAft>
          <a:spcPct val="0"/>
        </a:spcAft>
        <a:defRPr sz="3200" kern="1200">
          <a:solidFill>
            <a:schemeClr val="bg1"/>
          </a:solidFill>
          <a:latin typeface="Arial" panose="020B0604020202020204" pitchFamily="34" charset="0"/>
          <a:ea typeface="黑体" panose="02010609060101010101" charset="-122"/>
          <a:cs typeface="+mj-cs"/>
          <a:sym typeface="Arial" panose="020B0604020202020204" pitchFamily="34" charset="0"/>
        </a:defRPr>
      </a:lvl1pPr>
      <a:lvl2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2pPr>
      <a:lvl3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3pPr>
      <a:lvl4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4pPr>
      <a:lvl5pPr algn="r" rtl="0" fontAlgn="base">
        <a:spcBef>
          <a:spcPct val="0"/>
        </a:spcBef>
        <a:spcAft>
          <a:spcPct val="0"/>
        </a:spcAft>
        <a:defRPr sz="2800">
          <a:solidFill>
            <a:schemeClr val="bg1"/>
          </a:solidFill>
          <a:latin typeface="Arial" panose="020B0604020202020204" pitchFamily="34" charset="0"/>
          <a:ea typeface="黑体" panose="02010609060101010101" charset="-122"/>
        </a:defRPr>
      </a:lvl5pPr>
      <a:lvl6pPr marL="4572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6pPr>
      <a:lvl7pPr marL="9144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7pPr>
      <a:lvl8pPr marL="13716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8pPr>
      <a:lvl9pPr marL="1828800" algn="r" rtl="0" fontAlgn="base">
        <a:spcBef>
          <a:spcPct val="0"/>
        </a:spcBef>
        <a:spcAft>
          <a:spcPct val="0"/>
        </a:spcAft>
        <a:defRPr sz="2800">
          <a:solidFill>
            <a:schemeClr val="bg1"/>
          </a:solidFill>
          <a:latin typeface="Arial" panose="020B0604020202020204" pitchFamily="34" charset="0"/>
          <a:ea typeface="黑体" panose="02010609060101010101" charset="-122"/>
        </a:defRPr>
      </a:lvl9pPr>
    </p:titleStyle>
    <p:bodyStyle>
      <a:lvl1pPr marL="628650" indent="-628650" algn="l" rtl="0" fontAlgn="base">
        <a:spcBef>
          <a:spcPts val="0"/>
        </a:spcBef>
        <a:spcAft>
          <a:spcPct val="0"/>
        </a:spcAft>
        <a:buFont typeface="Arial" panose="020B0604020202020204" pitchFamily="34" charset="0"/>
        <a:buChar char="•"/>
        <a:defRPr sz="2400" kern="1200">
          <a:solidFill>
            <a:schemeClr val="tx1"/>
          </a:solidFill>
          <a:latin typeface="+mn-ea"/>
          <a:ea typeface="+mn-ea"/>
          <a:cs typeface="+mn-cs"/>
          <a:sym typeface="Arial" panose="020B0604020202020204" pitchFamily="34" charset="0"/>
        </a:defRPr>
      </a:lvl1pPr>
      <a:lvl2pPr marL="993775" indent="-457200" algn="l" rtl="0" eaLnBrk="0" fontAlgn="base" hangingPunct="0">
        <a:spcBef>
          <a:spcPts val="0"/>
        </a:spcBef>
        <a:spcAft>
          <a:spcPct val="0"/>
        </a:spcAft>
        <a:buFont typeface="Arial" panose="020B0604020202020204" pitchFamily="34" charset="0"/>
        <a:buChar char="•"/>
        <a:defRPr sz="2000" kern="1200">
          <a:solidFill>
            <a:schemeClr val="tx1"/>
          </a:solidFill>
          <a:latin typeface="+mn-ea"/>
          <a:ea typeface="+mn-ea"/>
          <a:cs typeface="+mn-cs"/>
          <a:sym typeface="Arial" panose="020B0604020202020204" pitchFamily="34" charset="0"/>
        </a:defRPr>
      </a:lvl2pPr>
      <a:lvl3pPr marL="1435100" indent="-441325" algn="l" rtl="0" eaLnBrk="0" fontAlgn="base" hangingPunct="0">
        <a:spcBef>
          <a:spcPts val="0"/>
        </a:spcBef>
        <a:spcAft>
          <a:spcPct val="0"/>
        </a:spcAft>
        <a:buFont typeface="Arial" panose="020B0604020202020204" pitchFamily="34" charset="0"/>
        <a:buChar char="•"/>
        <a:defRPr sz="1800" kern="1200">
          <a:solidFill>
            <a:schemeClr val="tx1"/>
          </a:solidFill>
          <a:latin typeface="+mn-ea"/>
          <a:ea typeface="+mn-ea"/>
          <a:cs typeface="+mn-cs"/>
          <a:sym typeface="Arial" panose="020B0604020202020204" pitchFamily="34" charset="0"/>
        </a:defRPr>
      </a:lvl3pPr>
      <a:lvl4pPr marL="1876425" indent="-441325" algn="l" rtl="0" eaLnBrk="0" fontAlgn="base" hangingPunct="0">
        <a:spcBef>
          <a:spcPts val="0"/>
        </a:spcBef>
        <a:spcAft>
          <a:spcPct val="0"/>
        </a:spcAft>
        <a:buFont typeface="Arial" panose="020B0604020202020204" pitchFamily="34" charset="0"/>
        <a:buChar char="•"/>
        <a:defRPr sz="1800" kern="1200">
          <a:solidFill>
            <a:schemeClr val="tx1"/>
          </a:solidFill>
          <a:latin typeface="+mn-ea"/>
          <a:ea typeface="+mn-ea"/>
          <a:cs typeface="+mn-cs"/>
          <a:sym typeface="Arial" panose="020B0604020202020204" pitchFamily="34" charset="0"/>
        </a:defRPr>
      </a:lvl4pPr>
      <a:lvl5pPr marL="2333625" indent="-457200" algn="l" rtl="0" eaLnBrk="0" fontAlgn="base" hangingPunct="0">
        <a:spcBef>
          <a:spcPts val="0"/>
        </a:spcBef>
        <a:spcAft>
          <a:spcPct val="0"/>
        </a:spcAft>
        <a:buFont typeface="Arial" panose="020B0604020202020204" pitchFamily="34" charset="0"/>
        <a:buChar char="•"/>
        <a:defRPr sz="1800" kern="1200">
          <a:solidFill>
            <a:schemeClr val="tx1"/>
          </a:solidFill>
          <a:latin typeface="+mn-ea"/>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image" Target="../media/image1.png"/><Relationship Id="rId2" Type="http://schemas.openxmlformats.org/officeDocument/2006/relationships/tags" Target="../tags/tag94.xml"/><Relationship Id="rId16" Type="http://schemas.openxmlformats.org/officeDocument/2006/relationships/slideLayout" Target="../slideLayouts/slideLayout7.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tags" Target="../tags/tag107.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s>
</file>

<file path=ppt/slides/_rels/slide17.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7.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slideLayout" Target="../slideLayouts/slideLayout16.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s/_rels/slide18.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7.png"/><Relationship Id="rId5" Type="http://schemas.openxmlformats.org/officeDocument/2006/relationships/tags" Target="../tags/tag123.xml"/><Relationship Id="rId10" Type="http://schemas.openxmlformats.org/officeDocument/2006/relationships/slideLayout" Target="../slideLayouts/slideLayout16.xml"/><Relationship Id="rId4" Type="http://schemas.openxmlformats.org/officeDocument/2006/relationships/tags" Target="../tags/tag122.xml"/><Relationship Id="rId9" Type="http://schemas.openxmlformats.org/officeDocument/2006/relationships/tags" Target="../tags/tag127.xml"/></Relationships>
</file>

<file path=ppt/slides/_rels/slide19.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7.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Layout" Target="../slideLayouts/slideLayout16.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s/_rels/slide2.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Layout" Target="../slideLayouts/slideLayout7.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s/_rels/slide20.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image" Target="../media/image7.png"/><Relationship Id="rId4" Type="http://schemas.openxmlformats.org/officeDocument/2006/relationships/tags" Target="../tags/tag141.xml"/><Relationship Id="rId9"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7.png"/><Relationship Id="rId4" Type="http://schemas.openxmlformats.org/officeDocument/2006/relationships/tags" Target="../tags/tag149.xml"/><Relationship Id="rId9"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7.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16.xml"/><Relationship Id="rId5" Type="http://schemas.openxmlformats.org/officeDocument/2006/relationships/tags" Target="../tags/tag158.xml"/><Relationship Id="rId4" Type="http://schemas.openxmlformats.org/officeDocument/2006/relationships/tags" Target="../tags/tag1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25.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slideLayout" Target="../slideLayouts/slideLayout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 Type="http://schemas.openxmlformats.org/officeDocument/2006/relationships/tags" Target="../tags/tag171.xml"/><Relationship Id="rId16" Type="http://schemas.openxmlformats.org/officeDocument/2006/relationships/tags" Target="../tags/tag185.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tags" Target="../tags/tag18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s>
</file>

<file path=ppt/slides/_rels/slide31.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32.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19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7.xml"/><Relationship Id="rId5" Type="http://schemas.openxmlformats.org/officeDocument/2006/relationships/tags" Target="../tags/tag92.xml"/><Relationship Id="rId4"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F329958C-D4A6-1141-9F32-5CB7D4298C5B}"/>
              </a:ext>
            </a:extLst>
          </p:cNvPr>
          <p:cNvSpPr>
            <a:spLocks noChangeArrowheads="1"/>
          </p:cNvSpPr>
          <p:nvPr/>
        </p:nvSpPr>
        <p:spPr bwMode="auto">
          <a:xfrm>
            <a:off x="5424489" y="2565400"/>
            <a:ext cx="50641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a:solidFill>
                  <a:srgbClr val="0070C0"/>
                </a:solidFill>
                <a:latin typeface="HelveticaNeue" panose="02000503000000020004" pitchFamily="2" charset="0"/>
              </a:rPr>
              <a:t>	</a:t>
            </a:r>
            <a:r>
              <a:rPr lang="zh-CN" altLang="en-US" sz="3000" b="1">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0070C0"/>
              </a:solidFill>
              <a:latin typeface="HelveticaNeue" panose="02000503000000020004" pitchFamily="2" charset="0"/>
            </a:endParaRPr>
          </a:p>
          <a:p>
            <a:pPr>
              <a:spcBef>
                <a:spcPct val="0"/>
              </a:spcBef>
              <a:buClrTx/>
              <a:buFontTx/>
              <a:buNone/>
            </a:pP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更多教学资源请关注</a:t>
            </a: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公众号：溯恩高中英语</a:t>
            </a:r>
          </a:p>
        </p:txBody>
      </p:sp>
      <p:pic>
        <p:nvPicPr>
          <p:cNvPr id="40962" name="图片 2">
            <a:extLst>
              <a:ext uri="{FF2B5EF4-FFF2-40B4-BE49-F238E27FC236}">
                <a16:creationId xmlns:a16="http://schemas.microsoft.com/office/drawing/2014/main" id="{0BF79602-BB88-BF44-9C58-A7C696680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924175"/>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3">
            <a:extLst>
              <a:ext uri="{FF2B5EF4-FFF2-40B4-BE49-F238E27FC236}">
                <a16:creationId xmlns:a16="http://schemas.microsoft.com/office/drawing/2014/main" id="{387516B2-6098-4C4C-AC16-B1A8EAA191C0}"/>
              </a:ext>
            </a:extLst>
          </p:cNvPr>
          <p:cNvSpPr>
            <a:spLocks noChangeArrowheads="1"/>
          </p:cNvSpPr>
          <p:nvPr/>
        </p:nvSpPr>
        <p:spPr bwMode="auto">
          <a:xfrm>
            <a:off x="6096000" y="1489076"/>
            <a:ext cx="3900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D88D503D-F8D5-6E48-A0F4-8CDF9213C751}"/>
              </a:ext>
            </a:extLst>
          </p:cNvPr>
          <p:cNvSpPr>
            <a:spLocks noChangeArrowheads="1"/>
          </p:cNvSpPr>
          <p:nvPr/>
        </p:nvSpPr>
        <p:spPr bwMode="auto">
          <a:xfrm>
            <a:off x="1703389" y="620713"/>
            <a:ext cx="39004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a:latin typeface="华文新魏" panose="02010800040101010101" pitchFamily="2" charset="-122"/>
                <a:ea typeface="华文新魏" panose="02010800040101010101" pitchFamily="2" charset="-122"/>
              </a:rPr>
              <a:t>扫码关注</a:t>
            </a:r>
            <a:endParaRPr lang="en-US" altLang="zh-CN" b="1">
              <a:latin typeface="华文新魏" panose="02010800040101010101" pitchFamily="2" charset="-122"/>
              <a:ea typeface="华文新魏" panose="02010800040101010101" pitchFamily="2" charset="-122"/>
            </a:endParaRPr>
          </a:p>
          <a:p>
            <a:pPr>
              <a:spcBef>
                <a:spcPct val="0"/>
              </a:spcBef>
              <a:buClrTx/>
              <a:buFontTx/>
              <a:buNone/>
            </a:pPr>
            <a:r>
              <a:rPr lang="zh-CN" altLang="en-US" b="1">
                <a:latin typeface="华文新魏" panose="02010800040101010101" pitchFamily="2" charset="-122"/>
                <a:ea typeface="华文新魏" panose="02010800040101010101" pitchFamily="2" charset="-122"/>
              </a:rPr>
              <a:t>回复：</a:t>
            </a:r>
            <a:r>
              <a:rPr lang="en-US" altLang="zh-CN" b="1">
                <a:latin typeface="华文新魏" panose="02010800040101010101" pitchFamily="2" charset="-122"/>
                <a:ea typeface="华文新魏" panose="02010800040101010101" pitchFamily="2" charset="-122"/>
              </a:rPr>
              <a:t>hello</a:t>
            </a:r>
            <a:r>
              <a:rPr lang="zh-CN" altLang="en-US" b="1">
                <a:latin typeface="华文新魏" panose="02010800040101010101" pitchFamily="2" charset="-122"/>
                <a:ea typeface="华文新魏" panose="02010800040101010101" pitchFamily="2" charset="-122"/>
              </a:rPr>
              <a:t> </a:t>
            </a:r>
            <a:r>
              <a:rPr lang="en-US" altLang="zh-CN" b="1">
                <a:latin typeface="华文新魏" panose="02010800040101010101" pitchFamily="2" charset="-122"/>
                <a:ea typeface="华文新魏" panose="02010800040101010101" pitchFamily="2" charset="-122"/>
              </a:rPr>
              <a:t>sun</a:t>
            </a:r>
          </a:p>
          <a:p>
            <a:pPr>
              <a:spcBef>
                <a:spcPct val="0"/>
              </a:spcBef>
              <a:buClrTx/>
              <a:buFontTx/>
              <a:buNone/>
            </a:pPr>
            <a:r>
              <a:rPr lang="zh-CN" altLang="en-US" b="1">
                <a:latin typeface="华文新魏" panose="02010800040101010101" pitchFamily="2" charset="-122"/>
                <a:ea typeface="华文新魏" panose="02010800040101010101" pitchFamily="2" charset="-122"/>
              </a:rPr>
              <a:t>获取课件制作、录课等实用工具包</a:t>
            </a:r>
          </a:p>
        </p:txBody>
      </p:sp>
    </p:spTree>
    <p:extLst>
      <p:ext uri="{BB962C8B-B14F-4D97-AF65-F5344CB8AC3E}">
        <p14:creationId xmlns:p14="http://schemas.microsoft.com/office/powerpoint/2010/main" val="152975836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675" y="661035"/>
            <a:ext cx="8320405" cy="6092825"/>
          </a:xfrm>
          <a:prstGeom prst="rect">
            <a:avLst/>
          </a:prstGeom>
          <a:noFill/>
          <a:ln w="38100">
            <a:solidFill>
              <a:schemeClr val="accent6">
                <a:lumMod val="60000"/>
                <a:lumOff val="40000"/>
              </a:schemeClr>
            </a:solidFill>
            <a:prstDash val="sysDot"/>
          </a:ln>
        </p:spPr>
        <p:txBody>
          <a:bodyPr wrap="square">
            <a:spAutoFit/>
          </a:bodyPr>
          <a:lstStyle/>
          <a:p>
            <a:pPr indent="0" algn="just" fontAlgn="auto">
              <a:lnSpc>
                <a:spcPct val="150000"/>
              </a:lnSpc>
            </a:pPr>
            <a:r>
              <a:rPr lang="en-US" sz="1200" b="1">
                <a:solidFill>
                  <a:srgbClr val="FF0000"/>
                </a:solidFill>
                <a:latin typeface="Times New Roman" panose="02020603050405020304" charset="0"/>
                <a:ea typeface="宋体" panose="02010600030101010101" pitchFamily="2" charset="-122"/>
              </a:rPr>
              <a:t>      </a:t>
            </a:r>
            <a:r>
              <a:rPr lang="en-US" sz="2000" b="1">
                <a:solidFill>
                  <a:srgbClr val="FF0000"/>
                </a:solidFill>
                <a:latin typeface="Times New Roman" panose="02020603050405020304" charset="0"/>
                <a:ea typeface="宋体" panose="02010600030101010101" pitchFamily="2" charset="-122"/>
              </a:rPr>
              <a:t>CHEMICAL </a:t>
            </a:r>
            <a:r>
              <a:rPr lang="en-US" sz="2000" b="1">
                <a:latin typeface="Times New Roman" panose="02020603050405020304" charset="0"/>
                <a:ea typeface="宋体" panose="02010600030101010101" pitchFamily="2" charset="-122"/>
              </a:rPr>
              <a:t>OR </a:t>
            </a:r>
            <a:r>
              <a:rPr lang="en-US" sz="2000" b="1">
                <a:solidFill>
                  <a:srgbClr val="FF0000"/>
                </a:solidFill>
                <a:latin typeface="Times New Roman" panose="02020603050405020304" charset="0"/>
                <a:ea typeface="宋体" panose="02010600030101010101" pitchFamily="2" charset="-122"/>
              </a:rPr>
              <a:t>ORGANIC FARMING</a:t>
            </a:r>
            <a:r>
              <a:rPr lang="en-US" sz="2000" b="1">
                <a:latin typeface="Times New Roman" panose="02020603050405020304" charset="0"/>
                <a:ea typeface="宋体" panose="02010600030101010101" pitchFamily="2" charset="-122"/>
              </a:rPr>
              <a:t>?</a:t>
            </a:r>
            <a:r>
              <a:rPr lang="en-US" sz="2000" b="1">
                <a:latin typeface="Times New Roman" panose="02020603050405020304" charset="0"/>
                <a:ea typeface="宋体" panose="02010600030101010101" pitchFamily="2" charset="-122"/>
                <a:cs typeface="Times New Roman" panose="02020603050405020304" charset="0"/>
              </a:rPr>
              <a:t>  (M4U2 Using Language)</a:t>
            </a:r>
            <a:endParaRPr lang="en-US" sz="2000" b="0">
              <a:latin typeface="Times New Roman" panose="02020603050405020304" charset="0"/>
              <a:ea typeface="宋体" panose="02010600030101010101" pitchFamily="2" charset="-122"/>
              <a:cs typeface="Helvetica" charset="0"/>
            </a:endParaRPr>
          </a:p>
          <a:p>
            <a:pPr indent="0" algn="just" fontAlgn="auto">
              <a:lnSpc>
                <a:spcPct val="150000"/>
              </a:lnSpc>
            </a:pPr>
            <a:r>
              <a:rPr lang="en-US" sz="2000" b="0">
                <a:latin typeface="Times New Roman" panose="02020603050405020304" charset="0"/>
                <a:ea typeface="宋体" panose="02010600030101010101" pitchFamily="2" charset="-122"/>
                <a:cs typeface="Helvetica" charset="0"/>
              </a:rPr>
              <a:t>    Over the past half century, using</a:t>
            </a:r>
            <a:r>
              <a:rPr lang="en-US" sz="2000" b="0">
                <a:solidFill>
                  <a:srgbClr val="FF0000"/>
                </a:solidFill>
                <a:latin typeface="Times New Roman" panose="02020603050405020304" charset="0"/>
                <a:ea typeface="宋体" panose="02010600030101010101" pitchFamily="2" charset="-122"/>
                <a:cs typeface="Helvetica" charset="0"/>
              </a:rPr>
              <a:t> </a:t>
            </a:r>
            <a:r>
              <a:rPr lang="en-US" sz="2000" b="1">
                <a:solidFill>
                  <a:srgbClr val="7030A0"/>
                </a:solidFill>
                <a:latin typeface="Times New Roman" panose="02020603050405020304" charset="0"/>
                <a:ea typeface="宋体" panose="02010600030101010101" pitchFamily="2" charset="-122"/>
                <a:cs typeface="Helvetica" charset="0"/>
              </a:rPr>
              <a:t>chemical fertilizers</a:t>
            </a:r>
            <a:r>
              <a:rPr lang="en-US" sz="2000" b="0">
                <a:latin typeface="Times New Roman" panose="02020603050405020304" charset="0"/>
                <a:ea typeface="宋体" panose="02010600030101010101" pitchFamily="2" charset="-122"/>
                <a:cs typeface="Helvetica" charset="0"/>
              </a:rPr>
              <a:t> has become very </a:t>
            </a:r>
            <a:r>
              <a:rPr lang="en-US" sz="2000" b="1">
                <a:solidFill>
                  <a:srgbClr val="7030A0"/>
                </a:solidFill>
                <a:latin typeface="Times New Roman" panose="02020603050405020304" charset="0"/>
                <a:ea typeface="宋体" panose="02010600030101010101" pitchFamily="2" charset="-122"/>
                <a:cs typeface="Helvetica" charset="0"/>
              </a:rPr>
              <a:t>common</a:t>
            </a:r>
            <a:r>
              <a:rPr lang="en-US" sz="2000" b="0">
                <a:latin typeface="Times New Roman" panose="02020603050405020304" charset="0"/>
                <a:ea typeface="宋体" panose="02010600030101010101" pitchFamily="2" charset="-122"/>
                <a:cs typeface="Helvetica" charset="0"/>
              </a:rPr>
              <a:t> in farming. </a:t>
            </a:r>
            <a:r>
              <a:rPr lang="en-US" sz="2000" b="0">
                <a:latin typeface="Times New Roman" panose="02020603050405020304" charset="0"/>
                <a:ea typeface="宋体" panose="02010600030101010101" pitchFamily="2" charset="-122"/>
              </a:rPr>
              <a:t>…Recently, however, scientists have been finding that long-term use of these fertilizers can cause </a:t>
            </a:r>
            <a:r>
              <a:rPr lang="en-US" sz="2000" b="1">
                <a:solidFill>
                  <a:srgbClr val="7030A0"/>
                </a:solidFill>
                <a:latin typeface="Times New Roman" panose="02020603050405020304" charset="0"/>
                <a:ea typeface="宋体" panose="02010600030101010101" pitchFamily="2" charset="-122"/>
                <a:cs typeface="Helvetica" charset="0"/>
              </a:rPr>
              <a:t>damage</a:t>
            </a:r>
            <a:r>
              <a:rPr lang="en-US" sz="2000" b="0">
                <a:latin typeface="Times New Roman" panose="02020603050405020304" charset="0"/>
                <a:ea typeface="宋体" panose="02010600030101010101" pitchFamily="2" charset="-122"/>
              </a:rPr>
              <a:t> to the </a:t>
            </a:r>
            <a:r>
              <a:rPr lang="en-US" sz="2000" b="1">
                <a:solidFill>
                  <a:srgbClr val="7030A0"/>
                </a:solidFill>
                <a:latin typeface="Times New Roman" panose="02020603050405020304" charset="0"/>
                <a:ea typeface="宋体" panose="02010600030101010101" pitchFamily="2" charset="-122"/>
                <a:cs typeface="Helvetica" charset="0"/>
              </a:rPr>
              <a:t>land </a:t>
            </a:r>
            <a:r>
              <a:rPr lang="en-US" sz="2000" b="0">
                <a:latin typeface="Times New Roman" panose="02020603050405020304" charset="0"/>
                <a:ea typeface="宋体" panose="02010600030101010101" pitchFamily="2" charset="-122"/>
              </a:rPr>
              <a:t>and, even more dangerous, to </a:t>
            </a:r>
            <a:r>
              <a:rPr lang="en-US" sz="2000" b="1">
                <a:solidFill>
                  <a:srgbClr val="7030A0"/>
                </a:solidFill>
                <a:latin typeface="Times New Roman" panose="02020603050405020304" charset="0"/>
                <a:ea typeface="宋体" panose="02010600030101010101" pitchFamily="2" charset="-122"/>
                <a:cs typeface="Helvetica" charset="0"/>
              </a:rPr>
              <a:t>people’s health</a:t>
            </a:r>
            <a:r>
              <a:rPr lang="en-US" sz="2000" b="0">
                <a:latin typeface="Times New Roman" panose="02020603050405020304" charset="0"/>
                <a:ea typeface="宋体" panose="02010600030101010101" pitchFamily="2" charset="-122"/>
                <a:cs typeface="Helvetica" charset="0"/>
              </a:rPr>
              <a:t>. </a:t>
            </a:r>
          </a:p>
          <a:p>
            <a:pPr indent="0" algn="just" fontAlgn="auto">
              <a:lnSpc>
                <a:spcPct val="150000"/>
              </a:lnSpc>
            </a:pPr>
            <a:r>
              <a:rPr lang="en-US" sz="2000" b="0">
                <a:latin typeface="Times New Roman" panose="02020603050405020304" charset="0"/>
                <a:ea typeface="宋体" panose="02010600030101010101" pitchFamily="2" charset="-122"/>
                <a:cs typeface="Helvetica" charset="0"/>
              </a:rPr>
              <a:t>    What are some of the </a:t>
            </a:r>
            <a:r>
              <a:rPr lang="en-US" sz="2000" b="1">
                <a:solidFill>
                  <a:srgbClr val="00B050"/>
                </a:solidFill>
                <a:latin typeface="Times New Roman" panose="02020603050405020304" charset="0"/>
                <a:ea typeface="宋体" panose="02010600030101010101" pitchFamily="2" charset="-122"/>
                <a:cs typeface="Helvetica" charset="0"/>
              </a:rPr>
              <a:t>problems</a:t>
            </a:r>
            <a:r>
              <a:rPr lang="en-US" sz="2000" b="0">
                <a:latin typeface="Times New Roman" panose="02020603050405020304" charset="0"/>
                <a:ea typeface="宋体" panose="02010600030101010101" pitchFamily="2" charset="-122"/>
                <a:cs typeface="Helvetica" charset="0"/>
              </a:rPr>
              <a:t> caused by chemical fertilizers? First, they </a:t>
            </a:r>
            <a:r>
              <a:rPr lang="en-US" sz="2000" b="1">
                <a:solidFill>
                  <a:srgbClr val="FF8810"/>
                </a:solidFill>
                <a:latin typeface="Times New Roman" panose="02020603050405020304" charset="0"/>
                <a:ea typeface="宋体" panose="02010600030101010101" pitchFamily="2" charset="-122"/>
                <a:cs typeface="Helvetica" charset="0"/>
              </a:rPr>
              <a:t>damage the land</a:t>
            </a:r>
            <a:r>
              <a:rPr lang="en-US" sz="2000" b="0">
                <a:latin typeface="Times New Roman" panose="02020603050405020304" charset="0"/>
                <a:ea typeface="宋体" panose="02010600030101010101" pitchFamily="2" charset="-122"/>
                <a:cs typeface="Helvetica" charset="0"/>
              </a:rPr>
              <a:t>…. Chemicals also </a:t>
            </a:r>
            <a:r>
              <a:rPr lang="en-US" sz="2000" b="1">
                <a:solidFill>
                  <a:srgbClr val="FF8810"/>
                </a:solidFill>
                <a:latin typeface="Times New Roman" panose="02020603050405020304" charset="0"/>
                <a:ea typeface="宋体" panose="02010600030101010101" pitchFamily="2" charset="-122"/>
                <a:cs typeface="Helvetica" charset="0"/>
              </a:rPr>
              <a:t>stay in the ground</a:t>
            </a:r>
            <a:r>
              <a:rPr lang="en-US" sz="2000" b="0">
                <a:latin typeface="Times New Roman" panose="02020603050405020304" charset="0"/>
                <a:ea typeface="宋体" panose="02010600030101010101" pitchFamily="2" charset="-122"/>
                <a:cs typeface="Helvetica" charset="0"/>
              </a:rPr>
              <a:t> and underground water </a:t>
            </a:r>
            <a:r>
              <a:rPr lang="en-US" sz="2000" b="1">
                <a:solidFill>
                  <a:srgbClr val="FF8810"/>
                </a:solidFill>
                <a:latin typeface="Times New Roman" panose="02020603050405020304" charset="0"/>
                <a:ea typeface="宋体" panose="02010600030101010101" pitchFamily="2" charset="-122"/>
                <a:cs typeface="Helvetica" charset="0"/>
              </a:rPr>
              <a:t>for a long time</a:t>
            </a:r>
            <a:r>
              <a:rPr lang="en-US" sz="2000" b="0">
                <a:latin typeface="Times New Roman" panose="02020603050405020304" charset="0"/>
                <a:ea typeface="宋体" panose="02010600030101010101" pitchFamily="2" charset="-122"/>
                <a:cs typeface="Helvetica" charset="0"/>
              </a:rPr>
              <a:t>. … In addition, fruit, vegetables and other food grown with chemical fertilizers usually grow too fast to be full of much </a:t>
            </a:r>
            <a:r>
              <a:rPr lang="en-US" sz="2000" b="1">
                <a:solidFill>
                  <a:srgbClr val="FF8810"/>
                </a:solidFill>
                <a:latin typeface="Times New Roman" panose="02020603050405020304" charset="0"/>
                <a:ea typeface="宋体" panose="02010600030101010101" pitchFamily="2" charset="-122"/>
                <a:cs typeface="Helvetica" charset="0"/>
              </a:rPr>
              <a:t>nutrition</a:t>
            </a:r>
            <a:r>
              <a:rPr lang="en-US" sz="2000" b="0">
                <a:latin typeface="Times New Roman" panose="02020603050405020304" charset="0"/>
                <a:ea typeface="宋体" panose="02010600030101010101" pitchFamily="2" charset="-122"/>
                <a:cs typeface="Helvetica" charset="0"/>
              </a:rPr>
              <a:t>. …</a:t>
            </a:r>
          </a:p>
          <a:p>
            <a:pPr indent="0" algn="just" fontAlgn="auto">
              <a:lnSpc>
                <a:spcPct val="150000"/>
              </a:lnSpc>
            </a:pPr>
            <a:r>
              <a:rPr lang="en-US" sz="2000" b="0">
                <a:latin typeface="Times New Roman" panose="02020603050405020304" charset="0"/>
                <a:ea typeface="宋体" panose="02010600030101010101" pitchFamily="2" charset="-122"/>
                <a:cs typeface="Helvetica" charset="0"/>
              </a:rPr>
              <a:t>    With these discoveries, some farmers and many customers are beginning to turn to</a:t>
            </a:r>
            <a:r>
              <a:rPr lang="en-US" sz="2000" b="1">
                <a:solidFill>
                  <a:srgbClr val="244BF2"/>
                </a:solidFill>
                <a:latin typeface="Times New Roman" panose="02020603050405020304" charset="0"/>
                <a:ea typeface="宋体" panose="02010600030101010101" pitchFamily="2" charset="-122"/>
                <a:cs typeface="Helvetica" charset="0"/>
              </a:rPr>
              <a:t> organic farming</a:t>
            </a:r>
            <a:r>
              <a:rPr lang="en-US" sz="2000" b="0">
                <a:latin typeface="Times New Roman" panose="02020603050405020304" charset="0"/>
                <a:ea typeface="宋体" panose="02010600030101010101" pitchFamily="2" charset="-122"/>
                <a:cs typeface="Helvetica" charset="0"/>
              </a:rPr>
              <a:t>. Organic farming is simply farming without using any chemicals. They focus on </a:t>
            </a:r>
            <a:r>
              <a:rPr lang="en-US" sz="2000" b="1">
                <a:solidFill>
                  <a:srgbClr val="244BF2"/>
                </a:solidFill>
                <a:latin typeface="Times New Roman" panose="02020603050405020304" charset="0"/>
                <a:ea typeface="宋体" panose="02010600030101010101" pitchFamily="2" charset="-122"/>
                <a:cs typeface="Helvetica" charset="0"/>
              </a:rPr>
              <a:t>keeping their soil rich and free of disease</a:t>
            </a:r>
            <a:r>
              <a:rPr lang="en-US" sz="2000" b="0">
                <a:latin typeface="Times New Roman" panose="02020603050405020304" charset="0"/>
                <a:ea typeface="宋体" panose="02010600030101010101" pitchFamily="2" charset="-122"/>
                <a:cs typeface="Helvetica" charset="0"/>
              </a:rPr>
              <a:t>. ……</a:t>
            </a:r>
          </a:p>
          <a:p>
            <a:pPr indent="0" algn="just" fontAlgn="auto">
              <a:lnSpc>
                <a:spcPct val="150000"/>
              </a:lnSpc>
            </a:pPr>
            <a:r>
              <a:rPr lang="en-US" sz="2000" b="0">
                <a:latin typeface="Times New Roman" panose="02020603050405020304" charset="0"/>
                <a:ea typeface="宋体" panose="02010600030101010101" pitchFamily="2" charset="-122"/>
                <a:cs typeface="Helvetica" charset="0"/>
              </a:rPr>
              <a:t>    Organic farmers also use many other </a:t>
            </a:r>
            <a:r>
              <a:rPr lang="en-US" sz="2000" b="1">
                <a:solidFill>
                  <a:srgbClr val="244BF2"/>
                </a:solidFill>
                <a:latin typeface="Times New Roman" panose="02020603050405020304" charset="0"/>
                <a:ea typeface="宋体" panose="02010600030101010101" pitchFamily="2" charset="-122"/>
                <a:cs typeface="Helvetica" charset="0"/>
              </a:rPr>
              <a:t>methods</a:t>
            </a:r>
            <a:r>
              <a:rPr lang="en-US" sz="2000" b="0">
                <a:latin typeface="Times New Roman" panose="02020603050405020304" charset="0"/>
                <a:ea typeface="宋体" panose="02010600030101010101" pitchFamily="2" charset="-122"/>
                <a:cs typeface="Helvetica" charset="0"/>
              </a:rPr>
              <a:t> </a:t>
            </a:r>
            <a:r>
              <a:rPr lang="en-US" sz="2000" b="1">
                <a:solidFill>
                  <a:srgbClr val="00B0F0"/>
                </a:solidFill>
                <a:latin typeface="Times New Roman" panose="02020603050405020304" charset="0"/>
                <a:ea typeface="宋体" panose="02010600030101010101" pitchFamily="2" charset="-122"/>
                <a:cs typeface="Helvetica" charset="0"/>
              </a:rPr>
              <a:t>to keep the soil fertile</a:t>
            </a:r>
            <a:r>
              <a:rPr lang="en-US" sz="2000" b="0">
                <a:latin typeface="Times New Roman" panose="02020603050405020304" charset="0"/>
                <a:ea typeface="宋体" panose="02010600030101010101" pitchFamily="2" charset="-122"/>
                <a:cs typeface="Helvetica" charset="0"/>
              </a:rPr>
              <a:t>. …</a:t>
            </a:r>
            <a:endParaRPr lang="zh-CN" altLang="en-US" sz="2000"/>
          </a:p>
        </p:txBody>
      </p:sp>
      <p:sp>
        <p:nvSpPr>
          <p:cNvPr id="11" name="TextBox 36"/>
          <p:cNvSpPr/>
          <p:nvPr/>
        </p:nvSpPr>
        <p:spPr>
          <a:xfrm>
            <a:off x="8546465" y="640715"/>
            <a:ext cx="3309620" cy="953135"/>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l"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标题</a:t>
            </a: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chemical farming, </a:t>
            </a:r>
          </a:p>
          <a:p>
            <a:pPr algn="ctr" eaLnBrk="1" hangingPunct="1">
              <a:buFont typeface="Arial" panose="020B0604020202020204" pitchFamily="34" charset="0"/>
            </a:pP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organic farming</a:t>
            </a:r>
          </a:p>
        </p:txBody>
      </p:sp>
      <p:sp>
        <p:nvSpPr>
          <p:cNvPr id="3" name="TextBox 36"/>
          <p:cNvSpPr/>
          <p:nvPr/>
        </p:nvSpPr>
        <p:spPr>
          <a:xfrm>
            <a:off x="8546465" y="4146550"/>
            <a:ext cx="1097280" cy="2368550"/>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l" eaLnBrk="1" hangingPunct="1">
              <a:buFont typeface="Arial" panose="020B0604020202020204" pitchFamily="34" charset="0"/>
            </a:pPr>
            <a:r>
              <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000" b="1" dirty="0">
                <a:solidFill>
                  <a:srgbClr val="7030A0"/>
                </a:solidFill>
                <a:latin typeface="华文隶书" panose="02010800040101010101" charset="-122"/>
                <a:ea typeface="华文隶书" panose="02010800040101010101" charset="-122"/>
                <a:cs typeface="华文隶书" panose="02010800040101010101" charset="-122"/>
                <a:sym typeface="微软雅黑" panose="020B0503020204020204" charset="-122"/>
              </a:rPr>
              <a:t>现象</a:t>
            </a:r>
            <a:r>
              <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p>
          <a:p>
            <a:pPr algn="l" eaLnBrk="1" hangingPunct="1">
              <a:buFont typeface="Arial" panose="020B0604020202020204" pitchFamily="34" charset="0"/>
            </a:pPr>
            <a:r>
              <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chemical fertilizers, </a:t>
            </a:r>
            <a:r>
              <a:rPr 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endPar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damage</a:t>
            </a:r>
          </a:p>
          <a:p>
            <a:pPr algn="ctr" eaLnBrk="1" hangingPunct="1">
              <a:buFont typeface="Arial" panose="020B0604020202020204" pitchFamily="34" charset="0"/>
            </a:pP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the land,</a:t>
            </a:r>
          </a:p>
          <a:p>
            <a:pPr algn="ctr" eaLnBrk="1" hangingPunct="1">
              <a:buFont typeface="Arial" panose="020B0604020202020204" pitchFamily="34" charset="0"/>
            </a:pP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and people's</a:t>
            </a:r>
          </a:p>
          <a:p>
            <a:pPr algn="ctr" eaLnBrk="1" hangingPunct="1">
              <a:buFont typeface="Arial" panose="020B0604020202020204" pitchFamily="34" charset="0"/>
            </a:pP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health</a:t>
            </a: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4" name="TextBox 36"/>
          <p:cNvSpPr/>
          <p:nvPr/>
        </p:nvSpPr>
        <p:spPr>
          <a:xfrm>
            <a:off x="9803130" y="4157980"/>
            <a:ext cx="1017905" cy="2368550"/>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l" eaLnBrk="1" hangingPunct="1">
              <a:buFont typeface="Arial" panose="020B0604020202020204" pitchFamily="34" charset="0"/>
            </a:pPr>
            <a:r>
              <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000" b="1" dirty="0">
                <a:solidFill>
                  <a:srgbClr val="7030A0"/>
                </a:solidFill>
                <a:latin typeface="华文隶书" panose="02010800040101010101" charset="-122"/>
                <a:ea typeface="华文隶书" panose="02010800040101010101" charset="-122"/>
                <a:cs typeface="华文隶书" panose="02010800040101010101" charset="-122"/>
                <a:sym typeface="微软雅黑" panose="020B0503020204020204" charset="-122"/>
              </a:rPr>
              <a:t>问题</a:t>
            </a:r>
            <a:r>
              <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p>
          <a:p>
            <a:pPr algn="l"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关键词：</a:t>
            </a: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mn-ea"/>
            </a:endParaRPr>
          </a:p>
          <a:p>
            <a:pPr algn="ctr" eaLnBrk="1" hangingPunct="1">
              <a:buFont typeface="Arial" panose="020B0604020202020204" pitchFamily="34" charset="0"/>
            </a:pPr>
            <a:r>
              <a:rPr lang="en-US" sz="1600" b="1" dirty="0">
                <a:solidFill>
                  <a:srgbClr val="C00000"/>
                </a:solidFill>
                <a:latin typeface="华文隶书" panose="02010800040101010101" charset="-122"/>
                <a:ea typeface="华文隶书" panose="02010800040101010101" charset="-122"/>
                <a:cs typeface="华文隶书" panose="02010800040101010101" charset="-122"/>
                <a:sym typeface="+mn-ea"/>
              </a:rPr>
              <a:t>problems</a:t>
            </a: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6" name="TextBox 36"/>
          <p:cNvSpPr/>
          <p:nvPr/>
        </p:nvSpPr>
        <p:spPr>
          <a:xfrm>
            <a:off x="8546465" y="1799590"/>
            <a:ext cx="3309620" cy="953135"/>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l" eaLnBrk="1" hangingPunct="1">
              <a:buFont typeface="Arial" panose="020B0604020202020204" pitchFamily="34" charset="0"/>
            </a:pPr>
            <a:r>
              <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主题</a:t>
            </a:r>
            <a:r>
              <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organic farming,</a:t>
            </a: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7" name="TextBox 36"/>
          <p:cNvSpPr/>
          <p:nvPr/>
        </p:nvSpPr>
        <p:spPr>
          <a:xfrm>
            <a:off x="8546465" y="2987675"/>
            <a:ext cx="3309620" cy="706755"/>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l"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要点</a:t>
            </a: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l"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48" name="文本框 21"/>
          <p:cNvSpPr txBox="1"/>
          <p:nvPr/>
        </p:nvSpPr>
        <p:spPr>
          <a:xfrm>
            <a:off x="3768090" y="1594485"/>
            <a:ext cx="1731010" cy="612775"/>
          </a:xfrm>
          <a:prstGeom prst="rect">
            <a:avLst/>
          </a:prstGeom>
          <a:solidFill>
            <a:schemeClr val="bg1"/>
          </a:solidFill>
          <a:ln w="63500">
            <a:solidFill>
              <a:srgbClr val="FF0000"/>
            </a:solidFill>
          </a:ln>
        </p:spPr>
        <p:txBody>
          <a:bodyPr wrap="square" lIns="121917" tIns="60958" rIns="121917" bIns="60958" rtlCol="0">
            <a:spAutoFit/>
          </a:bodyPr>
          <a:lstStyle/>
          <a:p>
            <a:pPr lvl="0" algn="ctr"/>
            <a:r>
              <a:rPr lang="zh-CN" altLang="en-US" sz="3200" b="1" dirty="0">
                <a:solidFill>
                  <a:srgbClr val="002060"/>
                </a:solidFill>
                <a:latin typeface="Times New Roman" panose="02020603050405020304" charset="0"/>
                <a:cs typeface="Times New Roman" panose="02020603050405020304" charset="0"/>
              </a:rPr>
              <a:t>现象</a:t>
            </a:r>
            <a:r>
              <a:rPr lang="en-US" altLang="zh-CN" sz="3200" b="1" dirty="0">
                <a:solidFill>
                  <a:srgbClr val="FF0000"/>
                </a:solidFill>
                <a:latin typeface="Times New Roman" panose="02020603050405020304" charset="0"/>
                <a:cs typeface="Times New Roman" panose="02020603050405020304" charset="0"/>
              </a:rPr>
              <a:t> </a:t>
            </a:r>
            <a:endParaRPr lang="zh-CN" altLang="en-US" sz="3200" b="1" dirty="0">
              <a:solidFill>
                <a:srgbClr val="FF0000"/>
              </a:solidFill>
              <a:latin typeface="Times New Roman" panose="02020603050405020304" charset="0"/>
              <a:cs typeface="Times New Roman" panose="02020603050405020304" charset="0"/>
            </a:endParaRPr>
          </a:p>
        </p:txBody>
      </p:sp>
      <p:sp>
        <p:nvSpPr>
          <p:cNvPr id="10" name="文本框 21"/>
          <p:cNvSpPr txBox="1"/>
          <p:nvPr/>
        </p:nvSpPr>
        <p:spPr>
          <a:xfrm>
            <a:off x="3334385" y="3445510"/>
            <a:ext cx="1704975" cy="612775"/>
          </a:xfrm>
          <a:prstGeom prst="rect">
            <a:avLst/>
          </a:prstGeom>
          <a:solidFill>
            <a:schemeClr val="bg1"/>
          </a:solidFill>
          <a:ln w="63500">
            <a:solidFill>
              <a:srgbClr val="FF0000"/>
            </a:solidFill>
          </a:ln>
        </p:spPr>
        <p:txBody>
          <a:bodyPr wrap="square" lIns="121917" tIns="60958" rIns="121917" bIns="60958" rtlCol="0">
            <a:spAutoFit/>
          </a:bodyPr>
          <a:lstStyle/>
          <a:p>
            <a:pPr lvl="0" algn="ctr"/>
            <a:r>
              <a:rPr lang="zh-CN" altLang="en-US" sz="3200" b="1" dirty="0">
                <a:solidFill>
                  <a:srgbClr val="002060"/>
                </a:solidFill>
                <a:latin typeface="Times New Roman" panose="02020603050405020304" charset="0"/>
                <a:cs typeface="Times New Roman" panose="02020603050405020304" charset="0"/>
              </a:rPr>
              <a:t>问题</a:t>
            </a:r>
            <a:r>
              <a:rPr lang="en-US" altLang="zh-CN" sz="3200" b="1" dirty="0">
                <a:solidFill>
                  <a:srgbClr val="FF0000"/>
                </a:solidFill>
                <a:latin typeface="Times New Roman" panose="02020603050405020304" charset="0"/>
                <a:cs typeface="Times New Roman" panose="02020603050405020304" charset="0"/>
              </a:rPr>
              <a:t> </a:t>
            </a:r>
            <a:endParaRPr lang="zh-CN" altLang="en-US" sz="3200" b="1" dirty="0">
              <a:solidFill>
                <a:srgbClr val="FF0000"/>
              </a:solidFill>
              <a:latin typeface="Times New Roman" panose="02020603050405020304" charset="0"/>
              <a:cs typeface="Times New Roman" panose="02020603050405020304" charset="0"/>
            </a:endParaRPr>
          </a:p>
        </p:txBody>
      </p:sp>
      <p:sp>
        <p:nvSpPr>
          <p:cNvPr id="15" name="文本框 21"/>
          <p:cNvSpPr txBox="1"/>
          <p:nvPr/>
        </p:nvSpPr>
        <p:spPr>
          <a:xfrm>
            <a:off x="2813050" y="5262245"/>
            <a:ext cx="2112645" cy="612775"/>
          </a:xfrm>
          <a:prstGeom prst="rect">
            <a:avLst/>
          </a:prstGeom>
          <a:solidFill>
            <a:schemeClr val="bg1"/>
          </a:solidFill>
          <a:ln w="63500">
            <a:solidFill>
              <a:srgbClr val="FF0000"/>
            </a:solidFill>
          </a:ln>
        </p:spPr>
        <p:txBody>
          <a:bodyPr wrap="square" lIns="121917" tIns="60958" rIns="121917" bIns="60958" rtlCol="0">
            <a:spAutoFit/>
          </a:bodyPr>
          <a:lstStyle/>
          <a:p>
            <a:pPr lvl="0" algn="ctr"/>
            <a:r>
              <a:rPr lang="zh-CN" altLang="en-US" sz="3200" b="1" dirty="0">
                <a:solidFill>
                  <a:srgbClr val="002060"/>
                </a:solidFill>
                <a:latin typeface="Times New Roman" panose="02020603050405020304" charset="0"/>
                <a:cs typeface="Times New Roman" panose="02020603050405020304" charset="0"/>
              </a:rPr>
              <a:t>解决方法</a:t>
            </a:r>
            <a:r>
              <a:rPr lang="en-US" altLang="zh-CN" sz="3200" b="1" dirty="0">
                <a:solidFill>
                  <a:srgbClr val="FF0000"/>
                </a:solidFill>
                <a:latin typeface="Times New Roman" panose="02020603050405020304" charset="0"/>
                <a:cs typeface="Times New Roman" panose="02020603050405020304" charset="0"/>
              </a:rPr>
              <a:t> </a:t>
            </a:r>
            <a:endParaRPr lang="zh-CN" altLang="en-US" sz="3200" b="1" dirty="0">
              <a:solidFill>
                <a:srgbClr val="FF0000"/>
              </a:solidFill>
              <a:latin typeface="Times New Roman" panose="02020603050405020304" charset="0"/>
              <a:cs typeface="Times New Roman" panose="02020603050405020304" charset="0"/>
            </a:endParaRPr>
          </a:p>
        </p:txBody>
      </p:sp>
      <p:grpSp>
        <p:nvGrpSpPr>
          <p:cNvPr id="27660" name="组合 49"/>
          <p:cNvGrpSpPr/>
          <p:nvPr/>
        </p:nvGrpSpPr>
        <p:grpSpPr>
          <a:xfrm>
            <a:off x="4037076" y="56515"/>
            <a:ext cx="3153664" cy="720725"/>
            <a:chOff x="0" y="0"/>
            <a:chExt cx="1904222" cy="576064"/>
          </a:xfrm>
        </p:grpSpPr>
        <p:sp>
          <p:nvSpPr>
            <p:cNvPr id="27668" name="矩形 50"/>
            <p:cNvSpPr/>
            <p:nvPr/>
          </p:nvSpPr>
          <p:spPr>
            <a:xfrm>
              <a:off x="0" y="0"/>
              <a:ext cx="1904222" cy="576064"/>
            </a:xfrm>
            <a:prstGeom prst="rect">
              <a:avLst/>
            </a:prstGeom>
            <a:solidFill>
              <a:srgbClr val="2B3360"/>
            </a:solidFill>
            <a:ln w="12700">
              <a:noFill/>
            </a:ln>
          </p:spPr>
          <p:txBody>
            <a:bodyPr anchor="ctr"/>
            <a:lstStyle/>
            <a:p>
              <a:pPr algn="ctr" eaLnBrk="1" hangingPunct="1">
                <a:buFont typeface="Arial" panose="020B0604020202020204" pitchFamily="34" charset="0"/>
              </a:pPr>
              <a:endParaRPr lang="zh-CN" altLang="en-US" dirty="0">
                <a:solidFill>
                  <a:schemeClr val="bg1"/>
                </a:solidFill>
                <a:latin typeface="宋体" panose="02010600030101010101" pitchFamily="2" charset="-122"/>
                <a:sym typeface="宋体" panose="02010600030101010101" pitchFamily="2" charset="-122"/>
              </a:endParaRPr>
            </a:p>
          </p:txBody>
        </p:sp>
        <p:sp>
          <p:nvSpPr>
            <p:cNvPr id="27669" name="TextBox 37"/>
            <p:cNvSpPr/>
            <p:nvPr/>
          </p:nvSpPr>
          <p:spPr>
            <a:xfrm>
              <a:off x="95855" y="73594"/>
              <a:ext cx="1675166" cy="417202"/>
            </a:xfrm>
            <a:prstGeom prst="rect">
              <a:avLst/>
            </a:prstGeom>
            <a:solidFill>
              <a:srgbClr val="2B3360"/>
            </a:solidFill>
            <a:ln w="9525">
              <a:noFill/>
            </a:ln>
          </p:spPr>
          <p:txBody>
            <a:bodyPr wrap="square">
              <a:spAutoFit/>
            </a:bodyPr>
            <a:lstStyle/>
            <a:p>
              <a:pPr algn="ctr" eaLnBrk="1" hangingPunct="1">
                <a:buFont typeface="Arial" panose="020B0604020202020204" pitchFamily="34" charset="0"/>
              </a:pP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问题</a:t>
              </a:r>
              <a:r>
                <a:rPr lang="en-US" altLang="zh-CN" sz="2800" b="1"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解决模式</a:t>
              </a:r>
            </a:p>
          </p:txBody>
        </p:sp>
      </p:grpSp>
      <p:cxnSp>
        <p:nvCxnSpPr>
          <p:cNvPr id="23" name="直接连接符 22"/>
          <p:cNvCxnSpPr>
            <a:endCxn id="26" idx="5"/>
          </p:cNvCxnSpPr>
          <p:nvPr/>
        </p:nvCxnSpPr>
        <p:spPr>
          <a:xfrm flipH="1">
            <a:off x="2776855" y="548640"/>
            <a:ext cx="1238885" cy="474218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3520608" y="1715155"/>
            <a:ext cx="247871"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086903" y="3592215"/>
            <a:ext cx="247871"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565568" y="5079385"/>
            <a:ext cx="247871"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6"/>
          <p:cNvSpPr/>
          <p:nvPr/>
        </p:nvSpPr>
        <p:spPr>
          <a:xfrm>
            <a:off x="10927715" y="4157980"/>
            <a:ext cx="1168400" cy="2430145"/>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l" eaLnBrk="1" hangingPunct="1">
              <a:buFont typeface="Arial" panose="020B0604020202020204" pitchFamily="34" charset="0"/>
            </a:pPr>
            <a:r>
              <a:rPr lang="zh-CN" altLang="en-US" sz="2000" b="1" dirty="0">
                <a:solidFill>
                  <a:srgbClr val="7030A0"/>
                </a:solidFill>
                <a:latin typeface="华文隶书" panose="02010800040101010101" charset="-122"/>
                <a:ea typeface="华文隶书" panose="02010800040101010101" charset="-122"/>
                <a:cs typeface="华文隶书" panose="02010800040101010101" charset="-122"/>
                <a:sym typeface="微软雅黑" panose="020B0503020204020204" charset="-122"/>
              </a:rPr>
              <a:t>“解决 </a:t>
            </a:r>
          </a:p>
          <a:p>
            <a:pPr algn="l" eaLnBrk="1" hangingPunct="1">
              <a:buFont typeface="Arial" panose="020B0604020202020204" pitchFamily="34" charset="0"/>
            </a:pPr>
            <a:r>
              <a:rPr lang="zh-CN" altLang="en-US" sz="2000" b="1" dirty="0">
                <a:solidFill>
                  <a:srgbClr val="7030A0"/>
                </a:solidFill>
                <a:latin typeface="华文隶书" panose="02010800040101010101" charset="-122"/>
                <a:ea typeface="华文隶书" panose="02010800040101010101" charset="-122"/>
                <a:cs typeface="华文隶书" panose="02010800040101010101" charset="-122"/>
                <a:sym typeface="微软雅黑" panose="020B0503020204020204" charset="-122"/>
              </a:rPr>
              <a:t>    方法”</a:t>
            </a:r>
            <a:endParaRPr lang="en-US" alt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l"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关键词：</a:t>
            </a:r>
          </a:p>
          <a:p>
            <a:pPr algn="ctr" eaLnBrk="1" hangingPunct="1">
              <a:buFont typeface="Arial" panose="020B0604020202020204" pitchFamily="34" charset="0"/>
            </a:pPr>
            <a:r>
              <a:rPr lang="en-US" sz="1600" b="1" dirty="0">
                <a:solidFill>
                  <a:srgbClr val="C00000"/>
                </a:solidFill>
                <a:latin typeface="华文隶书" panose="02010800040101010101" charset="-122"/>
                <a:ea typeface="华文隶书" panose="02010800040101010101" charset="-122"/>
                <a:cs typeface="华文隶书" panose="02010800040101010101" charset="-122"/>
                <a:sym typeface="+mn-ea"/>
              </a:rPr>
              <a:t>ways</a:t>
            </a: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grpSp>
        <p:nvGrpSpPr>
          <p:cNvPr id="13" name="组合 12"/>
          <p:cNvGrpSpPr/>
          <p:nvPr/>
        </p:nvGrpSpPr>
        <p:grpSpPr>
          <a:xfrm>
            <a:off x="9025255" y="3326130"/>
            <a:ext cx="2498725" cy="831850"/>
            <a:chOff x="14094" y="6017"/>
            <a:chExt cx="3935" cy="1310"/>
          </a:xfrm>
        </p:grpSpPr>
        <p:cxnSp>
          <p:nvCxnSpPr>
            <p:cNvPr id="2" name="直接箭头连接符 1"/>
            <p:cNvCxnSpPr/>
            <p:nvPr/>
          </p:nvCxnSpPr>
          <p:spPr>
            <a:xfrm flipH="1">
              <a:off x="14094" y="6044"/>
              <a:ext cx="372" cy="1223"/>
            </a:xfrm>
            <a:prstGeom prst="straightConnector1">
              <a:avLst/>
            </a:prstGeom>
            <a:ln w="381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14489" y="6047"/>
              <a:ext cx="1569" cy="1280"/>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4421" y="6017"/>
              <a:ext cx="3608" cy="1310"/>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53" presetClass="entr" presetSubtype="16" fill="hold" grpId="0" nodeType="withEffect">
                                  <p:stCondLst>
                                    <p:cond delay="200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grpId="0" nodeType="withEffect">
                                  <p:stCondLst>
                                    <p:cond delay="20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53" presetClass="entr" presetSubtype="16" fill="hold" grpId="0" nodeType="withEffect">
                                  <p:stCondLst>
                                    <p:cond delay="200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7660"/>
                                        </p:tgtEl>
                                        <p:attrNameLst>
                                          <p:attrName>style.visibility</p:attrName>
                                        </p:attrNameLst>
                                      </p:cBhvr>
                                      <p:to>
                                        <p:strVal val="visible"/>
                                      </p:to>
                                    </p:set>
                                    <p:animEffect transition="in" filter="diamond(in)">
                                      <p:cBhvr>
                                        <p:cTn id="27" dur="2000"/>
                                        <p:tgtEl>
                                          <p:spTgt spid="276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amond(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amond(in)">
                                      <p:cBhvr>
                                        <p:cTn id="57" dur="2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diamond(in)">
                                      <p:cBhvr>
                                        <p:cTn id="66" dur="2000"/>
                                        <p:tgtEl>
                                          <p:spTgt spid="3"/>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diamond(in)">
                                      <p:cBhvr>
                                        <p:cTn id="69" dur="2000"/>
                                        <p:tgtEl>
                                          <p:spTgt spid="4"/>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diamond(in)">
                                      <p:cBhvr>
                                        <p:cTn id="7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6" grpId="0" animBg="1"/>
      <p:bldP spid="7" grpId="0" animBg="1"/>
      <p:bldP spid="48" grpId="0" animBg="1"/>
      <p:bldP spid="10" grpId="0" animBg="1"/>
      <p:bldP spid="15" grpId="0" animBg="1"/>
      <p:bldP spid="24" grpId="0" bldLvl="0" animBg="1"/>
      <p:bldP spid="25" grpId="0" bldLvl="0" animBg="1"/>
      <p:bldP spid="26" grpId="0" bldLvl="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29"/>
          <p:cNvSpPr/>
          <p:nvPr/>
        </p:nvSpPr>
        <p:spPr>
          <a:xfrm>
            <a:off x="170815" y="364490"/>
            <a:ext cx="7153275" cy="6348730"/>
          </a:xfrm>
          <a:prstGeom prst="roundRect">
            <a:avLst/>
          </a:pr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53067" tIns="76533" rIns="153067" bIns="76533" anchor="ctr"/>
          <a:lstStyle/>
          <a:p>
            <a:pPr algn="just" defTabSz="1530350">
              <a:defRPr/>
            </a:pPr>
            <a:r>
              <a:rPr lang="en-US" altLang="zh-CN" sz="3200" b="1" dirty="0">
                <a:latin typeface="Times New Roman" panose="02020603050405020304" charset="0"/>
                <a:cs typeface="Times New Roman" panose="02020603050405020304" charset="0"/>
              </a:rPr>
              <a:t> </a:t>
            </a:r>
            <a:r>
              <a:rPr lang="en-US" altLang="zh-CN" sz="2400" b="1" i="1" dirty="0">
                <a:solidFill>
                  <a:schemeClr val="tx1"/>
                </a:solidFill>
                <a:latin typeface="Times New Roman" panose="02020603050405020304" charset="0"/>
                <a:cs typeface="Times New Roman" panose="02020603050405020304" charset="0"/>
              </a:rPr>
              <a:t>What are some of the problems caused by chemical fertilizers? First, they damage the land by killing the helpful bacteria and pests as well as the harmful ones. Chemicals also stay in the ground and underground water for a long time. This affects crops and, therefore, animals and humans, since chemicals get inside the crops and cannot just be washed off. These chemicals in the food supply build up in people’s bodies over time. Many of these  chemicals  can  lead  to  cancer  or  other  illnesses. In addition, fruit, vegetables and other food grown with chemical fertilizers usually grow too fast to be full of much nutrition. They may look beautiful, but inside there is usually more water than </a:t>
            </a:r>
          </a:p>
          <a:p>
            <a:pPr algn="just" defTabSz="1530350">
              <a:defRPr/>
            </a:pPr>
            <a:r>
              <a:rPr lang="en-US" altLang="zh-CN" sz="2400" b="1" i="1" dirty="0">
                <a:solidFill>
                  <a:schemeClr val="tx1"/>
                </a:solidFill>
                <a:latin typeface="Times New Roman" panose="02020603050405020304" charset="0"/>
                <a:cs typeface="Times New Roman" panose="02020603050405020304" charset="0"/>
              </a:rPr>
              <a:t>vitamins and minerals. </a:t>
            </a:r>
            <a:endParaRPr lang="zh-CN" altLang="en-US" sz="2400" b="1" i="1" kern="0" dirty="0">
              <a:solidFill>
                <a:schemeClr val="tx1"/>
              </a:solidFill>
            </a:endParaRPr>
          </a:p>
        </p:txBody>
      </p:sp>
      <p:grpSp>
        <p:nvGrpSpPr>
          <p:cNvPr id="2" name="组合 22"/>
          <p:cNvGrpSpPr/>
          <p:nvPr/>
        </p:nvGrpSpPr>
        <p:grpSpPr>
          <a:xfrm>
            <a:off x="10518677" y="5257815"/>
            <a:ext cx="1409376" cy="1232443"/>
            <a:chOff x="1634246" y="1934292"/>
            <a:chExt cx="1056848" cy="898271"/>
          </a:xfrm>
        </p:grpSpPr>
        <p:grpSp>
          <p:nvGrpSpPr>
            <p:cNvPr id="3" name="组合 23"/>
            <p:cNvGrpSpPr/>
            <p:nvPr/>
          </p:nvGrpSpPr>
          <p:grpSpPr>
            <a:xfrm rot="18900000">
              <a:off x="1664301" y="1934292"/>
              <a:ext cx="898700" cy="898271"/>
              <a:chOff x="304800" y="673100"/>
              <a:chExt cx="4006925" cy="4005023"/>
            </a:xfrm>
            <a:effectLst>
              <a:outerShdw blurRad="444500" dist="254000" dir="4800000" algn="tr" rotWithShape="0">
                <a:prstClr val="black">
                  <a:alpha val="50000"/>
                </a:prstClr>
              </a:outerShdw>
            </a:effectLst>
          </p:grpSpPr>
          <p:sp>
            <p:nvSpPr>
              <p:cNvPr id="26"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椭圆 26"/>
              <p:cNvSpPr/>
              <p:nvPr/>
            </p:nvSpPr>
            <p:spPr>
              <a:xfrm>
                <a:off x="434024" y="800430"/>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TextBox 44"/>
            <p:cNvSpPr txBox="1"/>
            <p:nvPr/>
          </p:nvSpPr>
          <p:spPr>
            <a:xfrm>
              <a:off x="1634246" y="2187483"/>
              <a:ext cx="1056848" cy="426216"/>
            </a:xfrm>
            <a:prstGeom prst="rect">
              <a:avLst/>
            </a:prstGeom>
            <a:noFill/>
          </p:spPr>
          <p:txBody>
            <a:bodyPr wrap="square" rtlCol="0">
              <a:spAutoFit/>
            </a:bodyPr>
            <a:lstStyle/>
            <a:p>
              <a:r>
                <a:rPr lang="en-US" altLang="zh-CN" sz="3200" b="1" dirty="0">
                  <a:latin typeface="Times New Roman" panose="02020603050405020304" charset="0"/>
                  <a:ea typeface="+mj-ea"/>
                  <a:cs typeface="Times New Roman" panose="02020603050405020304" charset="0"/>
                </a:rPr>
                <a:t>Para2</a:t>
              </a:r>
              <a:endParaRPr lang="zh-CN" altLang="en-US" sz="3200" b="1" dirty="0">
                <a:latin typeface="Times New Roman" panose="02020603050405020304" charset="0"/>
                <a:ea typeface="+mj-ea"/>
                <a:cs typeface="Times New Roman" panose="02020603050405020304" charset="0"/>
              </a:endParaRPr>
            </a:p>
          </p:txBody>
        </p:sp>
      </p:grpSp>
      <p:sp>
        <p:nvSpPr>
          <p:cNvPr id="28" name="Freeform 8"/>
          <p:cNvSpPr/>
          <p:nvPr/>
        </p:nvSpPr>
        <p:spPr bwMode="auto">
          <a:xfrm rot="18900000">
            <a:off x="10611893" y="5733091"/>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123136" tIns="61568" rIns="123136" bIns="61568" numCol="1" anchor="t" anchorCtr="0" compatLnSpc="1"/>
          <a:lstStyle/>
          <a:p>
            <a:endParaRPr lang="zh-CN" altLang="en-US">
              <a:latin typeface="+mj-ea"/>
              <a:ea typeface="+mj-ea"/>
            </a:endParaRPr>
          </a:p>
        </p:txBody>
      </p:sp>
      <p:sp>
        <p:nvSpPr>
          <p:cNvPr id="19" name="圆角矩形 18"/>
          <p:cNvSpPr/>
          <p:nvPr/>
        </p:nvSpPr>
        <p:spPr>
          <a:xfrm>
            <a:off x="4707255" y="1063625"/>
            <a:ext cx="2252980" cy="400050"/>
          </a:xfrm>
          <a:prstGeom prst="round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4" name="圆角矩形 23"/>
          <p:cNvSpPr/>
          <p:nvPr/>
        </p:nvSpPr>
        <p:spPr>
          <a:xfrm>
            <a:off x="4707255" y="3924300"/>
            <a:ext cx="2252980" cy="477520"/>
          </a:xfrm>
          <a:prstGeom prst="round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4" name="圆角矩形 33"/>
          <p:cNvSpPr/>
          <p:nvPr/>
        </p:nvSpPr>
        <p:spPr>
          <a:xfrm>
            <a:off x="1454150" y="5127625"/>
            <a:ext cx="5675630" cy="294005"/>
          </a:xfrm>
          <a:prstGeom prst="round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8" name="文本框 21"/>
          <p:cNvSpPr txBox="1"/>
          <p:nvPr/>
        </p:nvSpPr>
        <p:spPr>
          <a:xfrm>
            <a:off x="4014137" y="615976"/>
            <a:ext cx="1299088" cy="427990"/>
          </a:xfrm>
          <a:prstGeom prst="rect">
            <a:avLst/>
          </a:prstGeom>
          <a:solidFill>
            <a:schemeClr val="bg1"/>
          </a:solidFill>
          <a:ln w="63500">
            <a:solidFill>
              <a:srgbClr val="FF0000"/>
            </a:solidFill>
          </a:ln>
        </p:spPr>
        <p:txBody>
          <a:bodyPr wrap="square" lIns="121917" tIns="60958" rIns="121917" bIns="60958" rtlCol="0">
            <a:spAutoFit/>
          </a:bodyPr>
          <a:lstStyle/>
          <a:p>
            <a:pPr lvl="0" algn="ctr"/>
            <a:r>
              <a:rPr lang="en-US" altLang="zh-CN" sz="2000" b="1" dirty="0">
                <a:solidFill>
                  <a:srgbClr val="002060"/>
                </a:solidFill>
                <a:latin typeface="Times New Roman" panose="02020603050405020304" charset="0"/>
                <a:cs typeface="Times New Roman" panose="02020603050405020304" charset="0"/>
              </a:rPr>
              <a:t>problems</a:t>
            </a:r>
          </a:p>
        </p:txBody>
      </p:sp>
      <p:sp>
        <p:nvSpPr>
          <p:cNvPr id="4" name="TextBox 36"/>
          <p:cNvSpPr/>
          <p:nvPr/>
        </p:nvSpPr>
        <p:spPr>
          <a:xfrm>
            <a:off x="7470140" y="2308225"/>
            <a:ext cx="1437005" cy="1814830"/>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次</a:t>
            </a:r>
            <a:r>
              <a:rPr 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要点</a:t>
            </a: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p>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damage the</a:t>
            </a:r>
          </a:p>
          <a:p>
            <a:pPr algn="ctr" eaLnBrk="1" hangingPunct="1">
              <a:buFont typeface="Arial" panose="020B0604020202020204" pitchFamily="34" charset="0"/>
            </a:pP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land</a:t>
            </a: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5" name="TextBox 36"/>
          <p:cNvSpPr/>
          <p:nvPr/>
        </p:nvSpPr>
        <p:spPr>
          <a:xfrm>
            <a:off x="9070340" y="2278380"/>
            <a:ext cx="1437005" cy="1814830"/>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次</a:t>
            </a:r>
            <a:r>
              <a:rPr 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要点</a:t>
            </a: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p>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lead to illnesses</a:t>
            </a: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8" name="TextBox 36"/>
          <p:cNvSpPr/>
          <p:nvPr/>
        </p:nvSpPr>
        <p:spPr>
          <a:xfrm>
            <a:off x="10655935" y="2278380"/>
            <a:ext cx="1437005" cy="1814830"/>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次</a:t>
            </a:r>
            <a:r>
              <a:rPr 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要点</a:t>
            </a: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p>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grow too fast to be full of nutrition</a:t>
            </a:r>
          </a:p>
        </p:txBody>
      </p:sp>
      <p:sp>
        <p:nvSpPr>
          <p:cNvPr id="9" name="圆角矩形 8"/>
          <p:cNvSpPr/>
          <p:nvPr/>
        </p:nvSpPr>
        <p:spPr>
          <a:xfrm>
            <a:off x="588010" y="4333875"/>
            <a:ext cx="2513965" cy="477520"/>
          </a:xfrm>
          <a:prstGeom prst="round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7" name="组合 6"/>
          <p:cNvGrpSpPr/>
          <p:nvPr/>
        </p:nvGrpSpPr>
        <p:grpSpPr>
          <a:xfrm>
            <a:off x="1934210" y="1074420"/>
            <a:ext cx="2947670" cy="3991610"/>
            <a:chOff x="3046" y="1692"/>
            <a:chExt cx="4642" cy="6286"/>
          </a:xfrm>
        </p:grpSpPr>
        <p:cxnSp>
          <p:nvCxnSpPr>
            <p:cNvPr id="40" name="直接箭头连接符 39"/>
            <p:cNvCxnSpPr/>
            <p:nvPr/>
          </p:nvCxnSpPr>
          <p:spPr>
            <a:xfrm flipH="1">
              <a:off x="3046" y="1692"/>
              <a:ext cx="3966" cy="534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7012" y="1692"/>
              <a:ext cx="677" cy="43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7060" y="1692"/>
              <a:ext cx="25" cy="62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8188960" y="1427480"/>
            <a:ext cx="3081655" cy="880110"/>
            <a:chOff x="12896" y="2248"/>
            <a:chExt cx="4853" cy="1386"/>
          </a:xfrm>
        </p:grpSpPr>
        <p:cxnSp>
          <p:nvCxnSpPr>
            <p:cNvPr id="12" name="直接箭头连接符 11"/>
            <p:cNvCxnSpPr>
              <a:endCxn id="4" idx="0"/>
            </p:cNvCxnSpPr>
            <p:nvPr/>
          </p:nvCxnSpPr>
          <p:spPr>
            <a:xfrm flipH="1">
              <a:off x="12896" y="2248"/>
              <a:ext cx="913" cy="1387"/>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endCxn id="5" idx="0"/>
            </p:cNvCxnSpPr>
            <p:nvPr/>
          </p:nvCxnSpPr>
          <p:spPr>
            <a:xfrm>
              <a:off x="13760" y="2297"/>
              <a:ext cx="1656" cy="1291"/>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3867" y="2305"/>
              <a:ext cx="3882" cy="1152"/>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文本框 21"/>
          <p:cNvSpPr txBox="1"/>
          <p:nvPr/>
        </p:nvSpPr>
        <p:spPr>
          <a:xfrm>
            <a:off x="8022590" y="998220"/>
            <a:ext cx="2481580" cy="735965"/>
          </a:xfrm>
          <a:prstGeom prst="rect">
            <a:avLst/>
          </a:prstGeom>
          <a:solidFill>
            <a:schemeClr val="bg1"/>
          </a:solidFill>
          <a:ln w="63500">
            <a:solidFill>
              <a:srgbClr val="FF0000"/>
            </a:solidFill>
          </a:ln>
        </p:spPr>
        <p:txBody>
          <a:bodyPr wrap="square" lIns="121917" tIns="60958" rIns="121917" bIns="60958" rtlCol="0">
            <a:spAutoFit/>
          </a:bodyPr>
          <a:lstStyle/>
          <a:p>
            <a:pPr lvl="0" algn="ctr"/>
            <a:r>
              <a:rPr lang="en-US" altLang="zh-CN" sz="2000" b="1" dirty="0">
                <a:solidFill>
                  <a:srgbClr val="002060"/>
                </a:solidFill>
                <a:latin typeface="Times New Roman" panose="02020603050405020304" charset="0"/>
                <a:cs typeface="Times New Roman" panose="02020603050405020304" charset="0"/>
              </a:rPr>
              <a:t>“</a:t>
            </a:r>
            <a:r>
              <a:rPr lang="zh-CN" altLang="en-US" sz="2000" b="1" dirty="0">
                <a:solidFill>
                  <a:srgbClr val="002060"/>
                </a:solidFill>
                <a:latin typeface="Times New Roman" panose="02020603050405020304" charset="0"/>
                <a:cs typeface="Times New Roman" panose="02020603050405020304" charset="0"/>
              </a:rPr>
              <a:t>解释类次要点</a:t>
            </a:r>
            <a:r>
              <a:rPr lang="en-US" altLang="zh-CN" sz="2000" b="1" dirty="0">
                <a:solidFill>
                  <a:srgbClr val="002060"/>
                </a:solidFill>
                <a:latin typeface="Times New Roman" panose="02020603050405020304" charset="0"/>
                <a:cs typeface="Times New Roman" panose="02020603050405020304" charset="0"/>
              </a:rPr>
              <a:t>”</a:t>
            </a:r>
          </a:p>
          <a:p>
            <a:pPr lvl="0" algn="ctr"/>
            <a:r>
              <a:rPr lang="zh-CN" altLang="en-US" sz="2000" b="1" dirty="0">
                <a:solidFill>
                  <a:srgbClr val="002060"/>
                </a:solidFill>
                <a:latin typeface="Times New Roman" panose="02020603050405020304" charset="0"/>
                <a:cs typeface="Times New Roman" panose="02020603050405020304" charset="0"/>
              </a:rPr>
              <a:t>关键词</a:t>
            </a:r>
          </a:p>
        </p:txBody>
      </p:sp>
    </p:spTree>
  </p:cSld>
  <p:clrMapOvr>
    <a:masterClrMapping/>
  </p:clrMapOvr>
  <p:transition spd="slow" advTm="2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amond(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amond(in)">
                                      <p:cBhvr>
                                        <p:cTn id="15" dur="2000"/>
                                        <p:tgtEl>
                                          <p:spTgt spid="2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amond(in)">
                                      <p:cBhvr>
                                        <p:cTn id="21" dur="20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amond(in)">
                                      <p:cBhvr>
                                        <p:cTn id="41" dur="2000"/>
                                        <p:tgtEl>
                                          <p:spTgt spid="4"/>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amond(in)">
                                      <p:cBhvr>
                                        <p:cTn id="44" dur="2000"/>
                                        <p:tgtEl>
                                          <p:spTgt spid="5"/>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amond(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4" grpId="0" animBg="1"/>
      <p:bldP spid="48" grpId="0" animBg="1"/>
      <p:bldP spid="4" grpId="0" animBg="1"/>
      <p:bldP spid="5" grpId="0" animBg="1"/>
      <p:bldP spid="8" grpId="0" animBg="1"/>
      <p:bldP spid="9"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29"/>
          <p:cNvSpPr/>
          <p:nvPr/>
        </p:nvSpPr>
        <p:spPr>
          <a:xfrm>
            <a:off x="417830" y="349250"/>
            <a:ext cx="7473315" cy="6348730"/>
          </a:xfrm>
          <a:prstGeom prst="roundRect">
            <a:avLst/>
          </a:prstGeom>
          <a:noFill/>
          <a:ln w="28575">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53067" tIns="76533" rIns="153067" bIns="76533" anchor="ctr"/>
          <a:lstStyle/>
          <a:p>
            <a:pPr algn="just"/>
            <a:r>
              <a:rPr lang="en-US" altLang="zh-CN" sz="2800" b="1" i="1" dirty="0">
                <a:solidFill>
                  <a:schemeClr val="tx1"/>
                </a:solidFill>
                <a:latin typeface="Times New Roman" panose="02020603050405020304" charset="0"/>
                <a:cs typeface="Times New Roman" panose="02020603050405020304" charset="0"/>
              </a:rPr>
              <a:t>   With these discoveries, some farmers and many customers are beginning to turn to organic farming. Organic farming is simply farming without using any chemicals. They focus on keeping their soil rich and free of disease. A healthy soil reduces disease and helps crops grow strong and healthy. Organic farmers, therefore, often prefer using natural waste from animals as fertilizer. They feel that this makes the soil in their fields richer in minerals and so more fertile. This also keeps the air, soil, water and crops free from chemicals. </a:t>
            </a:r>
          </a:p>
          <a:p>
            <a:pPr algn="just"/>
            <a:endParaRPr lang="zh-CN" altLang="en-US" sz="2800" i="1" dirty="0">
              <a:latin typeface="Times New Roman" panose="02020603050405020304" charset="0"/>
              <a:cs typeface="Times New Roman" panose="02020603050405020304" charset="0"/>
            </a:endParaRPr>
          </a:p>
        </p:txBody>
      </p:sp>
      <p:grpSp>
        <p:nvGrpSpPr>
          <p:cNvPr id="2" name="组合 22"/>
          <p:cNvGrpSpPr/>
          <p:nvPr/>
        </p:nvGrpSpPr>
        <p:grpSpPr>
          <a:xfrm>
            <a:off x="10518677" y="5257815"/>
            <a:ext cx="1409376" cy="1232443"/>
            <a:chOff x="1634246" y="1934292"/>
            <a:chExt cx="1056848" cy="898271"/>
          </a:xfrm>
        </p:grpSpPr>
        <p:grpSp>
          <p:nvGrpSpPr>
            <p:cNvPr id="3" name="组合 23"/>
            <p:cNvGrpSpPr/>
            <p:nvPr/>
          </p:nvGrpSpPr>
          <p:grpSpPr>
            <a:xfrm rot="18900000">
              <a:off x="1664301" y="1934292"/>
              <a:ext cx="898700" cy="898271"/>
              <a:chOff x="304800" y="673100"/>
              <a:chExt cx="4006925" cy="4005023"/>
            </a:xfrm>
            <a:effectLst>
              <a:outerShdw blurRad="444500" dist="254000" dir="4800000" algn="tr" rotWithShape="0">
                <a:prstClr val="black">
                  <a:alpha val="50000"/>
                </a:prstClr>
              </a:outerShdw>
            </a:effectLst>
          </p:grpSpPr>
          <p:sp>
            <p:nvSpPr>
              <p:cNvPr id="26"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椭圆 26"/>
              <p:cNvSpPr/>
              <p:nvPr/>
            </p:nvSpPr>
            <p:spPr>
              <a:xfrm>
                <a:off x="434024" y="800430"/>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TextBox 44"/>
            <p:cNvSpPr txBox="1"/>
            <p:nvPr/>
          </p:nvSpPr>
          <p:spPr>
            <a:xfrm>
              <a:off x="1634246" y="2187483"/>
              <a:ext cx="1056848" cy="426216"/>
            </a:xfrm>
            <a:prstGeom prst="rect">
              <a:avLst/>
            </a:prstGeom>
            <a:noFill/>
          </p:spPr>
          <p:txBody>
            <a:bodyPr wrap="square" rtlCol="0">
              <a:spAutoFit/>
            </a:bodyPr>
            <a:lstStyle/>
            <a:p>
              <a:r>
                <a:rPr lang="en-US" altLang="zh-CN" sz="3200" b="1" dirty="0">
                  <a:latin typeface="Times New Roman" panose="02020603050405020304" charset="0"/>
                  <a:ea typeface="+mj-ea"/>
                  <a:cs typeface="Times New Roman" panose="02020603050405020304" charset="0"/>
                </a:rPr>
                <a:t>Para3</a:t>
              </a:r>
              <a:endParaRPr lang="zh-CN" altLang="en-US" sz="3200" b="1" dirty="0">
                <a:latin typeface="Times New Roman" panose="02020603050405020304" charset="0"/>
                <a:ea typeface="+mj-ea"/>
                <a:cs typeface="Times New Roman" panose="02020603050405020304" charset="0"/>
              </a:endParaRPr>
            </a:p>
          </p:txBody>
        </p:sp>
      </p:grpSp>
      <p:sp>
        <p:nvSpPr>
          <p:cNvPr id="28" name="Freeform 8"/>
          <p:cNvSpPr/>
          <p:nvPr/>
        </p:nvSpPr>
        <p:spPr bwMode="auto">
          <a:xfrm rot="18900000">
            <a:off x="10611893" y="5733091"/>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123136" tIns="61568" rIns="123136" bIns="61568" numCol="1" anchor="t" anchorCtr="0" compatLnSpc="1"/>
          <a:lstStyle/>
          <a:p>
            <a:endParaRPr lang="zh-CN" altLang="en-US">
              <a:latin typeface="+mj-ea"/>
              <a:ea typeface="+mj-ea"/>
            </a:endParaRPr>
          </a:p>
        </p:txBody>
      </p:sp>
      <p:sp>
        <p:nvSpPr>
          <p:cNvPr id="21" name="圆角矩形 20"/>
          <p:cNvSpPr/>
          <p:nvPr/>
        </p:nvSpPr>
        <p:spPr>
          <a:xfrm>
            <a:off x="4556760" y="4443730"/>
            <a:ext cx="3039110" cy="343535"/>
          </a:xfrm>
          <a:prstGeom prst="round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8" name="组合 7"/>
          <p:cNvGrpSpPr/>
          <p:nvPr/>
        </p:nvGrpSpPr>
        <p:grpSpPr>
          <a:xfrm>
            <a:off x="8821420" y="1466215"/>
            <a:ext cx="1926590" cy="843280"/>
            <a:chOff x="13892" y="2309"/>
            <a:chExt cx="3034" cy="1328"/>
          </a:xfrm>
        </p:grpSpPr>
        <p:cxnSp>
          <p:nvCxnSpPr>
            <p:cNvPr id="36" name="直接箭头连接符 35"/>
            <p:cNvCxnSpPr/>
            <p:nvPr/>
          </p:nvCxnSpPr>
          <p:spPr>
            <a:xfrm flipH="1">
              <a:off x="13892" y="2309"/>
              <a:ext cx="1504" cy="1329"/>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endCxn id="12" idx="0"/>
            </p:cNvCxnSpPr>
            <p:nvPr/>
          </p:nvCxnSpPr>
          <p:spPr>
            <a:xfrm>
              <a:off x="15396" y="2547"/>
              <a:ext cx="1531" cy="1091"/>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4" name="圆角矩形 3"/>
          <p:cNvSpPr/>
          <p:nvPr/>
        </p:nvSpPr>
        <p:spPr>
          <a:xfrm>
            <a:off x="3147695" y="4878705"/>
            <a:ext cx="3115310" cy="379730"/>
          </a:xfrm>
          <a:prstGeom prst="round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 name="圆角矩形 4"/>
          <p:cNvSpPr/>
          <p:nvPr/>
        </p:nvSpPr>
        <p:spPr>
          <a:xfrm>
            <a:off x="833755" y="5288915"/>
            <a:ext cx="1979930" cy="423545"/>
          </a:xfrm>
          <a:prstGeom prst="round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圆角矩形 5"/>
          <p:cNvSpPr/>
          <p:nvPr/>
        </p:nvSpPr>
        <p:spPr>
          <a:xfrm>
            <a:off x="4422775" y="5258435"/>
            <a:ext cx="3039110" cy="343535"/>
          </a:xfrm>
          <a:prstGeom prst="round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 name="圆角矩形 6"/>
          <p:cNvSpPr/>
          <p:nvPr/>
        </p:nvSpPr>
        <p:spPr>
          <a:xfrm>
            <a:off x="833755" y="5770245"/>
            <a:ext cx="5429250" cy="343535"/>
          </a:xfrm>
          <a:prstGeom prst="round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TextBox 36"/>
          <p:cNvSpPr/>
          <p:nvPr/>
        </p:nvSpPr>
        <p:spPr>
          <a:xfrm>
            <a:off x="8178800" y="2310130"/>
            <a:ext cx="1437005" cy="2306955"/>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次</a:t>
            </a:r>
            <a:r>
              <a:rPr 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要点</a:t>
            </a: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p>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make soil richer , more fertile;</a:t>
            </a: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12" name="TextBox 36"/>
          <p:cNvSpPr/>
          <p:nvPr/>
        </p:nvSpPr>
        <p:spPr>
          <a:xfrm>
            <a:off x="10029825" y="2310130"/>
            <a:ext cx="1437005" cy="2306955"/>
          </a:xfrm>
          <a:prstGeom prst="rect">
            <a:avLst/>
          </a:prstGeom>
          <a:solidFill>
            <a:schemeClr val="accent6">
              <a:lumMod val="40000"/>
              <a:lumOff val="60000"/>
            </a:schemeClr>
          </a:solidFill>
          <a:ln w="12700" cmpd="sng">
            <a:solidFill>
              <a:schemeClr val="accent1">
                <a:shade val="50000"/>
              </a:schemeClr>
            </a:solidFill>
            <a:prstDash val="dashDot"/>
          </a:ln>
        </p:spPr>
        <p:txBody>
          <a:bodyPr wrap="square">
            <a:spAutoFit/>
          </a:bodyPr>
          <a:lstStyle/>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次</a:t>
            </a:r>
            <a:r>
              <a:rPr 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要点</a:t>
            </a: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p>
          <a:p>
            <a:pPr algn="ctr" eaLnBrk="1" hangingPunct="1">
              <a:buFont typeface="Arial" panose="020B0604020202020204" pitchFamily="34" charset="0"/>
            </a:pPr>
            <a:r>
              <a:rPr lang="en-US" altLang="zh-CN" sz="24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关键词：</a:t>
            </a:r>
          </a:p>
          <a:p>
            <a:pPr algn="ctr" eaLnBrk="1" hangingPunct="1">
              <a:buFont typeface="Arial" panose="020B0604020202020204" pitchFamily="34" charset="0"/>
            </a:pPr>
            <a:r>
              <a:rPr lang="zh-CN" sz="1600" b="1" dirty="0">
                <a:solidFill>
                  <a:schemeClr val="tx1">
                    <a:lumMod val="95000"/>
                    <a:lumOff val="5000"/>
                  </a:schemeClr>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r>
              <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keep air, soil,water crops free from chemicals</a:t>
            </a:r>
          </a:p>
          <a:p>
            <a:pPr algn="ctr" eaLnBrk="1" hangingPunct="1">
              <a:buFont typeface="Arial" panose="020B0604020202020204" pitchFamily="34" charset="0"/>
            </a:pPr>
            <a:endParaRPr lang="en-US" alt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endParaRPr>
          </a:p>
        </p:txBody>
      </p:sp>
      <p:sp>
        <p:nvSpPr>
          <p:cNvPr id="14" name="文本框 21"/>
          <p:cNvSpPr txBox="1"/>
          <p:nvPr/>
        </p:nvSpPr>
        <p:spPr>
          <a:xfrm>
            <a:off x="8422005" y="881380"/>
            <a:ext cx="2481580" cy="735965"/>
          </a:xfrm>
          <a:prstGeom prst="rect">
            <a:avLst/>
          </a:prstGeom>
          <a:solidFill>
            <a:schemeClr val="bg1"/>
          </a:solidFill>
          <a:ln w="63500">
            <a:solidFill>
              <a:srgbClr val="FF0000"/>
            </a:solidFill>
          </a:ln>
        </p:spPr>
        <p:txBody>
          <a:bodyPr wrap="square" lIns="121917" tIns="60958" rIns="121917" bIns="60958" rtlCol="0">
            <a:spAutoFit/>
          </a:bodyPr>
          <a:lstStyle/>
          <a:p>
            <a:pPr lvl="0" algn="ctr"/>
            <a:r>
              <a:rPr lang="en-US" altLang="zh-CN" sz="2000" b="1" dirty="0">
                <a:solidFill>
                  <a:srgbClr val="002060"/>
                </a:solidFill>
                <a:latin typeface="Times New Roman" panose="02020603050405020304" charset="0"/>
                <a:cs typeface="Times New Roman" panose="02020603050405020304" charset="0"/>
              </a:rPr>
              <a:t>“</a:t>
            </a:r>
            <a:r>
              <a:rPr lang="zh-CN" altLang="en-US" sz="2000" b="1" dirty="0">
                <a:solidFill>
                  <a:srgbClr val="002060"/>
                </a:solidFill>
                <a:latin typeface="Times New Roman" panose="02020603050405020304" charset="0"/>
                <a:cs typeface="Times New Roman" panose="02020603050405020304" charset="0"/>
              </a:rPr>
              <a:t>原因类次要点</a:t>
            </a:r>
            <a:r>
              <a:rPr lang="en-US" altLang="zh-CN" sz="2000" b="1" dirty="0">
                <a:solidFill>
                  <a:srgbClr val="002060"/>
                </a:solidFill>
                <a:latin typeface="Times New Roman" panose="02020603050405020304" charset="0"/>
                <a:cs typeface="Times New Roman" panose="02020603050405020304" charset="0"/>
              </a:rPr>
              <a:t>”</a:t>
            </a:r>
          </a:p>
          <a:p>
            <a:pPr lvl="0" algn="ctr"/>
            <a:r>
              <a:rPr lang="zh-CN" altLang="en-US" sz="2000" b="1" dirty="0">
                <a:solidFill>
                  <a:srgbClr val="002060"/>
                </a:solidFill>
                <a:latin typeface="Times New Roman" panose="02020603050405020304" charset="0"/>
                <a:cs typeface="Times New Roman" panose="02020603050405020304" charset="0"/>
              </a:rPr>
              <a:t>关键词</a:t>
            </a:r>
          </a:p>
        </p:txBody>
      </p:sp>
    </p:spTree>
  </p:cSld>
  <p:clrMapOvr>
    <a:masterClrMapping/>
  </p:clrMapOvr>
  <p:transition spd="slow" advTm="2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amond(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animBg="1"/>
      <p:bldP spid="6" grpId="0" animBg="1"/>
      <p:bldP spid="7" grpId="0" animBg="1"/>
      <p:bldP spid="1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图: 可选过程 15"/>
          <p:cNvSpPr/>
          <p:nvPr/>
        </p:nvSpPr>
        <p:spPr>
          <a:xfrm>
            <a:off x="646578" y="101687"/>
            <a:ext cx="3972393" cy="1019330"/>
          </a:xfrm>
          <a:prstGeom prst="flowChartAlternateProcess">
            <a:avLst/>
          </a:prstGeom>
          <a:gradFill>
            <a:gsLst>
              <a:gs pos="0">
                <a:srgbClr val="5E9EFF"/>
              </a:gs>
              <a:gs pos="39999">
                <a:srgbClr val="85C2FF"/>
              </a:gs>
              <a:gs pos="70000">
                <a:srgbClr val="C4D6EB"/>
              </a:gs>
              <a:gs pos="100000">
                <a:srgbClr val="FFEBFA"/>
              </a:gs>
            </a:gsLst>
            <a:lin ang="135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a:spLocks noChangeArrowheads="1"/>
          </p:cNvSpPr>
          <p:nvPr/>
        </p:nvSpPr>
        <p:spPr bwMode="auto">
          <a:xfrm>
            <a:off x="-1858924" y="93392"/>
            <a:ext cx="9163004" cy="93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39994" tIns="95998" rIns="239994" bIns="95998">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pPr>
            <a:r>
              <a:rPr lang="en-US" altLang="zh-CN" sz="4800" b="1" dirty="0">
                <a:solidFill>
                  <a:srgbClr val="FF0000"/>
                </a:solidFill>
                <a:latin typeface="Times New Roman" panose="02020603050405020304" charset="0"/>
                <a:cs typeface="Times New Roman" panose="02020603050405020304" charset="0"/>
              </a:rPr>
              <a:t>Summary</a:t>
            </a:r>
            <a:r>
              <a:rPr lang="en-US" altLang="zh-CN" sz="4800" b="1" i="1" dirty="0">
                <a:solidFill>
                  <a:srgbClr val="FF0000"/>
                </a:solidFill>
                <a:latin typeface="Times New Roman" panose="02020603050405020304" charset="0"/>
                <a:cs typeface="Times New Roman" panose="02020603050405020304" charset="0"/>
              </a:rPr>
              <a:t> </a:t>
            </a:r>
            <a:r>
              <a:rPr lang="en-US" altLang="zh-CN" sz="4800" b="1" dirty="0">
                <a:solidFill>
                  <a:srgbClr val="FF0000"/>
                </a:solidFill>
                <a:latin typeface="Times New Roman" panose="02020603050405020304" charset="0"/>
                <a:cs typeface="Times New Roman" panose="02020603050405020304" charset="0"/>
              </a:rPr>
              <a:t> </a:t>
            </a:r>
          </a:p>
        </p:txBody>
      </p:sp>
      <p:sp>
        <p:nvSpPr>
          <p:cNvPr id="5" name="矩形 4"/>
          <p:cNvSpPr/>
          <p:nvPr/>
        </p:nvSpPr>
        <p:spPr>
          <a:xfrm>
            <a:off x="646138" y="1358601"/>
            <a:ext cx="10973416" cy="4429125"/>
          </a:xfrm>
          <a:prstGeom prst="rect">
            <a:avLst/>
          </a:prstGeom>
        </p:spPr>
        <p:style>
          <a:lnRef idx="2">
            <a:schemeClr val="accent4"/>
          </a:lnRef>
          <a:fillRef idx="1">
            <a:schemeClr val="lt1"/>
          </a:fillRef>
          <a:effectRef idx="0">
            <a:schemeClr val="accent4"/>
          </a:effectRef>
          <a:fontRef idx="minor">
            <a:schemeClr val="dk1"/>
          </a:fontRef>
        </p:style>
        <p:txBody>
          <a:bodyPr wrap="square" lIns="121917" tIns="60958" rIns="121917" bIns="60958">
            <a:spAutoFit/>
          </a:bodyPr>
          <a:lstStyle/>
          <a:p>
            <a:pPr algn="just" fontAlgn="auto"/>
            <a:r>
              <a:rPr lang="en-US" altLang="zh-CN" sz="2800" b="1" i="1" dirty="0">
                <a:latin typeface="Times New Roman" panose="02020603050405020304" charset="0"/>
                <a:cs typeface="Times New Roman" panose="02020603050405020304" charset="0"/>
              </a:rPr>
              <a:t>    Though commonly used, chemical fertilizers cause damage to the land and people’s health.</a:t>
            </a:r>
            <a:r>
              <a:rPr lang="en-US" altLang="zh-CN" sz="2800" b="1" i="1" dirty="0">
                <a:solidFill>
                  <a:srgbClr val="0000FF"/>
                </a:solidFill>
                <a:latin typeface="Times New Roman" panose="02020603050405020304" charset="0"/>
                <a:cs typeface="Times New Roman" panose="02020603050405020304" charset="0"/>
              </a:rPr>
              <a:t>(</a:t>
            </a:r>
            <a:r>
              <a:rPr lang="zh-CN" altLang="en-US" sz="2800" b="1" i="1" dirty="0">
                <a:solidFill>
                  <a:srgbClr val="0000FF"/>
                </a:solidFill>
                <a:latin typeface="Times New Roman" panose="02020603050405020304" charset="0"/>
                <a:cs typeface="Times New Roman" panose="02020603050405020304" charset="0"/>
              </a:rPr>
              <a:t>要点</a:t>
            </a:r>
            <a:r>
              <a:rPr lang="en-US" altLang="zh-CN" sz="2800" b="1" i="1" dirty="0">
                <a:solidFill>
                  <a:srgbClr val="0000FF"/>
                </a:solidFill>
                <a:latin typeface="Times New Roman" panose="02020603050405020304" charset="0"/>
                <a:cs typeface="Times New Roman" panose="02020603050405020304" charset="0"/>
              </a:rPr>
              <a:t>1) </a:t>
            </a:r>
            <a:r>
              <a:rPr lang="en-US" altLang="zh-CN" sz="2800" b="1" i="1" dirty="0">
                <a:latin typeface="Times New Roman" panose="02020603050405020304" charset="0"/>
                <a:cs typeface="Times New Roman" panose="02020603050405020304" charset="0"/>
              </a:rPr>
              <a:t>The root of the problems lies in the chemicals which break the ecological balance, stay in soil and water and cause a lack of food nutrition.</a:t>
            </a:r>
            <a:r>
              <a:rPr lang="en-US" altLang="zh-CN" sz="2800" b="1" i="1" dirty="0">
                <a:solidFill>
                  <a:srgbClr val="0000FF"/>
                </a:solidFill>
                <a:latin typeface="Times New Roman" panose="02020603050405020304" charset="0"/>
                <a:cs typeface="Times New Roman" panose="02020603050405020304" charset="0"/>
              </a:rPr>
              <a:t>(</a:t>
            </a:r>
            <a:r>
              <a:rPr lang="zh-CN" altLang="en-US" sz="2800" b="1" i="1" dirty="0">
                <a:solidFill>
                  <a:srgbClr val="0000FF"/>
                </a:solidFill>
                <a:latin typeface="Times New Roman" panose="02020603050405020304" charset="0"/>
                <a:cs typeface="Times New Roman" panose="02020603050405020304" charset="0"/>
              </a:rPr>
              <a:t>要点</a:t>
            </a:r>
            <a:r>
              <a:rPr lang="en-US" altLang="zh-CN" sz="2800" b="1" i="1" dirty="0">
                <a:solidFill>
                  <a:srgbClr val="0000FF"/>
                </a:solidFill>
                <a:latin typeface="Times New Roman" panose="02020603050405020304" charset="0"/>
                <a:cs typeface="Times New Roman" panose="02020603050405020304" charset="0"/>
              </a:rPr>
              <a:t>2) On the contrary, </a:t>
            </a:r>
            <a:r>
              <a:rPr lang="en-US" altLang="zh-CN" sz="2800" b="1" i="1" dirty="0">
                <a:latin typeface="Times New Roman" panose="02020603050405020304" charset="0"/>
                <a:cs typeface="Times New Roman" panose="02020603050405020304" charset="0"/>
              </a:rPr>
              <a:t>organic farming which simply uses natural fertilizers</a:t>
            </a:r>
            <a:r>
              <a:rPr lang="en-US" altLang="zh-CN" sz="2800" b="1" i="1" spc="-100" dirty="0">
                <a:latin typeface="Times New Roman" panose="02020603050405020304" charset="0"/>
                <a:cs typeface="Times New Roman" panose="02020603050405020304" charset="0"/>
              </a:rPr>
              <a:t> to make the field more fertile and away from chemicals</a:t>
            </a:r>
            <a:r>
              <a:rPr lang="en-US" altLang="zh-CN" sz="2800" b="1" i="1" dirty="0">
                <a:latin typeface="Times New Roman" panose="02020603050405020304" charset="0"/>
                <a:cs typeface="Times New Roman" panose="02020603050405020304" charset="0"/>
              </a:rPr>
              <a:t> is becoming more popular with some farmers and customers.</a:t>
            </a:r>
            <a:r>
              <a:rPr lang="en-US" altLang="zh-CN" sz="2800" b="1" i="1" dirty="0">
                <a:solidFill>
                  <a:srgbClr val="0000FF"/>
                </a:solidFill>
                <a:latin typeface="Times New Roman" panose="02020603050405020304" charset="0"/>
                <a:cs typeface="Times New Roman" panose="02020603050405020304" charset="0"/>
              </a:rPr>
              <a:t>(</a:t>
            </a:r>
            <a:r>
              <a:rPr lang="zh-CN" altLang="en-US" sz="2800" b="1" i="1" dirty="0">
                <a:solidFill>
                  <a:srgbClr val="0000FF"/>
                </a:solidFill>
                <a:latin typeface="Times New Roman" panose="02020603050405020304" charset="0"/>
                <a:cs typeface="Times New Roman" panose="02020603050405020304" charset="0"/>
              </a:rPr>
              <a:t>要点</a:t>
            </a:r>
            <a:r>
              <a:rPr lang="en-US" altLang="zh-CN" sz="2800" b="1" i="1" dirty="0">
                <a:solidFill>
                  <a:srgbClr val="0000FF"/>
                </a:solidFill>
                <a:latin typeface="Times New Roman" panose="02020603050405020304" charset="0"/>
                <a:cs typeface="Times New Roman" panose="02020603050405020304" charset="0"/>
              </a:rPr>
              <a:t>3)</a:t>
            </a:r>
            <a:r>
              <a:rPr lang="en-US" altLang="zh-CN" sz="2800" b="1" i="1" dirty="0">
                <a:latin typeface="Times New Roman" panose="02020603050405020304" charset="0"/>
                <a:cs typeface="Times New Roman" panose="02020603050405020304" charset="0"/>
              </a:rPr>
              <a:t> Besides using natural waste as organic fertilizer, many other methods like shifting crops periodically, making full use of the soil and growing grass between the crops are adopted to make the land healthy and productive.</a:t>
            </a:r>
            <a:r>
              <a:rPr lang="en-US" altLang="zh-CN" sz="2800" b="1" i="1" dirty="0">
                <a:solidFill>
                  <a:srgbClr val="0000FF"/>
                </a:solidFill>
                <a:latin typeface="Times New Roman" panose="02020603050405020304" charset="0"/>
                <a:cs typeface="Times New Roman" panose="02020603050405020304" charset="0"/>
              </a:rPr>
              <a:t>(</a:t>
            </a:r>
            <a:r>
              <a:rPr lang="zh-CN" altLang="en-US" sz="2800" b="1" i="1" dirty="0">
                <a:solidFill>
                  <a:srgbClr val="0000FF"/>
                </a:solidFill>
                <a:latin typeface="Times New Roman" panose="02020603050405020304" charset="0"/>
                <a:cs typeface="Times New Roman" panose="02020603050405020304" charset="0"/>
              </a:rPr>
              <a:t>要点</a:t>
            </a:r>
            <a:r>
              <a:rPr lang="en-US" altLang="zh-CN" sz="2800" b="1" i="1" dirty="0">
                <a:solidFill>
                  <a:srgbClr val="0000FF"/>
                </a:solidFill>
                <a:latin typeface="Times New Roman" panose="02020603050405020304" charset="0"/>
                <a:cs typeface="Times New Roman" panose="02020603050405020304" charset="0"/>
              </a:rPr>
              <a:t>4) </a:t>
            </a:r>
            <a:endParaRPr lang="zh-CN" altLang="en-US" sz="2800" b="1" i="1" dirty="0">
              <a:latin typeface="Times New Roman" panose="02020603050405020304" charset="0"/>
              <a:cs typeface="Times New Roman" panose="02020603050405020304" charset="0"/>
            </a:endParaRPr>
          </a:p>
        </p:txBody>
      </p:sp>
    </p:spTree>
  </p:cSld>
  <p:clrMapOvr>
    <a:masterClrMapping/>
  </p:clrMapOvr>
  <p:transition spd="slow" advTm="2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4"/>
          <p:cNvSpPr/>
          <p:nvPr/>
        </p:nvSpPr>
        <p:spPr>
          <a:xfrm rot="11374545">
            <a:off x="2130425" y="1654175"/>
            <a:ext cx="501650" cy="525463"/>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2DC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等腰三角形 4"/>
          <p:cNvSpPr/>
          <p:nvPr/>
        </p:nvSpPr>
        <p:spPr>
          <a:xfrm rot="20476330">
            <a:off x="1582420" y="1971993"/>
            <a:ext cx="1676400" cy="176053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F6C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等腰三角形 4"/>
          <p:cNvSpPr/>
          <p:nvPr/>
        </p:nvSpPr>
        <p:spPr>
          <a:xfrm>
            <a:off x="945198" y="2217738"/>
            <a:ext cx="1282700" cy="13477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BF55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等腰三角形 4"/>
          <p:cNvSpPr/>
          <p:nvPr/>
        </p:nvSpPr>
        <p:spPr>
          <a:xfrm>
            <a:off x="780098" y="2397443"/>
            <a:ext cx="468313" cy="49212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59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等腰三角形 4"/>
          <p:cNvSpPr/>
          <p:nvPr/>
        </p:nvSpPr>
        <p:spPr>
          <a:xfrm rot="746830">
            <a:off x="1414463" y="3598863"/>
            <a:ext cx="344488" cy="3619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56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等腰三角形 4"/>
          <p:cNvSpPr/>
          <p:nvPr/>
        </p:nvSpPr>
        <p:spPr>
          <a:xfrm rot="3834254">
            <a:off x="1216978" y="4156710"/>
            <a:ext cx="342900" cy="3619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2DC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等腰三角形 4"/>
          <p:cNvSpPr/>
          <p:nvPr/>
        </p:nvSpPr>
        <p:spPr>
          <a:xfrm rot="3834254">
            <a:off x="1672431" y="4660106"/>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等腰三角形 4"/>
          <p:cNvSpPr/>
          <p:nvPr/>
        </p:nvSpPr>
        <p:spPr>
          <a:xfrm rot="20057258">
            <a:off x="2133600" y="4494213"/>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等腰三角形 4"/>
          <p:cNvSpPr/>
          <p:nvPr/>
        </p:nvSpPr>
        <p:spPr>
          <a:xfrm rot="3834254">
            <a:off x="1871186" y="4094956"/>
            <a:ext cx="461963" cy="48577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等腰三角形 4"/>
          <p:cNvSpPr/>
          <p:nvPr/>
        </p:nvSpPr>
        <p:spPr>
          <a:xfrm rot="1648580">
            <a:off x="2892108" y="3768090"/>
            <a:ext cx="1177925" cy="12382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等腰三角形 4"/>
          <p:cNvSpPr/>
          <p:nvPr/>
        </p:nvSpPr>
        <p:spPr>
          <a:xfrm rot="12600000">
            <a:off x="2011045" y="3154680"/>
            <a:ext cx="1109663" cy="116522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等腰三角形 4"/>
          <p:cNvSpPr/>
          <p:nvPr/>
        </p:nvSpPr>
        <p:spPr>
          <a:xfrm rot="21025852">
            <a:off x="2983230" y="2914015"/>
            <a:ext cx="288290" cy="25590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等腰三角形 4"/>
          <p:cNvSpPr/>
          <p:nvPr/>
        </p:nvSpPr>
        <p:spPr>
          <a:xfrm rot="21025852">
            <a:off x="2298700" y="1577975"/>
            <a:ext cx="244475" cy="25717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40975" name="组合 17"/>
          <p:cNvGrpSpPr/>
          <p:nvPr/>
        </p:nvGrpSpPr>
        <p:grpSpPr>
          <a:xfrm>
            <a:off x="3946525" y="2587625"/>
            <a:ext cx="7639050" cy="2202616"/>
            <a:chOff x="305954" y="3679365"/>
            <a:chExt cx="7097884" cy="760890"/>
          </a:xfrm>
        </p:grpSpPr>
        <p:sp>
          <p:nvSpPr>
            <p:cNvPr id="40977" name="文本框 18"/>
            <p:cNvSpPr txBox="1"/>
            <p:nvPr/>
          </p:nvSpPr>
          <p:spPr>
            <a:xfrm>
              <a:off x="587648" y="3679365"/>
              <a:ext cx="4115955" cy="3505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6000" b="1" dirty="0">
                  <a:solidFill>
                    <a:srgbClr val="2DCCDF"/>
                  </a:solidFill>
                  <a:latin typeface="微软雅黑" panose="020B0503020204020204" charset="-122"/>
                  <a:ea typeface="微软雅黑" panose="020B0503020204020204" charset="-122"/>
                </a:rPr>
                <a:t>Strategy  2</a:t>
              </a:r>
              <a:endParaRPr lang="zh-CN" altLang="en-US" sz="6000" b="1" dirty="0">
                <a:solidFill>
                  <a:srgbClr val="2DCCDF"/>
                </a:solidFill>
                <a:latin typeface="微软雅黑" panose="020B0503020204020204" charset="-122"/>
                <a:ea typeface="微软雅黑" panose="020B0503020204020204" charset="-122"/>
              </a:endParaRPr>
            </a:p>
          </p:txBody>
        </p:sp>
        <p:sp>
          <p:nvSpPr>
            <p:cNvPr id="40978" name="文本框 19"/>
            <p:cNvSpPr txBox="1"/>
            <p:nvPr/>
          </p:nvSpPr>
          <p:spPr>
            <a:xfrm>
              <a:off x="305954" y="3928489"/>
              <a:ext cx="7097884" cy="51176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en-US" altLang="zh-CN" sz="2400" b="1">
                <a:solidFill>
                  <a:srgbClr val="F77258"/>
                </a:solidFill>
                <a:latin typeface="微软雅黑" panose="020B0503020204020204" charset="-122"/>
                <a:ea typeface="微软雅黑" panose="020B0503020204020204" charset="-122"/>
              </a:endParaRPr>
            </a:p>
            <a:p>
              <a:pPr marL="0" lvl="0" indent="0">
                <a:lnSpc>
                  <a:spcPts val="3980"/>
                </a:lnSpc>
                <a:spcBef>
                  <a:spcPct val="0"/>
                </a:spcBef>
                <a:buFontTx/>
                <a:buNone/>
              </a:pPr>
              <a:r>
                <a:rPr lang="en-US" altLang="zh-CN" sz="2400" b="1">
                  <a:solidFill>
                    <a:srgbClr val="F77258"/>
                  </a:solidFill>
                  <a:latin typeface="微软雅黑" panose="020B0503020204020204" charset="-122"/>
                  <a:ea typeface="微软雅黑" panose="020B0503020204020204" charset="-122"/>
                </a:rPr>
                <a:t>Abstract keywords from </a:t>
              </a:r>
              <a:r>
                <a:rPr lang="en-US" altLang="zh-CN" sz="2400" b="1">
                  <a:solidFill>
                    <a:srgbClr val="F77258"/>
                  </a:solidFill>
                  <a:effectLst>
                    <a:outerShdw blurRad="38100" dist="38100" dir="2700000" algn="tl">
                      <a:srgbClr val="000000">
                        <a:alpha val="43137"/>
                      </a:srgbClr>
                    </a:outerShdw>
                  </a:effectLst>
                  <a:latin typeface="微软雅黑" panose="020B0503020204020204" charset="-122"/>
                  <a:ea typeface="微软雅黑" panose="020B0503020204020204" charset="-122"/>
                </a:rPr>
                <a:t>cohesion andcoherence</a:t>
              </a:r>
              <a:endParaRPr lang="en-US" altLang="zh-CN" sz="3600" b="1">
                <a:solidFill>
                  <a:srgbClr val="F77258"/>
                </a:solidFill>
                <a:latin typeface="微软雅黑" panose="020B0503020204020204" charset="-122"/>
                <a:ea typeface="微软雅黑" panose="020B0503020204020204" charset="-122"/>
              </a:endParaRPr>
            </a:p>
            <a:p>
              <a:pPr marL="0" lvl="0" indent="0" algn="ctr">
                <a:lnSpc>
                  <a:spcPts val="3980"/>
                </a:lnSpc>
                <a:spcBef>
                  <a:spcPct val="0"/>
                </a:spcBef>
                <a:buFontTx/>
                <a:buNone/>
              </a:pPr>
              <a:r>
                <a:rPr lang="zh-CN" altLang="en-US" sz="2400" b="1">
                  <a:solidFill>
                    <a:srgbClr val="F77258"/>
                  </a:solidFill>
                  <a:latin typeface="华文隶书" panose="02010800040101010101" charset="-122"/>
                  <a:ea typeface="华文隶书" panose="02010800040101010101" charset="-122"/>
                </a:rPr>
                <a:t>基于衔接连贯提取关键词</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F329958C-D4A6-1141-9F32-5CB7D4298C5B}"/>
              </a:ext>
            </a:extLst>
          </p:cNvPr>
          <p:cNvSpPr>
            <a:spLocks noChangeArrowheads="1"/>
          </p:cNvSpPr>
          <p:nvPr/>
        </p:nvSpPr>
        <p:spPr bwMode="auto">
          <a:xfrm>
            <a:off x="5424489" y="2565400"/>
            <a:ext cx="50641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a:solidFill>
                  <a:srgbClr val="0070C0"/>
                </a:solidFill>
                <a:latin typeface="HelveticaNeue" panose="02000503000000020004" pitchFamily="2" charset="0"/>
              </a:rPr>
              <a:t>	</a:t>
            </a:r>
            <a:r>
              <a:rPr lang="zh-CN" altLang="en-US" sz="3000" b="1">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0070C0"/>
              </a:solidFill>
              <a:latin typeface="HelveticaNeue" panose="02000503000000020004" pitchFamily="2" charset="0"/>
            </a:endParaRPr>
          </a:p>
          <a:p>
            <a:pPr>
              <a:spcBef>
                <a:spcPct val="0"/>
              </a:spcBef>
              <a:buClrTx/>
              <a:buFontTx/>
              <a:buNone/>
            </a:pP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更多教学资源请关注</a:t>
            </a: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公众号：溯恩高中英语</a:t>
            </a:r>
          </a:p>
        </p:txBody>
      </p:sp>
      <p:pic>
        <p:nvPicPr>
          <p:cNvPr id="40962" name="图片 2">
            <a:extLst>
              <a:ext uri="{FF2B5EF4-FFF2-40B4-BE49-F238E27FC236}">
                <a16:creationId xmlns:a16="http://schemas.microsoft.com/office/drawing/2014/main" id="{0BF79602-BB88-BF44-9C58-A7C696680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924175"/>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3">
            <a:extLst>
              <a:ext uri="{FF2B5EF4-FFF2-40B4-BE49-F238E27FC236}">
                <a16:creationId xmlns:a16="http://schemas.microsoft.com/office/drawing/2014/main" id="{387516B2-6098-4C4C-AC16-B1A8EAA191C0}"/>
              </a:ext>
            </a:extLst>
          </p:cNvPr>
          <p:cNvSpPr>
            <a:spLocks noChangeArrowheads="1"/>
          </p:cNvSpPr>
          <p:nvPr/>
        </p:nvSpPr>
        <p:spPr bwMode="auto">
          <a:xfrm>
            <a:off x="6096000" y="1489076"/>
            <a:ext cx="3900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D88D503D-F8D5-6E48-A0F4-8CDF9213C751}"/>
              </a:ext>
            </a:extLst>
          </p:cNvPr>
          <p:cNvSpPr>
            <a:spLocks noChangeArrowheads="1"/>
          </p:cNvSpPr>
          <p:nvPr/>
        </p:nvSpPr>
        <p:spPr bwMode="auto">
          <a:xfrm>
            <a:off x="1703389" y="620713"/>
            <a:ext cx="39004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a:latin typeface="华文新魏" panose="02010800040101010101" pitchFamily="2" charset="-122"/>
                <a:ea typeface="华文新魏" panose="02010800040101010101" pitchFamily="2" charset="-122"/>
              </a:rPr>
              <a:t>扫码关注</a:t>
            </a:r>
            <a:endParaRPr lang="en-US" altLang="zh-CN" b="1">
              <a:latin typeface="华文新魏" panose="02010800040101010101" pitchFamily="2" charset="-122"/>
              <a:ea typeface="华文新魏" panose="02010800040101010101" pitchFamily="2" charset="-122"/>
            </a:endParaRPr>
          </a:p>
          <a:p>
            <a:pPr>
              <a:spcBef>
                <a:spcPct val="0"/>
              </a:spcBef>
              <a:buClrTx/>
              <a:buFontTx/>
              <a:buNone/>
            </a:pPr>
            <a:r>
              <a:rPr lang="zh-CN" altLang="en-US" b="1">
                <a:latin typeface="华文新魏" panose="02010800040101010101" pitchFamily="2" charset="-122"/>
                <a:ea typeface="华文新魏" panose="02010800040101010101" pitchFamily="2" charset="-122"/>
              </a:rPr>
              <a:t>回复：</a:t>
            </a:r>
            <a:r>
              <a:rPr lang="en-US" altLang="zh-CN" b="1">
                <a:latin typeface="华文新魏" panose="02010800040101010101" pitchFamily="2" charset="-122"/>
                <a:ea typeface="华文新魏" panose="02010800040101010101" pitchFamily="2" charset="-122"/>
              </a:rPr>
              <a:t>hello</a:t>
            </a:r>
            <a:r>
              <a:rPr lang="zh-CN" altLang="en-US" b="1">
                <a:latin typeface="华文新魏" panose="02010800040101010101" pitchFamily="2" charset="-122"/>
                <a:ea typeface="华文新魏" panose="02010800040101010101" pitchFamily="2" charset="-122"/>
              </a:rPr>
              <a:t> </a:t>
            </a:r>
            <a:r>
              <a:rPr lang="en-US" altLang="zh-CN" b="1">
                <a:latin typeface="华文新魏" panose="02010800040101010101" pitchFamily="2" charset="-122"/>
                <a:ea typeface="华文新魏" panose="02010800040101010101" pitchFamily="2" charset="-122"/>
              </a:rPr>
              <a:t>sun</a:t>
            </a:r>
          </a:p>
          <a:p>
            <a:pPr>
              <a:spcBef>
                <a:spcPct val="0"/>
              </a:spcBef>
              <a:buClrTx/>
              <a:buFontTx/>
              <a:buNone/>
            </a:pPr>
            <a:r>
              <a:rPr lang="zh-CN" altLang="en-US" b="1">
                <a:latin typeface="华文新魏" panose="02010800040101010101" pitchFamily="2" charset="-122"/>
                <a:ea typeface="华文新魏" panose="02010800040101010101" pitchFamily="2" charset="-122"/>
              </a:rPr>
              <a:t>获取课件制作、录课等实用工具包</a:t>
            </a:r>
          </a:p>
        </p:txBody>
      </p:sp>
    </p:spTree>
    <p:extLst>
      <p:ext uri="{BB962C8B-B14F-4D97-AF65-F5344CB8AC3E}">
        <p14:creationId xmlns:p14="http://schemas.microsoft.com/office/powerpoint/2010/main" val="65796876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任意多边形: 形状 144"/>
          <p:cNvSpPr/>
          <p:nvPr>
            <p:custDataLst>
              <p:tags r:id="rId2"/>
            </p:custDataLst>
          </p:nvPr>
        </p:nvSpPr>
        <p:spPr>
          <a:xfrm flipH="1">
            <a:off x="9672320" y="762000"/>
            <a:ext cx="2525395" cy="1212850"/>
          </a:xfrm>
          <a:custGeom>
            <a:avLst/>
            <a:gdLst/>
            <a:ahLst/>
            <a:cxnLst/>
            <a:rect l="0" t="0" r="0" b="0"/>
            <a:pathLst>
              <a:path w="6191251" h="2971801">
                <a:moveTo>
                  <a:pt x="0" y="0"/>
                </a:moveTo>
                <a:lnTo>
                  <a:pt x="0" y="2971800"/>
                </a:lnTo>
                <a:lnTo>
                  <a:pt x="3813810" y="2971800"/>
                </a:lnTo>
                <a:lnTo>
                  <a:pt x="6191250" y="0"/>
                </a:lnTo>
              </a:path>
            </a:pathLst>
          </a:custGeom>
          <a:solidFill>
            <a:sysClr val="window" lastClr="FFFFFF">
              <a:lumMod val="95000"/>
              <a:alpha val="40000"/>
            </a:sysClr>
          </a:solidFill>
          <a:ln w="6350" cap="flat" cmpd="sng" algn="ctr">
            <a:noFill/>
            <a:prstDash val="solid"/>
            <a:miter lim="800000"/>
          </a:ln>
          <a:effectLst/>
        </p:spPr>
        <p:style>
          <a:lnRef idx="1">
            <a:srgbClr val="4472C4"/>
          </a:lnRef>
          <a:fillRef idx="0">
            <a:srgbClr val="4472C4"/>
          </a:fillRef>
          <a:effectRef idx="0">
            <a:srgbClr val="4472C4"/>
          </a:effectRef>
          <a:fontRef idx="minor">
            <a:sysClr val="windowText" lastClr="000000"/>
          </a:fontRef>
        </p:style>
        <p:txBody>
          <a:bodyPr rtlCol="0" anchor="ctr"/>
          <a:lstStyle/>
          <a:p>
            <a:pPr algn="ctr"/>
            <a:endParaRPr lang="zh-CN" altLang="en-US"/>
          </a:p>
        </p:txBody>
      </p:sp>
      <p:sp>
        <p:nvSpPr>
          <p:cNvPr id="622" name="任意多边形: 形状 145"/>
          <p:cNvSpPr/>
          <p:nvPr>
            <p:custDataLst>
              <p:tags r:id="rId3"/>
            </p:custDataLst>
          </p:nvPr>
        </p:nvSpPr>
        <p:spPr>
          <a:xfrm flipH="1">
            <a:off x="9961880" y="0"/>
            <a:ext cx="2242820" cy="2781935"/>
          </a:xfrm>
          <a:custGeom>
            <a:avLst/>
            <a:gdLst>
              <a:gd name="connsiteX0" fmla="*/ 4699000 w 5502910"/>
              <a:gd name="connsiteY0" fmla="*/ 441960 h 6822440"/>
              <a:gd name="connsiteX1" fmla="*/ 4516120 w 5502910"/>
              <a:gd name="connsiteY1" fmla="*/ 441960 h 6822440"/>
              <a:gd name="connsiteX2" fmla="*/ 4872990 w 5502910"/>
              <a:gd name="connsiteY2" fmla="*/ 0 h 6822440"/>
              <a:gd name="connsiteX3" fmla="*/ 4690110 w 5502910"/>
              <a:gd name="connsiteY3" fmla="*/ 0 h 6822440"/>
              <a:gd name="connsiteX4" fmla="*/ 4334510 w 5502910"/>
              <a:gd name="connsiteY4" fmla="*/ 441960 h 6822440"/>
              <a:gd name="connsiteX5" fmla="*/ 4152900 w 5502910"/>
              <a:gd name="connsiteY5" fmla="*/ 441960 h 6822440"/>
              <a:gd name="connsiteX6" fmla="*/ 4508500 w 5502910"/>
              <a:gd name="connsiteY6" fmla="*/ 0 h 6822440"/>
              <a:gd name="connsiteX7" fmla="*/ 4326890 w 5502910"/>
              <a:gd name="connsiteY7" fmla="*/ 0 h 6822440"/>
              <a:gd name="connsiteX8" fmla="*/ 3970020 w 5502910"/>
              <a:gd name="connsiteY8" fmla="*/ 441960 h 6822440"/>
              <a:gd name="connsiteX9" fmla="*/ 3788410 w 5502910"/>
              <a:gd name="connsiteY9" fmla="*/ 441960 h 6822440"/>
              <a:gd name="connsiteX10" fmla="*/ 4144010 w 5502910"/>
              <a:gd name="connsiteY10" fmla="*/ 0 h 6822440"/>
              <a:gd name="connsiteX11" fmla="*/ 3962400 w 5502910"/>
              <a:gd name="connsiteY11" fmla="*/ 0 h 6822440"/>
              <a:gd name="connsiteX12" fmla="*/ 3605530 w 5502910"/>
              <a:gd name="connsiteY12" fmla="*/ 441960 h 6822440"/>
              <a:gd name="connsiteX13" fmla="*/ 3423920 w 5502910"/>
              <a:gd name="connsiteY13" fmla="*/ 441960 h 6822440"/>
              <a:gd name="connsiteX14" fmla="*/ 3779520 w 5502910"/>
              <a:gd name="connsiteY14" fmla="*/ 0 h 6822440"/>
              <a:gd name="connsiteX15" fmla="*/ 3597910 w 5502910"/>
              <a:gd name="connsiteY15" fmla="*/ 0 h 6822440"/>
              <a:gd name="connsiteX16" fmla="*/ 3241040 w 5502910"/>
              <a:gd name="connsiteY16" fmla="*/ 441960 h 6822440"/>
              <a:gd name="connsiteX17" fmla="*/ 3081020 w 5502910"/>
              <a:gd name="connsiteY17" fmla="*/ 441960 h 6822440"/>
              <a:gd name="connsiteX18" fmla="*/ 3437890 w 5502910"/>
              <a:gd name="connsiteY18" fmla="*/ 0 h 6822440"/>
              <a:gd name="connsiteX19" fmla="*/ 0 w 5502910"/>
              <a:gd name="connsiteY19" fmla="*/ 0 h 6822440"/>
              <a:gd name="connsiteX20" fmla="*/ 0 w 5502910"/>
              <a:gd name="connsiteY20" fmla="*/ 6822440 h 6822440"/>
              <a:gd name="connsiteX21" fmla="*/ 5502910 w 5502910"/>
              <a:gd name="connsiteY21" fmla="*/ 0 h 6822440"/>
              <a:gd name="connsiteX22" fmla="*/ 5054600 w 5502910"/>
              <a:gd name="connsiteY22" fmla="*/ 0 h 6822440"/>
              <a:gd name="connsiteX23" fmla="*/ 4699000 w 5502910"/>
              <a:gd name="connsiteY23" fmla="*/ 441960 h 68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02910" h="6822440">
                <a:moveTo>
                  <a:pt x="4699000" y="441960"/>
                </a:moveTo>
                <a:lnTo>
                  <a:pt x="4516120" y="441960"/>
                </a:lnTo>
                <a:lnTo>
                  <a:pt x="4872990" y="0"/>
                </a:lnTo>
                <a:lnTo>
                  <a:pt x="4690110" y="0"/>
                </a:lnTo>
                <a:lnTo>
                  <a:pt x="4334510" y="441960"/>
                </a:lnTo>
                <a:lnTo>
                  <a:pt x="4152900" y="441960"/>
                </a:lnTo>
                <a:lnTo>
                  <a:pt x="4508500" y="0"/>
                </a:lnTo>
                <a:lnTo>
                  <a:pt x="4326890" y="0"/>
                </a:lnTo>
                <a:lnTo>
                  <a:pt x="3970020" y="441960"/>
                </a:lnTo>
                <a:lnTo>
                  <a:pt x="3788410" y="441960"/>
                </a:lnTo>
                <a:lnTo>
                  <a:pt x="4144010" y="0"/>
                </a:lnTo>
                <a:lnTo>
                  <a:pt x="3962400" y="0"/>
                </a:lnTo>
                <a:lnTo>
                  <a:pt x="3605530" y="441960"/>
                </a:lnTo>
                <a:lnTo>
                  <a:pt x="3423920" y="441960"/>
                </a:lnTo>
                <a:lnTo>
                  <a:pt x="3779520" y="0"/>
                </a:lnTo>
                <a:lnTo>
                  <a:pt x="3597910" y="0"/>
                </a:lnTo>
                <a:lnTo>
                  <a:pt x="3241040" y="441960"/>
                </a:lnTo>
                <a:lnTo>
                  <a:pt x="3081020" y="441960"/>
                </a:lnTo>
                <a:lnTo>
                  <a:pt x="3437890" y="0"/>
                </a:lnTo>
                <a:lnTo>
                  <a:pt x="0" y="0"/>
                </a:lnTo>
                <a:lnTo>
                  <a:pt x="0" y="6822440"/>
                </a:lnTo>
                <a:lnTo>
                  <a:pt x="5502910" y="0"/>
                </a:lnTo>
                <a:lnTo>
                  <a:pt x="5054600" y="0"/>
                </a:lnTo>
                <a:lnTo>
                  <a:pt x="4699000" y="441960"/>
                </a:lnTo>
              </a:path>
            </a:pathLst>
          </a:custGeom>
          <a:solidFill>
            <a:sysClr val="window" lastClr="FFFFFF">
              <a:lumMod val="95000"/>
            </a:sysClr>
          </a:solidFill>
          <a:ln w="6350" cap="flat" cmpd="sng" algn="ctr">
            <a:noFill/>
            <a:prstDash val="solid"/>
            <a:miter lim="800000"/>
          </a:ln>
          <a:effectLst/>
        </p:spPr>
        <p:style>
          <a:lnRef idx="1">
            <a:srgbClr val="4472C4"/>
          </a:lnRef>
          <a:fillRef idx="0">
            <a:srgbClr val="4472C4"/>
          </a:fillRef>
          <a:effectRef idx="0">
            <a:srgbClr val="4472C4"/>
          </a:effectRef>
          <a:fontRef idx="minor">
            <a:sysClr val="windowText" lastClr="000000"/>
          </a:fontRef>
        </p:style>
        <p:txBody>
          <a:bodyPr rtlCol="0" anchor="ctr"/>
          <a:lstStyle/>
          <a:p>
            <a:pPr algn="ctr"/>
            <a:endParaRPr lang="zh-CN" altLang="en-US"/>
          </a:p>
        </p:txBody>
      </p:sp>
      <p:cxnSp>
        <p:nvCxnSpPr>
          <p:cNvPr id="624" name="直接连接符 623"/>
          <p:cNvCxnSpPr/>
          <p:nvPr>
            <p:custDataLst>
              <p:tags r:id="rId4"/>
            </p:custDataLst>
          </p:nvPr>
        </p:nvCxnSpPr>
        <p:spPr>
          <a:xfrm>
            <a:off x="311785" y="2720340"/>
            <a:ext cx="0" cy="179832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3" name="直接连接符 632"/>
          <p:cNvCxnSpPr/>
          <p:nvPr>
            <p:custDataLst>
              <p:tags r:id="rId5"/>
            </p:custDataLst>
          </p:nvPr>
        </p:nvCxnSpPr>
        <p:spPr>
          <a:xfrm flipV="1">
            <a:off x="311785" y="527812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4" name="直接连接符 633"/>
          <p:cNvCxnSpPr/>
          <p:nvPr>
            <p:custDataLst>
              <p:tags r:id="rId6"/>
            </p:custDataLst>
          </p:nvPr>
        </p:nvCxnSpPr>
        <p:spPr>
          <a:xfrm rot="16200000" flipV="1">
            <a:off x="311785" y="527812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1" name="直接连接符 630"/>
          <p:cNvCxnSpPr/>
          <p:nvPr>
            <p:custDataLst>
              <p:tags r:id="rId7"/>
            </p:custDataLst>
          </p:nvPr>
        </p:nvCxnSpPr>
        <p:spPr>
          <a:xfrm flipV="1">
            <a:off x="311785" y="507111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2" name="直接连接符 631"/>
          <p:cNvCxnSpPr/>
          <p:nvPr>
            <p:custDataLst>
              <p:tags r:id="rId8"/>
            </p:custDataLst>
          </p:nvPr>
        </p:nvCxnSpPr>
        <p:spPr>
          <a:xfrm rot="16200000" flipV="1">
            <a:off x="311785" y="507111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29" name="直接连接符 628"/>
          <p:cNvCxnSpPr/>
          <p:nvPr>
            <p:custDataLst>
              <p:tags r:id="rId9"/>
            </p:custDataLst>
          </p:nvPr>
        </p:nvCxnSpPr>
        <p:spPr>
          <a:xfrm flipV="1">
            <a:off x="311785" y="486029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0" name="直接连接符 629"/>
          <p:cNvCxnSpPr/>
          <p:nvPr>
            <p:custDataLst>
              <p:tags r:id="rId10"/>
            </p:custDataLst>
          </p:nvPr>
        </p:nvCxnSpPr>
        <p:spPr>
          <a:xfrm rot="16200000" flipV="1">
            <a:off x="311785" y="486029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sp>
        <p:nvSpPr>
          <p:cNvPr id="253" name="矩形: 圆角 1128"/>
          <p:cNvSpPr/>
          <p:nvPr>
            <p:custDataLst>
              <p:tags r:id="rId11"/>
            </p:custDataLst>
          </p:nvPr>
        </p:nvSpPr>
        <p:spPr>
          <a:xfrm>
            <a:off x="639024" y="1591609"/>
            <a:ext cx="10922355" cy="4872249"/>
          </a:xfrm>
          <a:prstGeom prst="roundRect">
            <a:avLst>
              <a:gd name="adj" fmla="val 4386"/>
            </a:avLst>
          </a:prstGeom>
          <a:solidFill>
            <a:sysClr val="window" lastClr="FFFFFF"/>
          </a:solidFill>
          <a:ln w="12700">
            <a:solidFill>
              <a:srgbClr val="44546A">
                <a:lumMod val="75000"/>
              </a:srgbClr>
            </a:solidFill>
          </a:ln>
          <a:effectLst>
            <a:outerShdw blurRad="50800" dist="76200" dir="5400000" algn="t" rotWithShape="0">
              <a:prstClr val="black">
                <a:alpha val="11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p>
        </p:txBody>
      </p:sp>
      <p:sp>
        <p:nvSpPr>
          <p:cNvPr id="515" name="同心圆 262"/>
          <p:cNvSpPr/>
          <p:nvPr>
            <p:custDataLst>
              <p:tags r:id="rId12"/>
            </p:custDataLst>
          </p:nvPr>
        </p:nvSpPr>
        <p:spPr>
          <a:xfrm>
            <a:off x="11109640" y="6016909"/>
            <a:ext cx="300711" cy="300711"/>
          </a:xfrm>
          <a:prstGeom prst="donut">
            <a:avLst/>
          </a:prstGeom>
          <a:ln w="25400">
            <a:solidFill>
              <a:sysClr val="window" lastClr="FFFFFF"/>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kumimoji="1" lang="zh-CN" altLang="en-US">
              <a:solidFill>
                <a:sysClr val="windowText" lastClr="000000"/>
              </a:solidFill>
            </a:endParaRPr>
          </a:p>
        </p:txBody>
      </p:sp>
      <p:sp>
        <p:nvSpPr>
          <p:cNvPr id="15" name="同心圆 262"/>
          <p:cNvSpPr/>
          <p:nvPr>
            <p:custDataLst>
              <p:tags r:id="rId13"/>
            </p:custDataLst>
          </p:nvPr>
        </p:nvSpPr>
        <p:spPr>
          <a:xfrm>
            <a:off x="799780" y="1752884"/>
            <a:ext cx="300711" cy="300711"/>
          </a:xfrm>
          <a:prstGeom prst="donut">
            <a:avLst/>
          </a:prstGeom>
          <a:ln w="25400">
            <a:solidFill>
              <a:sysClr val="window" lastClr="FFFFFF"/>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kumimoji="1" lang="zh-CN" altLang="en-US">
              <a:solidFill>
                <a:sysClr val="windowText" lastClr="000000"/>
              </a:solidFill>
            </a:endParaRPr>
          </a:p>
        </p:txBody>
      </p:sp>
      <p:sp>
        <p:nvSpPr>
          <p:cNvPr id="513" name="斜纹 512"/>
          <p:cNvSpPr/>
          <p:nvPr>
            <p:custDataLst>
              <p:tags r:id="rId14"/>
            </p:custDataLst>
          </p:nvPr>
        </p:nvSpPr>
        <p:spPr>
          <a:xfrm rot="8100000">
            <a:off x="-244064" y="543543"/>
            <a:ext cx="488126" cy="488126"/>
          </a:xfrm>
          <a:prstGeom prst="diagStripe">
            <a:avLst/>
          </a:prstGeom>
          <a:solidFill>
            <a:srgbClr val="44546A">
              <a:lumMod val="20000"/>
              <a:lumOff val="80000"/>
            </a:srgbClr>
          </a:solidFill>
          <a:ln>
            <a:noFill/>
          </a:ln>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kumimoji="1" lang="zh-CN" altLang="en-US">
              <a:solidFill>
                <a:sysClr val="windowText" lastClr="000000"/>
              </a:solidFill>
            </a:endParaRPr>
          </a:p>
        </p:txBody>
      </p:sp>
      <p:sp>
        <p:nvSpPr>
          <p:cNvPr id="2" name="文本框 1"/>
          <p:cNvSpPr txBox="1"/>
          <p:nvPr>
            <p:custDataLst>
              <p:tags r:id="rId15"/>
            </p:custDataLst>
          </p:nvPr>
        </p:nvSpPr>
        <p:spPr>
          <a:xfrm>
            <a:off x="1295118" y="2014220"/>
            <a:ext cx="9601277" cy="326390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algn="l">
              <a:lnSpc>
                <a:spcPct val="230000"/>
              </a:lnSpc>
            </a:pPr>
            <a:r>
              <a:rPr lang="en-US" altLang="zh-CN" b="1" dirty="0">
                <a:latin typeface="微软雅黑" panose="020B0503020204020204" charset="-122"/>
                <a:ea typeface="微软雅黑" panose="020B0503020204020204" charset="-122"/>
                <a:sym typeface="+mn-ea"/>
              </a:rPr>
              <a:t>  </a:t>
            </a:r>
            <a:r>
              <a:rPr lang="en-US" altLang="zh-CN" sz="2000" b="1" dirty="0">
                <a:latin typeface="微软雅黑" panose="020B0503020204020204" charset="-122"/>
                <a:ea typeface="微软雅黑" panose="020B0503020204020204" charset="-122"/>
                <a:sym typeface="+mn-ea"/>
              </a:rPr>
              <a:t>             </a:t>
            </a:r>
            <a:r>
              <a:rPr sz="2000" b="1" dirty="0">
                <a:latin typeface="微软雅黑" panose="020B0503020204020204" charset="-122"/>
                <a:ea typeface="微软雅黑" panose="020B0503020204020204" charset="-122"/>
                <a:sym typeface="+mn-ea"/>
              </a:rPr>
              <a:t> </a:t>
            </a:r>
            <a:r>
              <a:rPr sz="2000" b="1" dirty="0">
                <a:solidFill>
                  <a:srgbClr val="00B050"/>
                </a:solidFill>
                <a:latin typeface="微软雅黑" panose="020B0503020204020204" charset="-122"/>
                <a:ea typeface="微软雅黑" panose="020B0503020204020204" charset="-122"/>
                <a:sym typeface="+mn-ea"/>
              </a:rPr>
              <a:t>语法衔接</a:t>
            </a:r>
            <a:r>
              <a:rPr sz="2000" b="1" dirty="0">
                <a:latin typeface="微软雅黑" panose="020B0503020204020204" charset="-122"/>
                <a:ea typeface="微软雅黑" panose="020B0503020204020204" charset="-122"/>
                <a:sym typeface="+mn-ea"/>
              </a:rPr>
              <a:t>（grammatical cohesion）</a:t>
            </a:r>
          </a:p>
          <a:p>
            <a:pPr algn="l">
              <a:lnSpc>
                <a:spcPct val="230000"/>
              </a:lnSpc>
            </a:pPr>
            <a:r>
              <a:rPr sz="2000" b="1" dirty="0">
                <a:latin typeface="微软雅黑" panose="020B0503020204020204" charset="-122"/>
                <a:ea typeface="微软雅黑" panose="020B0503020204020204" charset="-122"/>
                <a:sym typeface="+mn-ea"/>
              </a:rPr>
              <a:t>                </a:t>
            </a:r>
            <a:r>
              <a:rPr sz="2000" b="1" dirty="0">
                <a:solidFill>
                  <a:srgbClr val="00B050"/>
                </a:solidFill>
                <a:latin typeface="微软雅黑" panose="020B0503020204020204" charset="-122"/>
                <a:ea typeface="微软雅黑" panose="020B0503020204020204" charset="-122"/>
                <a:sym typeface="+mn-ea"/>
              </a:rPr>
              <a:t>词汇衔接</a:t>
            </a:r>
            <a:r>
              <a:rPr sz="2000" b="1" dirty="0">
                <a:latin typeface="微软雅黑" panose="020B0503020204020204" charset="-122"/>
                <a:ea typeface="微软雅黑" panose="020B0503020204020204" charset="-122"/>
                <a:sym typeface="+mn-ea"/>
              </a:rPr>
              <a:t>（lexical cohesion）</a:t>
            </a:r>
          </a:p>
          <a:p>
            <a:pPr algn="l">
              <a:lnSpc>
                <a:spcPct val="230000"/>
              </a:lnSpc>
            </a:pPr>
            <a:r>
              <a:rPr sz="2000" b="1" dirty="0">
                <a:latin typeface="微软雅黑" panose="020B0503020204020204" charset="-122"/>
                <a:ea typeface="微软雅黑" panose="020B0503020204020204" charset="-122"/>
                <a:sym typeface="+mn-ea"/>
              </a:rPr>
              <a:t>                </a:t>
            </a:r>
            <a:r>
              <a:rPr sz="2000" b="1" dirty="0">
                <a:solidFill>
                  <a:srgbClr val="00B050"/>
                </a:solidFill>
                <a:latin typeface="微软雅黑" panose="020B0503020204020204" charset="-122"/>
                <a:ea typeface="微软雅黑" panose="020B0503020204020204" charset="-122"/>
                <a:sym typeface="+mn-ea"/>
              </a:rPr>
              <a:t>逻辑衔接</a:t>
            </a:r>
            <a:r>
              <a:rPr sz="2000" b="1" dirty="0">
                <a:latin typeface="微软雅黑" panose="020B0503020204020204" charset="-122"/>
                <a:ea typeface="微软雅黑" panose="020B0503020204020204" charset="-122"/>
                <a:sym typeface="+mn-ea"/>
              </a:rPr>
              <a:t>（logical cohesion）</a:t>
            </a:r>
            <a:endParaRPr sz="2000">
              <a:solidFill>
                <a:sysClr val="windowText" lastClr="000000">
                  <a:lumMod val="75000"/>
                  <a:lumOff val="25000"/>
                </a:sysClr>
              </a:solidFill>
              <a:latin typeface="Arial" panose="020B0604020202020204" pitchFamily="34" charset="0"/>
              <a:ea typeface="微软雅黑" panose="020B0503020204020204" charset="-122"/>
              <a:sym typeface="+mn-ea"/>
            </a:endParaRPr>
          </a:p>
        </p:txBody>
      </p:sp>
      <p:sp>
        <p:nvSpPr>
          <p:cNvPr id="3" name="左大括号 2"/>
          <p:cNvSpPr/>
          <p:nvPr/>
        </p:nvSpPr>
        <p:spPr>
          <a:xfrm>
            <a:off x="2626360" y="2633345"/>
            <a:ext cx="189865" cy="159067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1038860" y="3198495"/>
            <a:ext cx="1587500" cy="460375"/>
          </a:xfrm>
          <a:prstGeom prst="rect">
            <a:avLst/>
          </a:prstGeom>
          <a:noFill/>
        </p:spPr>
        <p:txBody>
          <a:bodyPr wrap="square" rtlCol="0">
            <a:spAutoFit/>
          </a:bodyPr>
          <a:lstStyle/>
          <a:p>
            <a:r>
              <a:rPr lang="zh-CN" altLang="en-US" sz="2400" b="1"/>
              <a:t>衔接手段</a:t>
            </a:r>
          </a:p>
        </p:txBody>
      </p:sp>
      <p:pic>
        <p:nvPicPr>
          <p:cNvPr id="18" name="图片 45">
            <a:extLst>
              <a:ext uri="{FF2B5EF4-FFF2-40B4-BE49-F238E27FC236}">
                <a16:creationId xmlns:a16="http://schemas.microsoft.com/office/drawing/2014/main" id="{5EBECBC2-84CD-F04C-A9EC-CCB73C1AB7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19916" y="2180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1588" y="375649"/>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1588" y="391978"/>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5" name="文本框 2"/>
          <p:cNvSpPr txBox="1">
            <a:spLocks noChangeArrowheads="1"/>
          </p:cNvSpPr>
          <p:nvPr>
            <p:custDataLst>
              <p:tags r:id="rId4"/>
            </p:custDataLst>
          </p:nvPr>
        </p:nvSpPr>
        <p:spPr bwMode="auto">
          <a:xfrm>
            <a:off x="737580" y="1530054"/>
            <a:ext cx="497051" cy="75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a:solidFill>
                  <a:schemeClr val="tx2"/>
                </a:solidFill>
                <a:latin typeface="+mn-lt"/>
                <a:ea typeface="+mn-ea"/>
                <a:sym typeface="Arial" panose="020B0604020202020204" pitchFamily="34" charset="0"/>
              </a:rPr>
              <a:t>1</a:t>
            </a:r>
          </a:p>
        </p:txBody>
      </p:sp>
      <p:sp>
        <p:nvSpPr>
          <p:cNvPr id="6" name="文本框 5"/>
          <p:cNvSpPr txBox="1"/>
          <p:nvPr>
            <p:custDataLst>
              <p:tags r:id="rId5"/>
            </p:custDataLst>
          </p:nvPr>
        </p:nvSpPr>
        <p:spPr>
          <a:xfrm>
            <a:off x="2674620" y="1530350"/>
            <a:ext cx="9092565" cy="1604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Autofit/>
          </a:bodyPr>
          <a:lstStyle>
            <a:defPPr>
              <a:defRPr lang="zh-CN"/>
            </a:defPPr>
            <a:lvl1pPr marL="17780" indent="-17780">
              <a:lnSpc>
                <a:spcPct val="90000"/>
              </a:lnSpc>
              <a:spcBef>
                <a:spcPct val="20000"/>
              </a:spcBef>
              <a:buNone/>
              <a:defRPr sz="2000" b="0">
                <a:solidFill>
                  <a:schemeClr val="bg2"/>
                </a:solidFill>
                <a:latin typeface="+mj-lt"/>
                <a:ea typeface="+mj-ea"/>
                <a:cs typeface="+mj-cs"/>
              </a:defRPr>
            </a:lvl1pPr>
            <a:lvl2pPr indent="0" eaLnBrk="0" hangingPunct="0">
              <a:spcBef>
                <a:spcPct val="20000"/>
              </a:spcBef>
              <a:buNone/>
              <a:defRPr sz="1800" b="0">
                <a:latin typeface="+mn-lt"/>
                <a:ea typeface="宋体" panose="02010600030101010101" pitchFamily="2" charset="-122"/>
              </a:defRPr>
            </a:lvl2pPr>
            <a:lvl3pPr indent="0" eaLnBrk="0" hangingPunct="0">
              <a:spcBef>
                <a:spcPct val="20000"/>
              </a:spcBef>
              <a:buNone/>
              <a:defRPr sz="1800" b="0">
                <a:latin typeface="+mn-lt"/>
                <a:ea typeface="宋体" panose="02010600030101010101" pitchFamily="2" charset="-122"/>
              </a:defRPr>
            </a:lvl3pPr>
            <a:lvl4pPr indent="0" eaLnBrk="0" hangingPunct="0">
              <a:spcBef>
                <a:spcPct val="20000"/>
              </a:spcBef>
              <a:buNone/>
              <a:defRPr sz="1800" b="0">
                <a:latin typeface="+mn-lt"/>
                <a:ea typeface="宋体" panose="02010600030101010101" pitchFamily="2" charset="-122"/>
              </a:defRPr>
            </a:lvl4pPr>
            <a:lvl5pPr indent="0" eaLnBrk="0" hangingPunct="0">
              <a:spcBef>
                <a:spcPct val="20000"/>
              </a:spcBef>
              <a:buNone/>
              <a:defRPr sz="1800" b="0">
                <a:latin typeface="+mn-lt"/>
                <a:ea typeface="宋体" panose="02010600030101010101" pitchFamily="2" charset="-122"/>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lgn="l">
              <a:lnSpc>
                <a:spcPct val="90000"/>
              </a:lnSpc>
              <a:spcBef>
                <a:spcPts val="100"/>
              </a:spcBef>
              <a:spcAft>
                <a:spcPts val="0"/>
              </a:spcAft>
              <a:buSzPct val="100000"/>
              <a:buFont typeface="Wingdings" panose="05000000000000000000" charset="0"/>
              <a:buChar char="l"/>
            </a:pPr>
            <a:r>
              <a:rPr lang="en-US" altLang="zh-CN" sz="2100" b="1" dirty="0">
                <a:solidFill>
                  <a:srgbClr val="7030A0"/>
                </a:solidFill>
                <a:latin typeface="Comic Sans MS" panose="030F0702030302020204" charset="0"/>
                <a:ea typeface="+mn-ea"/>
                <a:cs typeface="Comic Sans MS" panose="030F0702030302020204" charset="0"/>
              </a:rPr>
              <a:t>人称照应</a:t>
            </a:r>
            <a:r>
              <a:rPr lang="en-US" altLang="zh-CN" sz="2100" b="1" dirty="0">
                <a:latin typeface="Comic Sans MS" panose="030F0702030302020204" charset="0"/>
                <a:ea typeface="+mn-ea"/>
                <a:cs typeface="Comic Sans MS" panose="030F0702030302020204" charset="0"/>
              </a:rPr>
              <a:t>     (he,it,they,/their,our, /hers, yours……)</a:t>
            </a:r>
          </a:p>
          <a:p>
            <a:pPr marL="0" indent="0" algn="l">
              <a:lnSpc>
                <a:spcPct val="90000"/>
              </a:lnSpc>
              <a:spcBef>
                <a:spcPts val="100"/>
              </a:spcBef>
              <a:spcAft>
                <a:spcPts val="0"/>
              </a:spcAft>
              <a:buSzPct val="100000"/>
              <a:buFont typeface="Wingdings" panose="05000000000000000000" charset="0"/>
              <a:buChar char="l"/>
            </a:pPr>
            <a:endParaRPr lang="en-US" altLang="zh-CN" sz="2100" b="1" dirty="0">
              <a:latin typeface="Comic Sans MS" panose="030F0702030302020204" charset="0"/>
              <a:ea typeface="+mn-ea"/>
              <a:cs typeface="Comic Sans MS" panose="030F0702030302020204" charset="0"/>
            </a:endParaRPr>
          </a:p>
          <a:p>
            <a:pPr marL="0" indent="0" algn="l">
              <a:lnSpc>
                <a:spcPct val="90000"/>
              </a:lnSpc>
              <a:spcBef>
                <a:spcPts val="100"/>
              </a:spcBef>
              <a:spcAft>
                <a:spcPts val="0"/>
              </a:spcAft>
              <a:buSzPct val="100000"/>
              <a:buFont typeface="Wingdings" panose="05000000000000000000" charset="0"/>
            </a:pPr>
            <a:r>
              <a:rPr lang="en-US" altLang="zh-CN" sz="2100" b="1" dirty="0">
                <a:latin typeface="Comic Sans MS" panose="030F0702030302020204" charset="0"/>
                <a:ea typeface="+mn-ea"/>
                <a:cs typeface="Comic Sans MS" panose="030F0702030302020204" charset="0"/>
              </a:rPr>
              <a:t> I went to see the writer. </a:t>
            </a:r>
            <a:r>
              <a:rPr lang="en-US" altLang="zh-CN" sz="2100" b="1" dirty="0">
                <a:solidFill>
                  <a:srgbClr val="C00000"/>
                </a:solidFill>
                <a:latin typeface="Segoe UI Black" panose="020B0A02040204020203" charset="0"/>
                <a:ea typeface="+mn-ea"/>
                <a:cs typeface="Segoe UI Black" panose="020B0A02040204020203" charset="0"/>
              </a:rPr>
              <a:t>He</a:t>
            </a:r>
            <a:r>
              <a:rPr lang="en-US" altLang="zh-CN" sz="2100" b="1" dirty="0">
                <a:latin typeface="Comic Sans MS" panose="030F0702030302020204" charset="0"/>
                <a:ea typeface="+mn-ea"/>
                <a:cs typeface="Comic Sans MS" panose="030F0702030302020204" charset="0"/>
              </a:rPr>
              <a:t> lived in a remote village and </a:t>
            </a:r>
            <a:r>
              <a:rPr lang="en-US" altLang="zh-CN" sz="2100" b="1" dirty="0">
                <a:solidFill>
                  <a:srgbClr val="C00000"/>
                </a:solidFill>
                <a:latin typeface="Segoe UI Black" panose="020B0A02040204020203" charset="0"/>
                <a:ea typeface="+mn-ea"/>
                <a:cs typeface="Segoe UI Black" panose="020B0A02040204020203" charset="0"/>
              </a:rPr>
              <a:t>his </a:t>
            </a:r>
            <a:r>
              <a:rPr lang="en-US" altLang="zh-CN" sz="2100" b="1" dirty="0">
                <a:latin typeface="Comic Sans MS" panose="030F0702030302020204" charset="0"/>
                <a:ea typeface="+mn-ea"/>
                <a:cs typeface="Comic Sans MS" panose="030F0702030302020204" charset="0"/>
              </a:rPr>
              <a:t>house was just a hut. </a:t>
            </a:r>
          </a:p>
        </p:txBody>
      </p:sp>
      <p:sp>
        <p:nvSpPr>
          <p:cNvPr id="7" name="文本框 6"/>
          <p:cNvSpPr txBox="1"/>
          <p:nvPr>
            <p:custDataLst>
              <p:tags r:id="rId6"/>
            </p:custDataLst>
          </p:nvPr>
        </p:nvSpPr>
        <p:spPr>
          <a:xfrm>
            <a:off x="2674620" y="3199765"/>
            <a:ext cx="8255635" cy="1656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defPPr>
              <a:defRPr lang="zh-CN"/>
            </a:defPPr>
            <a:lvl1pPr>
              <a:defRPr>
                <a:solidFill>
                  <a:schemeClr val="bg2"/>
                </a:solidFill>
                <a:latin typeface="+mn-lt"/>
                <a:ea typeface="+mn-ea"/>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b="1" dirty="0">
                <a:solidFill>
                  <a:srgbClr val="7030A0"/>
                </a:solidFill>
                <a:latin typeface="Comic Sans MS" panose="030F0702030302020204" charset="0"/>
                <a:cs typeface="Comic Sans MS" panose="030F0702030302020204" charset="0"/>
              </a:rPr>
              <a:t>指示照应</a:t>
            </a:r>
            <a:r>
              <a:rPr lang="en-US" altLang="zh-CN" sz="2100" b="1" dirty="0">
                <a:latin typeface="Comic Sans MS" panose="030F0702030302020204" charset="0"/>
                <a:cs typeface="Comic Sans MS" panose="030F0702030302020204" charset="0"/>
              </a:rPr>
              <a:t>     (the,/this,that,these,those,/here, there……)</a:t>
            </a:r>
          </a:p>
          <a:p>
            <a:pPr lvl="0" indent="0" algn="l" fontAlgn="ctr">
              <a:lnSpc>
                <a:spcPct val="130000"/>
              </a:lnSpc>
              <a:spcBef>
                <a:spcPts val="1000"/>
              </a:spcBef>
              <a:spcAft>
                <a:spcPts val="0"/>
              </a:spcAft>
              <a:buSzPct val="100000"/>
              <a:buFont typeface="Wingdings" panose="05000000000000000000" charset="0"/>
              <a:buNone/>
            </a:pPr>
            <a:r>
              <a:rPr lang="en-US" altLang="zh-CN" sz="2100" b="1" dirty="0">
                <a:latin typeface="Comic Sans MS" panose="030F0702030302020204" charset="0"/>
                <a:cs typeface="Comic Sans MS" panose="030F0702030302020204" charset="0"/>
              </a:rPr>
              <a:t>  When food comes out of any oven, it should stand a while. During </a:t>
            </a:r>
            <a:r>
              <a:rPr lang="en-US" altLang="zh-CN" sz="2100" b="1" dirty="0">
                <a:solidFill>
                  <a:srgbClr val="C00000"/>
                </a:solidFill>
                <a:latin typeface="Segoe UI Black" panose="020B0A02040204020203" charset="0"/>
                <a:cs typeface="Segoe UI Black" panose="020B0A02040204020203" charset="0"/>
              </a:rPr>
              <a:t>this</a:t>
            </a:r>
            <a:r>
              <a:rPr lang="en-US" altLang="zh-CN" sz="2100" b="1" dirty="0">
                <a:latin typeface="Comic Sans MS" panose="030F0702030302020204" charset="0"/>
                <a:cs typeface="Comic Sans MS" panose="030F0702030302020204" charset="0"/>
              </a:rPr>
              <a:t> delay the centre carries on cooking.</a:t>
            </a:r>
          </a:p>
        </p:txBody>
      </p:sp>
      <p:sp>
        <p:nvSpPr>
          <p:cNvPr id="23" name="文本框 22"/>
          <p:cNvSpPr txBox="1"/>
          <p:nvPr>
            <p:custDataLst>
              <p:tags r:id="rId7"/>
            </p:custDataLst>
          </p:nvPr>
        </p:nvSpPr>
        <p:spPr>
          <a:xfrm>
            <a:off x="204471" y="378372"/>
            <a:ext cx="3074276" cy="8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r">
              <a:defRPr sz="2400">
                <a:solidFill>
                  <a:schemeClr val="bg1"/>
                </a:solidFill>
                <a:latin typeface="+mj-lt"/>
                <a:ea typeface="+mj-ea"/>
                <a:cs typeface="+mj-cs"/>
                <a:sym typeface="Arial" panose="020B0604020202020204" pitchFamily="34" charset="0"/>
              </a:defRPr>
            </a:lvl1pPr>
            <a:lvl2pPr algn="r">
              <a:defRPr sz="2800">
                <a:solidFill>
                  <a:schemeClr val="bg1"/>
                </a:solidFill>
              </a:defRPr>
            </a:lvl2pPr>
            <a:lvl3pPr algn="r">
              <a:defRPr sz="2800">
                <a:solidFill>
                  <a:schemeClr val="bg1"/>
                </a:solidFill>
              </a:defRPr>
            </a:lvl3pPr>
            <a:lvl4pPr algn="r">
              <a:defRPr sz="2800">
                <a:solidFill>
                  <a:schemeClr val="bg1"/>
                </a:solidFill>
              </a:defRPr>
            </a:lvl4pPr>
            <a:lvl5pPr algn="r">
              <a:defRPr sz="2800">
                <a:solidFill>
                  <a:schemeClr val="bg1"/>
                </a:solidFill>
              </a:defRPr>
            </a:lvl5pPr>
            <a:lvl6pPr marL="457200" algn="r" fontAlgn="base">
              <a:spcBef>
                <a:spcPct val="0"/>
              </a:spcBef>
              <a:spcAft>
                <a:spcPct val="0"/>
              </a:spcAft>
              <a:defRPr sz="2800">
                <a:solidFill>
                  <a:schemeClr val="bg1"/>
                </a:solidFill>
              </a:defRPr>
            </a:lvl6pPr>
            <a:lvl7pPr marL="914400" algn="r" fontAlgn="base">
              <a:spcBef>
                <a:spcPct val="0"/>
              </a:spcBef>
              <a:spcAft>
                <a:spcPct val="0"/>
              </a:spcAft>
              <a:defRPr sz="2800">
                <a:solidFill>
                  <a:schemeClr val="bg1"/>
                </a:solidFill>
              </a:defRPr>
            </a:lvl7pPr>
            <a:lvl8pPr marL="1371600" algn="r" fontAlgn="base">
              <a:spcBef>
                <a:spcPct val="0"/>
              </a:spcBef>
              <a:spcAft>
                <a:spcPct val="0"/>
              </a:spcAft>
              <a:defRPr sz="2800">
                <a:solidFill>
                  <a:schemeClr val="bg1"/>
                </a:solidFill>
              </a:defRPr>
            </a:lvl8pPr>
            <a:lvl9pPr marL="1828800" algn="r" fontAlgn="base">
              <a:spcBef>
                <a:spcPct val="0"/>
              </a:spcBef>
              <a:spcAft>
                <a:spcPct val="0"/>
              </a:spcAft>
              <a:defRPr sz="2800">
                <a:solidFill>
                  <a:schemeClr val="bg1"/>
                </a:solidFill>
              </a:defRPr>
            </a:lvl9pPr>
          </a:lstStyle>
          <a:p>
            <a:pPr marL="0" indent="0" algn="r">
              <a:lnSpc>
                <a:spcPct val="100000"/>
              </a:lnSpc>
              <a:spcBef>
                <a:spcPts val="0"/>
              </a:spcBef>
              <a:spcAft>
                <a:spcPts val="0"/>
              </a:spcAft>
              <a:buSzPct val="100000"/>
            </a:pPr>
            <a:r>
              <a:rPr lang="zh-CN" altLang="en-US"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1.语法衔接：</a:t>
            </a:r>
            <a:endParaRPr lang="en-US" altLang="zh-CN" sz="3200" dirty="0"/>
          </a:p>
        </p:txBody>
      </p:sp>
      <p:sp>
        <p:nvSpPr>
          <p:cNvPr id="4" name="文本框 3"/>
          <p:cNvSpPr txBox="1"/>
          <p:nvPr>
            <p:custDataLst>
              <p:tags r:id="rId8"/>
            </p:custDataLst>
          </p:nvPr>
        </p:nvSpPr>
        <p:spPr>
          <a:xfrm>
            <a:off x="1235295" y="3330527"/>
            <a:ext cx="1280109" cy="63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defPPr>
              <a:defRPr lang="zh-CN"/>
            </a:defPPr>
            <a:lvl1pPr>
              <a:defRPr>
                <a:solidFill>
                  <a:schemeClr val="bg2"/>
                </a:solidFill>
                <a:latin typeface="+mn-lt"/>
                <a:ea typeface="+mn-ea"/>
              </a:defRPr>
            </a:lvl1pPr>
          </a:lstStyle>
          <a:p>
            <a:pPr lvl="0" indent="0" algn="l" fontAlgn="ctr">
              <a:lnSpc>
                <a:spcPct val="130000"/>
              </a:lnSpc>
              <a:spcBef>
                <a:spcPts val="1000"/>
              </a:spcBef>
              <a:spcAft>
                <a:spcPts val="0"/>
              </a:spcAft>
              <a:buSzPct val="100000"/>
              <a:buFont typeface="Wingdings" panose="05000000000000000000" charset="0"/>
              <a:buNone/>
            </a:pPr>
            <a:r>
              <a:rPr lang="zh-CN" altLang="en-US" sz="2400" b="1" dirty="0">
                <a:solidFill>
                  <a:srgbClr val="244BF2"/>
                </a:solidFill>
              </a:rPr>
              <a:t>照应</a:t>
            </a:r>
          </a:p>
        </p:txBody>
      </p:sp>
      <p:sp>
        <p:nvSpPr>
          <p:cNvPr id="14" name="左大括号 13"/>
          <p:cNvSpPr/>
          <p:nvPr/>
        </p:nvSpPr>
        <p:spPr>
          <a:xfrm>
            <a:off x="2270125" y="1758950"/>
            <a:ext cx="245110" cy="346075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 name="组合 4"/>
          <p:cNvGrpSpPr/>
          <p:nvPr/>
        </p:nvGrpSpPr>
        <p:grpSpPr>
          <a:xfrm>
            <a:off x="589280" y="1508868"/>
            <a:ext cx="795281" cy="795281"/>
            <a:chOff x="5382" y="2197"/>
            <a:chExt cx="976" cy="976"/>
          </a:xfrm>
        </p:grpSpPr>
        <p:sp>
          <p:nvSpPr>
            <p:cNvPr id="8204" name="空心弧 50"/>
            <p:cNvSpPr/>
            <p:nvPr>
              <p:custDataLst>
                <p:tags r:id="rId10"/>
              </p:custDataLst>
            </p:nvPr>
          </p:nvSpPr>
          <p:spPr bwMode="auto">
            <a:xfrm rot="5580000">
              <a:off x="5382" y="2197"/>
              <a:ext cx="976" cy="976"/>
            </a:xfrm>
            <a:custGeom>
              <a:avLst/>
              <a:gdLst>
                <a:gd name="T0" fmla="*/ 3589 w 581025"/>
                <a:gd name="T1" fmla="*/ 244986 h 581025"/>
                <a:gd name="T2" fmla="*/ 280639 w 581025"/>
                <a:gd name="T3" fmla="*/ 168 h 581025"/>
                <a:gd name="T4" fmla="*/ 573680 w 581025"/>
                <a:gd name="T5" fmla="*/ 225600 h 581025"/>
                <a:gd name="T6" fmla="*/ 408096 w 581025"/>
                <a:gd name="T7" fmla="*/ 556167 h 581025"/>
                <a:gd name="T8" fmla="*/ 408096 w 581025"/>
                <a:gd name="T9" fmla="*/ 556166 h 581025"/>
                <a:gd name="T10" fmla="*/ 573680 w 581025"/>
                <a:gd name="T11" fmla="*/ 225599 h 581025"/>
                <a:gd name="T12" fmla="*/ 280639 w 581025"/>
                <a:gd name="T13" fmla="*/ 167 h 581025"/>
                <a:gd name="T14" fmla="*/ 3589 w 581025"/>
                <a:gd name="T15" fmla="*/ 244985 h 581025"/>
                <a:gd name="T16" fmla="*/ 3589 w 581025"/>
                <a:gd name="T17" fmla="*/ 244986 h 58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025" h="581025">
                  <a:moveTo>
                    <a:pt x="3589" y="244986"/>
                  </a:moveTo>
                  <a:cubicBezTo>
                    <a:pt x="25394" y="107563"/>
                    <a:pt x="141577" y="4897"/>
                    <a:pt x="280639" y="168"/>
                  </a:cubicBezTo>
                  <a:cubicBezTo>
                    <a:pt x="419701" y="-4561"/>
                    <a:pt x="542590" y="89975"/>
                    <a:pt x="573680" y="225600"/>
                  </a:cubicBezTo>
                  <a:cubicBezTo>
                    <a:pt x="604771" y="361224"/>
                    <a:pt x="535332" y="499850"/>
                    <a:pt x="408096" y="556167"/>
                  </a:cubicBezTo>
                  <a:lnTo>
                    <a:pt x="408096" y="556166"/>
                  </a:lnTo>
                  <a:cubicBezTo>
                    <a:pt x="535332" y="499849"/>
                    <a:pt x="604771" y="361223"/>
                    <a:pt x="573680" y="225599"/>
                  </a:cubicBezTo>
                  <a:cubicBezTo>
                    <a:pt x="542589" y="89975"/>
                    <a:pt x="419701" y="-4562"/>
                    <a:pt x="280639" y="167"/>
                  </a:cubicBezTo>
                  <a:cubicBezTo>
                    <a:pt x="141577" y="4896"/>
                    <a:pt x="25394" y="107562"/>
                    <a:pt x="3589" y="244985"/>
                  </a:cubicBezTo>
                  <a:lnTo>
                    <a:pt x="3589" y="244986"/>
                  </a:lnTo>
                  <a:close/>
                </a:path>
              </a:pathLst>
            </a:custGeom>
            <a:solidFill>
              <a:schemeClr val="accent1"/>
            </a:solidFill>
            <a:ln w="12700" cap="flat" cmpd="sng">
              <a:solidFill>
                <a:schemeClr val="hlink"/>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rmAutofit/>
            </a:bodyPr>
            <a:lstStyle/>
            <a:p>
              <a:endParaRPr lang="zh-CN" altLang="en-US">
                <a:solidFill>
                  <a:schemeClr val="tx2"/>
                </a:solidFill>
                <a:sym typeface="Arial" panose="020B0604020202020204" pitchFamily="34" charset="0"/>
              </a:endParaRPr>
            </a:p>
          </p:txBody>
        </p:sp>
        <p:sp>
          <p:nvSpPr>
            <p:cNvPr id="3" name="文本框 2"/>
            <p:cNvSpPr txBox="1">
              <a:spLocks noChangeArrowheads="1"/>
            </p:cNvSpPr>
            <p:nvPr>
              <p:custDataLst>
                <p:tags r:id="rId11"/>
              </p:custDataLst>
            </p:nvPr>
          </p:nvSpPr>
          <p:spPr bwMode="auto">
            <a:xfrm>
              <a:off x="5565" y="2222"/>
              <a:ext cx="610" cy="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a:solidFill>
                    <a:schemeClr val="tx2"/>
                  </a:solidFill>
                  <a:latin typeface="+mn-lt"/>
                  <a:ea typeface="+mn-ea"/>
                  <a:sym typeface="Arial" panose="020B0604020202020204" pitchFamily="34" charset="0"/>
                </a:rPr>
                <a:t>1</a:t>
              </a:r>
            </a:p>
          </p:txBody>
        </p:sp>
      </p:grpSp>
      <p:sp>
        <p:nvSpPr>
          <p:cNvPr id="2" name="文本框 1"/>
          <p:cNvSpPr txBox="1"/>
          <p:nvPr>
            <p:custDataLst>
              <p:tags r:id="rId9"/>
            </p:custDataLst>
          </p:nvPr>
        </p:nvSpPr>
        <p:spPr>
          <a:xfrm>
            <a:off x="2674620" y="4855845"/>
            <a:ext cx="8255635" cy="1788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defPPr>
              <a:defRPr lang="zh-CN"/>
            </a:defPPr>
            <a:lvl1pPr>
              <a:defRPr>
                <a:solidFill>
                  <a:schemeClr val="bg2"/>
                </a:solidFill>
                <a:latin typeface="+mn-lt"/>
                <a:ea typeface="+mn-ea"/>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b="1" dirty="0">
                <a:solidFill>
                  <a:srgbClr val="7030A0"/>
                </a:solidFill>
                <a:latin typeface="Comic Sans MS" panose="030F0702030302020204" charset="0"/>
                <a:cs typeface="Comic Sans MS" panose="030F0702030302020204" charset="0"/>
              </a:rPr>
              <a:t>比较照应</a:t>
            </a:r>
            <a:r>
              <a:rPr lang="en-US" altLang="zh-CN" sz="2100" b="1" dirty="0">
                <a:latin typeface="Comic Sans MS" panose="030F0702030302020204" charset="0"/>
                <a:cs typeface="Comic Sans MS" panose="030F0702030302020204" charset="0"/>
              </a:rPr>
              <a:t>     (different, same, 比较级……)</a:t>
            </a:r>
          </a:p>
          <a:p>
            <a:pPr lvl="0" indent="0" algn="l" fontAlgn="ctr">
              <a:lnSpc>
                <a:spcPct val="130000"/>
              </a:lnSpc>
              <a:spcBef>
                <a:spcPts val="1000"/>
              </a:spcBef>
              <a:spcAft>
                <a:spcPts val="0"/>
              </a:spcAft>
              <a:buSzPct val="100000"/>
              <a:buFont typeface="Wingdings" panose="05000000000000000000" charset="0"/>
              <a:buNone/>
            </a:pPr>
            <a:r>
              <a:rPr lang="en-US" altLang="zh-CN" sz="2100" b="1" dirty="0">
                <a:latin typeface="Comic Sans MS" panose="030F0702030302020204" charset="0"/>
                <a:cs typeface="Comic Sans MS" panose="030F0702030302020204" charset="0"/>
              </a:rPr>
              <a:t>  John took four hours to reach London. Bill, on the other hand, was driving</a:t>
            </a:r>
            <a:r>
              <a:rPr lang="en-US" altLang="zh-CN" sz="2100" b="1" dirty="0">
                <a:solidFill>
                  <a:srgbClr val="C00000"/>
                </a:solidFill>
                <a:latin typeface="Comic Sans MS" panose="030F0702030302020204" charset="0"/>
                <a:cs typeface="Comic Sans MS" panose="030F0702030302020204" charset="0"/>
              </a:rPr>
              <a:t> </a:t>
            </a:r>
            <a:r>
              <a:rPr lang="en-US" altLang="zh-CN" sz="2100" b="1" dirty="0">
                <a:solidFill>
                  <a:srgbClr val="C00000"/>
                </a:solidFill>
                <a:latin typeface="Segoe UI Black" panose="020B0A02040204020203" charset="0"/>
                <a:cs typeface="Segoe UI Black" panose="020B0A02040204020203" charset="0"/>
              </a:rPr>
              <a:t>more slowl</a:t>
            </a:r>
            <a:r>
              <a:rPr lang="en-US" altLang="zh-CN" sz="2100" b="1" dirty="0">
                <a:solidFill>
                  <a:srgbClr val="C00000"/>
                </a:solidFill>
                <a:latin typeface="Comic Sans MS" panose="030F0702030302020204" charset="0"/>
                <a:cs typeface="Comic Sans MS" panose="030F0702030302020204" charset="0"/>
              </a:rPr>
              <a:t>y</a:t>
            </a:r>
            <a:r>
              <a:rPr lang="en-US" altLang="zh-CN" sz="2100" b="1" dirty="0">
                <a:latin typeface="Comic Sans MS" panose="030F0702030302020204" charset="0"/>
                <a:cs typeface="Comic Sans MS" panose="030F070203030202020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1588" y="375649"/>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588" y="391978"/>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7" name="空心弧 51"/>
          <p:cNvSpPr/>
          <p:nvPr>
            <p:custDataLst>
              <p:tags r:id="rId4"/>
            </p:custDataLst>
          </p:nvPr>
        </p:nvSpPr>
        <p:spPr bwMode="auto">
          <a:xfrm rot="5580000">
            <a:off x="435610" y="1852603"/>
            <a:ext cx="795281" cy="795281"/>
          </a:xfrm>
          <a:custGeom>
            <a:avLst/>
            <a:gdLst>
              <a:gd name="T0" fmla="*/ 3589 w 581025"/>
              <a:gd name="T1" fmla="*/ 244986 h 581025"/>
              <a:gd name="T2" fmla="*/ 280639 w 581025"/>
              <a:gd name="T3" fmla="*/ 168 h 581025"/>
              <a:gd name="T4" fmla="*/ 573680 w 581025"/>
              <a:gd name="T5" fmla="*/ 225600 h 581025"/>
              <a:gd name="T6" fmla="*/ 408096 w 581025"/>
              <a:gd name="T7" fmla="*/ 556167 h 581025"/>
              <a:gd name="T8" fmla="*/ 408096 w 581025"/>
              <a:gd name="T9" fmla="*/ 556166 h 581025"/>
              <a:gd name="T10" fmla="*/ 573680 w 581025"/>
              <a:gd name="T11" fmla="*/ 225599 h 581025"/>
              <a:gd name="T12" fmla="*/ 280639 w 581025"/>
              <a:gd name="T13" fmla="*/ 167 h 581025"/>
              <a:gd name="T14" fmla="*/ 3589 w 581025"/>
              <a:gd name="T15" fmla="*/ 244985 h 581025"/>
              <a:gd name="T16" fmla="*/ 3589 w 581025"/>
              <a:gd name="T17" fmla="*/ 244986 h 58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025" h="581025">
                <a:moveTo>
                  <a:pt x="3589" y="244986"/>
                </a:moveTo>
                <a:cubicBezTo>
                  <a:pt x="25394" y="107563"/>
                  <a:pt x="141577" y="4897"/>
                  <a:pt x="280639" y="168"/>
                </a:cubicBezTo>
                <a:cubicBezTo>
                  <a:pt x="419701" y="-4561"/>
                  <a:pt x="542590" y="89975"/>
                  <a:pt x="573680" y="225600"/>
                </a:cubicBezTo>
                <a:cubicBezTo>
                  <a:pt x="604771" y="361224"/>
                  <a:pt x="535332" y="499850"/>
                  <a:pt x="408096" y="556167"/>
                </a:cubicBezTo>
                <a:lnTo>
                  <a:pt x="408096" y="556166"/>
                </a:lnTo>
                <a:cubicBezTo>
                  <a:pt x="535332" y="499849"/>
                  <a:pt x="604771" y="361223"/>
                  <a:pt x="573680" y="225599"/>
                </a:cubicBezTo>
                <a:cubicBezTo>
                  <a:pt x="542589" y="89975"/>
                  <a:pt x="419701" y="-4562"/>
                  <a:pt x="280639" y="167"/>
                </a:cubicBezTo>
                <a:cubicBezTo>
                  <a:pt x="141577" y="4896"/>
                  <a:pt x="25394" y="107562"/>
                  <a:pt x="3589" y="244985"/>
                </a:cubicBezTo>
                <a:lnTo>
                  <a:pt x="3589" y="244986"/>
                </a:lnTo>
                <a:close/>
              </a:path>
            </a:pathLst>
          </a:custGeom>
          <a:solidFill>
            <a:schemeClr val="accent1"/>
          </a:solidFill>
          <a:ln w="12700" cap="flat" cmpd="sng">
            <a:solidFill>
              <a:schemeClr val="hlink"/>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rmAutofit/>
          </a:bodyPr>
          <a:lstStyle/>
          <a:p>
            <a:endParaRPr lang="zh-CN" altLang="en-US">
              <a:solidFill>
                <a:schemeClr val="tx2"/>
              </a:solidFill>
              <a:sym typeface="Arial" panose="020B0604020202020204" pitchFamily="34" charset="0"/>
            </a:endParaRPr>
          </a:p>
        </p:txBody>
      </p:sp>
      <p:sp>
        <p:nvSpPr>
          <p:cNvPr id="8208" name="文本框 52"/>
          <p:cNvSpPr txBox="1">
            <a:spLocks noChangeArrowheads="1"/>
          </p:cNvSpPr>
          <p:nvPr>
            <p:custDataLst>
              <p:tags r:id="rId5"/>
            </p:custDataLst>
          </p:nvPr>
        </p:nvSpPr>
        <p:spPr bwMode="auto">
          <a:xfrm>
            <a:off x="583910" y="1873788"/>
            <a:ext cx="497051" cy="75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a:solidFill>
                  <a:schemeClr val="tx2"/>
                </a:solidFill>
                <a:latin typeface="+mn-lt"/>
                <a:ea typeface="+mn-ea"/>
                <a:sym typeface="Arial" panose="020B0604020202020204" pitchFamily="34" charset="0"/>
              </a:rPr>
              <a:t>2</a:t>
            </a:r>
          </a:p>
        </p:txBody>
      </p:sp>
      <p:sp>
        <p:nvSpPr>
          <p:cNvPr id="2" name="文本框 1"/>
          <p:cNvSpPr txBox="1"/>
          <p:nvPr>
            <p:custDataLst>
              <p:tags r:id="rId6"/>
            </p:custDataLst>
          </p:nvPr>
        </p:nvSpPr>
        <p:spPr>
          <a:xfrm>
            <a:off x="2927985" y="1483360"/>
            <a:ext cx="8807450" cy="2265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defPPr>
              <a:defRPr lang="zh-CN"/>
            </a:defPPr>
            <a:lvl1pPr marL="17780" indent="-17780">
              <a:lnSpc>
                <a:spcPct val="90000"/>
              </a:lnSpc>
              <a:spcBef>
                <a:spcPct val="20000"/>
              </a:spcBef>
              <a:buNone/>
              <a:defRPr sz="2000">
                <a:solidFill>
                  <a:schemeClr val="bg2"/>
                </a:solidFill>
                <a:latin typeface="+mj-lt"/>
                <a:ea typeface="+mj-ea"/>
                <a:cs typeface="+mj-cs"/>
              </a:defRPr>
            </a:lvl1pPr>
            <a:lvl2pPr marL="742950" indent="-285750" eaLnBrk="0" hangingPunct="0">
              <a:spcBef>
                <a:spcPct val="20000"/>
              </a:spcBef>
              <a:buChar char="–"/>
              <a:defRPr sz="2800">
                <a:latin typeface="+mn-lt"/>
                <a:ea typeface="宋体" panose="02010600030101010101" pitchFamily="2" charset="-122"/>
              </a:defRPr>
            </a:lvl2pPr>
            <a:lvl3pPr marL="1143000" indent="-228600" eaLnBrk="0" hangingPunct="0">
              <a:spcBef>
                <a:spcPct val="20000"/>
              </a:spcBef>
              <a:buChar char="•"/>
              <a:defRPr sz="2400">
                <a:latin typeface="+mn-lt"/>
                <a:ea typeface="宋体" panose="02010600030101010101" pitchFamily="2" charset="-122"/>
              </a:defRPr>
            </a:lvl3pPr>
            <a:lvl4pPr marL="1600200" indent="-228600" eaLnBrk="0" hangingPunct="0">
              <a:spcBef>
                <a:spcPct val="20000"/>
              </a:spcBef>
              <a:buChar char="–"/>
              <a:defRPr sz="2000">
                <a:latin typeface="+mn-lt"/>
                <a:ea typeface="宋体" panose="02010600030101010101" pitchFamily="2" charset="-122"/>
              </a:defRPr>
            </a:lvl4pPr>
            <a:lvl5pPr marL="2057400" indent="-228600" eaLnBrk="0" hangingPunct="0">
              <a:spcBef>
                <a:spcPct val="20000"/>
              </a:spcBef>
              <a:buChar char="»"/>
              <a:defRPr sz="2000">
                <a:latin typeface="+mn-lt"/>
                <a:ea typeface="宋体" panose="02010600030101010101" pitchFamily="2" charset="-122"/>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342900" indent="-342900" algn="l">
              <a:lnSpc>
                <a:spcPct val="150000"/>
              </a:lnSpc>
              <a:spcBef>
                <a:spcPts val="100"/>
              </a:spcBef>
              <a:spcAft>
                <a:spcPts val="0"/>
              </a:spcAft>
              <a:buSzPct val="100000"/>
              <a:buFont typeface="Wingdings" panose="05000000000000000000" charset="0"/>
              <a:buChar char="l"/>
            </a:pPr>
            <a:r>
              <a:rPr lang="en-US" altLang="zh-CN" b="1" dirty="0">
                <a:solidFill>
                  <a:srgbClr val="7030A0"/>
                </a:solidFill>
              </a:rPr>
              <a:t>名词性替代 </a:t>
            </a:r>
            <a:r>
              <a:rPr lang="en-US" altLang="zh-CN" b="1" dirty="0"/>
              <a:t> (one,the other……):</a:t>
            </a:r>
          </a:p>
          <a:p>
            <a:pPr marL="0" indent="0" algn="l">
              <a:lnSpc>
                <a:spcPct val="150000"/>
              </a:lnSpc>
              <a:spcBef>
                <a:spcPts val="100"/>
              </a:spcBef>
              <a:spcAft>
                <a:spcPts val="0"/>
              </a:spcAft>
              <a:buSzPct val="100000"/>
              <a:buFont typeface="Wingdings" panose="05000000000000000000" charset="0"/>
            </a:pPr>
            <a:r>
              <a:rPr lang="en-US" altLang="zh-CN" b="1" dirty="0"/>
              <a:t>  </a:t>
            </a:r>
            <a:r>
              <a:rPr lang="en-US" altLang="zh-CN" b="1" dirty="0">
                <a:latin typeface="+mn-lt"/>
                <a:cs typeface="+mn-lt"/>
              </a:rPr>
              <a:t> I wish I’d bought a few jars of honey. Did you notice </a:t>
            </a:r>
            <a:r>
              <a:rPr lang="en-US" altLang="zh-CN" b="1" dirty="0">
                <a:solidFill>
                  <a:srgbClr val="C00000"/>
                </a:solidFill>
                <a:latin typeface="Segoe UI Black" panose="020B0A02040204020203" charset="0"/>
                <a:cs typeface="Segoe UI Black" panose="020B0A02040204020203" charset="0"/>
              </a:rPr>
              <a:t>the ones </a:t>
            </a:r>
            <a:r>
              <a:rPr lang="en-US" altLang="zh-CN" b="1" dirty="0">
                <a:latin typeface="+mn-lt"/>
                <a:cs typeface="+mn-lt"/>
              </a:rPr>
              <a:t>they were selling by the roadside? </a:t>
            </a:r>
          </a:p>
        </p:txBody>
      </p:sp>
      <p:sp>
        <p:nvSpPr>
          <p:cNvPr id="9" name="文本框 8"/>
          <p:cNvSpPr txBox="1"/>
          <p:nvPr>
            <p:custDataLst>
              <p:tags r:id="rId7"/>
            </p:custDataLst>
          </p:nvPr>
        </p:nvSpPr>
        <p:spPr>
          <a:xfrm>
            <a:off x="3074035" y="4989830"/>
            <a:ext cx="838771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fontScale="90000" lnSpcReduction="20000"/>
          </a:bodyPr>
          <a:lstStyle>
            <a:defPPr>
              <a:defRPr lang="zh-CN"/>
            </a:defPPr>
            <a:lvl1pPr>
              <a:defRPr>
                <a:solidFill>
                  <a:schemeClr val="bg2"/>
                </a:solidFill>
                <a:latin typeface="+mn-lt"/>
                <a:ea typeface="+mn-ea"/>
              </a:defRPr>
            </a:lvl1pPr>
          </a:lstStyle>
          <a:p>
            <a:pPr marL="342900" lvl="0" indent="-342900" algn="l" fontAlgn="ctr">
              <a:lnSpc>
                <a:spcPct val="130000"/>
              </a:lnSpc>
              <a:spcBef>
                <a:spcPts val="1000"/>
              </a:spcBef>
              <a:spcAft>
                <a:spcPts val="0"/>
              </a:spcAft>
              <a:buSzPct val="100000"/>
              <a:buFont typeface="Wingdings" panose="05000000000000000000" charset="0"/>
              <a:buChar char="l"/>
            </a:pPr>
            <a:r>
              <a:rPr lang="en-US" altLang="zh-CN" sz="2400" b="1" dirty="0">
                <a:solidFill>
                  <a:srgbClr val="7030A0"/>
                </a:solidFill>
                <a:ea typeface="+mj-ea"/>
                <a:cs typeface="+mn-lt"/>
              </a:rPr>
              <a:t>小句性替代</a:t>
            </a:r>
            <a:r>
              <a:rPr lang="en-US" altLang="zh-CN" sz="2400" b="1" dirty="0">
                <a:ea typeface="+mj-ea"/>
                <a:cs typeface="+mn-lt"/>
              </a:rPr>
              <a:t>  (so,not……):</a:t>
            </a:r>
          </a:p>
          <a:p>
            <a:pPr lvl="0" indent="0" algn="l" fontAlgn="ctr">
              <a:lnSpc>
                <a:spcPct val="130000"/>
              </a:lnSpc>
              <a:spcBef>
                <a:spcPts val="1000"/>
              </a:spcBef>
              <a:spcAft>
                <a:spcPts val="0"/>
              </a:spcAft>
              <a:buSzPct val="100000"/>
              <a:buFont typeface="Wingdings" panose="05000000000000000000" charset="0"/>
              <a:buNone/>
            </a:pPr>
            <a:r>
              <a:rPr lang="en-US" altLang="zh-CN" sz="2400" b="1" dirty="0">
                <a:ea typeface="+mj-ea"/>
              </a:rPr>
              <a:t>We are told that he will come tonight, and</a:t>
            </a:r>
            <a:r>
              <a:rPr lang="en-US" altLang="zh-CN" sz="2400" b="1" dirty="0">
                <a:solidFill>
                  <a:srgbClr val="C00000"/>
                </a:solidFill>
                <a:latin typeface="Segoe UI Black" panose="020B0A02040204020203" charset="0"/>
                <a:ea typeface="+mj-ea"/>
                <a:cs typeface="Segoe UI Black" panose="020B0A02040204020203" charset="0"/>
              </a:rPr>
              <a:t> if so</a:t>
            </a:r>
            <a:r>
              <a:rPr lang="en-US" altLang="zh-CN" sz="2400" b="1" dirty="0">
                <a:ea typeface="+mj-ea"/>
              </a:rPr>
              <a:t>, our meeting will be held tomorrow. </a:t>
            </a:r>
            <a:endParaRPr lang="en-US" altLang="zh-CN" sz="2400" b="1" dirty="0">
              <a:ea typeface="+mj-ea"/>
              <a:cs typeface="+mn-lt"/>
            </a:endParaRPr>
          </a:p>
        </p:txBody>
      </p:sp>
      <p:sp>
        <p:nvSpPr>
          <p:cNvPr id="23" name="文本框 22"/>
          <p:cNvSpPr txBox="1"/>
          <p:nvPr>
            <p:custDataLst>
              <p:tags r:id="rId8"/>
            </p:custDataLst>
          </p:nvPr>
        </p:nvSpPr>
        <p:spPr>
          <a:xfrm>
            <a:off x="168911" y="378372"/>
            <a:ext cx="3074276" cy="8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r">
              <a:defRPr sz="2400">
                <a:solidFill>
                  <a:schemeClr val="bg1"/>
                </a:solidFill>
                <a:latin typeface="+mj-lt"/>
                <a:ea typeface="+mj-ea"/>
                <a:cs typeface="+mj-cs"/>
                <a:sym typeface="Arial" panose="020B0604020202020204" pitchFamily="34" charset="0"/>
              </a:defRPr>
            </a:lvl1pPr>
            <a:lvl2pPr algn="r">
              <a:defRPr sz="2800">
                <a:solidFill>
                  <a:schemeClr val="bg1"/>
                </a:solidFill>
              </a:defRPr>
            </a:lvl2pPr>
            <a:lvl3pPr algn="r">
              <a:defRPr sz="2800">
                <a:solidFill>
                  <a:schemeClr val="bg1"/>
                </a:solidFill>
              </a:defRPr>
            </a:lvl3pPr>
            <a:lvl4pPr algn="r">
              <a:defRPr sz="2800">
                <a:solidFill>
                  <a:schemeClr val="bg1"/>
                </a:solidFill>
              </a:defRPr>
            </a:lvl4pPr>
            <a:lvl5pPr algn="r">
              <a:defRPr sz="2800">
                <a:solidFill>
                  <a:schemeClr val="bg1"/>
                </a:solidFill>
              </a:defRPr>
            </a:lvl5pPr>
            <a:lvl6pPr marL="457200" algn="r" fontAlgn="base">
              <a:spcBef>
                <a:spcPct val="0"/>
              </a:spcBef>
              <a:spcAft>
                <a:spcPct val="0"/>
              </a:spcAft>
              <a:defRPr sz="2800">
                <a:solidFill>
                  <a:schemeClr val="bg1"/>
                </a:solidFill>
              </a:defRPr>
            </a:lvl6pPr>
            <a:lvl7pPr marL="914400" algn="r" fontAlgn="base">
              <a:spcBef>
                <a:spcPct val="0"/>
              </a:spcBef>
              <a:spcAft>
                <a:spcPct val="0"/>
              </a:spcAft>
              <a:defRPr sz="2800">
                <a:solidFill>
                  <a:schemeClr val="bg1"/>
                </a:solidFill>
              </a:defRPr>
            </a:lvl7pPr>
            <a:lvl8pPr marL="1371600" algn="r" fontAlgn="base">
              <a:spcBef>
                <a:spcPct val="0"/>
              </a:spcBef>
              <a:spcAft>
                <a:spcPct val="0"/>
              </a:spcAft>
              <a:defRPr sz="2800">
                <a:solidFill>
                  <a:schemeClr val="bg1"/>
                </a:solidFill>
              </a:defRPr>
            </a:lvl8pPr>
            <a:lvl9pPr marL="1828800" algn="r" fontAlgn="base">
              <a:spcBef>
                <a:spcPct val="0"/>
              </a:spcBef>
              <a:spcAft>
                <a:spcPct val="0"/>
              </a:spcAft>
              <a:defRPr sz="2800">
                <a:solidFill>
                  <a:schemeClr val="bg1"/>
                </a:solidFill>
              </a:defRPr>
            </a:lvl9pPr>
          </a:lstStyle>
          <a:p>
            <a:pPr marL="0" indent="0" algn="r">
              <a:lnSpc>
                <a:spcPct val="100000"/>
              </a:lnSpc>
              <a:spcBef>
                <a:spcPts val="0"/>
              </a:spcBef>
              <a:spcAft>
                <a:spcPts val="0"/>
              </a:spcAft>
              <a:buSzPct val="100000"/>
            </a:pPr>
            <a:r>
              <a:rPr lang="zh-CN" altLang="en-US"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1.语法衔接：</a:t>
            </a:r>
            <a:endParaRPr lang="en-US" altLang="zh-CN" sz="3200" dirty="0"/>
          </a:p>
        </p:txBody>
      </p:sp>
      <p:sp>
        <p:nvSpPr>
          <p:cNvPr id="15" name="左大括号 14"/>
          <p:cNvSpPr/>
          <p:nvPr/>
        </p:nvSpPr>
        <p:spPr>
          <a:xfrm>
            <a:off x="2286000" y="2421255"/>
            <a:ext cx="367665" cy="278447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custDataLst>
              <p:tags r:id="rId9"/>
            </p:custDataLst>
          </p:nvPr>
        </p:nvSpPr>
        <p:spPr>
          <a:xfrm>
            <a:off x="1251210" y="3109599"/>
            <a:ext cx="1280109" cy="63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defPPr>
              <a:defRPr lang="zh-CN"/>
            </a:defPPr>
            <a:lvl1pPr>
              <a:defRPr>
                <a:solidFill>
                  <a:schemeClr val="bg2"/>
                </a:solidFill>
                <a:latin typeface="+mn-lt"/>
                <a:ea typeface="+mn-ea"/>
              </a:defRPr>
            </a:lvl1pPr>
          </a:lstStyle>
          <a:p>
            <a:pPr lvl="0" indent="0" algn="l" fontAlgn="ctr">
              <a:lnSpc>
                <a:spcPct val="130000"/>
              </a:lnSpc>
              <a:spcBef>
                <a:spcPts val="1000"/>
              </a:spcBef>
              <a:spcAft>
                <a:spcPts val="0"/>
              </a:spcAft>
              <a:buSzPct val="100000"/>
              <a:buFont typeface="Wingdings" panose="05000000000000000000" charset="0"/>
              <a:buNone/>
            </a:pPr>
            <a:r>
              <a:rPr lang="zh-CN" altLang="en-US" sz="2400" b="1" dirty="0">
                <a:solidFill>
                  <a:srgbClr val="244BF2"/>
                </a:solidFill>
              </a:rPr>
              <a:t>替代</a:t>
            </a:r>
          </a:p>
        </p:txBody>
      </p:sp>
      <p:sp>
        <p:nvSpPr>
          <p:cNvPr id="3" name="文本框 2"/>
          <p:cNvSpPr txBox="1"/>
          <p:nvPr/>
        </p:nvSpPr>
        <p:spPr>
          <a:xfrm>
            <a:off x="2994660" y="3620135"/>
            <a:ext cx="8673465" cy="1019810"/>
          </a:xfrm>
          <a:prstGeom prst="rect">
            <a:avLst/>
          </a:prstGeom>
          <a:noFill/>
        </p:spPr>
        <p:txBody>
          <a:bodyPr wrap="square" rtlCol="0" anchor="t">
            <a:spAutoFit/>
          </a:body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b="1" dirty="0">
                <a:solidFill>
                  <a:srgbClr val="7030A0"/>
                </a:solidFill>
                <a:ea typeface="+mj-ea"/>
                <a:cs typeface="+mn-lt"/>
                <a:sym typeface="+mn-ea"/>
              </a:rPr>
              <a:t>动词性替代</a:t>
            </a:r>
            <a:r>
              <a:rPr lang="en-US" altLang="zh-CN" sz="2000" b="1" dirty="0">
                <a:ea typeface="+mj-ea"/>
                <a:cs typeface="+mn-lt"/>
                <a:sym typeface="+mn-ea"/>
              </a:rPr>
              <a:t>  (do,does,did……):</a:t>
            </a:r>
            <a:endParaRPr lang="en-US" altLang="zh-CN" sz="2000" b="1" dirty="0">
              <a:ea typeface="+mj-ea"/>
              <a:cs typeface="+mn-lt"/>
            </a:endParaRPr>
          </a:p>
          <a:p>
            <a:pPr lvl="0" indent="0" algn="l" fontAlgn="ctr">
              <a:lnSpc>
                <a:spcPct val="130000"/>
              </a:lnSpc>
              <a:spcBef>
                <a:spcPts val="1000"/>
              </a:spcBef>
              <a:spcAft>
                <a:spcPts val="0"/>
              </a:spcAft>
              <a:buSzPct val="100000"/>
              <a:buFont typeface="Wingdings" panose="05000000000000000000" charset="0"/>
              <a:buNone/>
            </a:pPr>
            <a:r>
              <a:rPr lang="en-US" altLang="zh-CN" sz="2000" b="1" dirty="0">
                <a:ea typeface="+mj-ea"/>
                <a:cs typeface="+mn-lt"/>
                <a:sym typeface="+mn-ea"/>
              </a:rPr>
              <a:t>   Wendy looks very happy as she always used to </a:t>
            </a:r>
            <a:r>
              <a:rPr lang="en-US" altLang="zh-CN" sz="2000" b="1" dirty="0">
                <a:solidFill>
                  <a:srgbClr val="C00000"/>
                </a:solidFill>
                <a:latin typeface="Segoe UI Black" panose="020B0A02040204020203" charset="0"/>
                <a:ea typeface="+mj-ea"/>
                <a:cs typeface="Segoe UI Black" panose="020B0A02040204020203" charset="0"/>
                <a:sym typeface="+mn-ea"/>
              </a:rPr>
              <a:t>do</a:t>
            </a:r>
            <a:r>
              <a:rPr lang="en-US" altLang="zh-CN" b="1" dirty="0">
                <a:ea typeface="+mj-ea"/>
                <a:cs typeface="+mn-lt"/>
                <a:sym typeface="+mn-ea"/>
              </a:rPr>
              <a:t>.</a:t>
            </a: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1588" y="375649"/>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1588" y="391978"/>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10" name="空心弧 53"/>
          <p:cNvSpPr/>
          <p:nvPr>
            <p:custDataLst>
              <p:tags r:id="rId4"/>
            </p:custDataLst>
          </p:nvPr>
        </p:nvSpPr>
        <p:spPr bwMode="auto">
          <a:xfrm rot="5580000">
            <a:off x="527685" y="2149347"/>
            <a:ext cx="795281" cy="795281"/>
          </a:xfrm>
          <a:custGeom>
            <a:avLst/>
            <a:gdLst>
              <a:gd name="T0" fmla="*/ 3589 w 581025"/>
              <a:gd name="T1" fmla="*/ 244986 h 581025"/>
              <a:gd name="T2" fmla="*/ 280639 w 581025"/>
              <a:gd name="T3" fmla="*/ 168 h 581025"/>
              <a:gd name="T4" fmla="*/ 573680 w 581025"/>
              <a:gd name="T5" fmla="*/ 225600 h 581025"/>
              <a:gd name="T6" fmla="*/ 408096 w 581025"/>
              <a:gd name="T7" fmla="*/ 556167 h 581025"/>
              <a:gd name="T8" fmla="*/ 408096 w 581025"/>
              <a:gd name="T9" fmla="*/ 556166 h 581025"/>
              <a:gd name="T10" fmla="*/ 573680 w 581025"/>
              <a:gd name="T11" fmla="*/ 225599 h 581025"/>
              <a:gd name="T12" fmla="*/ 280639 w 581025"/>
              <a:gd name="T13" fmla="*/ 167 h 581025"/>
              <a:gd name="T14" fmla="*/ 3589 w 581025"/>
              <a:gd name="T15" fmla="*/ 244985 h 581025"/>
              <a:gd name="T16" fmla="*/ 3589 w 581025"/>
              <a:gd name="T17" fmla="*/ 244986 h 58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025" h="581025">
                <a:moveTo>
                  <a:pt x="3589" y="244986"/>
                </a:moveTo>
                <a:cubicBezTo>
                  <a:pt x="25394" y="107563"/>
                  <a:pt x="141577" y="4897"/>
                  <a:pt x="280639" y="168"/>
                </a:cubicBezTo>
                <a:cubicBezTo>
                  <a:pt x="419701" y="-4561"/>
                  <a:pt x="542590" y="89975"/>
                  <a:pt x="573680" y="225600"/>
                </a:cubicBezTo>
                <a:cubicBezTo>
                  <a:pt x="604771" y="361224"/>
                  <a:pt x="535332" y="499850"/>
                  <a:pt x="408096" y="556167"/>
                </a:cubicBezTo>
                <a:lnTo>
                  <a:pt x="408096" y="556166"/>
                </a:lnTo>
                <a:cubicBezTo>
                  <a:pt x="535332" y="499849"/>
                  <a:pt x="604771" y="361223"/>
                  <a:pt x="573680" y="225599"/>
                </a:cubicBezTo>
                <a:cubicBezTo>
                  <a:pt x="542589" y="89975"/>
                  <a:pt x="419701" y="-4562"/>
                  <a:pt x="280639" y="167"/>
                </a:cubicBezTo>
                <a:cubicBezTo>
                  <a:pt x="141577" y="4896"/>
                  <a:pt x="25394" y="107562"/>
                  <a:pt x="3589" y="244985"/>
                </a:cubicBezTo>
                <a:lnTo>
                  <a:pt x="3589" y="244986"/>
                </a:lnTo>
                <a:close/>
              </a:path>
            </a:pathLst>
          </a:custGeom>
          <a:solidFill>
            <a:schemeClr val="accent1"/>
          </a:solidFill>
          <a:ln w="12700" cap="flat" cmpd="sng">
            <a:solidFill>
              <a:schemeClr val="hlink"/>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rmAutofit/>
          </a:bodyPr>
          <a:lstStyle/>
          <a:p>
            <a:endParaRPr lang="zh-CN" altLang="en-US">
              <a:solidFill>
                <a:schemeClr val="tx2"/>
              </a:solidFill>
              <a:sym typeface="Arial" panose="020B0604020202020204" pitchFamily="34" charset="0"/>
            </a:endParaRPr>
          </a:p>
        </p:txBody>
      </p:sp>
      <p:sp>
        <p:nvSpPr>
          <p:cNvPr id="8211" name="文本框 54"/>
          <p:cNvSpPr txBox="1">
            <a:spLocks noChangeArrowheads="1"/>
          </p:cNvSpPr>
          <p:nvPr>
            <p:custDataLst>
              <p:tags r:id="rId5"/>
            </p:custDataLst>
          </p:nvPr>
        </p:nvSpPr>
        <p:spPr bwMode="auto">
          <a:xfrm>
            <a:off x="720801" y="2173792"/>
            <a:ext cx="408233" cy="746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a:solidFill>
                  <a:schemeClr val="tx2"/>
                </a:solidFill>
                <a:latin typeface="+mn-lt"/>
                <a:ea typeface="+mn-ea"/>
                <a:sym typeface="Arial" panose="020B0604020202020204" pitchFamily="34" charset="0"/>
              </a:rPr>
              <a:t>3</a:t>
            </a:r>
          </a:p>
        </p:txBody>
      </p:sp>
      <p:sp>
        <p:nvSpPr>
          <p:cNvPr id="12" name="文本框 11"/>
          <p:cNvSpPr txBox="1"/>
          <p:nvPr>
            <p:custDataLst>
              <p:tags r:id="rId6"/>
            </p:custDataLst>
          </p:nvPr>
        </p:nvSpPr>
        <p:spPr>
          <a:xfrm>
            <a:off x="2952750" y="2004695"/>
            <a:ext cx="8862060" cy="96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Autofit/>
          </a:bodyPr>
          <a:lstStyle>
            <a:lvl1pPr marL="17780" indent="-17780">
              <a:lnSpc>
                <a:spcPct val="90000"/>
              </a:lnSpc>
              <a:spcBef>
                <a:spcPct val="20000"/>
              </a:spcBef>
              <a:buNone/>
              <a:defRPr sz="2000">
                <a:solidFill>
                  <a:schemeClr val="bg2"/>
                </a:solidFill>
                <a:latin typeface="+mj-lt"/>
                <a:ea typeface="+mj-ea"/>
                <a:cs typeface="+mj-cs"/>
                <a:sym typeface="Arial" panose="020B0604020202020204" pitchFamily="34" charset="0"/>
              </a:defRPr>
            </a:lvl1pPr>
            <a:lvl2pPr marL="742950" indent="-285750" eaLnBrk="0" hangingPunct="0">
              <a:spcBef>
                <a:spcPct val="20000"/>
              </a:spcBef>
              <a:buChar char="–"/>
              <a:defRPr sz="2800">
                <a:latin typeface="+mn-lt"/>
                <a:ea typeface="宋体" panose="02010600030101010101" pitchFamily="2" charset="-122"/>
                <a:sym typeface="Arial" panose="020B0604020202020204" pitchFamily="34" charset="0"/>
              </a:defRPr>
            </a:lvl2pPr>
            <a:lvl3pPr marL="1143000" indent="-228600" eaLnBrk="0" hangingPunct="0">
              <a:spcBef>
                <a:spcPct val="20000"/>
              </a:spcBef>
              <a:buChar char="•"/>
              <a:defRPr sz="2400">
                <a:latin typeface="+mn-lt"/>
                <a:ea typeface="宋体" panose="02010600030101010101" pitchFamily="2" charset="-122"/>
                <a:sym typeface="Arial" panose="020B0604020202020204" pitchFamily="34" charset="0"/>
              </a:defRPr>
            </a:lvl3pPr>
            <a:lvl4pPr marL="1600200" indent="-228600" eaLnBrk="0" hangingPunct="0">
              <a:spcBef>
                <a:spcPct val="20000"/>
              </a:spcBef>
              <a:buChar char="–"/>
              <a:defRPr sz="2000">
                <a:latin typeface="+mn-lt"/>
                <a:ea typeface="宋体" panose="02010600030101010101" pitchFamily="2" charset="-122"/>
                <a:sym typeface="Arial" panose="020B0604020202020204" pitchFamily="34" charset="0"/>
              </a:defRPr>
            </a:lvl4pPr>
            <a:lvl5pPr marL="2057400" indent="-228600" eaLnBrk="0" hangingPunct="0">
              <a:spcBef>
                <a:spcPct val="20000"/>
              </a:spcBef>
              <a:buChar char="»"/>
              <a:defRPr sz="2000">
                <a:latin typeface="+mn-lt"/>
                <a:ea typeface="宋体" panose="02010600030101010101" pitchFamily="2" charset="-122"/>
                <a:sym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342900" indent="0" algn="l" fontAlgn="auto">
              <a:lnSpc>
                <a:spcPts val="3200"/>
              </a:lnSpc>
              <a:spcBef>
                <a:spcPts val="100"/>
              </a:spcBef>
              <a:spcAft>
                <a:spcPts val="0"/>
              </a:spcAft>
              <a:buSzPct val="100000"/>
              <a:buFont typeface="Wingdings" panose="05000000000000000000" charset="0"/>
              <a:buChar char="l"/>
            </a:pPr>
            <a:r>
              <a:rPr lang="en-US" altLang="zh-CN" sz="2400" b="1" dirty="0">
                <a:solidFill>
                  <a:srgbClr val="7030A0"/>
                </a:solidFill>
                <a:cs typeface="+mj-lt"/>
              </a:rPr>
              <a:t>名词性省略</a:t>
            </a:r>
            <a:r>
              <a:rPr lang="en-US" altLang="zh-CN" sz="2400" b="1" dirty="0">
                <a:cs typeface="+mj-lt"/>
              </a:rPr>
              <a:t>:   </a:t>
            </a:r>
          </a:p>
          <a:p>
            <a:pPr marL="0" indent="0" algn="l" fontAlgn="auto">
              <a:lnSpc>
                <a:spcPts val="3200"/>
              </a:lnSpc>
              <a:spcBef>
                <a:spcPts val="100"/>
              </a:spcBef>
              <a:spcAft>
                <a:spcPts val="0"/>
              </a:spcAft>
              <a:buSzPct val="100000"/>
              <a:buFont typeface="Wingdings" panose="05000000000000000000" charset="0"/>
            </a:pPr>
            <a:r>
              <a:rPr lang="en-US" altLang="zh-CN" sz="2400" b="1" dirty="0">
                <a:cs typeface="+mj-lt"/>
              </a:rPr>
              <a:t>    Compared with the blue cloth, I prefer the red </a:t>
            </a:r>
            <a:r>
              <a:rPr lang="en-US" altLang="zh-CN" sz="2400" b="1" dirty="0">
                <a:solidFill>
                  <a:srgbClr val="C00000"/>
                </a:solidFill>
                <a:latin typeface="Segoe UI Black" panose="020B0A02040204020203" charset="0"/>
                <a:cs typeface="Segoe UI Black" panose="020B0A02040204020203" charset="0"/>
              </a:rPr>
              <a:t>&lt;cloth&gt;</a:t>
            </a:r>
            <a:r>
              <a:rPr lang="en-US" altLang="zh-CN" sz="2400" b="1" dirty="0">
                <a:cs typeface="+mj-lt"/>
              </a:rPr>
              <a:t>.</a:t>
            </a:r>
          </a:p>
        </p:txBody>
      </p:sp>
      <p:sp>
        <p:nvSpPr>
          <p:cNvPr id="13" name="文本框 12"/>
          <p:cNvSpPr txBox="1"/>
          <p:nvPr>
            <p:custDataLst>
              <p:tags r:id="rId7"/>
            </p:custDataLst>
          </p:nvPr>
        </p:nvSpPr>
        <p:spPr>
          <a:xfrm>
            <a:off x="2953002" y="3266268"/>
            <a:ext cx="8383861" cy="1161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defPPr>
              <a:defRPr lang="zh-CN"/>
            </a:defPPr>
            <a:lvl1pPr>
              <a:defRPr>
                <a:solidFill>
                  <a:schemeClr val="bg2"/>
                </a:solidFill>
                <a:latin typeface="+mn-lt"/>
                <a:ea typeface="+mn-ea"/>
              </a:defRPr>
            </a:lvl1pPr>
          </a:lstStyle>
          <a:p>
            <a:pPr marL="285750" lvl="0" indent="0" algn="l" fontAlgn="ctr">
              <a:lnSpc>
                <a:spcPts val="3200"/>
              </a:lnSpc>
              <a:spcBef>
                <a:spcPts val="1000"/>
              </a:spcBef>
              <a:spcAft>
                <a:spcPts val="0"/>
              </a:spcAft>
              <a:buSzPct val="100000"/>
              <a:buFont typeface="Wingdings" panose="05000000000000000000" charset="0"/>
              <a:buChar char="l"/>
            </a:pPr>
            <a:r>
              <a:rPr lang="en-US" altLang="zh-CN" sz="2400" b="1" dirty="0"/>
              <a:t> </a:t>
            </a:r>
            <a:r>
              <a:rPr lang="en-US" altLang="zh-CN" sz="2400" b="1" dirty="0">
                <a:solidFill>
                  <a:srgbClr val="7030A0"/>
                </a:solidFill>
              </a:rPr>
              <a:t>动词性省略</a:t>
            </a:r>
            <a:r>
              <a:rPr lang="en-US" altLang="zh-CN" sz="2400" b="1" dirty="0"/>
              <a:t>:  </a:t>
            </a:r>
          </a:p>
          <a:p>
            <a:pPr lvl="0" indent="0" algn="l" fontAlgn="ctr">
              <a:lnSpc>
                <a:spcPts val="3200"/>
              </a:lnSpc>
              <a:spcBef>
                <a:spcPts val="1000"/>
              </a:spcBef>
              <a:spcAft>
                <a:spcPts val="0"/>
              </a:spcAft>
              <a:buSzPct val="100000"/>
              <a:buFont typeface="Wingdings" panose="05000000000000000000" charset="0"/>
              <a:buNone/>
            </a:pPr>
            <a:r>
              <a:rPr lang="en-US" altLang="zh-CN" sz="2400" b="1" dirty="0"/>
              <a:t>    He was frightened and</a:t>
            </a:r>
            <a:r>
              <a:rPr lang="en-US" altLang="zh-CN" sz="2400" b="1" dirty="0">
                <a:solidFill>
                  <a:srgbClr val="C00000"/>
                </a:solidFill>
                <a:latin typeface="Segoe UI Black" panose="020B0A02040204020203" charset="0"/>
                <a:ea typeface="+mj-ea"/>
                <a:cs typeface="Segoe UI Black" panose="020B0A02040204020203" charset="0"/>
              </a:rPr>
              <a:t> &lt;was&gt;</a:t>
            </a:r>
            <a:r>
              <a:rPr lang="en-US" altLang="zh-CN" sz="2400" b="1" dirty="0"/>
              <a:t> starting to cry</a:t>
            </a:r>
            <a:r>
              <a:rPr lang="en-US" altLang="zh-CN" b="1" dirty="0"/>
              <a:t>.</a:t>
            </a:r>
          </a:p>
        </p:txBody>
      </p:sp>
      <p:sp>
        <p:nvSpPr>
          <p:cNvPr id="23" name="文本框 22"/>
          <p:cNvSpPr txBox="1"/>
          <p:nvPr>
            <p:custDataLst>
              <p:tags r:id="rId8"/>
            </p:custDataLst>
          </p:nvPr>
        </p:nvSpPr>
        <p:spPr>
          <a:xfrm>
            <a:off x="231141" y="378372"/>
            <a:ext cx="3074276" cy="8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r">
              <a:defRPr sz="2400">
                <a:solidFill>
                  <a:schemeClr val="bg1"/>
                </a:solidFill>
                <a:latin typeface="+mj-lt"/>
                <a:ea typeface="+mj-ea"/>
                <a:cs typeface="+mj-cs"/>
                <a:sym typeface="Arial" panose="020B0604020202020204" pitchFamily="34" charset="0"/>
              </a:defRPr>
            </a:lvl1pPr>
            <a:lvl2pPr algn="r">
              <a:defRPr sz="2800">
                <a:solidFill>
                  <a:schemeClr val="bg1"/>
                </a:solidFill>
              </a:defRPr>
            </a:lvl2pPr>
            <a:lvl3pPr algn="r">
              <a:defRPr sz="2800">
                <a:solidFill>
                  <a:schemeClr val="bg1"/>
                </a:solidFill>
              </a:defRPr>
            </a:lvl3pPr>
            <a:lvl4pPr algn="r">
              <a:defRPr sz="2800">
                <a:solidFill>
                  <a:schemeClr val="bg1"/>
                </a:solidFill>
              </a:defRPr>
            </a:lvl4pPr>
            <a:lvl5pPr algn="r">
              <a:defRPr sz="2800">
                <a:solidFill>
                  <a:schemeClr val="bg1"/>
                </a:solidFill>
              </a:defRPr>
            </a:lvl5pPr>
            <a:lvl6pPr marL="457200" algn="r" fontAlgn="base">
              <a:spcBef>
                <a:spcPct val="0"/>
              </a:spcBef>
              <a:spcAft>
                <a:spcPct val="0"/>
              </a:spcAft>
              <a:defRPr sz="2800">
                <a:solidFill>
                  <a:schemeClr val="bg1"/>
                </a:solidFill>
              </a:defRPr>
            </a:lvl6pPr>
            <a:lvl7pPr marL="914400" algn="r" fontAlgn="base">
              <a:spcBef>
                <a:spcPct val="0"/>
              </a:spcBef>
              <a:spcAft>
                <a:spcPct val="0"/>
              </a:spcAft>
              <a:defRPr sz="2800">
                <a:solidFill>
                  <a:schemeClr val="bg1"/>
                </a:solidFill>
              </a:defRPr>
            </a:lvl7pPr>
            <a:lvl8pPr marL="1371600" algn="r" fontAlgn="base">
              <a:spcBef>
                <a:spcPct val="0"/>
              </a:spcBef>
              <a:spcAft>
                <a:spcPct val="0"/>
              </a:spcAft>
              <a:defRPr sz="2800">
                <a:solidFill>
                  <a:schemeClr val="bg1"/>
                </a:solidFill>
              </a:defRPr>
            </a:lvl8pPr>
            <a:lvl9pPr marL="1828800" algn="r" fontAlgn="base">
              <a:spcBef>
                <a:spcPct val="0"/>
              </a:spcBef>
              <a:spcAft>
                <a:spcPct val="0"/>
              </a:spcAft>
              <a:defRPr sz="2800">
                <a:solidFill>
                  <a:schemeClr val="bg1"/>
                </a:solidFill>
              </a:defRPr>
            </a:lvl9pPr>
          </a:lstStyle>
          <a:p>
            <a:pPr marL="0" indent="0" algn="r">
              <a:lnSpc>
                <a:spcPct val="100000"/>
              </a:lnSpc>
              <a:spcBef>
                <a:spcPts val="0"/>
              </a:spcBef>
              <a:spcAft>
                <a:spcPts val="0"/>
              </a:spcAft>
              <a:buSzPct val="100000"/>
            </a:pPr>
            <a:r>
              <a:rPr lang="zh-CN" altLang="en-US"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1.语法衔接：</a:t>
            </a:r>
            <a:endParaRPr lang="en-US" altLang="zh-CN" sz="3200" dirty="0"/>
          </a:p>
        </p:txBody>
      </p:sp>
      <p:sp>
        <p:nvSpPr>
          <p:cNvPr id="18" name="左大括号 17"/>
          <p:cNvSpPr/>
          <p:nvPr/>
        </p:nvSpPr>
        <p:spPr>
          <a:xfrm>
            <a:off x="2952750" y="2210435"/>
            <a:ext cx="245110" cy="28575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custDataLst>
              <p:tags r:id="rId9"/>
            </p:custDataLst>
          </p:nvPr>
        </p:nvSpPr>
        <p:spPr>
          <a:xfrm>
            <a:off x="1997930" y="3319807"/>
            <a:ext cx="1280109" cy="63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defPPr>
              <a:defRPr lang="zh-CN"/>
            </a:defPPr>
            <a:lvl1pPr>
              <a:defRPr>
                <a:solidFill>
                  <a:schemeClr val="bg2"/>
                </a:solidFill>
                <a:latin typeface="+mn-lt"/>
                <a:ea typeface="+mn-ea"/>
              </a:defRPr>
            </a:lvl1pPr>
          </a:lstStyle>
          <a:p>
            <a:pPr lvl="0" indent="0" algn="l" fontAlgn="ctr">
              <a:lnSpc>
                <a:spcPct val="130000"/>
              </a:lnSpc>
              <a:spcBef>
                <a:spcPts val="1000"/>
              </a:spcBef>
              <a:spcAft>
                <a:spcPts val="0"/>
              </a:spcAft>
              <a:buSzPct val="100000"/>
              <a:buFont typeface="Wingdings" panose="05000000000000000000" charset="0"/>
              <a:buNone/>
            </a:pPr>
            <a:r>
              <a:rPr lang="zh-CN" altLang="en-US" sz="2400" b="1" dirty="0">
                <a:solidFill>
                  <a:srgbClr val="244BF2"/>
                </a:solidFill>
              </a:rPr>
              <a:t>省略</a:t>
            </a:r>
          </a:p>
        </p:txBody>
      </p:sp>
      <p:sp>
        <p:nvSpPr>
          <p:cNvPr id="2" name="文本框 1"/>
          <p:cNvSpPr txBox="1"/>
          <p:nvPr>
            <p:custDataLst>
              <p:tags r:id="rId10"/>
            </p:custDataLst>
          </p:nvPr>
        </p:nvSpPr>
        <p:spPr>
          <a:xfrm>
            <a:off x="2953002" y="4571828"/>
            <a:ext cx="8383861" cy="1161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defPPr>
              <a:defRPr lang="zh-CN"/>
            </a:defPPr>
            <a:lvl1pPr>
              <a:defRPr>
                <a:solidFill>
                  <a:schemeClr val="bg2"/>
                </a:solidFill>
                <a:latin typeface="+mn-lt"/>
                <a:ea typeface="+mn-ea"/>
              </a:defRPr>
            </a:lvl1pPr>
          </a:lstStyle>
          <a:p>
            <a:pPr marL="285750" lvl="0" indent="0" algn="l" fontAlgn="ctr">
              <a:lnSpc>
                <a:spcPts val="3200"/>
              </a:lnSpc>
              <a:spcBef>
                <a:spcPts val="0"/>
              </a:spcBef>
              <a:spcAft>
                <a:spcPts val="0"/>
              </a:spcAft>
              <a:buSzPct val="100000"/>
              <a:buFont typeface="Wingdings" panose="05000000000000000000" charset="0"/>
              <a:buChar char="l"/>
            </a:pPr>
            <a:r>
              <a:rPr lang="en-US" altLang="zh-CN" sz="2100" b="1" dirty="0"/>
              <a:t> </a:t>
            </a:r>
            <a:r>
              <a:rPr lang="en-US" altLang="zh-CN" sz="2100" b="1" dirty="0">
                <a:solidFill>
                  <a:srgbClr val="7030A0"/>
                </a:solidFill>
              </a:rPr>
              <a:t>小句性省略</a:t>
            </a:r>
            <a:r>
              <a:rPr lang="en-US" altLang="zh-CN" sz="2100" b="1" dirty="0"/>
              <a:t>:   </a:t>
            </a:r>
          </a:p>
          <a:p>
            <a:pPr lvl="0" indent="0" algn="l" fontAlgn="ctr">
              <a:lnSpc>
                <a:spcPts val="3200"/>
              </a:lnSpc>
              <a:spcBef>
                <a:spcPts val="0"/>
              </a:spcBef>
              <a:spcAft>
                <a:spcPts val="0"/>
              </a:spcAft>
              <a:buSzPct val="100000"/>
              <a:buFont typeface="Wingdings" panose="05000000000000000000" charset="0"/>
              <a:buNone/>
            </a:pPr>
            <a:r>
              <a:rPr lang="en-US" altLang="zh-CN" sz="2100" b="1" dirty="0"/>
              <a:t>     —Can you hear me ? </a:t>
            </a:r>
          </a:p>
          <a:p>
            <a:pPr lvl="0" indent="0" algn="l" fontAlgn="ctr">
              <a:lnSpc>
                <a:spcPts val="3200"/>
              </a:lnSpc>
              <a:spcBef>
                <a:spcPts val="0"/>
              </a:spcBef>
              <a:spcAft>
                <a:spcPts val="0"/>
              </a:spcAft>
              <a:buSzPct val="100000"/>
              <a:buFont typeface="Wingdings" panose="05000000000000000000" charset="0"/>
              <a:buNone/>
            </a:pPr>
            <a:r>
              <a:rPr lang="en-US" altLang="zh-CN" sz="2100" b="1" dirty="0"/>
              <a:t>     —Yes. </a:t>
            </a:r>
            <a:r>
              <a:rPr lang="en-US" altLang="zh-CN" sz="2100" b="1" dirty="0">
                <a:solidFill>
                  <a:srgbClr val="C00000"/>
                </a:solidFill>
                <a:latin typeface="Segoe UI Black" panose="020B0A02040204020203" charset="0"/>
                <a:ea typeface="+mj-ea"/>
                <a:cs typeface="Segoe UI Black" panose="020B0A02040204020203" charset="0"/>
              </a:rPr>
              <a:t>&lt;I can hear you.&gt;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000" cy="6858000"/>
          </a:xfrm>
          <a:prstGeom prst="rect">
            <a:avLst/>
          </a:prstGeom>
          <a:pattFill prst="smCheck">
            <a:fgClr>
              <a:srgbClr val="FFFFFF">
                <a:lumMod val="95000"/>
              </a:srgbClr>
            </a:fgClr>
            <a:bgClr>
              <a:srgbClr val="FFFFFF"/>
            </a:bgClr>
          </a:pattFill>
          <a:ln w="12700" cap="flat" cmpd="sng" algn="ctr">
            <a:noFill/>
            <a:prstDash val="solid"/>
            <a:miter lim="800000"/>
          </a:ln>
          <a:effectLst/>
        </p:spPr>
        <p:txBody>
          <a:bodyPr rtlCol="0" anchor="ctr"/>
          <a:lstStyle/>
          <a:p>
            <a:pPr algn="ctr"/>
            <a:r>
              <a:rPr kumimoji="1" lang="en-US" altLang="zh-CN" sz="1600" b="1" dirty="0">
                <a:solidFill>
                  <a:srgbClr val="FFFFFF"/>
                </a:solidFill>
                <a:latin typeface="微软雅黑" panose="020B0503020204020204" charset="-122"/>
                <a:ea typeface="微软雅黑" panose="020B0503020204020204" charset="-122"/>
              </a:rPr>
              <a:t>·</a:t>
            </a:r>
            <a:endParaRPr kumimoji="1" lang="zh-CN" altLang="en-US" sz="1600" b="1" dirty="0">
              <a:solidFill>
                <a:srgbClr val="FFFFFF"/>
              </a:solidFill>
              <a:latin typeface="微软雅黑" panose="020B0503020204020204" charset="-122"/>
              <a:ea typeface="微软雅黑" panose="020B0503020204020204" charset="-122"/>
            </a:endParaRPr>
          </a:p>
        </p:txBody>
      </p:sp>
      <p:sp>
        <p:nvSpPr>
          <p:cNvPr id="5" name="矩形 4"/>
          <p:cNvSpPr/>
          <p:nvPr>
            <p:custDataLst>
              <p:tags r:id="rId3"/>
            </p:custDataLst>
          </p:nvPr>
        </p:nvSpPr>
        <p:spPr>
          <a:xfrm>
            <a:off x="669907" y="688523"/>
            <a:ext cx="9913795" cy="5566880"/>
          </a:xfrm>
          <a:prstGeom prst="rect">
            <a:avLst/>
          </a:prstGeom>
          <a:solidFill>
            <a:srgbClr val="FFFFFF">
              <a:lumMod val="85000"/>
              <a:alpha val="50000"/>
            </a:srgbClr>
          </a:solidFill>
          <a:ln w="63500" cap="flat" cmpd="sng" algn="ctr">
            <a:noFill/>
            <a:prstDash val="solid"/>
            <a:miter lim="800000"/>
          </a:ln>
          <a:effectLst/>
        </p:spPr>
        <p:txBody>
          <a:bodyPr rtlCol="0" anchor="ctr"/>
          <a:lstStyle/>
          <a:p>
            <a:pPr algn="ctr"/>
            <a:endParaRPr kumimoji="1" lang="zh-CN" altLang="en-US" sz="1600" b="1" dirty="0">
              <a:solidFill>
                <a:srgbClr val="FFFFFF"/>
              </a:solidFill>
              <a:latin typeface="微软雅黑" panose="020B0503020204020204" charset="-122"/>
              <a:ea typeface="微软雅黑" panose="020B0503020204020204" charset="-122"/>
            </a:endParaRPr>
          </a:p>
        </p:txBody>
      </p:sp>
      <p:sp>
        <p:nvSpPr>
          <p:cNvPr id="6" name="矩形 5"/>
          <p:cNvSpPr/>
          <p:nvPr>
            <p:custDataLst>
              <p:tags r:id="rId4"/>
            </p:custDataLst>
          </p:nvPr>
        </p:nvSpPr>
        <p:spPr>
          <a:xfrm>
            <a:off x="669907" y="383889"/>
            <a:ext cx="304800" cy="304800"/>
          </a:xfrm>
          <a:prstGeom prst="rect">
            <a:avLst/>
          </a:prstGeom>
          <a:solidFill>
            <a:srgbClr val="E34D4D">
              <a:alpha val="20000"/>
            </a:srgbClr>
          </a:solidFill>
          <a:ln w="12700" cap="flat" cmpd="sng" algn="ctr">
            <a:noFill/>
            <a:prstDash val="solid"/>
            <a:miter lim="800000"/>
          </a:ln>
          <a:effectLst/>
        </p:spPr>
        <p:txBody>
          <a:bodyPr rtlCol="0" anchor="ctr"/>
          <a:lstStyle/>
          <a:p>
            <a:pPr algn="ctr"/>
            <a:endParaRPr kumimoji="1" lang="zh-CN" altLang="en-US" sz="1600" b="1">
              <a:solidFill>
                <a:srgbClr val="FFFFFF"/>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1272557" y="390072"/>
            <a:ext cx="9919771" cy="5566880"/>
          </a:xfrm>
          <a:prstGeom prst="rect">
            <a:avLst/>
          </a:prstGeom>
          <a:noFill/>
          <a:ln w="38100" cap="flat" cmpd="sng" algn="ctr">
            <a:solidFill>
              <a:srgbClr val="000000">
                <a:lumMod val="50000"/>
                <a:lumOff val="50000"/>
              </a:srgbClr>
            </a:solidFill>
            <a:prstDash val="solid"/>
            <a:miter lim="800000"/>
          </a:ln>
          <a:effectLst/>
        </p:spPr>
        <p:txBody>
          <a:bodyPr rtlCol="0" anchor="ctr"/>
          <a:lstStyle/>
          <a:p>
            <a:pPr algn="ctr"/>
            <a:endParaRPr kumimoji="1" lang="zh-CN" altLang="en-US" sz="1600" b="1" dirty="0">
              <a:solidFill>
                <a:srgbClr val="FFFFFF"/>
              </a:solidFill>
              <a:latin typeface="微软雅黑" panose="020B0503020204020204" charset="-122"/>
              <a:ea typeface="微软雅黑" panose="020B0503020204020204" charset="-122"/>
            </a:endParaRPr>
          </a:p>
        </p:txBody>
      </p:sp>
      <p:sp>
        <p:nvSpPr>
          <p:cNvPr id="10" name="文本框 9"/>
          <p:cNvSpPr txBox="1"/>
          <p:nvPr>
            <p:custDataLst>
              <p:tags r:id="rId6"/>
            </p:custDataLst>
          </p:nvPr>
        </p:nvSpPr>
        <p:spPr>
          <a:xfrm>
            <a:off x="2077085" y="1459865"/>
            <a:ext cx="8013700" cy="624840"/>
          </a:xfrm>
          <a:prstGeom prst="rect">
            <a:avLst/>
          </a:prstGeom>
          <a:noFill/>
        </p:spPr>
        <p:txBody>
          <a:bodyPr wrap="square" lIns="101600" tIns="38100" rIns="63500" bIns="38100" rtlCol="0">
            <a:noAutofit/>
            <a:scene3d>
              <a:camera prst="orthographicFront"/>
              <a:lightRig rig="threePt" dir="t"/>
            </a:scene3d>
          </a:bodyPr>
          <a:lstStyle/>
          <a:p>
            <a:pPr marL="0" indent="0" algn="l" fontAlgn="auto">
              <a:lnSpc>
                <a:spcPct val="150000"/>
              </a:lnSpc>
              <a:spcBef>
                <a:spcPts val="0"/>
              </a:spcBef>
              <a:spcAft>
                <a:spcPts val="0"/>
              </a:spcAft>
              <a:buSzPct val="100000"/>
            </a:pPr>
            <a:r>
              <a:rPr lang="en-US" altLang="zh-CN" sz="3600" b="1" spc="300" dirty="0">
                <a:solidFill>
                  <a:srgbClr val="244BF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How to Abstract Keywords </a:t>
            </a:r>
          </a:p>
          <a:p>
            <a:pPr marL="0" indent="0" algn="l" fontAlgn="auto">
              <a:lnSpc>
                <a:spcPct val="150000"/>
              </a:lnSpc>
              <a:spcBef>
                <a:spcPts val="0"/>
              </a:spcBef>
              <a:spcAft>
                <a:spcPts val="0"/>
              </a:spcAft>
              <a:buSzPct val="100000"/>
            </a:pPr>
            <a:r>
              <a:rPr lang="en-US" altLang="zh-CN" sz="3600" b="1" spc="300" dirty="0">
                <a:solidFill>
                  <a:srgbClr val="244BF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in Summary Writing</a:t>
            </a:r>
            <a:r>
              <a:rPr lang="en-US" altLang="zh-CN" sz="3600" b="1" spc="3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p>
        </p:txBody>
      </p:sp>
      <p:sp>
        <p:nvSpPr>
          <p:cNvPr id="9" name="矩形 8"/>
          <p:cNvSpPr/>
          <p:nvPr>
            <p:custDataLst>
              <p:tags r:id="rId7"/>
            </p:custDataLst>
          </p:nvPr>
        </p:nvSpPr>
        <p:spPr>
          <a:xfrm>
            <a:off x="11410208" y="3412672"/>
            <a:ext cx="195260" cy="2544280"/>
          </a:xfrm>
          <a:prstGeom prst="rect">
            <a:avLst/>
          </a:prstGeom>
          <a:solidFill>
            <a:srgbClr val="E34D4D">
              <a:alpha val="15000"/>
            </a:srgbClr>
          </a:solidFill>
          <a:ln w="12700" cap="flat" cmpd="sng" algn="ctr">
            <a:noFill/>
            <a:prstDash val="solid"/>
            <a:miter lim="800000"/>
          </a:ln>
          <a:effectLst/>
        </p:spPr>
        <p:txBody>
          <a:bodyPr rtlCol="0" anchor="ctr"/>
          <a:lstStyle/>
          <a:p>
            <a:pPr algn="ctr"/>
            <a:endParaRPr kumimoji="1" lang="zh-CN" altLang="en-US" sz="1600" b="1">
              <a:solidFill>
                <a:srgbClr val="FFFFFF"/>
              </a:solidFill>
              <a:latin typeface="微软雅黑" panose="020B0503020204020204" charset="-122"/>
              <a:ea typeface="微软雅黑" panose="020B0503020204020204" charset="-122"/>
            </a:endParaRPr>
          </a:p>
        </p:txBody>
      </p:sp>
      <p:sp>
        <p:nvSpPr>
          <p:cNvPr id="17" name="任意多边形: 形状 16"/>
          <p:cNvSpPr/>
          <p:nvPr>
            <p:custDataLst>
              <p:tags r:id="rId8"/>
            </p:custDataLst>
          </p:nvPr>
        </p:nvSpPr>
        <p:spPr>
          <a:xfrm rot="10800000">
            <a:off x="9797627" y="1366520"/>
            <a:ext cx="340360" cy="415713"/>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rgbClr val="FFFFFF">
              <a:lumMod val="75000"/>
              <a:alpha val="50000"/>
            </a:srgbClr>
          </a:solidFill>
          <a:ln w="12700" cap="flat" cmpd="sng" algn="ctr">
            <a:noFill/>
            <a:prstDash val="solid"/>
            <a:miter lim="800000"/>
          </a:ln>
          <a:effectLst/>
        </p:spPr>
        <p:txBody>
          <a:bodyPr wrap="square" rtlCol="0" anchor="ctr">
            <a:noAutofit/>
          </a:bodyPr>
          <a:lstStyle/>
          <a:p>
            <a:pPr algn="ctr"/>
            <a:endParaRPr lang="zh-CN" altLang="en-US">
              <a:ea typeface="微软雅黑" panose="020B0503020204020204" charset="-122"/>
            </a:endParaRPr>
          </a:p>
        </p:txBody>
      </p:sp>
      <p:sp>
        <p:nvSpPr>
          <p:cNvPr id="18" name="任意多边形: 形状 17"/>
          <p:cNvSpPr/>
          <p:nvPr>
            <p:custDataLst>
              <p:tags r:id="rId9"/>
            </p:custDataLst>
          </p:nvPr>
        </p:nvSpPr>
        <p:spPr>
          <a:xfrm rot="10800000">
            <a:off x="9417473" y="1366520"/>
            <a:ext cx="340360" cy="415713"/>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rgbClr val="FFFFFF">
              <a:lumMod val="75000"/>
              <a:alpha val="50000"/>
            </a:srgbClr>
          </a:solidFill>
          <a:ln w="12700" cap="flat" cmpd="sng" algn="ctr">
            <a:noFill/>
            <a:prstDash val="solid"/>
            <a:miter lim="800000"/>
          </a:ln>
          <a:effectLst/>
        </p:spPr>
        <p:txBody>
          <a:bodyPr wrap="square" rtlCol="0" anchor="ctr">
            <a:noAutofit/>
          </a:bodyPr>
          <a:lstStyle/>
          <a:p>
            <a:pPr algn="ctr"/>
            <a:endParaRPr lang="zh-CN" altLang="en-US">
              <a:ea typeface="微软雅黑" panose="020B0503020204020204" charset="-122"/>
            </a:endParaRPr>
          </a:p>
        </p:txBody>
      </p:sp>
      <p:sp>
        <p:nvSpPr>
          <p:cNvPr id="2" name="文本框 1"/>
          <p:cNvSpPr txBox="1"/>
          <p:nvPr>
            <p:custDataLst>
              <p:tags r:id="rId10"/>
            </p:custDataLst>
          </p:nvPr>
        </p:nvSpPr>
        <p:spPr>
          <a:xfrm>
            <a:off x="6307455" y="4470400"/>
            <a:ext cx="4027170" cy="1137920"/>
          </a:xfrm>
          <a:prstGeom prst="rect">
            <a:avLst/>
          </a:prstGeom>
          <a:noFill/>
        </p:spPr>
        <p:txBody>
          <a:bodyPr wrap="square" lIns="101600" tIns="0" rIns="82549" bIns="0" rtlCol="0">
            <a:noAutofit/>
          </a:bodyPr>
          <a:lstStyle>
            <a:defPPr>
              <a:defRPr lang="zh-CN"/>
            </a:defPPr>
            <a:lvl1pPr fontAlgn="auto">
              <a:lnSpc>
                <a:spcPct val="130000"/>
              </a:lnSpc>
              <a:spcAft>
                <a:spcPts val="1000"/>
              </a:spcAft>
              <a:defRPr sz="1600" spc="150"/>
            </a:lvl1pPr>
          </a:lstStyle>
          <a:p>
            <a:pPr marL="285750" lvl="1" indent="0" algn="r" fontAlgn="ctr">
              <a:lnSpc>
                <a:spcPct val="150000"/>
              </a:lnSpc>
              <a:spcBef>
                <a:spcPts val="1000"/>
              </a:spcBef>
              <a:spcAft>
                <a:spcPts val="0"/>
              </a:spcAft>
              <a:buClr>
                <a:srgbClr val="E34D4D"/>
              </a:buClr>
              <a:buSzPct val="80000"/>
              <a:buFont typeface="WPS-Bullets" pitchFamily="2" charset="0"/>
              <a:buNone/>
            </a:pPr>
            <a:r>
              <a:rPr lang="zh-CN" altLang="en-US" b="1" dirty="0">
                <a:solidFill>
                  <a:srgbClr val="000000">
                    <a:lumMod val="75000"/>
                    <a:lumOff val="25000"/>
                  </a:srgbClr>
                </a:solidFill>
                <a:latin typeface="Arial" panose="020B0604020202020204" pitchFamily="34" charset="0"/>
                <a:ea typeface="微软雅黑" panose="020B0503020204020204" charset="-122"/>
              </a:rPr>
              <a:t>浙江省常山县第一中学     </a:t>
            </a:r>
            <a:r>
              <a:rPr lang="zh-CN" altLang="en-US" sz="1800" b="1" dirty="0">
                <a:solidFill>
                  <a:srgbClr val="000000">
                    <a:lumMod val="75000"/>
                    <a:lumOff val="25000"/>
                  </a:srgbClr>
                </a:solidFill>
                <a:latin typeface="Arial" panose="020B0604020202020204" pitchFamily="34" charset="0"/>
                <a:ea typeface="微软雅黑" panose="020B0503020204020204" charset="-122"/>
              </a:rPr>
              <a:t>洪笑英</a:t>
            </a:r>
          </a:p>
          <a:p>
            <a:pPr marL="285750" lvl="1" indent="0" algn="r" fontAlgn="ctr">
              <a:lnSpc>
                <a:spcPct val="150000"/>
              </a:lnSpc>
              <a:spcBef>
                <a:spcPts val="1000"/>
              </a:spcBef>
              <a:spcAft>
                <a:spcPts val="0"/>
              </a:spcAft>
              <a:buClr>
                <a:srgbClr val="E34D4D"/>
              </a:buClr>
              <a:buSzPct val="80000"/>
              <a:buFont typeface="WPS-Bullets" pitchFamily="2" charset="0"/>
              <a:buNone/>
            </a:pPr>
            <a:r>
              <a:rPr lang="en-US" altLang="zh-CN" sz="1600" spc="150" dirty="0">
                <a:solidFill>
                  <a:srgbClr val="000000">
                    <a:lumMod val="75000"/>
                    <a:lumOff val="25000"/>
                  </a:srgbClr>
                </a:solidFill>
                <a:latin typeface="Arial" panose="020B0604020202020204" pitchFamily="34" charset="0"/>
                <a:ea typeface="微软雅黑" panose="020B0503020204020204" charset="-122"/>
              </a:rPr>
              <a:t>May 30, 2019</a:t>
            </a:r>
          </a:p>
        </p:txBody>
      </p:sp>
      <p:pic>
        <p:nvPicPr>
          <p:cNvPr id="11" name="图片 45">
            <a:extLst>
              <a:ext uri="{FF2B5EF4-FFF2-40B4-BE49-F238E27FC236}">
                <a16:creationId xmlns:a16="http://schemas.microsoft.com/office/drawing/2014/main" id="{DD9E2EC8-6869-1D4E-B627-ED71DFABF4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9916" y="2180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588" y="375649"/>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905" y="391795"/>
            <a:ext cx="12912725" cy="1219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4" name="空心弧 50"/>
          <p:cNvSpPr/>
          <p:nvPr>
            <p:custDataLst>
              <p:tags r:id="rId4"/>
            </p:custDataLst>
          </p:nvPr>
        </p:nvSpPr>
        <p:spPr bwMode="auto">
          <a:xfrm rot="5580000">
            <a:off x="47667" y="1709748"/>
            <a:ext cx="978552" cy="978552"/>
          </a:xfrm>
          <a:custGeom>
            <a:avLst/>
            <a:gdLst>
              <a:gd name="T0" fmla="*/ 3589 w 581025"/>
              <a:gd name="T1" fmla="*/ 244986 h 581025"/>
              <a:gd name="T2" fmla="*/ 280639 w 581025"/>
              <a:gd name="T3" fmla="*/ 168 h 581025"/>
              <a:gd name="T4" fmla="*/ 573680 w 581025"/>
              <a:gd name="T5" fmla="*/ 225600 h 581025"/>
              <a:gd name="T6" fmla="*/ 408096 w 581025"/>
              <a:gd name="T7" fmla="*/ 556167 h 581025"/>
              <a:gd name="T8" fmla="*/ 408096 w 581025"/>
              <a:gd name="T9" fmla="*/ 556166 h 581025"/>
              <a:gd name="T10" fmla="*/ 573680 w 581025"/>
              <a:gd name="T11" fmla="*/ 225599 h 581025"/>
              <a:gd name="T12" fmla="*/ 280639 w 581025"/>
              <a:gd name="T13" fmla="*/ 167 h 581025"/>
              <a:gd name="T14" fmla="*/ 3589 w 581025"/>
              <a:gd name="T15" fmla="*/ 244985 h 581025"/>
              <a:gd name="T16" fmla="*/ 3589 w 581025"/>
              <a:gd name="T17" fmla="*/ 244986 h 58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025" h="581025">
                <a:moveTo>
                  <a:pt x="3589" y="244986"/>
                </a:moveTo>
                <a:cubicBezTo>
                  <a:pt x="25394" y="107563"/>
                  <a:pt x="141577" y="4897"/>
                  <a:pt x="280639" y="168"/>
                </a:cubicBezTo>
                <a:cubicBezTo>
                  <a:pt x="419701" y="-4561"/>
                  <a:pt x="542590" y="89975"/>
                  <a:pt x="573680" y="225600"/>
                </a:cubicBezTo>
                <a:cubicBezTo>
                  <a:pt x="604771" y="361224"/>
                  <a:pt x="535332" y="499850"/>
                  <a:pt x="408096" y="556167"/>
                </a:cubicBezTo>
                <a:lnTo>
                  <a:pt x="408096" y="556166"/>
                </a:lnTo>
                <a:cubicBezTo>
                  <a:pt x="535332" y="499849"/>
                  <a:pt x="604771" y="361223"/>
                  <a:pt x="573680" y="225599"/>
                </a:cubicBezTo>
                <a:cubicBezTo>
                  <a:pt x="542589" y="89975"/>
                  <a:pt x="419701" y="-4562"/>
                  <a:pt x="280639" y="167"/>
                </a:cubicBezTo>
                <a:cubicBezTo>
                  <a:pt x="141577" y="4896"/>
                  <a:pt x="25394" y="107562"/>
                  <a:pt x="3589" y="244985"/>
                </a:cubicBezTo>
                <a:lnTo>
                  <a:pt x="3589" y="244986"/>
                </a:lnTo>
                <a:close/>
              </a:path>
            </a:pathLst>
          </a:custGeom>
          <a:solidFill>
            <a:schemeClr val="accent1"/>
          </a:solidFill>
          <a:ln w="12700" cap="flat" cmpd="sng">
            <a:solidFill>
              <a:schemeClr val="hlink"/>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rmAutofit/>
          </a:bodyPr>
          <a:lstStyle/>
          <a:p>
            <a:endParaRPr lang="zh-CN" altLang="en-US">
              <a:solidFill>
                <a:schemeClr val="tx2"/>
              </a:solidFill>
              <a:sym typeface="Arial" panose="020B0604020202020204" pitchFamily="34" charset="0"/>
            </a:endParaRPr>
          </a:p>
        </p:txBody>
      </p:sp>
      <p:sp>
        <p:nvSpPr>
          <p:cNvPr id="8205" name="文本框 2"/>
          <p:cNvSpPr txBox="1">
            <a:spLocks noChangeArrowheads="1"/>
          </p:cNvSpPr>
          <p:nvPr>
            <p:custDataLst>
              <p:tags r:id="rId5"/>
            </p:custDataLst>
          </p:nvPr>
        </p:nvSpPr>
        <p:spPr bwMode="auto">
          <a:xfrm>
            <a:off x="231414" y="1735180"/>
            <a:ext cx="611595" cy="927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a:solidFill>
                  <a:schemeClr val="tx2"/>
                </a:solidFill>
                <a:latin typeface="+mn-lt"/>
                <a:ea typeface="+mn-ea"/>
                <a:sym typeface="Arial" panose="020B0604020202020204" pitchFamily="34" charset="0"/>
              </a:rPr>
              <a:t>1</a:t>
            </a:r>
          </a:p>
        </p:txBody>
      </p:sp>
      <p:sp>
        <p:nvSpPr>
          <p:cNvPr id="6" name="文本框 5"/>
          <p:cNvSpPr txBox="1"/>
          <p:nvPr>
            <p:custDataLst>
              <p:tags r:id="rId6"/>
            </p:custDataLst>
          </p:nvPr>
        </p:nvSpPr>
        <p:spPr>
          <a:xfrm>
            <a:off x="959485" y="1842770"/>
            <a:ext cx="3028950" cy="601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Autofit/>
          </a:bodyPr>
          <a:lstStyle>
            <a:defPPr>
              <a:defRPr lang="zh-CN"/>
            </a:defPPr>
            <a:lvl1pPr marL="17780" indent="-17780">
              <a:lnSpc>
                <a:spcPct val="90000"/>
              </a:lnSpc>
              <a:spcBef>
                <a:spcPct val="20000"/>
              </a:spcBef>
              <a:buNone/>
              <a:defRPr sz="2000" b="0">
                <a:solidFill>
                  <a:schemeClr val="bg2"/>
                </a:solidFill>
                <a:latin typeface="+mj-lt"/>
                <a:ea typeface="+mj-ea"/>
                <a:cs typeface="+mj-cs"/>
              </a:defRPr>
            </a:lvl1pPr>
            <a:lvl2pPr indent="0" eaLnBrk="0" hangingPunct="0">
              <a:spcBef>
                <a:spcPct val="20000"/>
              </a:spcBef>
              <a:buNone/>
              <a:defRPr sz="1800" b="0">
                <a:latin typeface="+mn-lt"/>
                <a:ea typeface="宋体" panose="02010600030101010101" pitchFamily="2" charset="-122"/>
              </a:defRPr>
            </a:lvl2pPr>
            <a:lvl3pPr indent="0" eaLnBrk="0" hangingPunct="0">
              <a:spcBef>
                <a:spcPct val="20000"/>
              </a:spcBef>
              <a:buNone/>
              <a:defRPr sz="1800" b="0">
                <a:latin typeface="+mn-lt"/>
                <a:ea typeface="宋体" panose="02010600030101010101" pitchFamily="2" charset="-122"/>
              </a:defRPr>
            </a:lvl3pPr>
            <a:lvl4pPr indent="0" eaLnBrk="0" hangingPunct="0">
              <a:spcBef>
                <a:spcPct val="20000"/>
              </a:spcBef>
              <a:buNone/>
              <a:defRPr sz="1800" b="0">
                <a:latin typeface="+mn-lt"/>
                <a:ea typeface="宋体" panose="02010600030101010101" pitchFamily="2" charset="-122"/>
              </a:defRPr>
            </a:lvl4pPr>
            <a:lvl5pPr indent="0" eaLnBrk="0" hangingPunct="0">
              <a:spcBef>
                <a:spcPct val="20000"/>
              </a:spcBef>
              <a:buNone/>
              <a:defRPr sz="1800" b="0">
                <a:latin typeface="+mn-lt"/>
                <a:ea typeface="宋体" panose="02010600030101010101" pitchFamily="2" charset="-122"/>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lvl="0" indent="0" algn="l" fontAlgn="ctr">
              <a:lnSpc>
                <a:spcPct val="130000"/>
              </a:lnSpc>
              <a:spcBef>
                <a:spcPts val="1000"/>
              </a:spcBef>
              <a:spcAft>
                <a:spcPts val="0"/>
              </a:spcAft>
              <a:buSzPct val="90000"/>
              <a:buFont typeface="WPS-Bullets" pitchFamily="2" charset="0"/>
            </a:pPr>
            <a:r>
              <a:rPr lang="en-US" altLang="zh-CN" sz="3200" b="1" dirty="0">
                <a:solidFill>
                  <a:srgbClr val="7030A0"/>
                </a:solidFill>
                <a:latin typeface="华文琥珀" panose="02010800040101010101" charset="-122"/>
                <a:ea typeface="华文琥珀" panose="02010800040101010101" charset="-122"/>
                <a:cs typeface="华文琥珀" panose="02010800040101010101" charset="-122"/>
                <a:sym typeface="+mn-ea"/>
              </a:rPr>
              <a:t>词汇复现</a:t>
            </a:r>
          </a:p>
        </p:txBody>
      </p:sp>
      <p:sp>
        <p:nvSpPr>
          <p:cNvPr id="7" name="文本框 6"/>
          <p:cNvSpPr txBox="1"/>
          <p:nvPr>
            <p:custDataLst>
              <p:tags r:id="rId7"/>
            </p:custDataLst>
          </p:nvPr>
        </p:nvSpPr>
        <p:spPr>
          <a:xfrm>
            <a:off x="962025" y="2444115"/>
            <a:ext cx="11130915" cy="4331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fontScale="87500" lnSpcReduction="10000"/>
          </a:bodyPr>
          <a:lstStyle>
            <a:defPPr>
              <a:defRPr lang="zh-CN"/>
            </a:defPPr>
            <a:lvl1pPr>
              <a:defRPr>
                <a:solidFill>
                  <a:schemeClr val="bg2"/>
                </a:solidFill>
                <a:latin typeface="+mn-lt"/>
                <a:ea typeface="+mn-ea"/>
              </a:defRPr>
            </a:lvl1pPr>
          </a:lstStyle>
          <a:p>
            <a:pPr marL="0" lvl="1" indent="-285750" algn="l" fontAlgn="ctr">
              <a:lnSpc>
                <a:spcPct val="130000"/>
              </a:lnSpc>
              <a:spcBef>
                <a:spcPts val="1000"/>
              </a:spcBef>
              <a:spcAft>
                <a:spcPts val="0"/>
              </a:spcAft>
              <a:buSzPct val="100000"/>
              <a:buFont typeface="Wingdings" panose="05000000000000000000" charset="0"/>
              <a:buChar char="l"/>
            </a:pPr>
            <a:r>
              <a:rPr sz="2400" b="1" dirty="0">
                <a:solidFill>
                  <a:srgbClr val="244BF2"/>
                </a:solidFill>
                <a:latin typeface="Arial Rounded MT Bold" panose="020F0704030504030204" charset="0"/>
                <a:ea typeface="微软雅黑" panose="020B0503020204020204" charset="-122"/>
                <a:cs typeface="Arial Rounded MT Bold" panose="020F0704030504030204" charset="0"/>
                <a:sym typeface="+mn-ea"/>
              </a:rPr>
              <a:t>同词或同源词的重复</a:t>
            </a:r>
            <a:endPar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endParaRPr>
          </a:p>
          <a:p>
            <a:pPr marL="0" lvl="1" indent="0" algn="l" fontAlgn="ctr">
              <a:lnSpc>
                <a:spcPct val="130000"/>
              </a:lnSpc>
              <a:spcBef>
                <a:spcPts val="1000"/>
              </a:spcBef>
              <a:spcAft>
                <a:spcPts val="0"/>
              </a:spcAft>
              <a:buSzPct val="100000"/>
              <a:buFont typeface="Wingdings" panose="05000000000000000000" charset="0"/>
              <a:buNone/>
            </a:pP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Many teenagers</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don</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t know about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tattoo inks</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well and think</a:t>
            </a:r>
            <a:r>
              <a:rPr lang="zh-CN" altLang="en-US" sz="2400" b="1" u="sng"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tattoo inks</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are safe to use.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Tattoo inks</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are made to be injected into the skin. </a:t>
            </a:r>
          </a:p>
          <a:p>
            <a:pPr marL="0" lvl="1" indent="-285750" algn="l" fontAlgn="ctr">
              <a:lnSpc>
                <a:spcPct val="130000"/>
              </a:lnSpc>
              <a:spcBef>
                <a:spcPts val="1000"/>
              </a:spcBef>
              <a:spcAft>
                <a:spcPts val="0"/>
              </a:spcAft>
              <a:buSzPct val="100000"/>
              <a:buFont typeface="Wingdings" panose="05000000000000000000" charset="0"/>
              <a:buChar char="l"/>
            </a:pPr>
            <a:r>
              <a:rPr sz="2400" b="1" dirty="0">
                <a:solidFill>
                  <a:srgbClr val="244BF2"/>
                </a:solidFill>
                <a:latin typeface="Arial Rounded MT Bold" panose="020F0704030504030204" charset="0"/>
                <a:ea typeface="微软雅黑" panose="020B0503020204020204" charset="-122"/>
                <a:cs typeface="Arial Rounded MT Bold" panose="020F0704030504030204" charset="0"/>
                <a:sym typeface="+mn-ea"/>
              </a:rPr>
              <a:t>同/近义词复现</a:t>
            </a:r>
            <a:endPar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endParaRPr>
          </a:p>
          <a:p>
            <a:pPr marL="0" lvl="1" indent="0" algn="l" fontAlgn="ctr">
              <a:lnSpc>
                <a:spcPct val="130000"/>
              </a:lnSpc>
              <a:spcBef>
                <a:spcPts val="1000"/>
              </a:spcBef>
              <a:spcAft>
                <a:spcPts val="0"/>
              </a:spcAft>
              <a:buSzPct val="100000"/>
              <a:buFont typeface="Wingdings" panose="05000000000000000000" charset="0"/>
              <a:buNone/>
            </a:pP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Everything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faded</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into mist. The past was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erased</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the erasure was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forgotten</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the lie became truth.</a:t>
            </a:r>
          </a:p>
          <a:p>
            <a:pPr marL="0" lvl="1" indent="-285750" algn="l" fontAlgn="ctr">
              <a:lnSpc>
                <a:spcPct val="130000"/>
              </a:lnSpc>
              <a:spcBef>
                <a:spcPts val="1000"/>
              </a:spcBef>
              <a:spcAft>
                <a:spcPts val="0"/>
              </a:spcAft>
              <a:buSzPct val="100000"/>
              <a:buFont typeface="Wingdings" panose="05000000000000000000" charset="0"/>
              <a:buChar char="l"/>
            </a:pPr>
            <a:r>
              <a:rPr sz="2400" b="1" dirty="0">
                <a:solidFill>
                  <a:srgbClr val="244BF2"/>
                </a:solidFill>
                <a:latin typeface="Arial Rounded MT Bold" panose="020F0704030504030204" charset="0"/>
                <a:ea typeface="微软雅黑" panose="020B0503020204020204" charset="-122"/>
                <a:cs typeface="Arial Rounded MT Bold" panose="020F0704030504030204" charset="0"/>
                <a:sym typeface="+mn-ea"/>
              </a:rPr>
              <a:t>上/下义词复现</a:t>
            </a:r>
            <a:endPar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endParaRPr>
          </a:p>
          <a:p>
            <a:pPr marL="0" lvl="1" indent="0" algn="l" fontAlgn="ctr">
              <a:lnSpc>
                <a:spcPct val="130000"/>
              </a:lnSpc>
              <a:spcBef>
                <a:spcPts val="1000"/>
              </a:spcBef>
              <a:spcAft>
                <a:spcPts val="0"/>
              </a:spcAft>
              <a:buSzPct val="100000"/>
              <a:buFont typeface="Wingdings" panose="05000000000000000000" charset="0"/>
              <a:buNone/>
            </a:pP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As the sun was rapidly sinking, everything changed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colors</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The white clouds had turned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red</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the hills were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violet</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the woods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purple</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the valleys </a:t>
            </a:r>
            <a:r>
              <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rPr>
              <a:t>black</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a:t>
            </a:r>
            <a:endParaRPr lang="zh-CN" altLang="en-US" sz="2400" b="1" u="sng" dirty="0">
              <a:solidFill>
                <a:srgbClr val="00B050"/>
              </a:solidFill>
              <a:latin typeface="Segoe UI Black" panose="020B0A02040204020203" charset="0"/>
              <a:ea typeface="微软雅黑" panose="020B0503020204020204" charset="-122"/>
              <a:cs typeface="Segoe UI Black" panose="020B0A02040204020203" charset="0"/>
              <a:sym typeface="+mn-ea"/>
            </a:endParaRPr>
          </a:p>
          <a:p>
            <a:pPr marL="0" lvl="1" indent="-285750" algn="l" fontAlgn="ctr">
              <a:lnSpc>
                <a:spcPct val="130000"/>
              </a:lnSpc>
              <a:spcBef>
                <a:spcPts val="1000"/>
              </a:spcBef>
              <a:spcAft>
                <a:spcPts val="0"/>
              </a:spcAft>
              <a:buSzPct val="100000"/>
              <a:buFont typeface="Wingdings" panose="05000000000000000000" charset="0"/>
              <a:buChar char="l"/>
            </a:pPr>
            <a:endParaRPr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endParaRPr>
          </a:p>
          <a:p>
            <a:pPr marL="0" lvl="1" indent="-285750" algn="l" fontAlgn="ctr">
              <a:lnSpc>
                <a:spcPct val="130000"/>
              </a:lnSpc>
              <a:spcBef>
                <a:spcPts val="1000"/>
              </a:spcBef>
              <a:spcAft>
                <a:spcPts val="0"/>
              </a:spcAft>
              <a:buSzPct val="100000"/>
              <a:buFont typeface="Wingdings" panose="05000000000000000000" charset="0"/>
              <a:buChar char="l"/>
            </a:pPr>
            <a:endParaRPr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endParaRPr>
          </a:p>
          <a:p>
            <a:pPr marL="0" lvl="1" indent="-285750" algn="l" fontAlgn="ctr">
              <a:lnSpc>
                <a:spcPct val="130000"/>
              </a:lnSpc>
              <a:spcBef>
                <a:spcPts val="1000"/>
              </a:spcBef>
              <a:spcAft>
                <a:spcPts val="0"/>
              </a:spcAft>
              <a:buSzPct val="100000"/>
              <a:buFont typeface="Wingdings" panose="05000000000000000000" charset="0"/>
              <a:buChar char="l"/>
            </a:pPr>
            <a:endParaRPr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endParaRPr>
          </a:p>
          <a:p>
            <a:pPr marL="0" lvl="1" indent="-285750" algn="l" fontAlgn="ctr">
              <a:lnSpc>
                <a:spcPct val="130000"/>
              </a:lnSpc>
              <a:spcBef>
                <a:spcPts val="1000"/>
              </a:spcBef>
              <a:spcAft>
                <a:spcPts val="0"/>
              </a:spcAft>
              <a:buSzPct val="100000"/>
              <a:buFont typeface="Wingdings" panose="05000000000000000000" charset="0"/>
              <a:buChar char="l"/>
            </a:pPr>
            <a:endParaRPr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endParaRPr>
          </a:p>
          <a:p>
            <a:pPr marL="0" lvl="1" indent="-285750" algn="l" fontAlgn="ctr">
              <a:lnSpc>
                <a:spcPct val="130000"/>
              </a:lnSpc>
              <a:spcBef>
                <a:spcPts val="1000"/>
              </a:spcBef>
              <a:spcAft>
                <a:spcPts val="0"/>
              </a:spcAft>
              <a:buSzPct val="100000"/>
              <a:buFont typeface="Wingdings" panose="05000000000000000000" charset="0"/>
              <a:buChar char="l"/>
            </a:pPr>
            <a:endParaRPr lang="en-US" altLang="zh-CN" dirty="0">
              <a:latin typeface="Arial Rounded MT Bold" panose="020F0704030504030204" charset="0"/>
              <a:cs typeface="Arial Rounded MT Bold" panose="020F0704030504030204" charset="0"/>
            </a:endParaRPr>
          </a:p>
        </p:txBody>
      </p:sp>
      <p:sp>
        <p:nvSpPr>
          <p:cNvPr id="23" name="文本框 22"/>
          <p:cNvSpPr txBox="1"/>
          <p:nvPr>
            <p:custDataLst>
              <p:tags r:id="rId8"/>
            </p:custDataLst>
          </p:nvPr>
        </p:nvSpPr>
        <p:spPr>
          <a:xfrm>
            <a:off x="428625" y="391795"/>
            <a:ext cx="11447780" cy="134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r">
              <a:defRPr sz="2400">
                <a:solidFill>
                  <a:schemeClr val="bg1"/>
                </a:solidFill>
                <a:latin typeface="+mj-lt"/>
                <a:ea typeface="+mj-ea"/>
                <a:cs typeface="+mj-cs"/>
                <a:sym typeface="Arial" panose="020B0604020202020204" pitchFamily="34" charset="0"/>
              </a:defRPr>
            </a:lvl1pPr>
            <a:lvl2pPr algn="r">
              <a:defRPr sz="2800">
                <a:solidFill>
                  <a:schemeClr val="bg1"/>
                </a:solidFill>
              </a:defRPr>
            </a:lvl2pPr>
            <a:lvl3pPr algn="r">
              <a:defRPr sz="2800">
                <a:solidFill>
                  <a:schemeClr val="bg1"/>
                </a:solidFill>
              </a:defRPr>
            </a:lvl3pPr>
            <a:lvl4pPr algn="r">
              <a:defRPr sz="2800">
                <a:solidFill>
                  <a:schemeClr val="bg1"/>
                </a:solidFill>
              </a:defRPr>
            </a:lvl4pPr>
            <a:lvl5pPr algn="r">
              <a:defRPr sz="2800">
                <a:solidFill>
                  <a:schemeClr val="bg1"/>
                </a:solidFill>
              </a:defRPr>
            </a:lvl5pPr>
            <a:lvl6pPr marL="457200" algn="r" fontAlgn="base">
              <a:spcBef>
                <a:spcPct val="0"/>
              </a:spcBef>
              <a:spcAft>
                <a:spcPct val="0"/>
              </a:spcAft>
              <a:defRPr sz="2800">
                <a:solidFill>
                  <a:schemeClr val="bg1"/>
                </a:solidFill>
              </a:defRPr>
            </a:lvl6pPr>
            <a:lvl7pPr marL="914400" algn="r" fontAlgn="base">
              <a:spcBef>
                <a:spcPct val="0"/>
              </a:spcBef>
              <a:spcAft>
                <a:spcPct val="0"/>
              </a:spcAft>
              <a:defRPr sz="2800">
                <a:solidFill>
                  <a:schemeClr val="bg1"/>
                </a:solidFill>
              </a:defRPr>
            </a:lvl7pPr>
            <a:lvl8pPr marL="1371600" algn="r" fontAlgn="base">
              <a:spcBef>
                <a:spcPct val="0"/>
              </a:spcBef>
              <a:spcAft>
                <a:spcPct val="0"/>
              </a:spcAft>
              <a:defRPr sz="2800">
                <a:solidFill>
                  <a:schemeClr val="bg1"/>
                </a:solidFill>
              </a:defRPr>
            </a:lvl8pPr>
            <a:lvl9pPr marL="1828800" algn="r" fontAlgn="base">
              <a:spcBef>
                <a:spcPct val="0"/>
              </a:spcBef>
              <a:spcAft>
                <a:spcPct val="0"/>
              </a:spcAft>
              <a:defRPr sz="2800">
                <a:solidFill>
                  <a:schemeClr val="bg1"/>
                </a:solidFill>
              </a:defRPr>
            </a:lvl9pPr>
          </a:lstStyle>
          <a:p>
            <a:pPr marL="0" indent="0" algn="l">
              <a:lnSpc>
                <a:spcPct val="100000"/>
              </a:lnSpc>
              <a:spcBef>
                <a:spcPts val="0"/>
              </a:spcBef>
              <a:spcAft>
                <a:spcPts val="0"/>
              </a:spcAft>
              <a:buSzPct val="100000"/>
            </a:pPr>
            <a:r>
              <a:rPr lang="en-US" altLang="zh-CN"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2.</a:t>
            </a:r>
            <a:r>
              <a:rPr lang="zh-CN" altLang="en-US"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词汇</a:t>
            </a:r>
            <a:r>
              <a:rPr lang="en-US" altLang="zh-CN"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衔接</a:t>
            </a:r>
            <a:r>
              <a:rPr lang="en-US" altLang="zh-CN" sz="3200" dirty="0"/>
              <a:t>：</a:t>
            </a:r>
            <a:r>
              <a:rPr lang="zh-CN" altLang="en-US" sz="3200" dirty="0"/>
              <a:t>语篇中使用一些相互之间存在意义联系的词语，从而建立一个贯穿语篇的语义链条，保证语篇的连贯性。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588" y="375649"/>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905" y="391795"/>
            <a:ext cx="12912725" cy="1219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4" name="空心弧 50"/>
          <p:cNvSpPr/>
          <p:nvPr>
            <p:custDataLst>
              <p:tags r:id="rId4"/>
            </p:custDataLst>
          </p:nvPr>
        </p:nvSpPr>
        <p:spPr bwMode="auto">
          <a:xfrm rot="5580000">
            <a:off x="353060" y="1956215"/>
            <a:ext cx="876328" cy="876328"/>
          </a:xfrm>
          <a:custGeom>
            <a:avLst/>
            <a:gdLst>
              <a:gd name="T0" fmla="*/ 3589 w 581025"/>
              <a:gd name="T1" fmla="*/ 244986 h 581025"/>
              <a:gd name="T2" fmla="*/ 280639 w 581025"/>
              <a:gd name="T3" fmla="*/ 168 h 581025"/>
              <a:gd name="T4" fmla="*/ 573680 w 581025"/>
              <a:gd name="T5" fmla="*/ 225600 h 581025"/>
              <a:gd name="T6" fmla="*/ 408096 w 581025"/>
              <a:gd name="T7" fmla="*/ 556167 h 581025"/>
              <a:gd name="T8" fmla="*/ 408096 w 581025"/>
              <a:gd name="T9" fmla="*/ 556166 h 581025"/>
              <a:gd name="T10" fmla="*/ 573680 w 581025"/>
              <a:gd name="T11" fmla="*/ 225599 h 581025"/>
              <a:gd name="T12" fmla="*/ 280639 w 581025"/>
              <a:gd name="T13" fmla="*/ 167 h 581025"/>
              <a:gd name="T14" fmla="*/ 3589 w 581025"/>
              <a:gd name="T15" fmla="*/ 244985 h 581025"/>
              <a:gd name="T16" fmla="*/ 3589 w 581025"/>
              <a:gd name="T17" fmla="*/ 244986 h 58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025" h="581025">
                <a:moveTo>
                  <a:pt x="3589" y="244986"/>
                </a:moveTo>
                <a:cubicBezTo>
                  <a:pt x="25394" y="107563"/>
                  <a:pt x="141577" y="4897"/>
                  <a:pt x="280639" y="168"/>
                </a:cubicBezTo>
                <a:cubicBezTo>
                  <a:pt x="419701" y="-4561"/>
                  <a:pt x="542590" y="89975"/>
                  <a:pt x="573680" y="225600"/>
                </a:cubicBezTo>
                <a:cubicBezTo>
                  <a:pt x="604771" y="361224"/>
                  <a:pt x="535332" y="499850"/>
                  <a:pt x="408096" y="556167"/>
                </a:cubicBezTo>
                <a:lnTo>
                  <a:pt x="408096" y="556166"/>
                </a:lnTo>
                <a:cubicBezTo>
                  <a:pt x="535332" y="499849"/>
                  <a:pt x="604771" y="361223"/>
                  <a:pt x="573680" y="225599"/>
                </a:cubicBezTo>
                <a:cubicBezTo>
                  <a:pt x="542589" y="89975"/>
                  <a:pt x="419701" y="-4562"/>
                  <a:pt x="280639" y="167"/>
                </a:cubicBezTo>
                <a:cubicBezTo>
                  <a:pt x="141577" y="4896"/>
                  <a:pt x="25394" y="107562"/>
                  <a:pt x="3589" y="244985"/>
                </a:cubicBezTo>
                <a:lnTo>
                  <a:pt x="3589" y="244986"/>
                </a:lnTo>
                <a:close/>
              </a:path>
            </a:pathLst>
          </a:custGeom>
          <a:solidFill>
            <a:schemeClr val="accent1"/>
          </a:solidFill>
          <a:ln w="12700" cap="flat" cmpd="sng">
            <a:solidFill>
              <a:schemeClr val="hlink"/>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rmAutofit/>
          </a:bodyPr>
          <a:lstStyle/>
          <a:p>
            <a:endParaRPr lang="zh-CN" altLang="en-US">
              <a:solidFill>
                <a:schemeClr val="tx2"/>
              </a:solidFill>
              <a:sym typeface="Arial" panose="020B0604020202020204" pitchFamily="34" charset="0"/>
            </a:endParaRPr>
          </a:p>
        </p:txBody>
      </p:sp>
      <p:sp>
        <p:nvSpPr>
          <p:cNvPr id="8205" name="文本框 2"/>
          <p:cNvSpPr txBox="1">
            <a:spLocks noChangeArrowheads="1"/>
          </p:cNvSpPr>
          <p:nvPr>
            <p:custDataLst>
              <p:tags r:id="rId5"/>
            </p:custDataLst>
          </p:nvPr>
        </p:nvSpPr>
        <p:spPr bwMode="auto">
          <a:xfrm>
            <a:off x="533619" y="2006864"/>
            <a:ext cx="547705" cy="83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a:solidFill>
                  <a:schemeClr val="tx2"/>
                </a:solidFill>
                <a:latin typeface="+mn-lt"/>
                <a:ea typeface="+mn-ea"/>
                <a:sym typeface="Arial" panose="020B0604020202020204" pitchFamily="34" charset="0"/>
              </a:rPr>
              <a:t>2</a:t>
            </a:r>
          </a:p>
        </p:txBody>
      </p:sp>
      <p:sp>
        <p:nvSpPr>
          <p:cNvPr id="2" name="文本框 1"/>
          <p:cNvSpPr txBox="1"/>
          <p:nvPr>
            <p:custDataLst>
              <p:tags r:id="rId6"/>
            </p:custDataLst>
          </p:nvPr>
        </p:nvSpPr>
        <p:spPr>
          <a:xfrm>
            <a:off x="1710613" y="4902445"/>
            <a:ext cx="9844453" cy="538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Autofit/>
          </a:bodyPr>
          <a:lstStyle>
            <a:defPPr>
              <a:defRPr lang="zh-CN"/>
            </a:defPPr>
            <a:lvl1pPr marL="17780" indent="-17780">
              <a:lnSpc>
                <a:spcPct val="90000"/>
              </a:lnSpc>
              <a:spcBef>
                <a:spcPct val="20000"/>
              </a:spcBef>
              <a:buNone/>
              <a:defRPr sz="2000">
                <a:solidFill>
                  <a:schemeClr val="bg2"/>
                </a:solidFill>
                <a:latin typeface="+mj-lt"/>
                <a:ea typeface="+mj-ea"/>
                <a:cs typeface="+mj-cs"/>
              </a:defRPr>
            </a:lvl1pPr>
            <a:lvl2pPr marL="742950" indent="-285750" eaLnBrk="0" hangingPunct="0">
              <a:spcBef>
                <a:spcPct val="20000"/>
              </a:spcBef>
              <a:buChar char="–"/>
              <a:defRPr sz="2800">
                <a:latin typeface="+mn-lt"/>
                <a:ea typeface="宋体" panose="02010600030101010101" pitchFamily="2" charset="-122"/>
              </a:defRPr>
            </a:lvl2pPr>
            <a:lvl3pPr marL="1143000" indent="-228600" eaLnBrk="0" hangingPunct="0">
              <a:spcBef>
                <a:spcPct val="20000"/>
              </a:spcBef>
              <a:buChar char="•"/>
              <a:defRPr sz="2400">
                <a:latin typeface="+mn-lt"/>
                <a:ea typeface="宋体" panose="02010600030101010101" pitchFamily="2" charset="-122"/>
              </a:defRPr>
            </a:lvl3pPr>
            <a:lvl4pPr marL="1600200" indent="-228600" eaLnBrk="0" hangingPunct="0">
              <a:spcBef>
                <a:spcPct val="20000"/>
              </a:spcBef>
              <a:buChar char="–"/>
              <a:defRPr sz="2000">
                <a:latin typeface="+mn-lt"/>
                <a:ea typeface="宋体" panose="02010600030101010101" pitchFamily="2" charset="-122"/>
              </a:defRPr>
            </a:lvl4pPr>
            <a:lvl5pPr marL="2057400" indent="-228600" eaLnBrk="0" hangingPunct="0">
              <a:spcBef>
                <a:spcPct val="20000"/>
              </a:spcBef>
              <a:buChar char="»"/>
              <a:defRPr sz="2000">
                <a:latin typeface="+mn-lt"/>
                <a:ea typeface="宋体" panose="02010600030101010101" pitchFamily="2" charset="-122"/>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algn="l" fontAlgn="ctr">
              <a:lnSpc>
                <a:spcPct val="130000"/>
              </a:lnSpc>
              <a:spcBef>
                <a:spcPts val="1000"/>
              </a:spcBef>
              <a:spcAft>
                <a:spcPts val="0"/>
              </a:spcAft>
              <a:buClrTx/>
              <a:buSzPct val="90000"/>
              <a:buFont typeface="WPS-Bullets" pitchFamily="2" charset="0"/>
            </a:pPr>
            <a:endParaRPr lang="en-US" altLang="zh-CN" sz="3200" b="1" dirty="0">
              <a:solidFill>
                <a:srgbClr val="7030A0"/>
              </a:solidFill>
              <a:latin typeface="华文琥珀" panose="02010800040101010101" charset="-122"/>
              <a:ea typeface="华文琥珀" panose="02010800040101010101" charset="-122"/>
              <a:cs typeface="华文琥珀" panose="02010800040101010101" charset="-122"/>
              <a:sym typeface="+mn-ea"/>
            </a:endParaRPr>
          </a:p>
        </p:txBody>
      </p:sp>
      <p:sp>
        <p:nvSpPr>
          <p:cNvPr id="9" name="文本框 8"/>
          <p:cNvSpPr txBox="1"/>
          <p:nvPr>
            <p:custDataLst>
              <p:tags r:id="rId7"/>
            </p:custDataLst>
          </p:nvPr>
        </p:nvSpPr>
        <p:spPr>
          <a:xfrm>
            <a:off x="1422400" y="2787650"/>
            <a:ext cx="10132695" cy="3790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fontScale="87500" lnSpcReduction="20000"/>
          </a:bodyPr>
          <a:lstStyle>
            <a:defPPr>
              <a:defRPr lang="zh-CN"/>
            </a:defPPr>
            <a:lvl1pPr>
              <a:defRPr>
                <a:solidFill>
                  <a:schemeClr val="bg2"/>
                </a:solidFill>
                <a:latin typeface="+mn-lt"/>
                <a:ea typeface="+mn-ea"/>
              </a:defRPr>
            </a:lvl1pPr>
          </a:lstStyle>
          <a:p>
            <a:pPr marL="0" lvl="1" indent="-285750" algn="l" fontAlgn="ctr">
              <a:lnSpc>
                <a:spcPct val="130000"/>
              </a:lnSpc>
              <a:spcBef>
                <a:spcPts val="1000"/>
              </a:spcBef>
              <a:spcAft>
                <a:spcPts val="0"/>
              </a:spcAft>
              <a:buClrTx/>
              <a:buSzTx/>
              <a:buFont typeface="Wingdings" panose="05000000000000000000" charset="0"/>
              <a:buChar char="l"/>
            </a:pPr>
            <a:r>
              <a:rPr lang="zh-CN" altLang="en-US" sz="2400" b="1" dirty="0">
                <a:solidFill>
                  <a:srgbClr val="244BF2"/>
                </a:solidFill>
                <a:latin typeface="Arial Rounded MT Bold" panose="020F0704030504030204" charset="0"/>
                <a:ea typeface="微软雅黑" panose="020B0503020204020204" charset="-122"/>
                <a:cs typeface="Arial Rounded MT Bold" panose="020F0704030504030204" charset="0"/>
                <a:sym typeface="+mn-ea"/>
              </a:rPr>
              <a:t>话题词汇的同现</a:t>
            </a:r>
            <a:endPar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endParaRPr>
          </a:p>
          <a:p>
            <a:pPr marL="0" lvl="1" indent="0" algn="l" fontAlgn="ctr">
              <a:lnSpc>
                <a:spcPct val="130000"/>
              </a:lnSpc>
              <a:spcBef>
                <a:spcPts val="1000"/>
              </a:spcBef>
              <a:spcAft>
                <a:spcPts val="0"/>
              </a:spcAft>
              <a:buClrTx/>
              <a:buSzTx/>
              <a:buFont typeface="Wingdings" panose="05000000000000000000" charset="0"/>
              <a:buNone/>
            </a:pP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He led me </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to</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the crowded </a:t>
            </a:r>
            <a:r>
              <a:rPr lang="zh-CN" altLang="en-US" sz="2400" b="1" dirty="0">
                <a:solidFill>
                  <a:srgbClr val="C00000"/>
                </a:solidFill>
                <a:latin typeface="Arial Rounded MT Bold" panose="020F0704030504030204" charset="0"/>
                <a:ea typeface="微软雅黑" panose="020B0503020204020204" charset="-122"/>
                <a:cs typeface="Arial Rounded MT Bold" panose="020F0704030504030204" charset="0"/>
              </a:rPr>
              <a:t>shop </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and to a bench with a large professional </a:t>
            </a:r>
            <a:r>
              <a:rPr lang="zh-CN" altLang="en-US" sz="2400" b="1" dirty="0">
                <a:solidFill>
                  <a:srgbClr val="C00000"/>
                </a:solidFill>
                <a:latin typeface="Arial Rounded MT Bold" panose="020F0704030504030204" charset="0"/>
                <a:ea typeface="微软雅黑" panose="020B0503020204020204" charset="-122"/>
                <a:cs typeface="Arial Rounded MT Bold" panose="020F0704030504030204" charset="0"/>
              </a:rPr>
              <a:t>karaoke</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a:t>
            </a:r>
            <a:r>
              <a:rPr lang="zh-CN" altLang="en-US" sz="2400" b="1" dirty="0">
                <a:solidFill>
                  <a:srgbClr val="C00000"/>
                </a:solidFill>
                <a:latin typeface="Arial Rounded MT Bold" panose="020F0704030504030204" charset="0"/>
                <a:ea typeface="微软雅黑" panose="020B0503020204020204" charset="-122"/>
                <a:cs typeface="Arial Rounded MT Bold" panose="020F0704030504030204" charset="0"/>
              </a:rPr>
              <a:t>box</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on it. He placed his  large hand  </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lovingly</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on his</a:t>
            </a:r>
            <a:r>
              <a:rPr lang="zh-CN" altLang="en-US" sz="2400" b="1" dirty="0">
                <a:solidFill>
                  <a:srgbClr val="C00000"/>
                </a:solidFill>
                <a:latin typeface="Arial Rounded MT Bold" panose="020F0704030504030204" charset="0"/>
                <a:ea typeface="微软雅黑" panose="020B0503020204020204" charset="-122"/>
                <a:cs typeface="Arial Rounded MT Bold" panose="020F0704030504030204" charset="0"/>
              </a:rPr>
              <a:t> treasure</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and said</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"I have 800 </a:t>
            </a:r>
            <a:r>
              <a:rPr lang="zh-CN" altLang="en-US" sz="2400" b="1" dirty="0">
                <a:solidFill>
                  <a:srgbClr val="C00000"/>
                </a:solidFill>
                <a:latin typeface="Arial Rounded MT Bold" panose="020F0704030504030204" charset="0"/>
                <a:ea typeface="微软雅黑" panose="020B0503020204020204" charset="-122"/>
                <a:cs typeface="Arial Rounded MT Bold" panose="020F0704030504030204" charset="0"/>
              </a:rPr>
              <a:t>karaoke songs</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in here. You can take your  </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pick</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and I'll </a:t>
            </a:r>
            <a:r>
              <a:rPr lang="zh-CN" altLang="en-US" sz="2400" b="1" dirty="0">
                <a:solidFill>
                  <a:srgbClr val="C00000"/>
                </a:solidFill>
                <a:latin typeface="Arial Rounded MT Bold" panose="020F0704030504030204" charset="0"/>
                <a:ea typeface="微软雅黑" panose="020B0503020204020204" charset="-122"/>
                <a:cs typeface="Arial Rounded MT Bold" panose="020F0704030504030204" charset="0"/>
              </a:rPr>
              <a:t>record</a:t>
            </a: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rPr>
              <a:t> them for you. That should get you started."</a:t>
            </a:r>
          </a:p>
          <a:p>
            <a:pPr marL="0" lvl="1" indent="-285750" algn="l" fontAlgn="ctr">
              <a:lnSpc>
                <a:spcPct val="130000"/>
              </a:lnSpc>
              <a:spcBef>
                <a:spcPts val="1000"/>
              </a:spcBef>
              <a:spcAft>
                <a:spcPts val="0"/>
              </a:spcAft>
              <a:buClrTx/>
              <a:buSzTx/>
              <a:buFont typeface="Wingdings" panose="05000000000000000000" charset="0"/>
              <a:buChar char="l"/>
            </a:pPr>
            <a:r>
              <a:rPr lang="zh-CN" altLang="en-US" sz="2400" b="1" dirty="0">
                <a:solidFill>
                  <a:srgbClr val="244BF2"/>
                </a:solidFill>
                <a:latin typeface="Arial Rounded MT Bold" panose="020F0704030504030204" charset="0"/>
                <a:ea typeface="微软雅黑" panose="020B0503020204020204" charset="-122"/>
                <a:cs typeface="Arial Rounded MT Bold" panose="020F0704030504030204" charset="0"/>
                <a:sym typeface="+mn-ea"/>
              </a:rPr>
              <a:t>反义词关系</a:t>
            </a:r>
            <a:endParaRPr lang="zh-CN" altLang="en-US" sz="2400" b="1" dirty="0">
              <a:solidFill>
                <a:srgbClr val="C00000"/>
              </a:solidFill>
              <a:latin typeface="Arial Rounded MT Bold" panose="020F0704030504030204" charset="0"/>
              <a:ea typeface="微软雅黑" panose="020B0503020204020204" charset="-122"/>
              <a:cs typeface="Arial Rounded MT Bold" panose="020F0704030504030204" charset="0"/>
              <a:sym typeface="+mn-ea"/>
            </a:endParaRPr>
          </a:p>
          <a:p>
            <a:pPr marL="0" lvl="1" indent="0" algn="l" fontAlgn="ctr">
              <a:lnSpc>
                <a:spcPct val="130000"/>
              </a:lnSpc>
              <a:spcBef>
                <a:spcPts val="1000"/>
              </a:spcBef>
              <a:spcAft>
                <a:spcPts val="0"/>
              </a:spcAft>
              <a:buClrTx/>
              <a:buSzTx/>
              <a:buFont typeface="Wingdings" panose="05000000000000000000" charset="0"/>
              <a:buNone/>
            </a:pPr>
            <a:r>
              <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Focusing on the </a:t>
            </a:r>
            <a:r>
              <a:rPr lang="en-US" altLang="zh-CN" sz="2400" b="1" dirty="0">
                <a:solidFill>
                  <a:srgbClr val="C00000"/>
                </a:solidFill>
                <a:latin typeface="Arial Rounded MT Bold" panose="020F0704030504030204" charset="0"/>
                <a:ea typeface="微软雅黑" panose="020B0503020204020204" charset="-122"/>
                <a:cs typeface="Arial Rounded MT Bold" panose="020F0704030504030204" charset="0"/>
                <a:sym typeface="+mn-ea"/>
              </a:rPr>
              <a:t>positive</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has been shown to have </a:t>
            </a:r>
            <a:r>
              <a:rPr lang="en-US" altLang="zh-CN" sz="2400" b="1" dirty="0">
                <a:solidFill>
                  <a:schemeClr val="accent5">
                    <a:lumMod val="50000"/>
                  </a:schemeClr>
                </a:solidFill>
                <a:latin typeface="Arial Rounded MT Bold" panose="020F0704030504030204" charset="0"/>
                <a:ea typeface="微软雅黑" panose="020B0503020204020204" charset="-122"/>
                <a:cs typeface="Arial Rounded MT Bold" panose="020F0704030504030204" charset="0"/>
                <a:sym typeface="+mn-ea"/>
              </a:rPr>
              <a:t>benefits</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to one's health and well-being, jusst as focusing on the </a:t>
            </a:r>
            <a:r>
              <a:rPr lang="en-US" altLang="zh-CN" sz="2400" b="1" dirty="0">
                <a:solidFill>
                  <a:srgbClr val="C00000"/>
                </a:solidFill>
                <a:latin typeface="Arial Rounded MT Bold" panose="020F0704030504030204" charset="0"/>
                <a:ea typeface="微软雅黑" panose="020B0503020204020204" charset="-122"/>
                <a:cs typeface="Arial Rounded MT Bold" panose="020F0704030504030204" charset="0"/>
                <a:sym typeface="+mn-ea"/>
              </a:rPr>
              <a:t>negative</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 has been proven to have a </a:t>
            </a:r>
            <a:r>
              <a:rPr lang="en-US" altLang="zh-CN" sz="2400" b="1" dirty="0">
                <a:solidFill>
                  <a:schemeClr val="accent5">
                    <a:lumMod val="50000"/>
                  </a:schemeClr>
                </a:solidFill>
                <a:latin typeface="Arial Rounded MT Bold" panose="020F0704030504030204" charset="0"/>
                <a:ea typeface="微软雅黑" panose="020B0503020204020204" charset="-122"/>
                <a:cs typeface="Arial Rounded MT Bold" panose="020F0704030504030204" charset="0"/>
                <a:sym typeface="+mn-ea"/>
              </a:rPr>
              <a:t>harmful effect</a:t>
            </a:r>
            <a:r>
              <a:rPr lang="en-US" altLang="zh-CN"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rPr>
              <a:t>.</a:t>
            </a:r>
            <a:endParaRPr lang="zh-CN" altLang="en-US" sz="2400" b="1" dirty="0">
              <a:solidFill>
                <a:srgbClr val="000000">
                  <a:lumMod val="75000"/>
                  <a:lumOff val="25000"/>
                </a:srgbClr>
              </a:solidFill>
              <a:latin typeface="Arial Rounded MT Bold" panose="020F0704030504030204" charset="0"/>
              <a:ea typeface="微软雅黑" panose="020B0503020204020204" charset="-122"/>
              <a:cs typeface="Arial Rounded MT Bold" panose="020F0704030504030204" charset="0"/>
              <a:sym typeface="+mn-ea"/>
            </a:endParaRPr>
          </a:p>
          <a:p>
            <a:pPr marL="0" lvl="1" indent="0" algn="l" fontAlgn="ctr">
              <a:lnSpc>
                <a:spcPct val="130000"/>
              </a:lnSpc>
              <a:spcBef>
                <a:spcPts val="1000"/>
              </a:spcBef>
              <a:spcAft>
                <a:spcPts val="0"/>
              </a:spcAft>
              <a:buClrTx/>
              <a:buSzTx/>
              <a:buFont typeface="Wingdings" panose="05000000000000000000" charset="0"/>
              <a:buNone/>
            </a:pPr>
            <a:endParaRPr lang="en-US" altLang="zh-CN" dirty="0"/>
          </a:p>
          <a:p>
            <a:pPr marL="285750" lvl="0" indent="-285750" algn="l" fontAlgn="ctr">
              <a:lnSpc>
                <a:spcPct val="130000"/>
              </a:lnSpc>
              <a:spcBef>
                <a:spcPts val="1000"/>
              </a:spcBef>
              <a:spcAft>
                <a:spcPts val="0"/>
              </a:spcAft>
              <a:buSzPct val="100000"/>
              <a:buFont typeface="Wingdings" panose="05000000000000000000" charset="0"/>
              <a:buChar char="l"/>
            </a:pPr>
            <a:endParaRPr lang="en-US" altLang="zh-CN" dirty="0"/>
          </a:p>
          <a:p>
            <a:pPr marL="285750" lvl="0" indent="-285750" algn="l" fontAlgn="ctr">
              <a:lnSpc>
                <a:spcPct val="130000"/>
              </a:lnSpc>
              <a:spcBef>
                <a:spcPts val="1000"/>
              </a:spcBef>
              <a:spcAft>
                <a:spcPts val="0"/>
              </a:spcAft>
              <a:buSzPct val="100000"/>
              <a:buFont typeface="Wingdings" panose="05000000000000000000" charset="0"/>
              <a:buChar char="l"/>
            </a:pPr>
            <a:endParaRPr lang="en-US" altLang="zh-CN" dirty="0"/>
          </a:p>
        </p:txBody>
      </p:sp>
      <p:sp>
        <p:nvSpPr>
          <p:cNvPr id="23" name="文本框 22"/>
          <p:cNvSpPr txBox="1"/>
          <p:nvPr>
            <p:custDataLst>
              <p:tags r:id="rId8"/>
            </p:custDataLst>
          </p:nvPr>
        </p:nvSpPr>
        <p:spPr>
          <a:xfrm>
            <a:off x="428625" y="391795"/>
            <a:ext cx="11447780" cy="134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r">
              <a:defRPr sz="2400">
                <a:solidFill>
                  <a:schemeClr val="bg1"/>
                </a:solidFill>
                <a:latin typeface="+mj-lt"/>
                <a:ea typeface="+mj-ea"/>
                <a:cs typeface="+mj-cs"/>
                <a:sym typeface="Arial" panose="020B0604020202020204" pitchFamily="34" charset="0"/>
              </a:defRPr>
            </a:lvl1pPr>
            <a:lvl2pPr algn="r">
              <a:defRPr sz="2800">
                <a:solidFill>
                  <a:schemeClr val="bg1"/>
                </a:solidFill>
              </a:defRPr>
            </a:lvl2pPr>
            <a:lvl3pPr algn="r">
              <a:defRPr sz="2800">
                <a:solidFill>
                  <a:schemeClr val="bg1"/>
                </a:solidFill>
              </a:defRPr>
            </a:lvl3pPr>
            <a:lvl4pPr algn="r">
              <a:defRPr sz="2800">
                <a:solidFill>
                  <a:schemeClr val="bg1"/>
                </a:solidFill>
              </a:defRPr>
            </a:lvl4pPr>
            <a:lvl5pPr algn="r">
              <a:defRPr sz="2800">
                <a:solidFill>
                  <a:schemeClr val="bg1"/>
                </a:solidFill>
              </a:defRPr>
            </a:lvl5pPr>
            <a:lvl6pPr marL="457200" algn="r" fontAlgn="base">
              <a:spcBef>
                <a:spcPct val="0"/>
              </a:spcBef>
              <a:spcAft>
                <a:spcPct val="0"/>
              </a:spcAft>
              <a:defRPr sz="2800">
                <a:solidFill>
                  <a:schemeClr val="bg1"/>
                </a:solidFill>
              </a:defRPr>
            </a:lvl6pPr>
            <a:lvl7pPr marL="914400" algn="r" fontAlgn="base">
              <a:spcBef>
                <a:spcPct val="0"/>
              </a:spcBef>
              <a:spcAft>
                <a:spcPct val="0"/>
              </a:spcAft>
              <a:defRPr sz="2800">
                <a:solidFill>
                  <a:schemeClr val="bg1"/>
                </a:solidFill>
              </a:defRPr>
            </a:lvl7pPr>
            <a:lvl8pPr marL="1371600" algn="r" fontAlgn="base">
              <a:spcBef>
                <a:spcPct val="0"/>
              </a:spcBef>
              <a:spcAft>
                <a:spcPct val="0"/>
              </a:spcAft>
              <a:defRPr sz="2800">
                <a:solidFill>
                  <a:schemeClr val="bg1"/>
                </a:solidFill>
              </a:defRPr>
            </a:lvl8pPr>
            <a:lvl9pPr marL="1828800" algn="r" fontAlgn="base">
              <a:spcBef>
                <a:spcPct val="0"/>
              </a:spcBef>
              <a:spcAft>
                <a:spcPct val="0"/>
              </a:spcAft>
              <a:defRPr sz="2800">
                <a:solidFill>
                  <a:schemeClr val="bg1"/>
                </a:solidFill>
              </a:defRPr>
            </a:lvl9pPr>
          </a:lstStyle>
          <a:p>
            <a:pPr marL="0" indent="0" algn="l">
              <a:lnSpc>
                <a:spcPct val="100000"/>
              </a:lnSpc>
              <a:spcBef>
                <a:spcPts val="0"/>
              </a:spcBef>
              <a:spcAft>
                <a:spcPts val="0"/>
              </a:spcAft>
              <a:buSzPct val="100000"/>
            </a:pPr>
            <a:r>
              <a:rPr lang="en-US" altLang="zh-CN"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2.</a:t>
            </a:r>
            <a:r>
              <a:rPr lang="zh-CN" altLang="en-US"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词汇</a:t>
            </a:r>
            <a:r>
              <a:rPr lang="en-US" altLang="zh-CN"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衔接</a:t>
            </a:r>
            <a:r>
              <a:rPr lang="en-US" altLang="zh-CN" sz="3200" dirty="0"/>
              <a:t>：</a:t>
            </a:r>
            <a:r>
              <a:rPr lang="zh-CN" altLang="en-US" sz="3200" dirty="0"/>
              <a:t>语篇中使用一些相互之间存在意义联系的词语，从而建立一个贯穿语篇的语义链条，保证语篇的连贯性。</a:t>
            </a:r>
          </a:p>
        </p:txBody>
      </p:sp>
      <p:sp>
        <p:nvSpPr>
          <p:cNvPr id="3" name="文本框 2"/>
          <p:cNvSpPr txBox="1"/>
          <p:nvPr/>
        </p:nvSpPr>
        <p:spPr>
          <a:xfrm>
            <a:off x="1268095" y="2006600"/>
            <a:ext cx="1816100" cy="730885"/>
          </a:xfrm>
          <a:prstGeom prst="rect">
            <a:avLst/>
          </a:prstGeom>
          <a:noFill/>
        </p:spPr>
        <p:txBody>
          <a:bodyPr wrap="none" rtlCol="0">
            <a:spAutoFit/>
          </a:bodyPr>
          <a:lstStyle/>
          <a:p>
            <a:pPr marL="0" algn="l" fontAlgn="ctr">
              <a:lnSpc>
                <a:spcPct val="130000"/>
              </a:lnSpc>
              <a:spcBef>
                <a:spcPts val="1000"/>
              </a:spcBef>
              <a:spcAft>
                <a:spcPts val="0"/>
              </a:spcAft>
              <a:buClrTx/>
              <a:buSzPct val="90000"/>
              <a:buFont typeface="WPS-Bullets" pitchFamily="2" charset="0"/>
            </a:pPr>
            <a:r>
              <a:rPr lang="en-US" altLang="zh-CN" sz="3200" b="1" dirty="0">
                <a:solidFill>
                  <a:srgbClr val="7030A0"/>
                </a:solidFill>
                <a:latin typeface="华文琥珀" panose="02010800040101010101" charset="-122"/>
                <a:ea typeface="华文琥珀" panose="02010800040101010101" charset="-122"/>
                <a:cs typeface="华文琥珀" panose="02010800040101010101" charset="-122"/>
                <a:sym typeface="+mn-ea"/>
              </a:rPr>
              <a:t>词汇同现</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588" y="375649"/>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88" y="391978"/>
            <a:ext cx="3435295" cy="87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文本框 6"/>
          <p:cNvSpPr txBox="1"/>
          <p:nvPr>
            <p:custDataLst>
              <p:tags r:id="rId4"/>
            </p:custDataLst>
          </p:nvPr>
        </p:nvSpPr>
        <p:spPr>
          <a:xfrm>
            <a:off x="1742440" y="2029460"/>
            <a:ext cx="9045575" cy="2981325"/>
          </a:xfrm>
          <a:prstGeom prst="rect">
            <a:avLst/>
          </a:prstGeom>
          <a:noFill/>
          <a:ln w="9525">
            <a:solidFill>
              <a:schemeClr val="accent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defPPr>
              <a:defRPr lang="zh-CN"/>
            </a:defPPr>
            <a:lvl1pPr>
              <a:defRPr>
                <a:solidFill>
                  <a:schemeClr val="bg2"/>
                </a:solidFill>
                <a:latin typeface="+mn-lt"/>
                <a:ea typeface="+mn-ea"/>
              </a:defRPr>
            </a:lvl1pPr>
          </a:lstStyle>
          <a:p>
            <a:pPr marL="0" lvl="1" indent="0" algn="l" fontAlgn="ctr">
              <a:lnSpc>
                <a:spcPct val="130000"/>
              </a:lnSpc>
              <a:spcBef>
                <a:spcPts val="1000"/>
              </a:spcBef>
              <a:spcAft>
                <a:spcPts val="0"/>
              </a:spcAft>
              <a:buSzPct val="100000"/>
              <a:buFont typeface="Wingdings" panose="05000000000000000000" charset="0"/>
              <a:buNone/>
            </a:pPr>
            <a:r>
              <a:rPr lang="en-US" altLang="zh-CN" sz="3200" b="1" dirty="0">
                <a:ln>
                  <a:solidFill>
                    <a:srgbClr val="92D050"/>
                  </a:solidFill>
                </a:ln>
                <a:solidFill>
                  <a:srgbClr val="000000">
                    <a:lumMod val="75000"/>
                    <a:lumOff val="25000"/>
                  </a:srgbClr>
                </a:solidFill>
                <a:latin typeface="Arial" panose="020B0604020202020204" pitchFamily="34" charset="0"/>
                <a:ea typeface="微软雅黑" panose="020B0503020204020204" charset="-122"/>
                <a:sym typeface="+mn-ea"/>
              </a:rPr>
              <a:t>       </a:t>
            </a:r>
            <a:r>
              <a:rPr lang="en-US" altLang="zh-CN" sz="3600" dirty="0">
                <a:ln>
                  <a:noFill/>
                </a:ln>
                <a:solidFill>
                  <a:srgbClr val="000000">
                    <a:lumMod val="75000"/>
                    <a:lumOff val="25000"/>
                  </a:srgbClr>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根据信息的层级，往往段落间及段落内（尤以段落间）的表</a:t>
            </a:r>
            <a:r>
              <a:rPr lang="en-US" altLang="zh-CN" sz="3600" dirty="0">
                <a:ln>
                  <a:noFill/>
                </a:ln>
                <a:solidFill>
                  <a:srgbClr val="C00000"/>
                </a:solidFill>
                <a:effectLst/>
                <a:latin typeface="楷体" panose="02010609060101010101" charset="-122"/>
                <a:ea typeface="楷体" panose="02010609060101010101" charset="-122"/>
                <a:sym typeface="+mn-ea"/>
              </a:rPr>
              <a:t>并列、递进、转折、总结</a:t>
            </a:r>
            <a:r>
              <a:rPr lang="zh-CN" altLang="en-US" sz="3600" dirty="0">
                <a:ln>
                  <a:noFill/>
                </a:ln>
                <a:solidFill>
                  <a:srgbClr val="C00000"/>
                </a:solidFill>
                <a:effectLst/>
                <a:latin typeface="楷体" panose="02010609060101010101" charset="-122"/>
                <a:ea typeface="楷体" panose="02010609060101010101" charset="-122"/>
                <a:sym typeface="+mn-ea"/>
              </a:rPr>
              <a:t>、</a:t>
            </a:r>
            <a:r>
              <a:rPr lang="en-US" altLang="zh-CN" sz="3600" dirty="0">
                <a:ln>
                  <a:noFill/>
                </a:ln>
                <a:solidFill>
                  <a:srgbClr val="C00000"/>
                </a:solidFill>
                <a:effectLst/>
                <a:latin typeface="楷体" panose="02010609060101010101" charset="-122"/>
                <a:ea typeface="楷体" panose="02010609060101010101" charset="-122"/>
                <a:sym typeface="+mn-ea"/>
              </a:rPr>
              <a:t>因果、条件</a:t>
            </a:r>
            <a:r>
              <a:rPr lang="en-US" altLang="zh-CN" sz="3600" dirty="0">
                <a:ln>
                  <a:noFill/>
                </a:ln>
                <a:solidFill>
                  <a:srgbClr val="000000">
                    <a:lumMod val="75000"/>
                    <a:lumOff val="25000"/>
                  </a:srgbClr>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之类的联系词，可视为关键词。</a:t>
            </a:r>
          </a:p>
        </p:txBody>
      </p:sp>
      <p:sp>
        <p:nvSpPr>
          <p:cNvPr id="23" name="文本框 22"/>
          <p:cNvSpPr txBox="1"/>
          <p:nvPr>
            <p:custDataLst>
              <p:tags r:id="rId5"/>
            </p:custDataLst>
          </p:nvPr>
        </p:nvSpPr>
        <p:spPr>
          <a:xfrm>
            <a:off x="83821" y="378372"/>
            <a:ext cx="3074276" cy="8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algn="r">
              <a:defRPr sz="2400">
                <a:solidFill>
                  <a:schemeClr val="bg1"/>
                </a:solidFill>
                <a:latin typeface="+mj-lt"/>
                <a:ea typeface="+mj-ea"/>
                <a:cs typeface="+mj-cs"/>
                <a:sym typeface="Arial" panose="020B0604020202020204" pitchFamily="34" charset="0"/>
              </a:defRPr>
            </a:lvl1pPr>
            <a:lvl2pPr algn="r">
              <a:defRPr sz="2800">
                <a:solidFill>
                  <a:schemeClr val="bg1"/>
                </a:solidFill>
              </a:defRPr>
            </a:lvl2pPr>
            <a:lvl3pPr algn="r">
              <a:defRPr sz="2800">
                <a:solidFill>
                  <a:schemeClr val="bg1"/>
                </a:solidFill>
              </a:defRPr>
            </a:lvl3pPr>
            <a:lvl4pPr algn="r">
              <a:defRPr sz="2800">
                <a:solidFill>
                  <a:schemeClr val="bg1"/>
                </a:solidFill>
              </a:defRPr>
            </a:lvl4pPr>
            <a:lvl5pPr algn="r">
              <a:defRPr sz="2800">
                <a:solidFill>
                  <a:schemeClr val="bg1"/>
                </a:solidFill>
              </a:defRPr>
            </a:lvl5pPr>
            <a:lvl6pPr marL="457200" algn="r" fontAlgn="base">
              <a:spcBef>
                <a:spcPct val="0"/>
              </a:spcBef>
              <a:spcAft>
                <a:spcPct val="0"/>
              </a:spcAft>
              <a:defRPr sz="2800">
                <a:solidFill>
                  <a:schemeClr val="bg1"/>
                </a:solidFill>
              </a:defRPr>
            </a:lvl6pPr>
            <a:lvl7pPr marL="914400" algn="r" fontAlgn="base">
              <a:spcBef>
                <a:spcPct val="0"/>
              </a:spcBef>
              <a:spcAft>
                <a:spcPct val="0"/>
              </a:spcAft>
              <a:defRPr sz="2800">
                <a:solidFill>
                  <a:schemeClr val="bg1"/>
                </a:solidFill>
              </a:defRPr>
            </a:lvl7pPr>
            <a:lvl8pPr marL="1371600" algn="r" fontAlgn="base">
              <a:spcBef>
                <a:spcPct val="0"/>
              </a:spcBef>
              <a:spcAft>
                <a:spcPct val="0"/>
              </a:spcAft>
              <a:defRPr sz="2800">
                <a:solidFill>
                  <a:schemeClr val="bg1"/>
                </a:solidFill>
              </a:defRPr>
            </a:lvl8pPr>
            <a:lvl9pPr marL="1828800" algn="r" fontAlgn="base">
              <a:spcBef>
                <a:spcPct val="0"/>
              </a:spcBef>
              <a:spcAft>
                <a:spcPct val="0"/>
              </a:spcAft>
              <a:defRPr sz="2800">
                <a:solidFill>
                  <a:schemeClr val="bg1"/>
                </a:solidFill>
              </a:defRPr>
            </a:lvl9pPr>
          </a:lstStyle>
          <a:p>
            <a:pPr marL="0" indent="0" algn="r">
              <a:lnSpc>
                <a:spcPct val="100000"/>
              </a:lnSpc>
              <a:spcBef>
                <a:spcPts val="0"/>
              </a:spcBef>
              <a:spcAft>
                <a:spcPts val="0"/>
              </a:spcAft>
              <a:buSzPct val="100000"/>
            </a:pPr>
            <a:r>
              <a:rPr lang="en-US" altLang="zh-CN"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   </a:t>
            </a:r>
            <a:r>
              <a:rPr lang="zh-CN" altLang="en-US" sz="4000" b="1" dirty="0">
                <a:solidFill>
                  <a:srgbClr val="FFFF00"/>
                </a:solidFill>
                <a:latin typeface="方正粗黑宋简体" panose="02000000000000000000" charset="-122"/>
                <a:ea typeface="方正粗黑宋简体" panose="02000000000000000000" charset="-122"/>
                <a:cs typeface="方正粗黑宋简体" panose="02000000000000000000" charset="-122"/>
              </a:rPr>
              <a:t>3.逻辑衔接：</a:t>
            </a:r>
            <a:endParaRPr lang="en-US" altLang="zh-CN" sz="3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89612" y="658906"/>
            <a:ext cx="3416320" cy="523220"/>
          </a:xfrm>
          <a:prstGeom prst="rect">
            <a:avLst/>
          </a:prstGeom>
          <a:noFill/>
        </p:spPr>
        <p:txBody>
          <a:bodyPr wrap="none" rtlCol="0">
            <a:spAutoFit/>
          </a:bodyPr>
          <a:lstStyle/>
          <a:p>
            <a:r>
              <a:rPr kumimoji="1" lang="zh-CN" altLang="en-US" sz="2800" dirty="0">
                <a:solidFill>
                  <a:schemeClr val="bg1"/>
                </a:solidFill>
              </a:rPr>
              <a:t>单击这里输入大标题</a:t>
            </a:r>
          </a:p>
        </p:txBody>
      </p:sp>
      <p:sp>
        <p:nvSpPr>
          <p:cNvPr id="151" name="矩形: 圆角 2"/>
          <p:cNvSpPr/>
          <p:nvPr/>
        </p:nvSpPr>
        <p:spPr>
          <a:xfrm>
            <a:off x="1115060" y="2741930"/>
            <a:ext cx="2679065" cy="1798955"/>
          </a:xfrm>
          <a:prstGeom prst="roundRect">
            <a:avLst/>
          </a:prstGeom>
          <a:solidFill>
            <a:srgbClr val="24B0D2"/>
          </a:solidFill>
          <a:ln w="508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5" b="1" dirty="0">
                <a:solidFill>
                  <a:schemeClr val="bg1"/>
                </a:solidFill>
                <a:latin typeface="微软雅黑" panose="020B0503020204020204" charset="-122"/>
                <a:ea typeface="微软雅黑" panose="020B0503020204020204" charset="-122"/>
              </a:rPr>
              <a:t>Keywords</a:t>
            </a:r>
          </a:p>
        </p:txBody>
      </p:sp>
      <p:grpSp>
        <p:nvGrpSpPr>
          <p:cNvPr id="152" name="组合 3"/>
          <p:cNvGrpSpPr/>
          <p:nvPr/>
        </p:nvGrpSpPr>
        <p:grpSpPr>
          <a:xfrm>
            <a:off x="3794125" y="2515235"/>
            <a:ext cx="1188720" cy="2487930"/>
            <a:chOff x="4706082" y="1460560"/>
            <a:chExt cx="675382" cy="2573866"/>
          </a:xfrm>
        </p:grpSpPr>
        <p:sp>
          <p:nvSpPr>
            <p:cNvPr id="153" name="任意多边形: 形状 4"/>
            <p:cNvSpPr/>
            <p:nvPr/>
          </p:nvSpPr>
          <p:spPr>
            <a:xfrm>
              <a:off x="4706082" y="2747493"/>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821" tIns="606676" rIns="313820" bIns="606676"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sp>
          <p:nvSpPr>
            <p:cNvPr id="154" name="任意多边形: 形状 5"/>
            <p:cNvSpPr/>
            <p:nvPr/>
          </p:nvSpPr>
          <p:spPr>
            <a:xfrm>
              <a:off x="4706082" y="2701773"/>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257" tIns="28813" rIns="333255" bIns="28815"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sp>
          <p:nvSpPr>
            <p:cNvPr id="155" name="任意多边形: 形状 6"/>
            <p:cNvSpPr/>
            <p:nvPr/>
          </p:nvSpPr>
          <p:spPr>
            <a:xfrm>
              <a:off x="4706082" y="146056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821" tIns="606676" rIns="313820" bIns="606676"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grpSp>
      <p:sp>
        <p:nvSpPr>
          <p:cNvPr id="156" name="矩形: 圆角 7"/>
          <p:cNvSpPr/>
          <p:nvPr/>
        </p:nvSpPr>
        <p:spPr>
          <a:xfrm>
            <a:off x="5147945" y="2219960"/>
            <a:ext cx="524510" cy="521970"/>
          </a:xfrm>
          <a:prstGeom prst="roundRect">
            <a:avLst/>
          </a:prstGeom>
          <a:solidFill>
            <a:srgbClr val="15B1B8"/>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0" b="1" dirty="0">
                <a:solidFill>
                  <a:schemeClr val="bg1"/>
                </a:solidFill>
                <a:latin typeface="微软雅黑" panose="020B0503020204020204" charset="-122"/>
                <a:ea typeface="微软雅黑" panose="020B0503020204020204" charset="-122"/>
              </a:rPr>
              <a:t>1.</a:t>
            </a:r>
          </a:p>
        </p:txBody>
      </p:sp>
      <p:sp>
        <p:nvSpPr>
          <p:cNvPr id="157" name="矩形: 圆角 8"/>
          <p:cNvSpPr/>
          <p:nvPr/>
        </p:nvSpPr>
        <p:spPr>
          <a:xfrm>
            <a:off x="5147945" y="3491230"/>
            <a:ext cx="523240" cy="461010"/>
          </a:xfrm>
          <a:prstGeom prst="roundRect">
            <a:avLst/>
          </a:prstGeom>
          <a:solidFill>
            <a:srgbClr val="58C4B8"/>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0" b="1" dirty="0">
                <a:solidFill>
                  <a:schemeClr val="bg1"/>
                </a:solidFill>
                <a:latin typeface="微软雅黑" panose="020B0503020204020204" charset="-122"/>
                <a:ea typeface="微软雅黑" panose="020B0503020204020204" charset="-122"/>
              </a:rPr>
              <a:t>2.</a:t>
            </a:r>
          </a:p>
        </p:txBody>
      </p:sp>
      <p:sp>
        <p:nvSpPr>
          <p:cNvPr id="158" name="矩形: 圆角 9"/>
          <p:cNvSpPr/>
          <p:nvPr/>
        </p:nvSpPr>
        <p:spPr>
          <a:xfrm>
            <a:off x="5147945" y="4667885"/>
            <a:ext cx="523240" cy="481330"/>
          </a:xfrm>
          <a:prstGeom prst="roundRect">
            <a:avLst/>
          </a:prstGeom>
          <a:solidFill>
            <a:schemeClr val="accent4"/>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0" b="1" dirty="0">
                <a:solidFill>
                  <a:schemeClr val="bg1"/>
                </a:solidFill>
                <a:latin typeface="微软雅黑" panose="020B0503020204020204" charset="-122"/>
                <a:ea typeface="微软雅黑" panose="020B0503020204020204" charset="-122"/>
              </a:rPr>
              <a:t>3.</a:t>
            </a:r>
          </a:p>
        </p:txBody>
      </p:sp>
      <p:sp>
        <p:nvSpPr>
          <p:cNvPr id="159" name="矩形 158"/>
          <p:cNvSpPr/>
          <p:nvPr/>
        </p:nvSpPr>
        <p:spPr>
          <a:xfrm>
            <a:off x="6014720" y="2219960"/>
            <a:ext cx="5825588" cy="953135"/>
          </a:xfrm>
          <a:prstGeom prst="rect">
            <a:avLst/>
          </a:prstGeom>
        </p:spPr>
        <p:txBody>
          <a:bodyPr wrap="square">
            <a:spAutoFit/>
          </a:bodyPr>
          <a:lstStyle/>
          <a:p>
            <a:pPr lvl="0" algn="l">
              <a:buClrTx/>
              <a:buSzTx/>
              <a:buFontTx/>
            </a:pP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frequently used notion words</a:t>
            </a:r>
          </a:p>
          <a:p>
            <a:pPr lvl="0" algn="ctr">
              <a:buClrTx/>
              <a:buSzTx/>
              <a:buFontTx/>
            </a:pPr>
            <a:r>
              <a:rPr lang="zh-CN" altLang="en-US"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（高频使用的实词）</a:t>
            </a:r>
          </a:p>
        </p:txBody>
      </p:sp>
      <p:sp>
        <p:nvSpPr>
          <p:cNvPr id="160" name="矩形 159"/>
          <p:cNvSpPr/>
          <p:nvPr/>
        </p:nvSpPr>
        <p:spPr>
          <a:xfrm>
            <a:off x="6014720" y="3381375"/>
            <a:ext cx="4858385" cy="650875"/>
          </a:xfrm>
          <a:prstGeom prst="rect">
            <a:avLst/>
          </a:prstGeom>
        </p:spPr>
        <p:txBody>
          <a:bodyPr wrap="square">
            <a:spAutoFit/>
          </a:bodyPr>
          <a:lstStyle/>
          <a:p>
            <a:pPr lvl="0" indent="0" algn="l" fontAlgn="ctr">
              <a:lnSpc>
                <a:spcPct val="130000"/>
              </a:lnSpc>
              <a:spcBef>
                <a:spcPts val="1000"/>
              </a:spcBef>
              <a:spcAft>
                <a:spcPts val="0"/>
              </a:spcAft>
              <a:buSzPct val="130000"/>
              <a:buFont typeface="WPS-Bullets" pitchFamily="2" charset="0"/>
              <a:buNone/>
            </a:pP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superordinate (</a:t>
            </a:r>
            <a:r>
              <a:rPr lang="zh-CN" altLang="en-US"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上义词</a:t>
            </a: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2800" dirty="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endParaRPr>
          </a:p>
        </p:txBody>
      </p:sp>
      <p:sp>
        <p:nvSpPr>
          <p:cNvPr id="3" name="矩形 2"/>
          <p:cNvSpPr/>
          <p:nvPr/>
        </p:nvSpPr>
        <p:spPr>
          <a:xfrm>
            <a:off x="6057900" y="4575175"/>
            <a:ext cx="4858385" cy="650875"/>
          </a:xfrm>
          <a:prstGeom prst="rect">
            <a:avLst/>
          </a:prstGeom>
        </p:spPr>
        <p:txBody>
          <a:bodyPr wrap="square">
            <a:spAutoFit/>
          </a:bodyPr>
          <a:lstStyle/>
          <a:p>
            <a:pPr lvl="0" indent="0" algn="l" fontAlgn="ctr">
              <a:lnSpc>
                <a:spcPct val="130000"/>
              </a:lnSpc>
              <a:spcBef>
                <a:spcPts val="1000"/>
              </a:spcBef>
              <a:spcAft>
                <a:spcPts val="0"/>
              </a:spcAft>
              <a:buSzPct val="130000"/>
              <a:buFont typeface="WPS-Bullets" pitchFamily="2" charset="0"/>
              <a:buNone/>
            </a:pP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logical words (</a:t>
            </a:r>
            <a:r>
              <a:rPr lang="zh-CN" altLang="en-US"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逻辑连接词</a:t>
            </a: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2800" dirty="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endParaRPr>
          </a:p>
        </p:txBody>
      </p:sp>
      <p:sp>
        <p:nvSpPr>
          <p:cNvPr id="34" name="文本框 33"/>
          <p:cNvSpPr txBox="1"/>
          <p:nvPr/>
        </p:nvSpPr>
        <p:spPr>
          <a:xfrm>
            <a:off x="1517650" y="382905"/>
            <a:ext cx="8959850" cy="1076325"/>
          </a:xfrm>
          <a:prstGeom prst="rect">
            <a:avLst/>
          </a:prstGeom>
          <a:noFill/>
        </p:spPr>
        <p:txBody>
          <a:bodyPr wrap="square" rtlCol="0">
            <a:spAutoFit/>
          </a:bodyPr>
          <a:lstStyle/>
          <a:p>
            <a:pPr algn="ctr"/>
            <a:r>
              <a:rPr lang="en-US" altLang="zh-CN" sz="3200" dirty="0">
                <a:solidFill>
                  <a:srgbClr val="0003C0"/>
                </a:solidFill>
                <a:latin typeface="方正粗黑宋简体" panose="02000000000000000000" charset="-122"/>
                <a:ea typeface="方正粗黑宋简体" panose="02000000000000000000" charset="-122"/>
                <a:cs typeface="方正粗黑宋简体" panose="02000000000000000000" charset="-122"/>
              </a:rPr>
              <a:t>Keywords from coherenc and cohesion</a:t>
            </a:r>
          </a:p>
          <a:p>
            <a:pPr algn="ctr"/>
            <a:r>
              <a:rPr lang="en-US" altLang="zh-CN" sz="3200" dirty="0">
                <a:solidFill>
                  <a:srgbClr val="0003C0"/>
                </a:solidFill>
                <a:latin typeface="方正粗黑宋简体" panose="02000000000000000000" charset="-122"/>
                <a:ea typeface="方正粗黑宋简体" panose="02000000000000000000" charset="-122"/>
                <a:cs typeface="方正粗黑宋简体" panose="02000000000000000000" charset="-122"/>
              </a:rPr>
              <a:t>  </a:t>
            </a:r>
            <a:r>
              <a:rPr lang="zh-CN" altLang="en-US" sz="3200" dirty="0">
                <a:solidFill>
                  <a:srgbClr val="0003C0"/>
                </a:solidFill>
                <a:latin typeface="方正粗黑宋简体" panose="02000000000000000000" charset="-122"/>
                <a:ea typeface="方正粗黑宋简体" panose="02000000000000000000" charset="-122"/>
                <a:cs typeface="方正粗黑宋简体" panose="02000000000000000000" charset="-122"/>
              </a:rPr>
              <a:t>基于衔接与连贯理论的关键词 </a:t>
            </a:r>
            <a:endParaRPr lang="en-US" altLang="zh-CN" sz="3200" dirty="0">
              <a:solidFill>
                <a:srgbClr val="0003C0"/>
              </a:solidFill>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75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500"/>
                                        <p:tgtEl>
                                          <p:spTgt spid="156"/>
                                        </p:tgtEl>
                                      </p:cBhvr>
                                    </p:animEffect>
                                  </p:childTnLst>
                                </p:cTn>
                              </p:par>
                              <p:par>
                                <p:cTn id="13" presetID="63" presetClass="path" presetSubtype="0" decel="100000" fill="hold" grpId="1" nodeType="withEffect">
                                  <p:stCondLst>
                                    <p:cond delay="1750"/>
                                  </p:stCondLst>
                                  <p:childTnLst>
                                    <p:animMotion origin="layout" path="M -4.58333E-6 -3.7037E-6 L 0.1125 -0.00023 " pathEditMode="relative" rAng="0" ptsTypes="AA">
                                      <p:cBhvr>
                                        <p:cTn id="14" dur="1000" spd="-100000" fill="hold"/>
                                        <p:tgtEl>
                                          <p:spTgt spid="156"/>
                                        </p:tgtEl>
                                        <p:attrNameLst>
                                          <p:attrName>ppt_x</p:attrName>
                                          <p:attrName>ppt_y</p:attrName>
                                        </p:attrNameLst>
                                      </p:cBhvr>
                                      <p:rCtr x="5625" y="-23"/>
                                    </p:animMotion>
                                  </p:childTnLst>
                                </p:cTn>
                              </p:par>
                              <p:par>
                                <p:cTn id="15" presetID="10" presetClass="entr" presetSubtype="0" fill="hold" grpId="0" nodeType="withEffect">
                                  <p:stCondLst>
                                    <p:cond delay="185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500"/>
                                        <p:tgtEl>
                                          <p:spTgt spid="157"/>
                                        </p:tgtEl>
                                      </p:cBhvr>
                                    </p:animEffect>
                                  </p:childTnLst>
                                </p:cTn>
                              </p:par>
                              <p:par>
                                <p:cTn id="18" presetID="63" presetClass="path" presetSubtype="0" decel="100000" fill="hold" grpId="1" nodeType="withEffect">
                                  <p:stCondLst>
                                    <p:cond delay="1850"/>
                                  </p:stCondLst>
                                  <p:childTnLst>
                                    <p:animMotion origin="layout" path="M -4.58333E-6 1.48148E-6 L 0.1125 -0.00023 " pathEditMode="relative" rAng="0" ptsTypes="AA">
                                      <p:cBhvr>
                                        <p:cTn id="19" dur="1000" spd="-100000" fill="hold"/>
                                        <p:tgtEl>
                                          <p:spTgt spid="157"/>
                                        </p:tgtEl>
                                        <p:attrNameLst>
                                          <p:attrName>ppt_x</p:attrName>
                                          <p:attrName>ppt_y</p:attrName>
                                        </p:attrNameLst>
                                      </p:cBhvr>
                                      <p:rCtr x="5625" y="-23"/>
                                    </p:animMotion>
                                  </p:childTnLst>
                                </p:cTn>
                              </p:par>
                              <p:par>
                                <p:cTn id="20" presetID="10" presetClass="entr" presetSubtype="0" fill="hold" grpId="0" nodeType="withEffect">
                                  <p:stCondLst>
                                    <p:cond delay="195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par>
                                <p:cTn id="23" presetID="63" presetClass="path" presetSubtype="0" decel="100000" fill="hold" grpId="1" nodeType="withEffect">
                                  <p:stCondLst>
                                    <p:cond delay="1950"/>
                                  </p:stCondLst>
                                  <p:childTnLst>
                                    <p:animMotion origin="layout" path="M -4.58333E-6 -1.85185E-6 L 0.1125 -0.00023 " pathEditMode="relative" rAng="0" ptsTypes="AA">
                                      <p:cBhvr>
                                        <p:cTn id="24" dur="1000" spd="-100000" fill="hold"/>
                                        <p:tgtEl>
                                          <p:spTgt spid="158"/>
                                        </p:tgtEl>
                                        <p:attrNameLst>
                                          <p:attrName>ppt_x</p:attrName>
                                          <p:attrName>ppt_y</p:attrName>
                                        </p:attrNameLst>
                                      </p:cBhvr>
                                      <p:rCtr x="5625" y="-23"/>
                                    </p:animMotion>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blinds(horizontal)">
                                      <p:cBhvr>
                                        <p:cTn id="29" dur="500"/>
                                        <p:tgtEl>
                                          <p:spTgt spid="15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diamond(in)">
                                      <p:cBhvr>
                                        <p:cTn id="34" dur="2000"/>
                                        <p:tgtEl>
                                          <p:spTgt spid="152"/>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diamond(in)">
                                      <p:cBhvr>
                                        <p:cTn id="37" dur="2000"/>
                                        <p:tgtEl>
                                          <p:spTgt spid="15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60"/>
                                        </p:tgtEl>
                                        <p:attrNameLst>
                                          <p:attrName>style.visibility</p:attrName>
                                        </p:attrNameLst>
                                      </p:cBhvr>
                                      <p:to>
                                        <p:strVal val="visible"/>
                                      </p:to>
                                    </p:set>
                                    <p:animEffect transition="in" filter="diamond(in)">
                                      <p:cBhvr>
                                        <p:cTn id="42" dur="2000"/>
                                        <p:tgtEl>
                                          <p:spTgt spid="16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amond(in)">
                                      <p:cBhvr>
                                        <p:cTn id="4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1" grpId="0" animBg="1"/>
      <p:bldP spid="156" grpId="0" bldLvl="0" animBg="1"/>
      <p:bldP spid="156" grpId="1" bldLvl="0" animBg="1"/>
      <p:bldP spid="157" grpId="0" bldLvl="0" animBg="1"/>
      <p:bldP spid="157" grpId="1" bldLvl="0" animBg="1"/>
      <p:bldP spid="158" grpId="0" bldLvl="0" animBg="1"/>
      <p:bldP spid="158" grpId="1" bldLvl="0" animBg="1"/>
      <p:bldP spid="159" grpId="0"/>
      <p:bldP spid="160"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3675" y="24765"/>
            <a:ext cx="11810365" cy="6823710"/>
          </a:xfrm>
          <a:prstGeom prst="rect">
            <a:avLst/>
          </a:prstGeom>
          <a:noFill/>
          <a:ln w="9525">
            <a:noFill/>
          </a:ln>
        </p:spPr>
        <p:txBody>
          <a:bodyPr wrap="square">
            <a:spAutoFit/>
          </a:bodyPr>
          <a:lstStyle/>
          <a:p>
            <a:pPr indent="306070" fontAlgn="auto">
              <a:lnSpc>
                <a:spcPts val="2500"/>
              </a:lnSpc>
            </a:pPr>
            <a:r>
              <a:rPr lang="zh-CN">
                <a:latin typeface="Times New Roman" panose="02020603050405020304" charset="0"/>
                <a:ea typeface="宋体" panose="02010600030101010101" pitchFamily="2" charset="-122"/>
              </a:rPr>
              <a:t>例：【2018年11月浙江高考概要原文】 </a:t>
            </a:r>
          </a:p>
          <a:p>
            <a:pPr indent="306070" fontAlgn="auto">
              <a:lnSpc>
                <a:spcPts val="2500"/>
              </a:lnSpc>
            </a:pPr>
            <a:r>
              <a:rPr lang="zh-CN">
                <a:latin typeface="Comic Sans MS" panose="030F0702030302020204" charset="0"/>
                <a:ea typeface="宋体" panose="02010600030101010101" pitchFamily="2" charset="-122"/>
                <a:cs typeface="Comic Sans MS" panose="030F0702030302020204" charset="0"/>
              </a:rPr>
              <a:t>It's a really good idea to visit colleges before you apply because their websites can all start to look and sound the same. Nothing will give you the sense of what it will actually be like to live on a college campus like visiting and seeing for yourself the dorms, classrooms and athletic equipment and,of course,the students.It seems a little crazy once senior year hits to find the time to visit college campuses,and it can also be pricey if the schools you are applying to happen to be more than a car ride away.But keep in mind that you are making a decision about the next four years of your life, and do all the research you can to make sure you are making the right one.</a:t>
            </a:r>
          </a:p>
          <a:p>
            <a:pPr indent="306070" fontAlgn="auto">
              <a:lnSpc>
                <a:spcPts val="2500"/>
              </a:lnSpc>
            </a:pPr>
            <a:r>
              <a:rPr lang="zh-CN">
                <a:latin typeface="Comic Sans MS" panose="030F0702030302020204" charset="0"/>
                <a:ea typeface="宋体" panose="02010600030101010101" pitchFamily="2" charset="-122"/>
                <a:cs typeface="Comic Sans MS" panose="030F0702030302020204" charset="0"/>
              </a:rPr>
              <a:t>There's no excuse not to visit the schools in your local area. In fact, a lot of college applications even ask if you have visited campus, and obviously, if you live across the country that won't be as much of a possibility, but if you live nearby, go check it out!</a:t>
            </a:r>
          </a:p>
          <a:p>
            <a:pPr indent="306070" fontAlgn="auto">
              <a:lnSpc>
                <a:spcPts val="2500"/>
              </a:lnSpc>
            </a:pPr>
            <a:r>
              <a:rPr lang="zh-CN">
                <a:latin typeface="Comic Sans MS" panose="030F0702030302020204" charset="0"/>
                <a:ea typeface="宋体" panose="02010600030101010101" pitchFamily="2" charset="-122"/>
                <a:cs typeface="Comic Sans MS" panose="030F0702030302020204" charset="0"/>
              </a:rPr>
              <a:t>  If campus visits aren't going to happen before you apply, at the very least you should find some time between applying and getting your acceptance letters to visit the schools you'd like to attend. It can save you a lot of heartache if you rule out now the things that you don't like about certain campuses, things that you wouldn't know unless you actually visit. </a:t>
            </a:r>
          </a:p>
          <a:p>
            <a:pPr indent="306070" fontAlgn="auto">
              <a:lnSpc>
                <a:spcPts val="2500"/>
              </a:lnSpc>
            </a:pPr>
            <a:r>
              <a:rPr lang="zh-CN">
                <a:latin typeface="Comic Sans MS" panose="030F0702030302020204" charset="0"/>
                <a:ea typeface="宋体" panose="02010600030101010101" pitchFamily="2" charset="-122"/>
                <a:cs typeface="Comic Sans MS" panose="030F0702030302020204" charset="0"/>
              </a:rPr>
              <a:t>  Now, if time and money are making it impossible, then check out the online college fairs at CollegeWeekLive. It's a chance to chat online with admissions officers, students, and college counselors(倾问)，and it won't cost you a penny! You can register for its online college fair at collegeweeklive.com. While visiting an online college fair can't take the place of an actual campus visit, it can be a very useful tool that along with all your other research will help you make an informed decision about which colleges or universities you'd like to attend.</a:t>
            </a:r>
            <a:endParaRPr lang="zh-CN" altLang="en-US">
              <a:latin typeface="Comic Sans MS" panose="030F0702030302020204" charset="0"/>
              <a:cs typeface="Comic Sans MS" panose="030F0702030302020204" charset="0"/>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338455" y="1047750"/>
          <a:ext cx="11262995" cy="5383522"/>
        </p:xfrm>
        <a:graphic>
          <a:graphicData uri="http://schemas.openxmlformats.org/drawingml/2006/table">
            <a:tbl>
              <a:tblPr firstRow="1" bandRow="1">
                <a:tableStyleId>{5940675A-B579-460E-94D1-54222C63F5DA}</a:tableStyleId>
              </a:tblPr>
              <a:tblGrid>
                <a:gridCol w="1246724">
                  <a:extLst>
                    <a:ext uri="{9D8B030D-6E8A-4147-A177-3AD203B41FA5}">
                      <a16:colId xmlns:a16="http://schemas.microsoft.com/office/drawing/2014/main" val="20000"/>
                    </a:ext>
                  </a:extLst>
                </a:gridCol>
                <a:gridCol w="693895">
                  <a:extLst>
                    <a:ext uri="{9D8B030D-6E8A-4147-A177-3AD203B41FA5}">
                      <a16:colId xmlns:a16="http://schemas.microsoft.com/office/drawing/2014/main" val="20001"/>
                    </a:ext>
                  </a:extLst>
                </a:gridCol>
                <a:gridCol w="1939290">
                  <a:extLst>
                    <a:ext uri="{9D8B030D-6E8A-4147-A177-3AD203B41FA5}">
                      <a16:colId xmlns:a16="http://schemas.microsoft.com/office/drawing/2014/main" val="20002"/>
                    </a:ext>
                  </a:extLst>
                </a:gridCol>
                <a:gridCol w="1690939">
                  <a:extLst>
                    <a:ext uri="{9D8B030D-6E8A-4147-A177-3AD203B41FA5}">
                      <a16:colId xmlns:a16="http://schemas.microsoft.com/office/drawing/2014/main" val="20003"/>
                    </a:ext>
                  </a:extLst>
                </a:gridCol>
                <a:gridCol w="977900">
                  <a:extLst>
                    <a:ext uri="{9D8B030D-6E8A-4147-A177-3AD203B41FA5}">
                      <a16:colId xmlns:a16="http://schemas.microsoft.com/office/drawing/2014/main" val="20004"/>
                    </a:ext>
                  </a:extLst>
                </a:gridCol>
                <a:gridCol w="1649998">
                  <a:extLst>
                    <a:ext uri="{9D8B030D-6E8A-4147-A177-3AD203B41FA5}">
                      <a16:colId xmlns:a16="http://schemas.microsoft.com/office/drawing/2014/main" val="20005"/>
                    </a:ext>
                  </a:extLst>
                </a:gridCol>
                <a:gridCol w="1411755">
                  <a:extLst>
                    <a:ext uri="{9D8B030D-6E8A-4147-A177-3AD203B41FA5}">
                      <a16:colId xmlns:a16="http://schemas.microsoft.com/office/drawing/2014/main" val="20006"/>
                    </a:ext>
                  </a:extLst>
                </a:gridCol>
                <a:gridCol w="1652494">
                  <a:extLst>
                    <a:ext uri="{9D8B030D-6E8A-4147-A177-3AD203B41FA5}">
                      <a16:colId xmlns:a16="http://schemas.microsoft.com/office/drawing/2014/main" val="20007"/>
                    </a:ext>
                  </a:extLst>
                </a:gridCol>
              </a:tblGrid>
              <a:tr h="439420">
                <a:tc>
                  <a:txBody>
                    <a:bodyPr/>
                    <a:lstStyle/>
                    <a:p>
                      <a:pPr indent="0" algn="ctr">
                        <a:buNone/>
                      </a:pPr>
                      <a:r>
                        <a:rPr lang="en-US" sz="1600" b="1">
                          <a:solidFill>
                            <a:srgbClr val="000000"/>
                          </a:solidFill>
                          <a:latin typeface="Times New Roman" panose="02020603050405020304" charset="0"/>
                          <a:cs typeface="Times New Roman" panose="02020603050405020304" charset="0"/>
                        </a:rPr>
                        <a:t>关键词</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600" b="1">
                          <a:solidFill>
                            <a:srgbClr val="000000"/>
                          </a:solidFill>
                          <a:latin typeface="Times New Roman" panose="02020603050405020304" charset="0"/>
                          <a:cs typeface="Times New Roman" panose="02020603050405020304" charset="0"/>
                        </a:rPr>
                        <a:t>词汇衔接</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buNone/>
                      </a:pPr>
                      <a:r>
                        <a:rPr lang="en-US" sz="1600" b="1">
                          <a:solidFill>
                            <a:srgbClr val="000000"/>
                          </a:solidFill>
                          <a:latin typeface="Times New Roman" panose="02020603050405020304" charset="0"/>
                          <a:cs typeface="Times New Roman" panose="02020603050405020304" charset="0"/>
                        </a:rPr>
                        <a:t>语法衔接</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出现频次</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段落位置</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270">
                <a:tc rowSpan="3">
                  <a:txBody>
                    <a:bodyPr/>
                    <a:lstStyle/>
                    <a:p>
                      <a:pPr indent="0">
                        <a:buNone/>
                      </a:pPr>
                      <a:r>
                        <a:rPr lang="en-US" sz="2800" b="1">
                          <a:solidFill>
                            <a:srgbClr val="C00000"/>
                          </a:solidFill>
                          <a:latin typeface="Times New Roman" panose="02020603050405020304" charset="0"/>
                          <a:cs typeface="Times New Roman" panose="02020603050405020304" charset="0"/>
                        </a:rPr>
                        <a:t>visit</a:t>
                      </a:r>
                      <a:endParaRPr lang="en-US" altLang="en-US" sz="2800" b="1">
                        <a:solidFill>
                          <a:srgbClr val="C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v.</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    visit</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重复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zh-CN"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zh-CN"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1">
                          <a:solidFill>
                            <a:srgbClr val="000000"/>
                          </a:solidFill>
                          <a:latin typeface="Times New Roman" panose="02020603050405020304" charset="0"/>
                          <a:cs typeface="Times New Roman" panose="02020603050405020304" charset="0"/>
                        </a:rPr>
                        <a:t>P1</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Times New Roman" panose="02020603050405020304" charset="0"/>
                          <a:cs typeface="Times New Roman" panose="02020603050405020304" charset="0"/>
                        </a:rPr>
                        <a:t> P2</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Times New Roman" panose="02020603050405020304" charset="0"/>
                          <a:cs typeface="Times New Roman" panose="02020603050405020304" charset="0"/>
                        </a:rPr>
                        <a:t> P3</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Times New Roman" panose="02020603050405020304" charset="0"/>
                          <a:cs typeface="Times New Roman" panose="02020603050405020304" charset="0"/>
                        </a:rPr>
                        <a:t> P4</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75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n.</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 </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1600" b="1">
                          <a:solidFill>
                            <a:srgbClr val="000000"/>
                          </a:solidFill>
                          <a:latin typeface="Times New Roman" panose="02020603050405020304" charset="0"/>
                          <a:cs typeface="Times New Roman" panose="02020603050405020304" charset="0"/>
                        </a:rPr>
                        <a:t>visits</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重复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r>
                        <a:rPr lang="en-US" altLang="zh-CN" sz="1600" b="1">
                          <a:solidFill>
                            <a:srgbClr val="000000"/>
                          </a:solidFill>
                          <a:latin typeface="Times New Roman" panose="02020603050405020304" charset="0"/>
                        </a:rPr>
                        <a:t> </a:t>
                      </a:r>
                      <a:endParaRPr 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2</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r h="30734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tc>
                  <a:txBody>
                    <a:bodyPr/>
                    <a:lstStyle/>
                    <a:p>
                      <a:pPr indent="0" algn="ctr">
                        <a:buNone/>
                      </a:pP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1600" b="1">
                          <a:solidFill>
                            <a:srgbClr val="000000"/>
                          </a:solidFill>
                          <a:latin typeface="Times New Roman" panose="02020603050405020304" charset="0"/>
                          <a:cs typeface="Times New Roman" panose="02020603050405020304" charset="0"/>
                        </a:rPr>
                        <a:t>it</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人称指代</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600" b="1">
                          <a:solidFill>
                            <a:srgbClr val="000000"/>
                          </a:solidFill>
                          <a:latin typeface="Times New Roman" panose="02020603050405020304" charset="0"/>
                          <a:ea typeface="Times New Roman" panose="02020603050405020304" charset="0"/>
                          <a:cs typeface="Times New Roman" panose="02020603050405020304" charset="0"/>
                        </a:rPr>
                        <a:t>2</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extLst>
                  <a:ext uri="{0D108BD9-81ED-4DB2-BD59-A6C34878D82A}">
                    <a16:rowId xmlns:a16="http://schemas.microsoft.com/office/drawing/2014/main" val="10003"/>
                  </a:ext>
                </a:extLst>
              </a:tr>
              <a:tr h="325755">
                <a:tc rowSpan="7">
                  <a:txBody>
                    <a:bodyPr/>
                    <a:lstStyle/>
                    <a:p>
                      <a:pPr algn="l">
                        <a:buClrTx/>
                        <a:buSzTx/>
                        <a:buFontTx/>
                        <a:buNone/>
                      </a:pPr>
                      <a:r>
                        <a:rPr lang="en-US" sz="2800" b="1">
                          <a:solidFill>
                            <a:srgbClr val="C00000"/>
                          </a:solidFill>
                          <a:latin typeface="Times New Roman" panose="02020603050405020304" charset="0"/>
                          <a:cs typeface="Times New Roman" panose="02020603050405020304" charset="0"/>
                        </a:rPr>
                        <a:t>college</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lstStyle/>
                    <a:p>
                      <a:pPr indent="0" algn="ctr">
                        <a:buNone/>
                      </a:pPr>
                      <a:r>
                        <a:rPr lang="en-US" sz="1600" b="1">
                          <a:solidFill>
                            <a:srgbClr val="000000"/>
                          </a:solidFill>
                          <a:latin typeface="Times New Roman" panose="02020603050405020304" charset="0"/>
                          <a:cs typeface="Times New Roman" panose="02020603050405020304" charset="0"/>
                        </a:rPr>
                        <a:t>n.</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college</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重复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r>
                        <a:rPr lang="en-US" altLang="zh-CN" sz="1600" b="1">
                          <a:solidFill>
                            <a:srgbClr val="000000"/>
                          </a:solidFill>
                          <a:latin typeface="Times New Roman" panose="02020603050405020304" charset="0"/>
                        </a:rPr>
                        <a:t> </a:t>
                      </a:r>
                      <a:endParaRPr 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11</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7">
                  <a:txBody>
                    <a:bodyPr/>
                    <a:lstStyle/>
                    <a:p>
                      <a:pPr indent="0" algn="l">
                        <a:buNone/>
                      </a:pPr>
                      <a:r>
                        <a:rPr lang="en-US" sz="1600" b="1">
                          <a:solidFill>
                            <a:srgbClr val="000000"/>
                          </a:solidFill>
                          <a:latin typeface="Times New Roman" panose="02020603050405020304" charset="0"/>
                          <a:cs typeface="Times New Roman" panose="02020603050405020304" charset="0"/>
                        </a:rPr>
                        <a:t> P1, P2,P3</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Times New Roman" panose="02020603050405020304" charset="0"/>
                          <a:cs typeface="Times New Roman" panose="02020603050405020304" charset="0"/>
                        </a:rPr>
                        <a:t>P4 </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91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school</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近义词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r>
                        <a:rPr lang="en-US" altLang="zh-CN" sz="1600" b="1">
                          <a:solidFill>
                            <a:srgbClr val="000000"/>
                          </a:solidFill>
                          <a:latin typeface="Times New Roman" panose="02020603050405020304" charset="0"/>
                        </a:rPr>
                        <a:t> </a:t>
                      </a:r>
                      <a:endParaRPr 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3</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a16="http://schemas.microsoft.com/office/drawing/2014/main" val="10005"/>
                  </a:ext>
                </a:extLst>
              </a:tr>
              <a:tr h="34480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campus</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近义词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r>
                        <a:rPr lang="en-US" altLang="zh-CN" sz="1600" b="1">
                          <a:solidFill>
                            <a:srgbClr val="000000"/>
                          </a:solidFill>
                          <a:latin typeface="Times New Roman" panose="02020603050405020304" charset="0"/>
                        </a:rPr>
                        <a:t> </a:t>
                      </a:r>
                      <a:endParaRPr 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6</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a16="http://schemas.microsoft.com/office/drawing/2014/main" val="10006"/>
                  </a:ext>
                </a:extLst>
              </a:tr>
              <a:tr h="34480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university</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近义词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r>
                        <a:rPr lang="en-US" altLang="zh-CN" sz="1600" b="1">
                          <a:solidFill>
                            <a:srgbClr val="000000"/>
                          </a:solidFill>
                          <a:latin typeface="Times New Roman" panose="02020603050405020304" charset="0"/>
                        </a:rPr>
                        <a:t> </a:t>
                      </a:r>
                      <a:endParaRPr 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1</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a16="http://schemas.microsoft.com/office/drawing/2014/main" val="10007"/>
                  </a:ext>
                </a:extLst>
              </a:tr>
              <a:tr h="70929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dorms, classrooms and athletic equipment</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上、下义词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a16="http://schemas.microsoft.com/office/drawing/2014/main" val="10008"/>
                  </a:ext>
                </a:extLst>
              </a:tr>
              <a:tr h="47561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lgn="l">
                        <a:buClrTx/>
                        <a:buSzTx/>
                        <a:buFontTx/>
                        <a:buNone/>
                      </a:pPr>
                      <a:r>
                        <a:rPr lang="en-US" sz="1600" b="1">
                          <a:solidFill>
                            <a:srgbClr val="000000"/>
                          </a:solidFill>
                          <a:latin typeface="Times New Roman" panose="02020603050405020304" charset="0"/>
                          <a:cs typeface="Times New Roman" panose="02020603050405020304" charset="0"/>
                        </a:rPr>
                        <a:t>students</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话题词汇同现</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9"/>
                  </a:ext>
                </a:extLst>
              </a:tr>
              <a:tr h="35306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tc>
                  <a:txBody>
                    <a:bodyPr/>
                    <a:lstStyle/>
                    <a:p>
                      <a:pPr indent="0" algn="ctr">
                        <a:buNone/>
                      </a:pP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noFill/>
                  </a:tcPr>
                </a:tc>
                <a:tc>
                  <a:txBody>
                    <a:bodyPr/>
                    <a:lstStyle/>
                    <a:p>
                      <a:pPr algn="l">
                        <a:buClrTx/>
                        <a:buSzTx/>
                        <a:buFontTx/>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b="1">
                          <a:solidFill>
                            <a:srgbClr val="000000"/>
                          </a:solidFill>
                          <a:latin typeface="Times New Roman" panose="02020603050405020304" charset="0"/>
                          <a:cs typeface="Times New Roman" panose="02020603050405020304" charset="0"/>
                        </a:rPr>
                        <a:t>it</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人称指代</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1</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extLst>
                  <a:ext uri="{0D108BD9-81ED-4DB2-BD59-A6C34878D82A}">
                    <a16:rowId xmlns:a16="http://schemas.microsoft.com/office/drawing/2014/main" val="10010"/>
                  </a:ext>
                </a:extLst>
              </a:tr>
              <a:tr h="439420">
                <a:tc rowSpan="2">
                  <a:txBody>
                    <a:bodyPr/>
                    <a:lstStyle/>
                    <a:p>
                      <a:pPr algn="l">
                        <a:buClrTx/>
                        <a:buSzTx/>
                        <a:buFontTx/>
                        <a:buNone/>
                      </a:pPr>
                      <a:r>
                        <a:rPr lang="en-US" sz="2800" b="1">
                          <a:solidFill>
                            <a:srgbClr val="C00000"/>
                          </a:solidFill>
                          <a:latin typeface="Times New Roman" panose="02020603050405020304" charset="0"/>
                          <a:cs typeface="Times New Roman" panose="02020603050405020304" charset="0"/>
                        </a:rPr>
                        <a:t>apply</a:t>
                      </a: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v.</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apply</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重复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r>
                        <a:rPr lang="en-US" altLang="zh-CN" sz="1600" b="1">
                          <a:solidFill>
                            <a:srgbClr val="000000"/>
                          </a:solidFill>
                          <a:latin typeface="Times New Roman" panose="02020603050405020304" charset="0"/>
                        </a:rPr>
                        <a:t> </a:t>
                      </a:r>
                      <a:endParaRPr 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4</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600" b="1">
                          <a:solidFill>
                            <a:srgbClr val="000000"/>
                          </a:solidFill>
                          <a:latin typeface="Times New Roman" panose="02020603050405020304" charset="0"/>
                          <a:cs typeface="Times New Roman" panose="02020603050405020304" charset="0"/>
                        </a:rPr>
                        <a:t>P1</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Times New Roman" panose="02020603050405020304" charset="0"/>
                          <a:cs typeface="Times New Roman" panose="02020603050405020304" charset="0"/>
                        </a:rPr>
                        <a:t> P2</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Times New Roman" panose="02020603050405020304" charset="0"/>
                          <a:cs typeface="Times New Roman" panose="02020603050405020304" charset="0"/>
                        </a:rPr>
                        <a:t> P3 </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3942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n.</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600" b="1">
                          <a:solidFill>
                            <a:srgbClr val="000000"/>
                          </a:solidFill>
                          <a:latin typeface="Times New Roman" panose="02020603050405020304" charset="0"/>
                          <a:cs typeface="Times New Roman" panose="02020603050405020304" charset="0"/>
                        </a:rPr>
                        <a:t>application</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重复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Times New Roman" panose="02020603050405020304" charset="0"/>
                          <a:cs typeface="Times New Roman" panose="02020603050405020304" charset="0"/>
                        </a:rPr>
                        <a:t> </a:t>
                      </a:r>
                      <a:r>
                        <a:rPr lang="en-US" altLang="zh-CN" sz="1600" b="1">
                          <a:solidFill>
                            <a:srgbClr val="000000"/>
                          </a:solidFill>
                          <a:latin typeface="Times New Roman" panose="02020603050405020304" charset="0"/>
                        </a:rPr>
                        <a:t> </a:t>
                      </a:r>
                      <a:endParaRPr 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600" b="1">
                        <a:solidFill>
                          <a:srgbClr val="000000"/>
                        </a:solidFill>
                        <a:latin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charset="0"/>
                          <a:cs typeface="Times New Roman" panose="02020603050405020304" charset="0"/>
                        </a:rPr>
                        <a:t>1</a:t>
                      </a:r>
                      <a:endParaRPr lang="en-US" altLang="en-US" sz="1600" b="1">
                        <a:solidFill>
                          <a:srgbClr val="000000"/>
                        </a:solidFill>
                        <a:latin typeface="Times New Roman" panose="02020603050405020304" charset="0"/>
                        <a:ea typeface="Times New Roman" panose="02020603050405020304" charset="0"/>
                        <a:cs typeface="Times New Roman" panose="02020603050405020304" charset="0"/>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空心弧 12"/>
          <p:cNvSpPr/>
          <p:nvPr>
            <p:custDataLst>
              <p:tags r:id="rId2"/>
            </p:custDataLst>
          </p:nvPr>
        </p:nvSpPr>
        <p:spPr bwMode="auto">
          <a:xfrm rot="13980000">
            <a:off x="1024255" y="8255"/>
            <a:ext cx="965200" cy="977900"/>
          </a:xfrm>
          <a:custGeom>
            <a:avLst/>
            <a:gdLst>
              <a:gd name="T0" fmla="*/ 0 w 1858963"/>
              <a:gd name="T1" fmla="*/ 930275 h 1860550"/>
              <a:gd name="T2" fmla="*/ 850091 w 1858963"/>
              <a:gd name="T3" fmla="*/ 3400 h 1860550"/>
              <a:gd name="T4" fmla="*/ 1845448 w 1858963"/>
              <a:gd name="T5" fmla="*/ 772202 h 1860550"/>
              <a:gd name="T6" fmla="*/ 1165333 w 1858963"/>
              <a:gd name="T7" fmla="*/ 1830104 h 1860550"/>
              <a:gd name="T8" fmla="*/ 1146950 w 1858963"/>
              <a:gd name="T9" fmla="*/ 1759973 h 1860550"/>
              <a:gd name="T10" fmla="*/ 1774003 w 1858963"/>
              <a:gd name="T11" fmla="*/ 784531 h 1860550"/>
              <a:gd name="T12" fmla="*/ 856278 w 1858963"/>
              <a:gd name="T13" fmla="*/ 75635 h 1860550"/>
              <a:gd name="T14" fmla="*/ 72500 w 1858963"/>
              <a:gd name="T15" fmla="*/ 930275 h 1860550"/>
              <a:gd name="T16" fmla="*/ 0 w 1858963"/>
              <a:gd name="T17" fmla="*/ 930275 h 1860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8963" h="1860550">
                <a:moveTo>
                  <a:pt x="0" y="930275"/>
                </a:moveTo>
                <a:cubicBezTo>
                  <a:pt x="0" y="447299"/>
                  <a:pt x="369290" y="44653"/>
                  <a:pt x="850091" y="3400"/>
                </a:cubicBezTo>
                <a:cubicBezTo>
                  <a:pt x="1330994" y="-37862"/>
                  <a:pt x="1763432" y="296148"/>
                  <a:pt x="1845448" y="772202"/>
                </a:cubicBezTo>
                <a:cubicBezTo>
                  <a:pt x="1927429" y="1248056"/>
                  <a:pt x="1632007" y="1707577"/>
                  <a:pt x="1165333" y="1830104"/>
                </a:cubicBezTo>
                <a:lnTo>
                  <a:pt x="1146950" y="1759973"/>
                </a:lnTo>
                <a:cubicBezTo>
                  <a:pt x="1577212" y="1646990"/>
                  <a:pt x="1849583" y="1223292"/>
                  <a:pt x="1774003" y="784531"/>
                </a:cubicBezTo>
                <a:cubicBezTo>
                  <a:pt x="1698389" y="345571"/>
                  <a:pt x="1299676" y="37586"/>
                  <a:pt x="856278" y="75635"/>
                </a:cubicBezTo>
                <a:cubicBezTo>
                  <a:pt x="412982" y="113676"/>
                  <a:pt x="72500" y="484941"/>
                  <a:pt x="72500" y="930275"/>
                </a:cubicBezTo>
                <a:lnTo>
                  <a:pt x="0" y="930275"/>
                </a:lnTo>
                <a:close/>
              </a:path>
            </a:pathLst>
          </a:custGeom>
          <a:solidFill>
            <a:srgbClr val="6633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latin typeface="Arial" panose="020B0604020202020204" pitchFamily="34" charset="0"/>
              <a:ea typeface="黑体" panose="02010609060101010101" charset="-122"/>
              <a:sym typeface="Arial" panose="020B0604020202020204" pitchFamily="34" charset="0"/>
            </a:endParaRPr>
          </a:p>
        </p:txBody>
      </p:sp>
      <p:sp>
        <p:nvSpPr>
          <p:cNvPr id="9" name="文本框 8"/>
          <p:cNvSpPr txBox="1"/>
          <p:nvPr>
            <p:custDataLst>
              <p:tags r:id="rId3"/>
            </p:custDataLst>
          </p:nvPr>
        </p:nvSpPr>
        <p:spPr>
          <a:xfrm>
            <a:off x="1299166" y="146400"/>
            <a:ext cx="9564414" cy="75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lvl1pPr eaLnBrk="1" hangingPunct="1">
              <a:defRPr sz="2800">
                <a:solidFill>
                  <a:srgbClr val="663300"/>
                </a:solidFill>
                <a:latin typeface="Arial" panose="020B0604020202020204" pitchFamily="34" charset="0"/>
                <a:ea typeface="黑体" panose="02010609060101010101" charset="-122"/>
                <a:cs typeface="+mn-ea"/>
                <a:sym typeface="Arial" panose="020B0604020202020204" pitchFamily="34" charset="0"/>
              </a:defRPr>
            </a:lvl1pPr>
            <a:lvl2pPr algn="ctr">
              <a:defRPr sz="2400">
                <a:solidFill>
                  <a:srgbClr val="663300"/>
                </a:solidFill>
                <a:sym typeface="Arial" panose="020B0604020202020204" pitchFamily="34" charset="0"/>
              </a:defRPr>
            </a:lvl2pPr>
            <a:lvl3pPr algn="ctr">
              <a:defRPr sz="2400">
                <a:solidFill>
                  <a:srgbClr val="663300"/>
                </a:solidFill>
                <a:sym typeface="Arial" panose="020B0604020202020204" pitchFamily="34" charset="0"/>
              </a:defRPr>
            </a:lvl3pPr>
            <a:lvl4pPr algn="ctr">
              <a:defRPr sz="2400">
                <a:solidFill>
                  <a:srgbClr val="663300"/>
                </a:solidFill>
                <a:sym typeface="Arial" panose="020B0604020202020204" pitchFamily="34" charset="0"/>
              </a:defRPr>
            </a:lvl4pPr>
            <a:lvl5pPr algn="ctr">
              <a:defRPr sz="2400">
                <a:solidFill>
                  <a:srgbClr val="663300"/>
                </a:solidFill>
                <a:sym typeface="Arial" panose="020B0604020202020204" pitchFamily="34" charset="0"/>
              </a:defRPr>
            </a:lvl5pPr>
            <a:lvl6pPr marL="457200" algn="ctr" eaLnBrk="0" fontAlgn="base" hangingPunct="0">
              <a:spcBef>
                <a:spcPct val="0"/>
              </a:spcBef>
              <a:spcAft>
                <a:spcPct val="0"/>
              </a:spcAft>
              <a:defRPr sz="2400">
                <a:solidFill>
                  <a:srgbClr val="663300"/>
                </a:solidFill>
                <a:sym typeface="Arial" panose="020B0604020202020204" pitchFamily="34" charset="0"/>
              </a:defRPr>
            </a:lvl6pPr>
            <a:lvl7pPr marL="914400" algn="ctr" eaLnBrk="0" fontAlgn="base" hangingPunct="0">
              <a:spcBef>
                <a:spcPct val="0"/>
              </a:spcBef>
              <a:spcAft>
                <a:spcPct val="0"/>
              </a:spcAft>
              <a:defRPr sz="2400">
                <a:solidFill>
                  <a:srgbClr val="663300"/>
                </a:solidFill>
                <a:sym typeface="Arial" panose="020B0604020202020204" pitchFamily="34" charset="0"/>
              </a:defRPr>
            </a:lvl7pPr>
            <a:lvl8pPr marL="1371600" algn="ctr" eaLnBrk="0" fontAlgn="base" hangingPunct="0">
              <a:spcBef>
                <a:spcPct val="0"/>
              </a:spcBef>
              <a:spcAft>
                <a:spcPct val="0"/>
              </a:spcAft>
              <a:defRPr sz="2400">
                <a:solidFill>
                  <a:srgbClr val="663300"/>
                </a:solidFill>
                <a:sym typeface="Arial" panose="020B0604020202020204" pitchFamily="34" charset="0"/>
              </a:defRPr>
            </a:lvl8pPr>
            <a:lvl9pPr marL="1828800" algn="ctr" eaLnBrk="0" fontAlgn="base" hangingPunct="0">
              <a:spcBef>
                <a:spcPct val="0"/>
              </a:spcBef>
              <a:spcAft>
                <a:spcPct val="0"/>
              </a:spcAft>
              <a:defRPr sz="2400">
                <a:solidFill>
                  <a:srgbClr val="663300"/>
                </a:solidFill>
                <a:sym typeface="Arial" panose="020B0604020202020204" pitchFamily="34" charset="0"/>
              </a:defRPr>
            </a:lvl9pPr>
          </a:lstStyle>
          <a:p>
            <a:pPr marL="0" indent="0" algn="l">
              <a:lnSpc>
                <a:spcPct val="100000"/>
              </a:lnSpc>
              <a:spcBef>
                <a:spcPts val="0"/>
              </a:spcBef>
              <a:spcAft>
                <a:spcPts val="0"/>
              </a:spcAft>
              <a:buSzPct val="100000"/>
            </a:pPr>
            <a:r>
              <a:rPr lang="zh-CN" sz="2800"/>
              <a:t>从词汇衔接和语法衔接角度提取的高频关键词：</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240030" y="1379220"/>
          <a:ext cx="11680825" cy="5184140"/>
        </p:xfrm>
        <a:graphic>
          <a:graphicData uri="http://schemas.openxmlformats.org/drawingml/2006/table">
            <a:tbl>
              <a:tblPr firstRow="1" bandRow="1">
                <a:tableStyleId>{5C22544A-7EE6-4342-B048-85BDC9FD1C3A}</a:tableStyleId>
              </a:tblPr>
              <a:tblGrid>
                <a:gridCol w="1657985">
                  <a:extLst>
                    <a:ext uri="{9D8B030D-6E8A-4147-A177-3AD203B41FA5}">
                      <a16:colId xmlns:a16="http://schemas.microsoft.com/office/drawing/2014/main" val="20000"/>
                    </a:ext>
                  </a:extLst>
                </a:gridCol>
                <a:gridCol w="767715">
                  <a:extLst>
                    <a:ext uri="{9D8B030D-6E8A-4147-A177-3AD203B41FA5}">
                      <a16:colId xmlns:a16="http://schemas.microsoft.com/office/drawing/2014/main" val="20001"/>
                    </a:ext>
                  </a:extLst>
                </a:gridCol>
                <a:gridCol w="1572895">
                  <a:extLst>
                    <a:ext uri="{9D8B030D-6E8A-4147-A177-3AD203B41FA5}">
                      <a16:colId xmlns:a16="http://schemas.microsoft.com/office/drawing/2014/main" val="20002"/>
                    </a:ext>
                  </a:extLst>
                </a:gridCol>
                <a:gridCol w="1956435">
                  <a:extLst>
                    <a:ext uri="{9D8B030D-6E8A-4147-A177-3AD203B41FA5}">
                      <a16:colId xmlns:a16="http://schemas.microsoft.com/office/drawing/2014/main" val="20003"/>
                    </a:ext>
                  </a:extLst>
                </a:gridCol>
                <a:gridCol w="1633220">
                  <a:extLst>
                    <a:ext uri="{9D8B030D-6E8A-4147-A177-3AD203B41FA5}">
                      <a16:colId xmlns:a16="http://schemas.microsoft.com/office/drawing/2014/main" val="20004"/>
                    </a:ext>
                  </a:extLst>
                </a:gridCol>
                <a:gridCol w="1018540">
                  <a:extLst>
                    <a:ext uri="{9D8B030D-6E8A-4147-A177-3AD203B41FA5}">
                      <a16:colId xmlns:a16="http://schemas.microsoft.com/office/drawing/2014/main" val="20005"/>
                    </a:ext>
                  </a:extLst>
                </a:gridCol>
                <a:gridCol w="1059815">
                  <a:extLst>
                    <a:ext uri="{9D8B030D-6E8A-4147-A177-3AD203B41FA5}">
                      <a16:colId xmlns:a16="http://schemas.microsoft.com/office/drawing/2014/main" val="20006"/>
                    </a:ext>
                  </a:extLst>
                </a:gridCol>
                <a:gridCol w="2014220">
                  <a:extLst>
                    <a:ext uri="{9D8B030D-6E8A-4147-A177-3AD203B41FA5}">
                      <a16:colId xmlns:a16="http://schemas.microsoft.com/office/drawing/2014/main" val="20007"/>
                    </a:ext>
                  </a:extLst>
                </a:gridCol>
              </a:tblGrid>
              <a:tr h="474980">
                <a:tc>
                  <a:txBody>
                    <a:bodyPr/>
                    <a:lstStyle/>
                    <a:p>
                      <a:pPr indent="0" algn="ctr">
                        <a:buNone/>
                      </a:pPr>
                      <a:r>
                        <a:rPr lang="en-US" sz="1600"/>
                        <a:t>关键词</a:t>
                      </a:r>
                      <a:endParaRPr lang="en-US" altLang="en-US" sz="1600"/>
                    </a:p>
                  </a:txBody>
                  <a:tcPr marL="91439" marR="91439" marT="45719" marB="45719" anchor="ctr"/>
                </a:tc>
                <a:tc gridSpan="3">
                  <a:txBody>
                    <a:bodyPr/>
                    <a:lstStyle/>
                    <a:p>
                      <a:pPr indent="0" algn="ctr">
                        <a:buNone/>
                      </a:pPr>
                      <a:r>
                        <a:rPr lang="en-US" sz="1600"/>
                        <a:t>词汇衔接</a:t>
                      </a:r>
                      <a:endParaRPr lang="en-US" altLang="en-US" sz="1600"/>
                    </a:p>
                  </a:txBody>
                  <a:tcPr marL="91439" marR="91439" marT="45719" marB="45719" anchor="ctr"/>
                </a:tc>
                <a:tc hMerge="1">
                  <a:txBody>
                    <a:bodyPr/>
                    <a:lstStyle/>
                    <a:p>
                      <a:endParaRPr lang="zh-CN"/>
                    </a:p>
                  </a:txBody>
                  <a:tcPr/>
                </a:tc>
                <a:tc hMerge="1">
                  <a:txBody>
                    <a:bodyPr/>
                    <a:lstStyle/>
                    <a:p>
                      <a:endParaRPr lang="zh-CN"/>
                    </a:p>
                  </a:txBody>
                  <a:tcPr/>
                </a:tc>
                <a:tc gridSpan="2">
                  <a:txBody>
                    <a:bodyPr/>
                    <a:lstStyle/>
                    <a:p>
                      <a:pPr indent="0" algn="ctr">
                        <a:buNone/>
                      </a:pPr>
                      <a:r>
                        <a:rPr lang="en-US" sz="1600"/>
                        <a:t>语法衔接</a:t>
                      </a:r>
                      <a:endParaRPr lang="en-US" altLang="en-US" sz="1600"/>
                    </a:p>
                  </a:txBody>
                  <a:tcPr marL="91439" marR="91439" marT="45719" marB="45719" anchor="ctr"/>
                </a:tc>
                <a:tc hMerge="1">
                  <a:txBody>
                    <a:bodyPr/>
                    <a:lstStyle/>
                    <a:p>
                      <a:endParaRPr lang="zh-CN"/>
                    </a:p>
                  </a:txBody>
                  <a:tcPr/>
                </a:tc>
                <a:tc>
                  <a:txBody>
                    <a:bodyPr/>
                    <a:lstStyle/>
                    <a:p>
                      <a:pPr indent="0" algn="ctr">
                        <a:buNone/>
                      </a:pPr>
                      <a:r>
                        <a:rPr lang="en-US" sz="1600"/>
                        <a:t>出现频次</a:t>
                      </a:r>
                      <a:endParaRPr lang="en-US" altLang="en-US" sz="1600"/>
                    </a:p>
                  </a:txBody>
                  <a:tcPr marL="91439" marR="91439" marT="45719" marB="45719" anchor="ctr"/>
                </a:tc>
                <a:tc>
                  <a:txBody>
                    <a:bodyPr/>
                    <a:lstStyle/>
                    <a:p>
                      <a:pPr indent="0" algn="ctr">
                        <a:buNone/>
                      </a:pPr>
                      <a:r>
                        <a:rPr lang="en-US" sz="1600"/>
                        <a:t>段落位置</a:t>
                      </a:r>
                      <a:endParaRPr lang="en-US" altLang="en-US" sz="1600"/>
                    </a:p>
                  </a:txBody>
                  <a:tcPr marL="91439" marR="91439" marT="45719" marB="45719" anchor="ctr"/>
                </a:tc>
                <a:extLst>
                  <a:ext uri="{0D108BD9-81ED-4DB2-BD59-A6C34878D82A}">
                    <a16:rowId xmlns:a16="http://schemas.microsoft.com/office/drawing/2014/main" val="10000"/>
                  </a:ext>
                </a:extLst>
              </a:tr>
              <a:tr h="760730">
                <a:tc rowSpan="2">
                  <a:txBody>
                    <a:bodyPr/>
                    <a:lstStyle/>
                    <a:p>
                      <a:pPr algn="ctr">
                        <a:buClrTx/>
                        <a:buSzTx/>
                        <a:buFontTx/>
                        <a:buNone/>
                      </a:pPr>
                      <a:r>
                        <a:rPr lang="en-US" sz="2800" b="1">
                          <a:solidFill>
                            <a:srgbClr val="C00000"/>
                          </a:solidFill>
                          <a:latin typeface="Comic Sans MS" panose="030F0702030302020204" charset="0"/>
                          <a:cs typeface="Comic Sans MS" panose="030F0702030302020204" charset="0"/>
                        </a:rPr>
                        <a:t>make </a:t>
                      </a:r>
                    </a:p>
                    <a:p>
                      <a:pPr algn="ctr">
                        <a:buClrTx/>
                        <a:buSzTx/>
                        <a:buFontTx/>
                        <a:buNone/>
                      </a:pPr>
                      <a:r>
                        <a:rPr lang="en-US" sz="2800" b="1">
                          <a:solidFill>
                            <a:srgbClr val="C00000"/>
                          </a:solidFill>
                          <a:latin typeface="Comic Sans MS" panose="030F0702030302020204" charset="0"/>
                          <a:cs typeface="Comic Sans MS" panose="030F0702030302020204" charset="0"/>
                        </a:rPr>
                        <a:t>a decision</a:t>
                      </a: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n.</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algn="ctr">
                        <a:buClrTx/>
                        <a:buSzTx/>
                        <a:buFontTx/>
                        <a:buNone/>
                      </a:pPr>
                      <a:r>
                        <a:rPr lang="en-US" sz="2000" b="1">
                          <a:latin typeface="Comic Sans MS" panose="030F0702030302020204" charset="0"/>
                          <a:cs typeface="Comic Sans MS" panose="030F0702030302020204" charset="0"/>
                        </a:rPr>
                        <a:t>make a decision</a:t>
                      </a:r>
                    </a:p>
                  </a:txBody>
                  <a:tcPr marL="91439" marR="91439" marT="45719" marB="45719" anchor="ctr"/>
                </a:tc>
                <a:tc>
                  <a:txBody>
                    <a:bodyPr/>
                    <a:lstStyle/>
                    <a:p>
                      <a:pPr indent="0" algn="ctr">
                        <a:buNone/>
                      </a:pPr>
                      <a:r>
                        <a:rPr lang="en-US" sz="2000" b="1">
                          <a:latin typeface="Comic Sans MS" panose="030F0702030302020204" charset="0"/>
                        </a:rPr>
                        <a:t>重复</a:t>
                      </a:r>
                      <a:endParaRPr lang="en-US" altLang="en-US" sz="2000" b="1">
                        <a:latin typeface="Comic Sans MS" panose="030F0702030302020204" charset="0"/>
                      </a:endParaRPr>
                    </a:p>
                  </a:txBody>
                  <a:tcPr marL="91439" marR="91439" marT="45719" marB="45719" anchor="ctr"/>
                </a:tc>
                <a:tc>
                  <a:txBody>
                    <a:bodyPr/>
                    <a:lstStyle/>
                    <a:p>
                      <a:pPr indent="0">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2</a:t>
                      </a:r>
                      <a:endParaRPr lang="en-US" altLang="en-US" sz="2000" b="1">
                        <a:latin typeface="Comic Sans MS" panose="030F0702030302020204" charset="0"/>
                        <a:cs typeface="Comic Sans MS" panose="030F0702030302020204" charset="0"/>
                      </a:endParaRPr>
                    </a:p>
                  </a:txBody>
                  <a:tcPr marL="91439" marR="91439" marT="45719" marB="45719" anchor="ctr"/>
                </a:tc>
                <a:tc rowSpan="2">
                  <a:txBody>
                    <a:bodyPr/>
                    <a:lstStyle/>
                    <a:p>
                      <a:pPr indent="0">
                        <a:buNone/>
                      </a:pPr>
                      <a:r>
                        <a:rPr lang="en-US" sz="2000" b="1">
                          <a:latin typeface="Comic Sans MS" panose="030F0702030302020204" charset="0"/>
                          <a:cs typeface="Comic Sans MS" panose="030F0702030302020204" charset="0"/>
                        </a:rPr>
                        <a:t> P1</a:t>
                      </a:r>
                      <a:r>
                        <a:rPr lang="zh-CN" altLang="en-US" sz="2000" b="1">
                          <a:latin typeface="Comic Sans MS" panose="030F0702030302020204" charset="0"/>
                          <a:cs typeface="Comic Sans MS" panose="030F0702030302020204" charset="0"/>
                        </a:rPr>
                        <a:t>，</a:t>
                      </a:r>
                      <a:r>
                        <a:rPr lang="en-US" sz="2000" b="1">
                          <a:latin typeface="Comic Sans MS" panose="030F0702030302020204" charset="0"/>
                          <a:cs typeface="Comic Sans MS" panose="030F0702030302020204" charset="0"/>
                        </a:rPr>
                        <a:t>P4</a:t>
                      </a:r>
                      <a:endParaRPr lang="en-US" altLang="en-US" sz="2000" b="1">
                        <a:latin typeface="Comic Sans MS" panose="030F0702030302020204" charset="0"/>
                        <a:cs typeface="Comic Sans MS" panose="030F0702030302020204" charset="0"/>
                      </a:endParaRPr>
                    </a:p>
                  </a:txBody>
                  <a:tcPr marL="91439" marR="91439" marT="45719" marB="45719" anchor="ctr"/>
                </a:tc>
                <a:extLst>
                  <a:ext uri="{0D108BD9-81ED-4DB2-BD59-A6C34878D82A}">
                    <a16:rowId xmlns:a16="http://schemas.microsoft.com/office/drawing/2014/main" val="10001"/>
                  </a:ext>
                </a:extLst>
              </a:tr>
              <a:tr h="1189990">
                <a:tc vMerge="1">
                  <a:txBody>
                    <a:bodyPr/>
                    <a:lstStyle/>
                    <a:p>
                      <a:endParaRPr lang="zh-CN"/>
                    </a:p>
                  </a:txBody>
                  <a:tcPr/>
                </a:tc>
                <a:tc>
                  <a:txBody>
                    <a:bodyPr/>
                    <a:lstStyle/>
                    <a:p>
                      <a:pPr algn="ctr">
                        <a:buClrTx/>
                        <a:buSzTx/>
                        <a:buFontTx/>
                        <a:buNone/>
                      </a:pPr>
                      <a:endParaRPr lang="en-US" sz="2000" b="1">
                        <a:latin typeface="Comic Sans MS" panose="030F0702030302020204" charset="0"/>
                        <a:cs typeface="Comic Sans MS" panose="030F0702030302020204" charset="0"/>
                      </a:endParaRPr>
                    </a:p>
                  </a:txBody>
                  <a:tcPr marL="91439" marR="91439" marT="45719" marB="45719" anchor="ctr"/>
                </a:tc>
                <a:tc>
                  <a:txBody>
                    <a:bodyPr/>
                    <a:lstStyle/>
                    <a:p>
                      <a:pPr indent="0" algn="l">
                        <a:buNone/>
                      </a:pP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make the right one</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rPr>
                        <a:t>人称</a:t>
                      </a:r>
                    </a:p>
                    <a:p>
                      <a:pPr indent="0" algn="ctr">
                        <a:buNone/>
                      </a:pPr>
                      <a:r>
                        <a:rPr lang="en-US" sz="2000" b="1">
                          <a:latin typeface="Comic Sans MS" panose="030F0702030302020204" charset="0"/>
                        </a:rPr>
                        <a:t>照应</a:t>
                      </a:r>
                      <a:endParaRPr lang="en-US" altLang="en-US" sz="2000" b="1">
                        <a:latin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1</a:t>
                      </a:r>
                      <a:endParaRPr lang="en-US" altLang="en-US" sz="2000" b="1">
                        <a:latin typeface="Comic Sans MS" panose="030F0702030302020204" charset="0"/>
                        <a:cs typeface="Comic Sans MS" panose="030F0702030302020204" charset="0"/>
                      </a:endParaRPr>
                    </a:p>
                  </a:txBody>
                  <a:tcPr marL="91439" marR="91439" marT="45719" marB="45719" anchor="ctr"/>
                </a:tc>
                <a:tc vMerge="1">
                  <a:txBody>
                    <a:bodyPr/>
                    <a:lstStyle/>
                    <a:p>
                      <a:endParaRPr lang="zh-CN"/>
                    </a:p>
                  </a:txBody>
                  <a:tcPr/>
                </a:tc>
                <a:extLst>
                  <a:ext uri="{0D108BD9-81ED-4DB2-BD59-A6C34878D82A}">
                    <a16:rowId xmlns:a16="http://schemas.microsoft.com/office/drawing/2014/main" val="10002"/>
                  </a:ext>
                </a:extLst>
              </a:tr>
              <a:tr h="561975">
                <a:tc>
                  <a:txBody>
                    <a:bodyPr/>
                    <a:lstStyle/>
                    <a:p>
                      <a:pPr algn="ctr">
                        <a:buClrTx/>
                        <a:buSzTx/>
                        <a:buFontTx/>
                        <a:buNone/>
                      </a:pPr>
                      <a:r>
                        <a:rPr lang="en-US" sz="2800" b="1">
                          <a:solidFill>
                            <a:srgbClr val="7030A0"/>
                          </a:solidFill>
                          <a:latin typeface="方正粗黑宋简体" panose="02000000000000000000" charset="-122"/>
                          <a:ea typeface="方正粗黑宋简体" panose="02000000000000000000" charset="-122"/>
                        </a:rPr>
                        <a:t>time</a:t>
                      </a:r>
                    </a:p>
                  </a:txBody>
                  <a:tcPr marL="91439" marR="91439" marT="45719" marB="45719" anchor="ctr"/>
                </a:tc>
                <a:tc>
                  <a:txBody>
                    <a:bodyPr/>
                    <a:lstStyle/>
                    <a:p>
                      <a:pPr algn="ctr">
                        <a:buClrTx/>
                        <a:buSzTx/>
                        <a:buFontTx/>
                        <a:buNone/>
                      </a:pPr>
                      <a:r>
                        <a:rPr lang="en-US" sz="2000" b="1">
                          <a:latin typeface="Comic Sans MS" panose="030F0702030302020204" charset="0"/>
                          <a:cs typeface="Comic Sans MS" panose="030F0702030302020204" charset="0"/>
                        </a:rPr>
                        <a:t>n.</a:t>
                      </a:r>
                    </a:p>
                  </a:txBody>
                  <a:tcPr marL="91439" marR="91439" marT="45719" marB="45719" anchor="ctr"/>
                </a:tc>
                <a:tc>
                  <a:txBody>
                    <a:bodyPr/>
                    <a:lstStyle/>
                    <a:p>
                      <a:pPr algn="l">
                        <a:buClrTx/>
                        <a:buSzTx/>
                        <a:buFontTx/>
                        <a:buNone/>
                      </a:pPr>
                      <a:r>
                        <a:rPr lang="en-US" sz="2000" b="1">
                          <a:latin typeface="Comic Sans MS" panose="030F0702030302020204" charset="0"/>
                          <a:cs typeface="Comic Sans MS" panose="030F0702030302020204" charset="0"/>
                        </a:rPr>
                        <a:t>   time</a:t>
                      </a:r>
                    </a:p>
                  </a:txBody>
                  <a:tcPr marL="91439" marR="91439" marT="45719" marB="45719" anchor="ctr"/>
                </a:tc>
                <a:tc>
                  <a:txBody>
                    <a:bodyPr/>
                    <a:lstStyle/>
                    <a:p>
                      <a:pPr indent="0" algn="ctr">
                        <a:buNone/>
                      </a:pPr>
                      <a:r>
                        <a:rPr lang="en-US" sz="2000" b="1">
                          <a:latin typeface="Comic Sans MS" panose="030F0702030302020204" charset="0"/>
                        </a:rPr>
                        <a:t>重复</a:t>
                      </a:r>
                      <a:endParaRPr lang="en-US" altLang="en-US" sz="2000" b="1">
                        <a:latin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3</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buNone/>
                      </a:pPr>
                      <a:r>
                        <a:rPr lang="en-US" sz="2000" b="1">
                          <a:latin typeface="Comic Sans MS" panose="030F0702030302020204" charset="0"/>
                          <a:cs typeface="Comic Sans MS" panose="030F0702030302020204" charset="0"/>
                        </a:rPr>
                        <a:t>P1，P3，P4</a:t>
                      </a:r>
                      <a:endParaRPr lang="en-US" altLang="en-US" sz="2000" b="1">
                        <a:latin typeface="Comic Sans MS" panose="030F0702030302020204" charset="0"/>
                        <a:cs typeface="Comic Sans MS" panose="030F0702030302020204" charset="0"/>
                      </a:endParaRPr>
                    </a:p>
                  </a:txBody>
                  <a:tcPr marL="91439" marR="91439" marT="45719" marB="45719" anchor="ctr"/>
                </a:tc>
                <a:extLst>
                  <a:ext uri="{0D108BD9-81ED-4DB2-BD59-A6C34878D82A}">
                    <a16:rowId xmlns:a16="http://schemas.microsoft.com/office/drawing/2014/main" val="10003"/>
                  </a:ext>
                </a:extLst>
              </a:tr>
              <a:tr h="675640">
                <a:tc rowSpan="3">
                  <a:txBody>
                    <a:bodyPr/>
                    <a:lstStyle/>
                    <a:p>
                      <a:pPr algn="ctr">
                        <a:buClrTx/>
                        <a:buSzTx/>
                        <a:buFontTx/>
                        <a:buNone/>
                      </a:pPr>
                      <a:r>
                        <a:rPr lang="en-US" sz="2800" b="1">
                          <a:solidFill>
                            <a:srgbClr val="7030A0"/>
                          </a:solidFill>
                          <a:latin typeface="方正粗黑宋简体" panose="02000000000000000000" charset="-122"/>
                          <a:ea typeface="方正粗黑宋简体" panose="02000000000000000000" charset="-122"/>
                        </a:rPr>
                        <a:t>pricy</a:t>
                      </a:r>
                    </a:p>
                  </a:txBody>
                  <a:tcPr marL="91439" marR="91439" marT="45719" marB="45719" anchor="ctr"/>
                </a:tc>
                <a:tc>
                  <a:txBody>
                    <a:bodyPr/>
                    <a:lstStyle/>
                    <a:p>
                      <a:pPr algn="ctr">
                        <a:buClrTx/>
                        <a:buSzTx/>
                        <a:buFontTx/>
                        <a:buNone/>
                      </a:pPr>
                      <a:r>
                        <a:rPr lang="en-US" sz="2000" b="1">
                          <a:latin typeface="Comic Sans MS" panose="030F0702030302020204" charset="0"/>
                          <a:cs typeface="Comic Sans MS" panose="030F0702030302020204" charset="0"/>
                        </a:rPr>
                        <a:t>adj.</a:t>
                      </a:r>
                    </a:p>
                  </a:txBody>
                  <a:tcPr marL="91439" marR="91439" marT="45719" marB="45719" anchor="ctr"/>
                </a:tc>
                <a:tc>
                  <a:txBody>
                    <a:bodyPr/>
                    <a:lstStyle/>
                    <a:p>
                      <a:pPr algn="l">
                        <a:buClrTx/>
                        <a:buSzTx/>
                        <a:buFontTx/>
                        <a:buNone/>
                      </a:pPr>
                      <a:r>
                        <a:rPr lang="en-US" sz="2000" b="1">
                          <a:latin typeface="Comic Sans MS" panose="030F0702030302020204" charset="0"/>
                          <a:cs typeface="Comic Sans MS" panose="030F0702030302020204" charset="0"/>
                        </a:rPr>
                        <a:t>   pricy</a:t>
                      </a:r>
                    </a:p>
                  </a:txBody>
                  <a:tcPr marL="91439" marR="91439" marT="45719" marB="45719" anchor="ctr"/>
                </a:tc>
                <a:tc>
                  <a:txBody>
                    <a:bodyPr/>
                    <a:lstStyle/>
                    <a:p>
                      <a:pPr indent="0" algn="ctr">
                        <a:buNone/>
                      </a:pPr>
                      <a:r>
                        <a:rPr lang="en-US" sz="2000" b="1">
                          <a:latin typeface="Comic Sans MS" panose="030F0702030302020204" charset="0"/>
                        </a:rPr>
                        <a:t>重复</a:t>
                      </a:r>
                      <a:endParaRPr lang="en-US" altLang="en-US" sz="2000" b="1">
                        <a:latin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1</a:t>
                      </a:r>
                      <a:endParaRPr lang="en-US" altLang="en-US" sz="2000" b="1">
                        <a:latin typeface="Comic Sans MS" panose="030F0702030302020204" charset="0"/>
                        <a:cs typeface="Comic Sans MS" panose="030F0702030302020204" charset="0"/>
                      </a:endParaRPr>
                    </a:p>
                  </a:txBody>
                  <a:tcPr marL="91439" marR="91439" marT="45719" marB="45719" anchor="ctr"/>
                </a:tc>
                <a:tc rowSpan="3">
                  <a:txBody>
                    <a:bodyPr/>
                    <a:lstStyle/>
                    <a:p>
                      <a:pPr indent="0">
                        <a:buNone/>
                      </a:pPr>
                      <a:r>
                        <a:rPr lang="en-US" sz="2000" b="1">
                          <a:latin typeface="Comic Sans MS" panose="030F0702030302020204" charset="0"/>
                          <a:cs typeface="Comic Sans MS" panose="030F0702030302020204" charset="0"/>
                        </a:rPr>
                        <a:t>P1，P4</a:t>
                      </a:r>
                      <a:endParaRPr lang="en-US" altLang="en-US" sz="2000" b="1">
                        <a:latin typeface="Comic Sans MS" panose="030F0702030302020204" charset="0"/>
                        <a:cs typeface="Comic Sans MS" panose="030F0702030302020204" charset="0"/>
                      </a:endParaRPr>
                    </a:p>
                  </a:txBody>
                  <a:tcPr marL="91439" marR="91439" marT="45719" marB="45719" anchor="ctr"/>
                </a:tc>
                <a:extLst>
                  <a:ext uri="{0D108BD9-81ED-4DB2-BD59-A6C34878D82A}">
                    <a16:rowId xmlns:a16="http://schemas.microsoft.com/office/drawing/2014/main" val="10004"/>
                  </a:ext>
                </a:extLst>
              </a:tr>
              <a:tr h="760730">
                <a:tc vMerge="1">
                  <a:txBody>
                    <a:bodyPr/>
                    <a:lstStyle/>
                    <a:p>
                      <a:endParaRPr lang="zh-CN"/>
                    </a:p>
                  </a:txBody>
                  <a:tcPr/>
                </a:tc>
                <a:tc>
                  <a:txBody>
                    <a:bodyPr/>
                    <a:lstStyle/>
                    <a:p>
                      <a:pPr indent="0" algn="ctr">
                        <a:buNone/>
                      </a:pPr>
                      <a:r>
                        <a:rPr lang="en-US" sz="2000" b="1">
                          <a:latin typeface="Comic Sans MS" panose="030F0702030302020204" charset="0"/>
                          <a:cs typeface="Comic Sans MS" panose="030F0702030302020204" charset="0"/>
                        </a:rPr>
                        <a:t>n.</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l">
                        <a:buNone/>
                      </a:pPr>
                      <a:r>
                        <a:rPr lang="en-US" sz="2000" b="1">
                          <a:latin typeface="Comic Sans MS" panose="030F0702030302020204" charset="0"/>
                          <a:cs typeface="Comic Sans MS" panose="030F0702030302020204" charset="0"/>
                        </a:rPr>
                        <a:t>  money</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rPr>
                        <a:t>话题词汇同现</a:t>
                      </a:r>
                      <a:endParaRPr lang="en-US" altLang="en-US" sz="2000" b="1">
                        <a:latin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1</a:t>
                      </a:r>
                      <a:endParaRPr lang="en-US" altLang="en-US" sz="2000" b="1">
                        <a:latin typeface="Comic Sans MS" panose="030F0702030302020204" charset="0"/>
                        <a:cs typeface="Comic Sans MS" panose="030F0702030302020204" charset="0"/>
                      </a:endParaRPr>
                    </a:p>
                  </a:txBody>
                  <a:tcPr marL="91439" marR="91439" marT="45719" marB="45719" anchor="ctr"/>
                </a:tc>
                <a:tc vMerge="1">
                  <a:txBody>
                    <a:bodyPr/>
                    <a:lstStyle/>
                    <a:p>
                      <a:endParaRPr lang="zh-CN"/>
                    </a:p>
                  </a:txBody>
                  <a:tcPr/>
                </a:tc>
                <a:extLst>
                  <a:ext uri="{0D108BD9-81ED-4DB2-BD59-A6C34878D82A}">
                    <a16:rowId xmlns:a16="http://schemas.microsoft.com/office/drawing/2014/main" val="10005"/>
                  </a:ext>
                </a:extLst>
              </a:tr>
              <a:tr h="760095">
                <a:tc vMerge="1">
                  <a:txBody>
                    <a:bodyPr/>
                    <a:lstStyle/>
                    <a:p>
                      <a:endParaRPr lang="zh-CN"/>
                    </a:p>
                  </a:txBody>
                  <a:tcPr/>
                </a:tc>
                <a:tc>
                  <a:txBody>
                    <a:bodyPr/>
                    <a:lstStyle/>
                    <a:p>
                      <a:pPr indent="0" algn="ctr">
                        <a:buNone/>
                      </a:pPr>
                      <a:r>
                        <a:rPr lang="en-US" sz="2000" b="1">
                          <a:latin typeface="Comic Sans MS" panose="030F0702030302020204" charset="0"/>
                          <a:cs typeface="Comic Sans MS" panose="030F0702030302020204" charset="0"/>
                        </a:rPr>
                        <a:t>n.</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l">
                        <a:buNone/>
                      </a:pPr>
                      <a:r>
                        <a:rPr lang="en-US" sz="2000" b="1">
                          <a:latin typeface="Comic Sans MS" panose="030F0702030302020204" charset="0"/>
                          <a:cs typeface="Comic Sans MS" panose="030F0702030302020204" charset="0"/>
                        </a:rPr>
                        <a:t>  penny</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rPr>
                        <a:t>话题词汇同现</a:t>
                      </a:r>
                      <a:endParaRPr lang="en-US" altLang="en-US" sz="2000" b="1">
                        <a:latin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 </a:t>
                      </a:r>
                      <a:endParaRPr lang="en-US" altLang="en-US" sz="2000" b="1">
                        <a:latin typeface="Comic Sans MS" panose="030F0702030302020204" charset="0"/>
                        <a:cs typeface="Comic Sans MS" panose="030F0702030302020204" charset="0"/>
                      </a:endParaRPr>
                    </a:p>
                  </a:txBody>
                  <a:tcPr marL="91439" marR="91439" marT="45719" marB="45719" anchor="ctr"/>
                </a:tc>
                <a:tc>
                  <a:txBody>
                    <a:bodyPr/>
                    <a:lstStyle/>
                    <a:p>
                      <a:pPr indent="0" algn="ctr">
                        <a:buNone/>
                      </a:pPr>
                      <a:r>
                        <a:rPr lang="en-US" sz="2000" b="1">
                          <a:latin typeface="Comic Sans MS" panose="030F0702030302020204" charset="0"/>
                          <a:cs typeface="Comic Sans MS" panose="030F0702030302020204" charset="0"/>
                        </a:rPr>
                        <a:t>1</a:t>
                      </a:r>
                      <a:endParaRPr lang="en-US" altLang="en-US" sz="2000" b="1">
                        <a:latin typeface="Comic Sans MS" panose="030F0702030302020204" charset="0"/>
                        <a:cs typeface="Comic Sans MS" panose="030F0702030302020204" charset="0"/>
                      </a:endParaRPr>
                    </a:p>
                  </a:txBody>
                  <a:tcPr marL="91439" marR="91439" marT="45719" marB="45719" anchor="ctr"/>
                </a:tc>
                <a:tc vMerge="1">
                  <a:txBody>
                    <a:bodyPr/>
                    <a:lstStyle/>
                    <a:p>
                      <a:endParaRPr lang="zh-CN"/>
                    </a:p>
                  </a:txBody>
                  <a:tcPr/>
                </a:tc>
                <a:extLst>
                  <a:ext uri="{0D108BD9-81ED-4DB2-BD59-A6C34878D82A}">
                    <a16:rowId xmlns:a16="http://schemas.microsoft.com/office/drawing/2014/main" val="10006"/>
                  </a:ext>
                </a:extLst>
              </a:tr>
            </a:tbl>
          </a:graphicData>
        </a:graphic>
      </p:graphicFrame>
      <p:sp>
        <p:nvSpPr>
          <p:cNvPr id="5" name="空心弧 12"/>
          <p:cNvSpPr/>
          <p:nvPr>
            <p:custDataLst>
              <p:tags r:id="rId2"/>
            </p:custDataLst>
          </p:nvPr>
        </p:nvSpPr>
        <p:spPr bwMode="auto">
          <a:xfrm rot="13980000">
            <a:off x="693268" y="94346"/>
            <a:ext cx="1198781" cy="1200542"/>
          </a:xfrm>
          <a:custGeom>
            <a:avLst/>
            <a:gdLst>
              <a:gd name="T0" fmla="*/ 0 w 1858963"/>
              <a:gd name="T1" fmla="*/ 930275 h 1860550"/>
              <a:gd name="T2" fmla="*/ 850091 w 1858963"/>
              <a:gd name="T3" fmla="*/ 3400 h 1860550"/>
              <a:gd name="T4" fmla="*/ 1845448 w 1858963"/>
              <a:gd name="T5" fmla="*/ 772202 h 1860550"/>
              <a:gd name="T6" fmla="*/ 1165333 w 1858963"/>
              <a:gd name="T7" fmla="*/ 1830104 h 1860550"/>
              <a:gd name="T8" fmla="*/ 1146950 w 1858963"/>
              <a:gd name="T9" fmla="*/ 1759973 h 1860550"/>
              <a:gd name="T10" fmla="*/ 1774003 w 1858963"/>
              <a:gd name="T11" fmla="*/ 784531 h 1860550"/>
              <a:gd name="T12" fmla="*/ 856278 w 1858963"/>
              <a:gd name="T13" fmla="*/ 75635 h 1860550"/>
              <a:gd name="T14" fmla="*/ 72500 w 1858963"/>
              <a:gd name="T15" fmla="*/ 930275 h 1860550"/>
              <a:gd name="T16" fmla="*/ 0 w 1858963"/>
              <a:gd name="T17" fmla="*/ 930275 h 1860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8963" h="1860550">
                <a:moveTo>
                  <a:pt x="0" y="930275"/>
                </a:moveTo>
                <a:cubicBezTo>
                  <a:pt x="0" y="447299"/>
                  <a:pt x="369290" y="44653"/>
                  <a:pt x="850091" y="3400"/>
                </a:cubicBezTo>
                <a:cubicBezTo>
                  <a:pt x="1330994" y="-37862"/>
                  <a:pt x="1763432" y="296148"/>
                  <a:pt x="1845448" y="772202"/>
                </a:cubicBezTo>
                <a:cubicBezTo>
                  <a:pt x="1927429" y="1248056"/>
                  <a:pt x="1632007" y="1707577"/>
                  <a:pt x="1165333" y="1830104"/>
                </a:cubicBezTo>
                <a:lnTo>
                  <a:pt x="1146950" y="1759973"/>
                </a:lnTo>
                <a:cubicBezTo>
                  <a:pt x="1577212" y="1646990"/>
                  <a:pt x="1849583" y="1223292"/>
                  <a:pt x="1774003" y="784531"/>
                </a:cubicBezTo>
                <a:cubicBezTo>
                  <a:pt x="1698389" y="345571"/>
                  <a:pt x="1299676" y="37586"/>
                  <a:pt x="856278" y="75635"/>
                </a:cubicBezTo>
                <a:cubicBezTo>
                  <a:pt x="412982" y="113676"/>
                  <a:pt x="72500" y="484941"/>
                  <a:pt x="72500" y="930275"/>
                </a:cubicBezTo>
                <a:lnTo>
                  <a:pt x="0" y="930275"/>
                </a:lnTo>
                <a:close/>
              </a:path>
            </a:pathLst>
          </a:custGeom>
          <a:solidFill>
            <a:srgbClr val="6633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latin typeface="Arial" panose="020B0604020202020204" pitchFamily="34" charset="0"/>
              <a:ea typeface="黑体" panose="02010609060101010101" charset="-122"/>
              <a:sym typeface="Arial" panose="020B0604020202020204" pitchFamily="34" charset="0"/>
            </a:endParaRPr>
          </a:p>
        </p:txBody>
      </p:sp>
      <p:sp>
        <p:nvSpPr>
          <p:cNvPr id="9" name="文本框 8"/>
          <p:cNvSpPr txBox="1"/>
          <p:nvPr>
            <p:custDataLst>
              <p:tags r:id="rId3"/>
            </p:custDataLst>
          </p:nvPr>
        </p:nvSpPr>
        <p:spPr>
          <a:xfrm>
            <a:off x="1117556" y="318485"/>
            <a:ext cx="9564414" cy="75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lvl1pPr eaLnBrk="1" hangingPunct="1">
              <a:defRPr sz="2800">
                <a:solidFill>
                  <a:srgbClr val="663300"/>
                </a:solidFill>
                <a:latin typeface="Arial" panose="020B0604020202020204" pitchFamily="34" charset="0"/>
                <a:ea typeface="黑体" panose="02010609060101010101" charset="-122"/>
                <a:cs typeface="+mn-ea"/>
                <a:sym typeface="Arial" panose="020B0604020202020204" pitchFamily="34" charset="0"/>
              </a:defRPr>
            </a:lvl1pPr>
            <a:lvl2pPr algn="ctr">
              <a:defRPr sz="2400">
                <a:solidFill>
                  <a:srgbClr val="663300"/>
                </a:solidFill>
                <a:sym typeface="Arial" panose="020B0604020202020204" pitchFamily="34" charset="0"/>
              </a:defRPr>
            </a:lvl2pPr>
            <a:lvl3pPr algn="ctr">
              <a:defRPr sz="2400">
                <a:solidFill>
                  <a:srgbClr val="663300"/>
                </a:solidFill>
                <a:sym typeface="Arial" panose="020B0604020202020204" pitchFamily="34" charset="0"/>
              </a:defRPr>
            </a:lvl3pPr>
            <a:lvl4pPr algn="ctr">
              <a:defRPr sz="2400">
                <a:solidFill>
                  <a:srgbClr val="663300"/>
                </a:solidFill>
                <a:sym typeface="Arial" panose="020B0604020202020204" pitchFamily="34" charset="0"/>
              </a:defRPr>
            </a:lvl4pPr>
            <a:lvl5pPr algn="ctr">
              <a:defRPr sz="2400">
                <a:solidFill>
                  <a:srgbClr val="663300"/>
                </a:solidFill>
                <a:sym typeface="Arial" panose="020B0604020202020204" pitchFamily="34" charset="0"/>
              </a:defRPr>
            </a:lvl5pPr>
            <a:lvl6pPr marL="457200" algn="ctr" eaLnBrk="0" fontAlgn="base" hangingPunct="0">
              <a:spcBef>
                <a:spcPct val="0"/>
              </a:spcBef>
              <a:spcAft>
                <a:spcPct val="0"/>
              </a:spcAft>
              <a:defRPr sz="2400">
                <a:solidFill>
                  <a:srgbClr val="663300"/>
                </a:solidFill>
                <a:sym typeface="Arial" panose="020B0604020202020204" pitchFamily="34" charset="0"/>
              </a:defRPr>
            </a:lvl6pPr>
            <a:lvl7pPr marL="914400" algn="ctr" eaLnBrk="0" fontAlgn="base" hangingPunct="0">
              <a:spcBef>
                <a:spcPct val="0"/>
              </a:spcBef>
              <a:spcAft>
                <a:spcPct val="0"/>
              </a:spcAft>
              <a:defRPr sz="2400">
                <a:solidFill>
                  <a:srgbClr val="663300"/>
                </a:solidFill>
                <a:sym typeface="Arial" panose="020B0604020202020204" pitchFamily="34" charset="0"/>
              </a:defRPr>
            </a:lvl7pPr>
            <a:lvl8pPr marL="1371600" algn="ctr" eaLnBrk="0" fontAlgn="base" hangingPunct="0">
              <a:spcBef>
                <a:spcPct val="0"/>
              </a:spcBef>
              <a:spcAft>
                <a:spcPct val="0"/>
              </a:spcAft>
              <a:defRPr sz="2400">
                <a:solidFill>
                  <a:srgbClr val="663300"/>
                </a:solidFill>
                <a:sym typeface="Arial" panose="020B0604020202020204" pitchFamily="34" charset="0"/>
              </a:defRPr>
            </a:lvl8pPr>
            <a:lvl9pPr marL="1828800" algn="ctr" eaLnBrk="0" fontAlgn="base" hangingPunct="0">
              <a:spcBef>
                <a:spcPct val="0"/>
              </a:spcBef>
              <a:spcAft>
                <a:spcPct val="0"/>
              </a:spcAft>
              <a:defRPr sz="2400">
                <a:solidFill>
                  <a:srgbClr val="663300"/>
                </a:solidFill>
                <a:sym typeface="Arial" panose="020B0604020202020204" pitchFamily="34" charset="0"/>
              </a:defRPr>
            </a:lvl9pPr>
          </a:lstStyle>
          <a:p>
            <a:pPr marL="0" indent="0" algn="l">
              <a:lnSpc>
                <a:spcPct val="100000"/>
              </a:lnSpc>
              <a:spcBef>
                <a:spcPts val="0"/>
              </a:spcBef>
              <a:spcAft>
                <a:spcPts val="0"/>
              </a:spcAft>
              <a:buSzPct val="100000"/>
            </a:pPr>
            <a:r>
              <a:rPr lang="zh-CN">
                <a:sym typeface="+mn-ea"/>
              </a:rPr>
              <a:t>从词汇衔接和语法衔接角度提取的高频关键词</a:t>
            </a:r>
            <a:r>
              <a:rPr lang="zh-CN" sz="280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272540" y="1421130"/>
          <a:ext cx="10118090" cy="5112385"/>
        </p:xfrm>
        <a:graphic>
          <a:graphicData uri="http://schemas.openxmlformats.org/drawingml/2006/table">
            <a:tbl>
              <a:tblPr firstRow="1" firstCol="1" bandCol="1">
                <a:tableStyleId>{08FB837D-C827-4EFA-A057-4D05807E0F7C}</a:tableStyleId>
              </a:tblPr>
              <a:tblGrid>
                <a:gridCol w="1619250">
                  <a:extLst>
                    <a:ext uri="{9D8B030D-6E8A-4147-A177-3AD203B41FA5}">
                      <a16:colId xmlns:a16="http://schemas.microsoft.com/office/drawing/2014/main" val="20000"/>
                    </a:ext>
                  </a:extLst>
                </a:gridCol>
                <a:gridCol w="6586220">
                  <a:extLst>
                    <a:ext uri="{9D8B030D-6E8A-4147-A177-3AD203B41FA5}">
                      <a16:colId xmlns:a16="http://schemas.microsoft.com/office/drawing/2014/main" val="20001"/>
                    </a:ext>
                  </a:extLst>
                </a:gridCol>
                <a:gridCol w="1912620">
                  <a:extLst>
                    <a:ext uri="{9D8B030D-6E8A-4147-A177-3AD203B41FA5}">
                      <a16:colId xmlns:a16="http://schemas.microsoft.com/office/drawing/2014/main" val="20002"/>
                    </a:ext>
                  </a:extLst>
                </a:gridCol>
              </a:tblGrid>
              <a:tr h="820420">
                <a:tc gridSpan="2">
                  <a:txBody>
                    <a:bodyPr/>
                    <a:lstStyle/>
                    <a:p>
                      <a:pPr indent="0" algn="ctr">
                        <a:buNone/>
                      </a:pPr>
                      <a:r>
                        <a:rPr lang="en-US" sz="2000"/>
                        <a:t>逻辑衔接</a:t>
                      </a:r>
                      <a:endParaRPr lang="en-US" altLang="en-US" sz="2000"/>
                    </a:p>
                  </a:txBody>
                  <a:tcPr marL="68580" marR="68580" marT="0" marB="0" anchor="ctr"/>
                </a:tc>
                <a:tc hMerge="1">
                  <a:txBody>
                    <a:bodyPr/>
                    <a:lstStyle/>
                    <a:p>
                      <a:endParaRPr lang="zh-CN"/>
                    </a:p>
                  </a:txBody>
                  <a:tcPr/>
                </a:tc>
                <a:tc>
                  <a:txBody>
                    <a:bodyPr/>
                    <a:lstStyle/>
                    <a:p>
                      <a:pPr indent="0" algn="ctr">
                        <a:buNone/>
                      </a:pPr>
                      <a:r>
                        <a:rPr lang="en-US" sz="2000"/>
                        <a:t>段落位置</a:t>
                      </a:r>
                      <a:endParaRPr lang="en-US" altLang="en-US" sz="2000"/>
                    </a:p>
                  </a:txBody>
                  <a:tcPr marL="68580" marR="68580" marT="0" marB="0" anchor="ctr"/>
                </a:tc>
                <a:extLst>
                  <a:ext uri="{0D108BD9-81ED-4DB2-BD59-A6C34878D82A}">
                    <a16:rowId xmlns:a16="http://schemas.microsoft.com/office/drawing/2014/main" val="10000"/>
                  </a:ext>
                </a:extLst>
              </a:tr>
              <a:tr h="820420">
                <a:tc rowSpan="3">
                  <a:txBody>
                    <a:bodyPr/>
                    <a:lstStyle/>
                    <a:p>
                      <a:pPr indent="0" algn="ctr">
                        <a:buNone/>
                      </a:pPr>
                      <a:r>
                        <a:rPr lang="en-US" sz="2400">
                          <a:latin typeface="方正粗黑宋简体" panose="02000000000000000000" charset="-122"/>
                          <a:ea typeface="方正粗黑宋简体" panose="02000000000000000000" charset="-122"/>
                        </a:rPr>
                        <a:t>条件关系</a:t>
                      </a:r>
                      <a:endParaRPr lang="en-US" altLang="en-US" sz="2400">
                        <a:latin typeface="方正粗黑宋简体" panose="02000000000000000000" charset="-122"/>
                        <a:ea typeface="方正粗黑宋简体" panose="02000000000000000000" charset="-122"/>
                      </a:endParaRPr>
                    </a:p>
                  </a:txBody>
                  <a:tcPr marL="68580" marR="68580" marT="0" marB="0" anchor="ctr"/>
                </a:tc>
                <a:tc>
                  <a:txBody>
                    <a:bodyPr/>
                    <a:lstStyle/>
                    <a:p>
                      <a:pPr indent="0">
                        <a:buNone/>
                      </a:pPr>
                      <a:r>
                        <a:rPr lang="en-US" sz="2400">
                          <a:latin typeface="方正粗黑宋简体" panose="02000000000000000000" charset="-122"/>
                          <a:ea typeface="方正粗黑宋简体" panose="02000000000000000000" charset="-122"/>
                        </a:rPr>
                        <a:t>…</a:t>
                      </a:r>
                      <a:r>
                        <a:rPr lang="en-US" sz="3600" b="1" u="sng">
                          <a:solidFill>
                            <a:srgbClr val="C00000"/>
                          </a:solidFill>
                          <a:latin typeface="方正粗黑宋简体" panose="02000000000000000000" charset="-122"/>
                          <a:ea typeface="方正粗黑宋简体" panose="02000000000000000000" charset="-122"/>
                        </a:rPr>
                        <a:t> if</a:t>
                      </a:r>
                      <a:r>
                        <a:rPr lang="en-US" sz="3600" b="1">
                          <a:solidFill>
                            <a:srgbClr val="C00000"/>
                          </a:solidFill>
                          <a:latin typeface="方正粗黑宋简体" panose="02000000000000000000" charset="-122"/>
                          <a:ea typeface="方正粗黑宋简体" panose="02000000000000000000" charset="-122"/>
                        </a:rPr>
                        <a:t> </a:t>
                      </a:r>
                      <a:r>
                        <a:rPr lang="en-US" sz="2400">
                          <a:latin typeface="方正粗黑宋简体" panose="02000000000000000000" charset="-122"/>
                          <a:ea typeface="方正粗黑宋简体" panose="02000000000000000000" charset="-122"/>
                        </a:rPr>
                        <a:t>you live nearby,go check it out!</a:t>
                      </a:r>
                      <a:endParaRPr lang="en-US" altLang="en-US" sz="2400">
                        <a:latin typeface="方正粗黑宋简体" panose="02000000000000000000" charset="-122"/>
                        <a:ea typeface="方正粗黑宋简体" panose="02000000000000000000" charset="-122"/>
                      </a:endParaRPr>
                    </a:p>
                  </a:txBody>
                  <a:tcPr marL="68580" marR="68580" marT="0" marB="0" anchor="ctr"/>
                </a:tc>
                <a:tc>
                  <a:txBody>
                    <a:bodyPr/>
                    <a:lstStyle/>
                    <a:p>
                      <a:pPr indent="0" algn="ctr">
                        <a:buNone/>
                      </a:pPr>
                      <a:r>
                        <a:rPr lang="en-US" sz="2400">
                          <a:latin typeface="方正粗黑宋简体" panose="02000000000000000000" charset="-122"/>
                          <a:ea typeface="方正粗黑宋简体" panose="02000000000000000000" charset="-122"/>
                        </a:rPr>
                        <a:t>P2</a:t>
                      </a:r>
                      <a:endParaRPr lang="en-US" altLang="en-US" sz="2400">
                        <a:latin typeface="方正粗黑宋简体" panose="02000000000000000000" charset="-122"/>
                        <a:ea typeface="方正粗黑宋简体" panose="02000000000000000000" charset="-122"/>
                      </a:endParaRPr>
                    </a:p>
                  </a:txBody>
                  <a:tcPr marL="68580" marR="68580" marT="0" marB="0" anchor="ctr"/>
                </a:tc>
                <a:extLst>
                  <a:ext uri="{0D108BD9-81ED-4DB2-BD59-A6C34878D82A}">
                    <a16:rowId xmlns:a16="http://schemas.microsoft.com/office/drawing/2014/main" val="10001"/>
                  </a:ext>
                </a:extLst>
              </a:tr>
              <a:tr h="2049780">
                <a:tc vMerge="1">
                  <a:txBody>
                    <a:bodyPr/>
                    <a:lstStyle/>
                    <a:p>
                      <a:endParaRPr lang="zh-CN"/>
                    </a:p>
                  </a:txBody>
                  <a:tcPr/>
                </a:tc>
                <a:tc>
                  <a:txBody>
                    <a:bodyPr/>
                    <a:lstStyle/>
                    <a:p>
                      <a:pPr indent="0">
                        <a:buNone/>
                      </a:pPr>
                      <a:r>
                        <a:rPr lang="en-US" sz="3600" b="1" u="sng">
                          <a:solidFill>
                            <a:srgbClr val="C00000"/>
                          </a:solidFill>
                          <a:latin typeface="方正粗黑宋简体" panose="02000000000000000000" charset="-122"/>
                          <a:ea typeface="方正粗黑宋简体" panose="02000000000000000000" charset="-122"/>
                        </a:rPr>
                        <a:t>If</a:t>
                      </a:r>
                      <a:r>
                        <a:rPr lang="en-US" sz="2400">
                          <a:latin typeface="方正粗黑宋简体" panose="02000000000000000000" charset="-122"/>
                          <a:ea typeface="方正粗黑宋简体" panose="02000000000000000000" charset="-122"/>
                        </a:rPr>
                        <a:t> campus visits aren't going to happen before you apply, at the very least you should find some time …to visit the schools.</a:t>
                      </a:r>
                      <a:endParaRPr lang="en-US" altLang="en-US" sz="2400" u="sng">
                        <a:latin typeface="方正粗黑宋简体" panose="02000000000000000000" charset="-122"/>
                        <a:ea typeface="方正粗黑宋简体" panose="02000000000000000000" charset="-122"/>
                      </a:endParaRPr>
                    </a:p>
                  </a:txBody>
                  <a:tcPr marL="68580" marR="68580" marT="0" marB="0" anchor="ctr"/>
                </a:tc>
                <a:tc>
                  <a:txBody>
                    <a:bodyPr/>
                    <a:lstStyle/>
                    <a:p>
                      <a:pPr indent="0" algn="ctr">
                        <a:buNone/>
                      </a:pPr>
                      <a:r>
                        <a:rPr lang="en-US" sz="2400">
                          <a:latin typeface="方正粗黑宋简体" panose="02000000000000000000" charset="-122"/>
                          <a:ea typeface="方正粗黑宋简体" panose="02000000000000000000" charset="-122"/>
                        </a:rPr>
                        <a:t>P3</a:t>
                      </a:r>
                      <a:endParaRPr lang="en-US" altLang="en-US" sz="2400">
                        <a:latin typeface="方正粗黑宋简体" panose="02000000000000000000" charset="-122"/>
                        <a:ea typeface="方正粗黑宋简体" panose="02000000000000000000" charset="-122"/>
                      </a:endParaRPr>
                    </a:p>
                  </a:txBody>
                  <a:tcPr marL="68580" marR="68580" marT="0" marB="0" anchor="ctr"/>
                </a:tc>
                <a:extLst>
                  <a:ext uri="{0D108BD9-81ED-4DB2-BD59-A6C34878D82A}">
                    <a16:rowId xmlns:a16="http://schemas.microsoft.com/office/drawing/2014/main" val="10002"/>
                  </a:ext>
                </a:extLst>
              </a:tr>
              <a:tr h="1421765">
                <a:tc vMerge="1">
                  <a:txBody>
                    <a:bodyPr/>
                    <a:lstStyle/>
                    <a:p>
                      <a:endParaRPr lang="zh-CN"/>
                    </a:p>
                  </a:txBody>
                  <a:tcPr/>
                </a:tc>
                <a:tc>
                  <a:txBody>
                    <a:bodyPr/>
                    <a:lstStyle/>
                    <a:p>
                      <a:pPr indent="0">
                        <a:buNone/>
                      </a:pPr>
                      <a:r>
                        <a:rPr lang="en-US" sz="2400">
                          <a:latin typeface="方正粗黑宋简体" panose="02000000000000000000" charset="-122"/>
                          <a:ea typeface="方正粗黑宋简体" panose="02000000000000000000" charset="-122"/>
                        </a:rPr>
                        <a:t>…</a:t>
                      </a:r>
                      <a:r>
                        <a:rPr lang="en-US" sz="3600" b="1" u="sng">
                          <a:solidFill>
                            <a:srgbClr val="C00000"/>
                          </a:solidFill>
                          <a:latin typeface="方正粗黑宋简体" panose="02000000000000000000" charset="-122"/>
                          <a:ea typeface="方正粗黑宋简体" panose="02000000000000000000" charset="-122"/>
                        </a:rPr>
                        <a:t>if </a:t>
                      </a:r>
                      <a:r>
                        <a:rPr lang="en-US" sz="2400">
                          <a:latin typeface="方正粗黑宋简体" panose="02000000000000000000" charset="-122"/>
                          <a:ea typeface="方正粗黑宋简体" panose="02000000000000000000" charset="-122"/>
                        </a:rPr>
                        <a:t>time and money are making it impossible, then check out the online college fairs …</a:t>
                      </a:r>
                      <a:endParaRPr lang="en-US" altLang="en-US" sz="2400">
                        <a:latin typeface="方正粗黑宋简体" panose="02000000000000000000" charset="-122"/>
                        <a:ea typeface="方正粗黑宋简体" panose="02000000000000000000" charset="-122"/>
                      </a:endParaRPr>
                    </a:p>
                  </a:txBody>
                  <a:tcPr marL="68580" marR="68580" marT="0" marB="0" anchor="ctr"/>
                </a:tc>
                <a:tc>
                  <a:txBody>
                    <a:bodyPr/>
                    <a:lstStyle/>
                    <a:p>
                      <a:pPr indent="0" algn="ctr">
                        <a:buNone/>
                      </a:pPr>
                      <a:r>
                        <a:rPr lang="en-US" sz="2400">
                          <a:latin typeface="方正粗黑宋简体" panose="02000000000000000000" charset="-122"/>
                          <a:ea typeface="方正粗黑宋简体" panose="02000000000000000000" charset="-122"/>
                        </a:rPr>
                        <a:t>P4</a:t>
                      </a:r>
                      <a:endParaRPr lang="en-US" altLang="en-US" sz="2400">
                        <a:latin typeface="方正粗黑宋简体" panose="02000000000000000000" charset="-122"/>
                        <a:ea typeface="方正粗黑宋简体" panose="02000000000000000000" charset="-122"/>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空心弧 12"/>
          <p:cNvSpPr/>
          <p:nvPr>
            <p:custDataLst>
              <p:tags r:id="rId2"/>
            </p:custDataLst>
          </p:nvPr>
        </p:nvSpPr>
        <p:spPr bwMode="auto">
          <a:xfrm rot="13980000">
            <a:off x="693268" y="164196"/>
            <a:ext cx="1198781" cy="1200542"/>
          </a:xfrm>
          <a:custGeom>
            <a:avLst/>
            <a:gdLst>
              <a:gd name="T0" fmla="*/ 0 w 1858963"/>
              <a:gd name="T1" fmla="*/ 930275 h 1860550"/>
              <a:gd name="T2" fmla="*/ 850091 w 1858963"/>
              <a:gd name="T3" fmla="*/ 3400 h 1860550"/>
              <a:gd name="T4" fmla="*/ 1845448 w 1858963"/>
              <a:gd name="T5" fmla="*/ 772202 h 1860550"/>
              <a:gd name="T6" fmla="*/ 1165333 w 1858963"/>
              <a:gd name="T7" fmla="*/ 1830104 h 1860550"/>
              <a:gd name="T8" fmla="*/ 1146950 w 1858963"/>
              <a:gd name="T9" fmla="*/ 1759973 h 1860550"/>
              <a:gd name="T10" fmla="*/ 1774003 w 1858963"/>
              <a:gd name="T11" fmla="*/ 784531 h 1860550"/>
              <a:gd name="T12" fmla="*/ 856278 w 1858963"/>
              <a:gd name="T13" fmla="*/ 75635 h 1860550"/>
              <a:gd name="T14" fmla="*/ 72500 w 1858963"/>
              <a:gd name="T15" fmla="*/ 930275 h 1860550"/>
              <a:gd name="T16" fmla="*/ 0 w 1858963"/>
              <a:gd name="T17" fmla="*/ 930275 h 1860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8963" h="1860550">
                <a:moveTo>
                  <a:pt x="0" y="930275"/>
                </a:moveTo>
                <a:cubicBezTo>
                  <a:pt x="0" y="447299"/>
                  <a:pt x="369290" y="44653"/>
                  <a:pt x="850091" y="3400"/>
                </a:cubicBezTo>
                <a:cubicBezTo>
                  <a:pt x="1330994" y="-37862"/>
                  <a:pt x="1763432" y="296148"/>
                  <a:pt x="1845448" y="772202"/>
                </a:cubicBezTo>
                <a:cubicBezTo>
                  <a:pt x="1927429" y="1248056"/>
                  <a:pt x="1632007" y="1707577"/>
                  <a:pt x="1165333" y="1830104"/>
                </a:cubicBezTo>
                <a:lnTo>
                  <a:pt x="1146950" y="1759973"/>
                </a:lnTo>
                <a:cubicBezTo>
                  <a:pt x="1577212" y="1646990"/>
                  <a:pt x="1849583" y="1223292"/>
                  <a:pt x="1774003" y="784531"/>
                </a:cubicBezTo>
                <a:cubicBezTo>
                  <a:pt x="1698389" y="345571"/>
                  <a:pt x="1299676" y="37586"/>
                  <a:pt x="856278" y="75635"/>
                </a:cubicBezTo>
                <a:cubicBezTo>
                  <a:pt x="412982" y="113676"/>
                  <a:pt x="72500" y="484941"/>
                  <a:pt x="72500" y="930275"/>
                </a:cubicBezTo>
                <a:lnTo>
                  <a:pt x="0" y="930275"/>
                </a:lnTo>
                <a:close/>
              </a:path>
            </a:pathLst>
          </a:custGeom>
          <a:solidFill>
            <a:srgbClr val="00B050"/>
          </a:solidFill>
          <a:ln w="9525">
            <a:solidFill>
              <a:srgbClr val="00B05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solidFill>
                <a:srgbClr val="00B050"/>
              </a:solidFill>
              <a:latin typeface="Arial" panose="020B0604020202020204" pitchFamily="34" charset="0"/>
              <a:ea typeface="黑体" panose="02010609060101010101" charset="-122"/>
              <a:sym typeface="Arial" panose="020B0604020202020204" pitchFamily="34" charset="0"/>
            </a:endParaRPr>
          </a:p>
        </p:txBody>
      </p:sp>
      <p:sp>
        <p:nvSpPr>
          <p:cNvPr id="9" name="文本框 8"/>
          <p:cNvSpPr txBox="1"/>
          <p:nvPr>
            <p:custDataLst>
              <p:tags r:id="rId3"/>
            </p:custDataLst>
          </p:nvPr>
        </p:nvSpPr>
        <p:spPr>
          <a:xfrm>
            <a:off x="1103586" y="315310"/>
            <a:ext cx="9564414" cy="75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lvl1pPr eaLnBrk="1" hangingPunct="1">
              <a:defRPr sz="2800">
                <a:solidFill>
                  <a:srgbClr val="663300"/>
                </a:solidFill>
                <a:latin typeface="Arial" panose="020B0604020202020204" pitchFamily="34" charset="0"/>
                <a:ea typeface="黑体" panose="02010609060101010101" charset="-122"/>
                <a:cs typeface="+mn-ea"/>
                <a:sym typeface="Arial" panose="020B0604020202020204" pitchFamily="34" charset="0"/>
              </a:defRPr>
            </a:lvl1pPr>
            <a:lvl2pPr algn="ctr">
              <a:defRPr sz="2400">
                <a:solidFill>
                  <a:srgbClr val="663300"/>
                </a:solidFill>
                <a:sym typeface="Arial" panose="020B0604020202020204" pitchFamily="34" charset="0"/>
              </a:defRPr>
            </a:lvl2pPr>
            <a:lvl3pPr algn="ctr">
              <a:defRPr sz="2400">
                <a:solidFill>
                  <a:srgbClr val="663300"/>
                </a:solidFill>
                <a:sym typeface="Arial" panose="020B0604020202020204" pitchFamily="34" charset="0"/>
              </a:defRPr>
            </a:lvl3pPr>
            <a:lvl4pPr algn="ctr">
              <a:defRPr sz="2400">
                <a:solidFill>
                  <a:srgbClr val="663300"/>
                </a:solidFill>
                <a:sym typeface="Arial" panose="020B0604020202020204" pitchFamily="34" charset="0"/>
              </a:defRPr>
            </a:lvl4pPr>
            <a:lvl5pPr algn="ctr">
              <a:defRPr sz="2400">
                <a:solidFill>
                  <a:srgbClr val="663300"/>
                </a:solidFill>
                <a:sym typeface="Arial" panose="020B0604020202020204" pitchFamily="34" charset="0"/>
              </a:defRPr>
            </a:lvl5pPr>
            <a:lvl6pPr marL="457200" algn="ctr" eaLnBrk="0" fontAlgn="base" hangingPunct="0">
              <a:spcBef>
                <a:spcPct val="0"/>
              </a:spcBef>
              <a:spcAft>
                <a:spcPct val="0"/>
              </a:spcAft>
              <a:defRPr sz="2400">
                <a:solidFill>
                  <a:srgbClr val="663300"/>
                </a:solidFill>
                <a:sym typeface="Arial" panose="020B0604020202020204" pitchFamily="34" charset="0"/>
              </a:defRPr>
            </a:lvl6pPr>
            <a:lvl7pPr marL="914400" algn="ctr" eaLnBrk="0" fontAlgn="base" hangingPunct="0">
              <a:spcBef>
                <a:spcPct val="0"/>
              </a:spcBef>
              <a:spcAft>
                <a:spcPct val="0"/>
              </a:spcAft>
              <a:defRPr sz="2400">
                <a:solidFill>
                  <a:srgbClr val="663300"/>
                </a:solidFill>
                <a:sym typeface="Arial" panose="020B0604020202020204" pitchFamily="34" charset="0"/>
              </a:defRPr>
            </a:lvl7pPr>
            <a:lvl8pPr marL="1371600" algn="ctr" eaLnBrk="0" fontAlgn="base" hangingPunct="0">
              <a:spcBef>
                <a:spcPct val="0"/>
              </a:spcBef>
              <a:spcAft>
                <a:spcPct val="0"/>
              </a:spcAft>
              <a:defRPr sz="2400">
                <a:solidFill>
                  <a:srgbClr val="663300"/>
                </a:solidFill>
                <a:sym typeface="Arial" panose="020B0604020202020204" pitchFamily="34" charset="0"/>
              </a:defRPr>
            </a:lvl8pPr>
            <a:lvl9pPr marL="1828800" algn="ctr" eaLnBrk="0" fontAlgn="base" hangingPunct="0">
              <a:spcBef>
                <a:spcPct val="0"/>
              </a:spcBef>
              <a:spcAft>
                <a:spcPct val="0"/>
              </a:spcAft>
              <a:defRPr sz="2400">
                <a:solidFill>
                  <a:srgbClr val="663300"/>
                </a:solidFill>
                <a:sym typeface="Arial" panose="020B0604020202020204" pitchFamily="34" charset="0"/>
              </a:defRPr>
            </a:lvl9pPr>
          </a:lstStyle>
          <a:p>
            <a:pPr marL="0" indent="0" algn="l">
              <a:lnSpc>
                <a:spcPct val="100000"/>
              </a:lnSpc>
              <a:spcBef>
                <a:spcPts val="0"/>
              </a:spcBef>
              <a:spcAft>
                <a:spcPts val="0"/>
              </a:spcAft>
              <a:buSzPct val="100000"/>
            </a:pPr>
            <a:r>
              <a:rPr lang="zh-CN" sz="2800" b="1">
                <a:solidFill>
                  <a:srgbClr val="00B050"/>
                </a:solidFill>
              </a:rPr>
              <a:t>从逻辑衔接角度提取段落联系语：</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00990" y="241300"/>
            <a:ext cx="11209655" cy="41306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gradFill>
              <a:gsLst>
                <a:gs pos="0">
                  <a:schemeClr val="accent1">
                    <a:lumMod val="5000"/>
                    <a:lumOff val="95000"/>
                  </a:schemeClr>
                </a:gs>
                <a:gs pos="74000">
                  <a:schemeClr val="accent1">
                    <a:lumMod val="45000"/>
                    <a:lumOff val="55000"/>
                  </a:schemeClr>
                </a:gs>
                <a:gs pos="19000">
                  <a:schemeClr val="accent1">
                    <a:lumMod val="45000"/>
                    <a:lumOff val="55000"/>
                  </a:schemeClr>
                </a:gs>
                <a:gs pos="100000">
                  <a:schemeClr val="accent1">
                    <a:lumMod val="30000"/>
                    <a:lumOff val="70000"/>
                  </a:schemeClr>
                </a:gs>
              </a:gsLst>
              <a:lin ang="5400000" scaled="1"/>
            </a:gradFill>
          </a:ln>
        </p:spPr>
        <p:style>
          <a:lnRef idx="1">
            <a:schemeClr val="accent2"/>
          </a:lnRef>
          <a:fillRef idx="2">
            <a:schemeClr val="accent2"/>
          </a:fillRef>
          <a:effectRef idx="1">
            <a:schemeClr val="accent2"/>
          </a:effectRef>
          <a:fontRef idx="minor">
            <a:schemeClr val="dk1"/>
          </a:fontRef>
        </p:style>
        <p:txBody>
          <a:bodyPr wrap="square">
            <a:spAutoFit/>
          </a:bodyPr>
          <a:lstStyle/>
          <a:p>
            <a:pPr indent="0" algn="just" fontAlgn="auto">
              <a:lnSpc>
                <a:spcPts val="4500"/>
              </a:lnSpc>
            </a:pPr>
            <a:r>
              <a:rPr lang="zh-CN" sz="2800" b="0">
                <a:latin typeface="Times New Roman" panose="02020603050405020304" charset="0"/>
                <a:ea typeface="宋体" panose="02010600030101010101" pitchFamily="2" charset="-122"/>
                <a:cs typeface="Times New Roman" panose="02020603050405020304" charset="0"/>
              </a:rPr>
              <a:t>【</a:t>
            </a:r>
            <a:r>
              <a:rPr lang="en-US" sz="2800" b="1" u="sng">
                <a:solidFill>
                  <a:srgbClr val="0070C0"/>
                </a:solidFill>
                <a:latin typeface="Times New Roman" panose="02020603050405020304" charset="0"/>
                <a:ea typeface="方正粗黑宋简体" panose="02000000000000000000" charset="-122"/>
                <a:cs typeface="Times New Roman" panose="02020603050405020304" charset="0"/>
              </a:rPr>
              <a:t>Summary</a:t>
            </a:r>
            <a:r>
              <a:rPr lang="zh-CN" sz="2800" b="0">
                <a:latin typeface="Times New Roman" panose="02020603050405020304" charset="0"/>
                <a:ea typeface="宋体" panose="02010600030101010101" pitchFamily="2" charset="-122"/>
                <a:cs typeface="Times New Roman" panose="02020603050405020304" charset="0"/>
              </a:rPr>
              <a:t>】</a:t>
            </a:r>
            <a:r>
              <a:rPr lang="en-US" sz="2800" b="0">
                <a:latin typeface="Times New Roman" panose="02020603050405020304" charset="0"/>
                <a:cs typeface="Times New Roman" panose="02020603050405020304" charset="0"/>
              </a:rPr>
              <a:t>To ensure a brilliant college life, it's really worthwhile to pay a visit to your desired colleges before application. If you live nearby, be sure to check it out before you apply. Even after submitting applications, a visit can help figure out its real conditions in advance and avoid much trouble. For students lacking money and time, logging on the online college fair at College WeekLive. com is a good alternative to help them better understand schools. </a:t>
            </a:r>
            <a:endParaRPr lang="zh-CN" altLang="en-US" sz="2800">
              <a:latin typeface="Times New Roman" panose="02020603050405020304" charset="0"/>
              <a:cs typeface="Times New Roman" panose="02020603050405020304" charset="0"/>
            </a:endParaRPr>
          </a:p>
        </p:txBody>
      </p:sp>
      <p:sp>
        <p:nvSpPr>
          <p:cNvPr id="2" name="文本框 1"/>
          <p:cNvSpPr txBox="1"/>
          <p:nvPr/>
        </p:nvSpPr>
        <p:spPr>
          <a:xfrm>
            <a:off x="469900" y="4949190"/>
            <a:ext cx="11040745" cy="1814830"/>
          </a:xfrm>
          <a:prstGeom prst="rect">
            <a:avLst/>
          </a:prstGeom>
          <a:noFill/>
          <a:ln w="9525">
            <a:noFill/>
          </a:ln>
        </p:spPr>
        <p:txBody>
          <a:bodyPr wrap="square">
            <a:spAutoFit/>
          </a:bodyPr>
          <a:lstStyle/>
          <a:p>
            <a:pPr indent="0"/>
            <a:r>
              <a:rPr lang="zh-CN" sz="2800" b="1">
                <a:solidFill>
                  <a:srgbClr val="7030A0"/>
                </a:solidFill>
                <a:latin typeface="华文隶书" panose="02010800040101010101" charset="-122"/>
                <a:ea typeface="华文隶书" panose="02010800040101010101" charset="-122"/>
                <a:cs typeface="华文隶书" panose="02010800040101010101" charset="-122"/>
              </a:rPr>
              <a:t>【评析】该概要范文把</a:t>
            </a:r>
            <a:r>
              <a:rPr lang="en-US" sz="2800" b="1">
                <a:solidFill>
                  <a:srgbClr val="7030A0"/>
                </a:solidFill>
                <a:latin typeface="华文隶书" panose="02010800040101010101" charset="-122"/>
                <a:ea typeface="华文隶书" panose="02010800040101010101" charset="-122"/>
                <a:cs typeface="华文隶书" panose="02010800040101010101" charset="-122"/>
              </a:rPr>
              <a:t>visit colleges</a:t>
            </a:r>
            <a:r>
              <a:rPr lang="zh-CN" sz="2800" b="1">
                <a:solidFill>
                  <a:srgbClr val="7030A0"/>
                </a:solidFill>
                <a:latin typeface="华文隶书" panose="02010800040101010101" charset="-122"/>
                <a:ea typeface="华文隶书" panose="02010800040101010101" charset="-122"/>
                <a:cs typeface="华文隶书" panose="02010800040101010101" charset="-122"/>
              </a:rPr>
              <a:t>、</a:t>
            </a:r>
            <a:r>
              <a:rPr lang="en-US" sz="2800" b="1">
                <a:solidFill>
                  <a:srgbClr val="7030A0"/>
                </a:solidFill>
                <a:latin typeface="华文隶书" panose="02010800040101010101" charset="-122"/>
                <a:ea typeface="华文隶书" panose="02010800040101010101" charset="-122"/>
                <a:cs typeface="华文隶书" panose="02010800040101010101" charset="-122"/>
              </a:rPr>
              <a:t>apply</a:t>
            </a:r>
            <a:r>
              <a:rPr lang="zh-CN" sz="2800" b="1">
                <a:solidFill>
                  <a:srgbClr val="7030A0"/>
                </a:solidFill>
                <a:latin typeface="华文隶书" panose="02010800040101010101" charset="-122"/>
                <a:ea typeface="华文隶书" panose="02010800040101010101" charset="-122"/>
                <a:cs typeface="华文隶书" panose="02010800040101010101" charset="-122"/>
              </a:rPr>
              <a:t>、</a:t>
            </a:r>
            <a:r>
              <a:rPr lang="en-US" sz="2800" b="1">
                <a:solidFill>
                  <a:srgbClr val="7030A0"/>
                </a:solidFill>
                <a:latin typeface="华文隶书" panose="02010800040101010101" charset="-122"/>
                <a:ea typeface="华文隶书" panose="02010800040101010101" charset="-122"/>
                <a:cs typeface="华文隶书" panose="02010800040101010101" charset="-122"/>
              </a:rPr>
              <a:t>make a decision</a:t>
            </a:r>
            <a:r>
              <a:rPr lang="zh-CN" sz="2800" b="1">
                <a:solidFill>
                  <a:srgbClr val="7030A0"/>
                </a:solidFill>
                <a:latin typeface="华文隶书" panose="02010800040101010101" charset="-122"/>
                <a:ea typeface="华文隶书" panose="02010800040101010101" charset="-122"/>
                <a:cs typeface="华文隶书" panose="02010800040101010101" charset="-122"/>
              </a:rPr>
              <a:t>、</a:t>
            </a:r>
            <a:r>
              <a:rPr lang="en-US" sz="2800" b="1">
                <a:solidFill>
                  <a:srgbClr val="7030A0"/>
                </a:solidFill>
                <a:latin typeface="华文隶书" panose="02010800040101010101" charset="-122"/>
                <a:ea typeface="华文隶书" panose="02010800040101010101" charset="-122"/>
                <a:cs typeface="华文隶书" panose="02010800040101010101" charset="-122"/>
              </a:rPr>
              <a:t>time </a:t>
            </a:r>
            <a:r>
              <a:rPr lang="zh-CN" sz="2800" b="1">
                <a:solidFill>
                  <a:srgbClr val="7030A0"/>
                </a:solidFill>
                <a:latin typeface="华文隶书" panose="02010800040101010101" charset="-122"/>
                <a:ea typeface="华文隶书" panose="02010800040101010101" charset="-122"/>
                <a:cs typeface="华文隶书" panose="02010800040101010101" charset="-122"/>
              </a:rPr>
              <a:t>、</a:t>
            </a:r>
            <a:r>
              <a:rPr lang="en-US" sz="2800" b="1">
                <a:solidFill>
                  <a:srgbClr val="7030A0"/>
                </a:solidFill>
                <a:latin typeface="华文隶书" panose="02010800040101010101" charset="-122"/>
                <a:ea typeface="华文隶书" panose="02010800040101010101" charset="-122"/>
                <a:cs typeface="华文隶书" panose="02010800040101010101" charset="-122"/>
              </a:rPr>
              <a:t>pricy </a:t>
            </a:r>
            <a:r>
              <a:rPr lang="zh-CN" sz="2800" b="1">
                <a:solidFill>
                  <a:srgbClr val="7030A0"/>
                </a:solidFill>
                <a:latin typeface="华文隶书" panose="02010800040101010101" charset="-122"/>
                <a:ea typeface="华文隶书" panose="02010800040101010101" charset="-122"/>
                <a:cs typeface="华文隶书" panose="02010800040101010101" charset="-122"/>
              </a:rPr>
              <a:t>以及</a:t>
            </a:r>
            <a:r>
              <a:rPr lang="en-US" sz="2800" b="1">
                <a:solidFill>
                  <a:srgbClr val="7030A0"/>
                </a:solidFill>
                <a:latin typeface="华文隶书" panose="02010800040101010101" charset="-122"/>
                <a:ea typeface="华文隶书" panose="02010800040101010101" charset="-122"/>
                <a:cs typeface="华文隶书" panose="02010800040101010101" charset="-122"/>
              </a:rPr>
              <a:t>if</a:t>
            </a:r>
            <a:r>
              <a:rPr lang="zh-CN" sz="2800" b="1">
                <a:solidFill>
                  <a:srgbClr val="7030A0"/>
                </a:solidFill>
                <a:latin typeface="华文隶书" panose="02010800040101010101" charset="-122"/>
                <a:ea typeface="华文隶书" panose="02010800040101010101" charset="-122"/>
                <a:cs typeface="华文隶书" panose="02010800040101010101" charset="-122"/>
              </a:rPr>
              <a:t>多个关键词构成语义关联的衔接链，通过词汇衔接（重复、同义词</a:t>
            </a:r>
            <a:r>
              <a:rPr lang="en-US" sz="2800" b="1">
                <a:solidFill>
                  <a:srgbClr val="7030A0"/>
                </a:solidFill>
                <a:latin typeface="华文隶书" panose="02010800040101010101" charset="-122"/>
                <a:ea typeface="华文隶书" panose="02010800040101010101" charset="-122"/>
                <a:cs typeface="华文隶书" panose="02010800040101010101" charset="-122"/>
              </a:rPr>
              <a:t>/</a:t>
            </a:r>
            <a:r>
              <a:rPr lang="zh-CN" sz="2800" b="1">
                <a:solidFill>
                  <a:srgbClr val="7030A0"/>
                </a:solidFill>
                <a:latin typeface="华文隶书" panose="02010800040101010101" charset="-122"/>
                <a:ea typeface="华文隶书" panose="02010800040101010101" charset="-122"/>
                <a:cs typeface="华文隶书" panose="02010800040101010101" charset="-122"/>
              </a:rPr>
              <a:t>近义词、上下义词等）、语法衔接和逻辑衔接手段串领全文信息，达成语篇的语义连贯。</a:t>
            </a:r>
            <a:endParaRPr lang="zh-CN" altLang="en-US" sz="2800" b="1">
              <a:solidFill>
                <a:srgbClr val="7030A0"/>
              </a:solidFill>
              <a:latin typeface="华文隶书" panose="02010800040101010101" charset="-122"/>
              <a:ea typeface="华文隶书" panose="02010800040101010101" charset="-122"/>
              <a:cs typeface="华文隶书" panose="020108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edge">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4"/>
          <p:cNvSpPr/>
          <p:nvPr/>
        </p:nvSpPr>
        <p:spPr>
          <a:xfrm rot="11374545">
            <a:off x="2130425" y="1654175"/>
            <a:ext cx="501650" cy="525463"/>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2DC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等腰三角形 4"/>
          <p:cNvSpPr/>
          <p:nvPr/>
        </p:nvSpPr>
        <p:spPr>
          <a:xfrm rot="20476330">
            <a:off x="1949450" y="2011363"/>
            <a:ext cx="1676400" cy="176053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F6C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等腰三角形 4"/>
          <p:cNvSpPr/>
          <p:nvPr/>
        </p:nvSpPr>
        <p:spPr>
          <a:xfrm>
            <a:off x="1379538" y="2217738"/>
            <a:ext cx="1282700" cy="13477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BF55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等腰三角形 4"/>
          <p:cNvSpPr/>
          <p:nvPr/>
        </p:nvSpPr>
        <p:spPr>
          <a:xfrm>
            <a:off x="1252538" y="2532063"/>
            <a:ext cx="468313" cy="49212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59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等腰三角形 4"/>
          <p:cNvSpPr/>
          <p:nvPr/>
        </p:nvSpPr>
        <p:spPr>
          <a:xfrm rot="746830">
            <a:off x="1998663" y="3535363"/>
            <a:ext cx="344488" cy="3619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56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等腰三角形 4"/>
          <p:cNvSpPr/>
          <p:nvPr/>
        </p:nvSpPr>
        <p:spPr>
          <a:xfrm rot="3834254">
            <a:off x="1611313" y="4127500"/>
            <a:ext cx="342900" cy="3619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2DC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等腰三角形 4"/>
          <p:cNvSpPr/>
          <p:nvPr/>
        </p:nvSpPr>
        <p:spPr>
          <a:xfrm rot="3834254">
            <a:off x="1672431" y="4660106"/>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等腰三角形 4"/>
          <p:cNvSpPr/>
          <p:nvPr/>
        </p:nvSpPr>
        <p:spPr>
          <a:xfrm rot="20057258">
            <a:off x="2133600" y="4494213"/>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等腰三角形 4"/>
          <p:cNvSpPr/>
          <p:nvPr/>
        </p:nvSpPr>
        <p:spPr>
          <a:xfrm rot="3834254">
            <a:off x="2316956" y="4094956"/>
            <a:ext cx="461963" cy="48577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等腰三角形 4"/>
          <p:cNvSpPr/>
          <p:nvPr/>
        </p:nvSpPr>
        <p:spPr>
          <a:xfrm rot="1648580">
            <a:off x="3402013" y="3717925"/>
            <a:ext cx="1177925" cy="12382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等腰三角形 4"/>
          <p:cNvSpPr/>
          <p:nvPr/>
        </p:nvSpPr>
        <p:spPr>
          <a:xfrm rot="12600000">
            <a:off x="2419350" y="3060700"/>
            <a:ext cx="1109663" cy="116522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等腰三角形 4"/>
          <p:cNvSpPr/>
          <p:nvPr/>
        </p:nvSpPr>
        <p:spPr>
          <a:xfrm rot="21025852">
            <a:off x="4132263" y="2724150"/>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等腰三角形 4"/>
          <p:cNvSpPr/>
          <p:nvPr/>
        </p:nvSpPr>
        <p:spPr>
          <a:xfrm rot="21025852">
            <a:off x="2298700" y="1577975"/>
            <a:ext cx="244475" cy="25717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40975" name="组合 17"/>
          <p:cNvGrpSpPr/>
          <p:nvPr/>
        </p:nvGrpSpPr>
        <p:grpSpPr>
          <a:xfrm>
            <a:off x="5226685" y="2244725"/>
            <a:ext cx="6470015" cy="2360473"/>
            <a:chOff x="271020" y="2420002"/>
            <a:chExt cx="6470988" cy="1549309"/>
          </a:xfrm>
        </p:grpSpPr>
        <p:sp>
          <p:nvSpPr>
            <p:cNvPr id="40977" name="文本框 18"/>
            <p:cNvSpPr txBox="1"/>
            <p:nvPr/>
          </p:nvSpPr>
          <p:spPr>
            <a:xfrm>
              <a:off x="297694" y="2420002"/>
              <a:ext cx="4446939" cy="66602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6000" b="1">
                  <a:solidFill>
                    <a:srgbClr val="2DCCDF"/>
                  </a:solidFill>
                  <a:latin typeface="微软雅黑" panose="020B0503020204020204" charset="-122"/>
                  <a:ea typeface="微软雅黑" panose="020B0503020204020204" charset="-122"/>
                </a:rPr>
                <a:t>Strategy 3</a:t>
              </a:r>
              <a:endParaRPr lang="zh-CN" altLang="en-US" sz="6000" b="1">
                <a:solidFill>
                  <a:srgbClr val="2DCCDF"/>
                </a:solidFill>
                <a:latin typeface="微软雅黑" panose="020B0503020204020204" charset="-122"/>
                <a:ea typeface="微软雅黑" panose="020B0503020204020204" charset="-122"/>
              </a:endParaRPr>
            </a:p>
          </p:txBody>
        </p:sp>
        <p:sp>
          <p:nvSpPr>
            <p:cNvPr id="40978" name="文本框 19"/>
            <p:cNvSpPr txBox="1"/>
            <p:nvPr/>
          </p:nvSpPr>
          <p:spPr>
            <a:xfrm>
              <a:off x="271020" y="3269945"/>
              <a:ext cx="6470988" cy="69936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ts val="3800"/>
                </a:lnSpc>
                <a:spcBef>
                  <a:spcPct val="0"/>
                </a:spcBef>
                <a:buFontTx/>
                <a:buNone/>
              </a:pPr>
              <a:r>
                <a:rPr lang="zh-CN" altLang="en-US" sz="2000" b="1">
                  <a:solidFill>
                    <a:srgbClr val="F77258"/>
                  </a:solidFill>
                  <a:latin typeface="+mj-ea"/>
                  <a:ea typeface="+mj-ea"/>
                  <a:cs typeface="+mj-ea"/>
                  <a:sym typeface="+mn-ea"/>
                </a:rPr>
                <a:t>Abstract keywords form thematic progression</a:t>
              </a:r>
            </a:p>
            <a:p>
              <a:pPr marL="0" lvl="0" indent="0" algn="ctr">
                <a:lnSpc>
                  <a:spcPts val="3800"/>
                </a:lnSpc>
                <a:spcBef>
                  <a:spcPct val="0"/>
                </a:spcBef>
                <a:buFontTx/>
                <a:buNone/>
              </a:pPr>
              <a:r>
                <a:rPr lang="zh-CN" altLang="en-US" sz="2400" b="1">
                  <a:solidFill>
                    <a:srgbClr val="F77258"/>
                  </a:solidFill>
                  <a:latin typeface="华文隶书" panose="02010800040101010101" charset="-122"/>
                  <a:ea typeface="华文隶书" panose="02010800040101010101" charset="-122"/>
                  <a:cs typeface="+mj-ea"/>
                </a:rPr>
                <a:t>基于主位推进的关键词提取</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平行四边形 15"/>
          <p:cNvSpPr/>
          <p:nvPr/>
        </p:nvSpPr>
        <p:spPr>
          <a:xfrm>
            <a:off x="236855" y="460375"/>
            <a:ext cx="3286760" cy="1165225"/>
          </a:xfrm>
          <a:custGeom>
            <a:avLst/>
            <a:gdLst/>
            <a:ahLst/>
            <a:cxnLst>
              <a:cxn ang="0">
                <a:pos x="0" y="0"/>
              </a:cxn>
              <a:cxn ang="0">
                <a:pos x="1470008" y="0"/>
              </a:cxn>
              <a:cxn ang="0">
                <a:pos x="1060102" y="362804"/>
              </a:cxn>
              <a:cxn ang="0">
                <a:pos x="0" y="362804"/>
              </a:cxn>
              <a:cxn ang="0">
                <a:pos x="0" y="0"/>
              </a:cxn>
            </a:cxnLst>
            <a:rect l="0" t="0" r="0" b="0"/>
            <a:pathLst>
              <a:path w="1872208" h="2088232">
                <a:moveTo>
                  <a:pt x="0" y="0"/>
                </a:moveTo>
                <a:lnTo>
                  <a:pt x="1872208" y="0"/>
                </a:lnTo>
                <a:lnTo>
                  <a:pt x="1350150" y="2088232"/>
                </a:lnTo>
                <a:lnTo>
                  <a:pt x="0" y="2088232"/>
                </a:lnTo>
                <a:lnTo>
                  <a:pt x="0" y="0"/>
                </a:lnTo>
                <a:close/>
              </a:path>
            </a:pathLst>
          </a:custGeom>
          <a:solidFill>
            <a:srgbClr val="C51C29"/>
          </a:solidFill>
          <a:ln w="12700">
            <a:solidFill>
              <a:srgbClr val="C51C29"/>
            </a:solidFill>
          </a:ln>
        </p:spPr>
        <p:txBody>
          <a:bodyPr/>
          <a:lstStyle/>
          <a:p>
            <a:endParaRPr lang="zh-CN" altLang="en-US"/>
          </a:p>
        </p:txBody>
      </p:sp>
      <p:sp>
        <p:nvSpPr>
          <p:cNvPr id="3" name="任意多边形: 形状 2"/>
          <p:cNvSpPr/>
          <p:nvPr>
            <p:custDataLst>
              <p:tags r:id="rId2"/>
            </p:custDataLst>
          </p:nvPr>
        </p:nvSpPr>
        <p:spPr>
          <a:xfrm rot="10800000">
            <a:off x="10927083" y="5593707"/>
            <a:ext cx="1264917" cy="1264293"/>
          </a:xfrm>
          <a:custGeom>
            <a:avLst/>
            <a:gdLst>
              <a:gd name="connsiteX0" fmla="*/ 518887 w 1037771"/>
              <a:gd name="connsiteY0" fmla="*/ 0 h 1037770"/>
              <a:gd name="connsiteX1" fmla="*/ 1037771 w 1037771"/>
              <a:gd name="connsiteY1" fmla="*/ 0 h 1037770"/>
              <a:gd name="connsiteX2" fmla="*/ 1016687 w 1037771"/>
              <a:gd name="connsiteY2" fmla="*/ 209146 h 1037770"/>
              <a:gd name="connsiteX3" fmla="*/ 0 w 1037771"/>
              <a:gd name="connsiteY3" fmla="*/ 1037770 h 1037770"/>
              <a:gd name="connsiteX4" fmla="*/ 0 w 1037771"/>
              <a:gd name="connsiteY4" fmla="*/ 518885 h 1037770"/>
              <a:gd name="connsiteX5" fmla="*/ 1 w 1037771"/>
              <a:gd name="connsiteY5" fmla="*/ 518885 h 1037770"/>
              <a:gd name="connsiteX6" fmla="*/ 508345 w 1037771"/>
              <a:gd name="connsiteY6" fmla="*/ 104573 h 103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771" h="1037770">
                <a:moveTo>
                  <a:pt x="518887" y="0"/>
                </a:moveTo>
                <a:lnTo>
                  <a:pt x="1037771" y="0"/>
                </a:lnTo>
                <a:lnTo>
                  <a:pt x="1016687" y="209146"/>
                </a:lnTo>
                <a:cubicBezTo>
                  <a:pt x="919919" y="682041"/>
                  <a:pt x="501502" y="1037770"/>
                  <a:pt x="0" y="1037770"/>
                </a:cubicBezTo>
                <a:lnTo>
                  <a:pt x="0" y="518885"/>
                </a:lnTo>
                <a:lnTo>
                  <a:pt x="1" y="518885"/>
                </a:lnTo>
                <a:cubicBezTo>
                  <a:pt x="250753" y="518885"/>
                  <a:pt x="459961" y="341020"/>
                  <a:pt x="508345" y="104573"/>
                </a:cubicBezTo>
                <a:close/>
              </a:path>
            </a:pathLst>
          </a:custGeom>
          <a:solidFill>
            <a:srgbClr val="E34D4D">
              <a:lumMod val="20000"/>
              <a:lumOff val="80000"/>
              <a:alpha val="40000"/>
            </a:srgbClr>
          </a:solidFill>
          <a:ln w="12700" cap="flat" cmpd="sng" algn="ctr">
            <a:noFill/>
            <a:prstDash val="solid"/>
            <a:miter lim="800000"/>
          </a:ln>
          <a:effectLst/>
        </p:spPr>
        <p:txBody>
          <a:bodyPr rtlCol="0" anchor="ctr"/>
          <a:lstStyle/>
          <a:p>
            <a:pPr algn="ctr"/>
            <a:endParaRPr kumimoji="1" lang="zh-CN" altLang="en-US" sz="1600" b="1">
              <a:solidFill>
                <a:srgbClr val="FFFFFF"/>
              </a:solidFill>
              <a:latin typeface="微软雅黑" panose="020B0503020204020204" charset="-122"/>
            </a:endParaRPr>
          </a:p>
        </p:txBody>
      </p:sp>
      <p:cxnSp>
        <p:nvCxnSpPr>
          <p:cNvPr id="6" name="直接连接符 5"/>
          <p:cNvCxnSpPr/>
          <p:nvPr>
            <p:custDataLst>
              <p:tags r:id="rId3"/>
            </p:custDataLst>
          </p:nvPr>
        </p:nvCxnSpPr>
        <p:spPr>
          <a:xfrm>
            <a:off x="6494960" y="2076451"/>
            <a:ext cx="0" cy="2705100"/>
          </a:xfrm>
          <a:prstGeom prst="line">
            <a:avLst/>
          </a:prstGeom>
          <a:noFill/>
          <a:ln w="1270" cap="flat" cmpd="sng" algn="ctr">
            <a:solidFill>
              <a:srgbClr val="FFFFFF">
                <a:lumMod val="85000"/>
              </a:srgbClr>
            </a:solidFill>
            <a:prstDash val="dash"/>
            <a:miter lim="800000"/>
          </a:ln>
          <a:effectLst/>
        </p:spPr>
      </p:cxnSp>
      <p:sp>
        <p:nvSpPr>
          <p:cNvPr id="8" name="任意多边形: 形状 7"/>
          <p:cNvSpPr>
            <a:spLocks noChangeAspect="1"/>
          </p:cNvSpPr>
          <p:nvPr>
            <p:custDataLst>
              <p:tags r:id="rId4"/>
            </p:custDataLst>
          </p:nvPr>
        </p:nvSpPr>
        <p:spPr>
          <a:xfrm>
            <a:off x="5166360" y="4302125"/>
            <a:ext cx="311151" cy="47942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rgbClr val="E34D4D">
              <a:lumMod val="20000"/>
              <a:lumOff val="80000"/>
            </a:srgbClr>
          </a:solidFill>
          <a:ln w="12700" cap="flat" cmpd="sng" algn="ctr">
            <a:noFill/>
            <a:prstDash val="solid"/>
            <a:miter lim="800000"/>
          </a:ln>
          <a:effectLst/>
        </p:spPr>
        <p:txBody>
          <a:bodyPr wrap="square" rtlCol="0" anchor="ctr">
            <a:noAutofit/>
          </a:bodyPr>
          <a:lstStyle/>
          <a:p>
            <a:pPr algn="ctr"/>
            <a:endParaRPr lang="zh-CN" altLang="en-US"/>
          </a:p>
        </p:txBody>
      </p:sp>
      <p:sp>
        <p:nvSpPr>
          <p:cNvPr id="9" name="任意多边形: 形状 8"/>
          <p:cNvSpPr>
            <a:spLocks noChangeAspect="1"/>
          </p:cNvSpPr>
          <p:nvPr>
            <p:custDataLst>
              <p:tags r:id="rId5"/>
            </p:custDataLst>
          </p:nvPr>
        </p:nvSpPr>
        <p:spPr>
          <a:xfrm>
            <a:off x="5575300" y="4302125"/>
            <a:ext cx="311151" cy="47942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rgbClr val="E34D4D">
              <a:lumMod val="20000"/>
              <a:lumOff val="80000"/>
            </a:srgbClr>
          </a:solidFill>
          <a:ln w="12700" cap="flat" cmpd="sng" algn="ctr">
            <a:noFill/>
            <a:prstDash val="solid"/>
            <a:miter lim="800000"/>
          </a:ln>
          <a:effectLst/>
        </p:spPr>
        <p:txBody>
          <a:bodyPr wrap="square" rtlCol="0" anchor="ctr">
            <a:noAutofit/>
          </a:bodyPr>
          <a:lstStyle/>
          <a:p>
            <a:pPr algn="ctr"/>
            <a:endParaRPr lang="zh-CN" altLang="en-US"/>
          </a:p>
        </p:txBody>
      </p:sp>
      <p:sp>
        <p:nvSpPr>
          <p:cNvPr id="11" name="任意多边形: 形状 10"/>
          <p:cNvSpPr>
            <a:spLocks noChangeAspect="1"/>
          </p:cNvSpPr>
          <p:nvPr>
            <p:custDataLst>
              <p:tags r:id="rId6"/>
            </p:custDataLst>
          </p:nvPr>
        </p:nvSpPr>
        <p:spPr>
          <a:xfrm>
            <a:off x="2084705" y="2076451"/>
            <a:ext cx="311151" cy="479425"/>
          </a:xfrm>
          <a:custGeom>
            <a:avLst/>
            <a:gdLst>
              <a:gd name="connsiteX0" fmla="*/ 139021 w 311296"/>
              <a:gd name="connsiteY0" fmla="*/ 0 h 479441"/>
              <a:gd name="connsiteX1" fmla="*/ 139021 w 311296"/>
              <a:gd name="connsiteY1" fmla="*/ 168145 h 479441"/>
              <a:gd name="connsiteX2" fmla="*/ 311296 w 311296"/>
              <a:gd name="connsiteY2" fmla="*/ 168145 h 479441"/>
              <a:gd name="connsiteX3" fmla="*/ 311296 w 311296"/>
              <a:gd name="connsiteY3" fmla="*/ 479441 h 479441"/>
              <a:gd name="connsiteX4" fmla="*/ 0 w 311296"/>
              <a:gd name="connsiteY4" fmla="*/ 479441 h 479441"/>
              <a:gd name="connsiteX5" fmla="*/ 0 w 311296"/>
              <a:gd name="connsiteY5" fmla="*/ 176727 h 479441"/>
              <a:gd name="connsiteX6" fmla="*/ 139021 w 311296"/>
              <a:gd name="connsiteY6" fmla="*/ 0 h 47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96" h="479441">
                <a:moveTo>
                  <a:pt x="139021" y="0"/>
                </a:moveTo>
                <a:lnTo>
                  <a:pt x="139021" y="168145"/>
                </a:lnTo>
                <a:lnTo>
                  <a:pt x="311296" y="168145"/>
                </a:lnTo>
                <a:lnTo>
                  <a:pt x="311296" y="479441"/>
                </a:lnTo>
                <a:lnTo>
                  <a:pt x="0" y="479441"/>
                </a:lnTo>
                <a:lnTo>
                  <a:pt x="0" y="176727"/>
                </a:lnTo>
                <a:cubicBezTo>
                  <a:pt x="1325" y="28164"/>
                  <a:pt x="115851" y="0"/>
                  <a:pt x="139021" y="0"/>
                </a:cubicBezTo>
                <a:close/>
              </a:path>
            </a:pathLst>
          </a:custGeom>
          <a:solidFill>
            <a:srgbClr val="FFFFFF"/>
          </a:solidFill>
          <a:ln w="12700" cap="flat" cmpd="sng" algn="ctr">
            <a:noFill/>
            <a:prstDash val="solid"/>
            <a:miter lim="800000"/>
          </a:ln>
          <a:effectLst/>
        </p:spPr>
        <p:txBody>
          <a:bodyPr wrap="square" rtlCol="0" anchor="ctr">
            <a:noAutofit/>
          </a:bodyPr>
          <a:lstStyle/>
          <a:p>
            <a:pPr algn="ctr"/>
            <a:endParaRPr lang="zh-CN" altLang="en-US"/>
          </a:p>
        </p:txBody>
      </p:sp>
      <p:sp>
        <p:nvSpPr>
          <p:cNvPr id="12" name="任意多边形: 形状 11"/>
          <p:cNvSpPr>
            <a:spLocks noChangeAspect="1"/>
          </p:cNvSpPr>
          <p:nvPr>
            <p:custDataLst>
              <p:tags r:id="rId7"/>
            </p:custDataLst>
          </p:nvPr>
        </p:nvSpPr>
        <p:spPr>
          <a:xfrm>
            <a:off x="2493011" y="2076451"/>
            <a:ext cx="311151" cy="479425"/>
          </a:xfrm>
          <a:custGeom>
            <a:avLst/>
            <a:gdLst>
              <a:gd name="connsiteX0" fmla="*/ 139021 w 311296"/>
              <a:gd name="connsiteY0" fmla="*/ 0 h 479441"/>
              <a:gd name="connsiteX1" fmla="*/ 139021 w 311296"/>
              <a:gd name="connsiteY1" fmla="*/ 168145 h 479441"/>
              <a:gd name="connsiteX2" fmla="*/ 311296 w 311296"/>
              <a:gd name="connsiteY2" fmla="*/ 168145 h 479441"/>
              <a:gd name="connsiteX3" fmla="*/ 311296 w 311296"/>
              <a:gd name="connsiteY3" fmla="*/ 479441 h 479441"/>
              <a:gd name="connsiteX4" fmla="*/ 0 w 311296"/>
              <a:gd name="connsiteY4" fmla="*/ 479441 h 479441"/>
              <a:gd name="connsiteX5" fmla="*/ 0 w 311296"/>
              <a:gd name="connsiteY5" fmla="*/ 176727 h 479441"/>
              <a:gd name="connsiteX6" fmla="*/ 139021 w 311296"/>
              <a:gd name="connsiteY6" fmla="*/ 0 h 47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96" h="479441">
                <a:moveTo>
                  <a:pt x="139021" y="0"/>
                </a:moveTo>
                <a:lnTo>
                  <a:pt x="139021" y="168145"/>
                </a:lnTo>
                <a:lnTo>
                  <a:pt x="311296" y="168145"/>
                </a:lnTo>
                <a:lnTo>
                  <a:pt x="311296" y="479441"/>
                </a:lnTo>
                <a:lnTo>
                  <a:pt x="0" y="479441"/>
                </a:lnTo>
                <a:lnTo>
                  <a:pt x="0" y="176727"/>
                </a:lnTo>
                <a:cubicBezTo>
                  <a:pt x="1325" y="28164"/>
                  <a:pt x="115851" y="0"/>
                  <a:pt x="139021" y="0"/>
                </a:cubicBezTo>
                <a:close/>
              </a:path>
            </a:pathLst>
          </a:custGeom>
          <a:solidFill>
            <a:srgbClr val="FFFFFF"/>
          </a:solidFill>
          <a:ln w="12700" cap="flat" cmpd="sng" algn="ctr">
            <a:noFill/>
            <a:prstDash val="solid"/>
            <a:miter lim="800000"/>
          </a:ln>
          <a:effectLst/>
        </p:spPr>
        <p:txBody>
          <a:bodyPr wrap="square" rtlCol="0" anchor="ctr">
            <a:noAutofit/>
          </a:bodyPr>
          <a:lstStyle/>
          <a:p>
            <a:pPr algn="ctr"/>
            <a:endParaRPr lang="zh-CN" altLang="en-US"/>
          </a:p>
        </p:txBody>
      </p:sp>
      <p:sp>
        <p:nvSpPr>
          <p:cNvPr id="2" name="左大括号 1"/>
          <p:cNvSpPr/>
          <p:nvPr/>
        </p:nvSpPr>
        <p:spPr>
          <a:xfrm>
            <a:off x="2521585" y="2295525"/>
            <a:ext cx="768350" cy="226631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3386455" y="1906905"/>
            <a:ext cx="3478530" cy="1198880"/>
          </a:xfrm>
          <a:prstGeom prst="rect">
            <a:avLst/>
          </a:prstGeom>
          <a:noFill/>
        </p:spPr>
        <p:txBody>
          <a:bodyPr wrap="square" rtlCol="0" anchor="t">
            <a:spAutoFit/>
          </a:bodyPr>
          <a:lstStyle/>
          <a:p>
            <a:r>
              <a:rPr lang="zh-CN" altLang="en-US" sz="3600" b="1">
                <a:solidFill>
                  <a:srgbClr val="244BF2"/>
                </a:solidFill>
              </a:rPr>
              <a:t>notional word</a:t>
            </a:r>
          </a:p>
          <a:p>
            <a:r>
              <a:rPr lang="zh-CN" altLang="en-US" sz="3600" b="1">
                <a:solidFill>
                  <a:srgbClr val="244BF2"/>
                </a:solidFill>
              </a:rPr>
              <a:t>     </a:t>
            </a:r>
            <a:r>
              <a:rPr lang="en-US" altLang="zh-CN" sz="3600" b="1">
                <a:solidFill>
                  <a:srgbClr val="244BF2"/>
                </a:solidFill>
              </a:rPr>
              <a:t>(</a:t>
            </a:r>
            <a:r>
              <a:rPr lang="zh-CN" altLang="en-US" sz="3600" b="1">
                <a:solidFill>
                  <a:srgbClr val="244BF2"/>
                </a:solidFill>
              </a:rPr>
              <a:t>实词</a:t>
            </a:r>
            <a:r>
              <a:rPr lang="en-US" altLang="zh-CN" sz="3600" b="1">
                <a:solidFill>
                  <a:srgbClr val="244BF2"/>
                </a:solidFill>
              </a:rPr>
              <a:t>)</a:t>
            </a:r>
          </a:p>
        </p:txBody>
      </p:sp>
      <p:sp>
        <p:nvSpPr>
          <p:cNvPr id="13" name="文本框 12"/>
          <p:cNvSpPr txBox="1"/>
          <p:nvPr/>
        </p:nvSpPr>
        <p:spPr>
          <a:xfrm>
            <a:off x="3289935" y="3906520"/>
            <a:ext cx="4417695" cy="1076325"/>
          </a:xfrm>
          <a:prstGeom prst="rect">
            <a:avLst/>
          </a:prstGeom>
          <a:noFill/>
        </p:spPr>
        <p:txBody>
          <a:bodyPr wrap="square" rtlCol="0" anchor="t">
            <a:spAutoFit/>
          </a:bodyPr>
          <a:lstStyle/>
          <a:p>
            <a:r>
              <a:rPr lang="zh-CN" altLang="en-US" sz="3600" b="1">
                <a:solidFill>
                  <a:srgbClr val="244BF2"/>
                </a:solidFill>
              </a:rPr>
              <a:t>logical connector </a:t>
            </a:r>
          </a:p>
          <a:p>
            <a:r>
              <a:rPr lang="zh-CN" altLang="en-US" sz="3600" b="1">
                <a:solidFill>
                  <a:srgbClr val="244BF2"/>
                </a:solidFill>
              </a:rPr>
              <a:t>      (逻辑连接词)</a:t>
            </a:r>
          </a:p>
        </p:txBody>
      </p:sp>
      <p:sp>
        <p:nvSpPr>
          <p:cNvPr id="14" name="文本框 13"/>
          <p:cNvSpPr txBox="1"/>
          <p:nvPr/>
        </p:nvSpPr>
        <p:spPr>
          <a:xfrm>
            <a:off x="7510145" y="1323340"/>
            <a:ext cx="1408430" cy="583565"/>
          </a:xfrm>
          <a:prstGeom prst="rect">
            <a:avLst/>
          </a:prstGeom>
          <a:noFill/>
        </p:spPr>
        <p:txBody>
          <a:bodyPr wrap="square" rtlCol="0">
            <a:spAutoFit/>
          </a:bodyPr>
          <a:lstStyle/>
          <a:p>
            <a:r>
              <a:rPr lang="zh-CN" altLang="en-US" sz="3600" b="1">
                <a:solidFill>
                  <a:srgbClr val="244BF2"/>
                </a:solidFill>
              </a:rPr>
              <a:t>noun</a:t>
            </a:r>
            <a:endParaRPr lang="en-US" altLang="zh-CN" sz="3200" b="1">
              <a:solidFill>
                <a:srgbClr val="00B0F0"/>
              </a:solidFill>
              <a:latin typeface="微软雅黑" panose="020B0503020204020204" charset="-122"/>
              <a:ea typeface="微软雅黑" panose="020B0503020204020204" charset="-122"/>
            </a:endParaRPr>
          </a:p>
        </p:txBody>
      </p:sp>
      <p:sp>
        <p:nvSpPr>
          <p:cNvPr id="15" name="文本框 14"/>
          <p:cNvSpPr txBox="1"/>
          <p:nvPr/>
        </p:nvSpPr>
        <p:spPr>
          <a:xfrm>
            <a:off x="7517130" y="1890395"/>
            <a:ext cx="1408430" cy="583565"/>
          </a:xfrm>
          <a:prstGeom prst="rect">
            <a:avLst/>
          </a:prstGeom>
          <a:noFill/>
        </p:spPr>
        <p:txBody>
          <a:bodyPr wrap="square" rtlCol="0">
            <a:spAutoFit/>
          </a:bodyPr>
          <a:lstStyle/>
          <a:p>
            <a:r>
              <a:rPr lang="zh-CN" altLang="en-US" sz="3600" b="1">
                <a:solidFill>
                  <a:srgbClr val="244BF2"/>
                </a:solidFill>
              </a:rPr>
              <a:t>verb</a:t>
            </a:r>
            <a:endParaRPr lang="en-US" altLang="zh-CN" sz="3200" b="1">
              <a:solidFill>
                <a:srgbClr val="00B0F0"/>
              </a:solidFill>
              <a:latin typeface="微软雅黑" panose="020B0503020204020204" charset="-122"/>
              <a:ea typeface="微软雅黑" panose="020B0503020204020204" charset="-122"/>
            </a:endParaRPr>
          </a:p>
        </p:txBody>
      </p:sp>
      <p:sp>
        <p:nvSpPr>
          <p:cNvPr id="17" name="文本框 16"/>
          <p:cNvSpPr txBox="1"/>
          <p:nvPr/>
        </p:nvSpPr>
        <p:spPr>
          <a:xfrm>
            <a:off x="7530465" y="2477135"/>
            <a:ext cx="2423160" cy="583565"/>
          </a:xfrm>
          <a:prstGeom prst="rect">
            <a:avLst/>
          </a:prstGeom>
          <a:noFill/>
        </p:spPr>
        <p:txBody>
          <a:bodyPr wrap="square" rtlCol="0">
            <a:spAutoFit/>
          </a:bodyPr>
          <a:lstStyle/>
          <a:p>
            <a:r>
              <a:rPr lang="zh-CN" altLang="en-US" sz="3600" b="1">
                <a:solidFill>
                  <a:srgbClr val="244BF2"/>
                </a:solidFill>
              </a:rPr>
              <a:t>adjective</a:t>
            </a:r>
          </a:p>
        </p:txBody>
      </p:sp>
      <p:sp>
        <p:nvSpPr>
          <p:cNvPr id="18" name="文本框 17"/>
          <p:cNvSpPr txBox="1"/>
          <p:nvPr/>
        </p:nvSpPr>
        <p:spPr>
          <a:xfrm>
            <a:off x="306070" y="3105785"/>
            <a:ext cx="2383155" cy="645160"/>
          </a:xfrm>
          <a:prstGeom prst="rect">
            <a:avLst/>
          </a:prstGeom>
          <a:noFill/>
        </p:spPr>
        <p:txBody>
          <a:bodyPr wrap="none" rtlCol="0" anchor="t">
            <a:spAutoFit/>
            <a:scene3d>
              <a:camera prst="orthographicFront"/>
              <a:lightRig rig="threePt" dir="t"/>
            </a:scene3d>
          </a:bodyPr>
          <a:lstStyle/>
          <a:p>
            <a:r>
              <a:rPr lang="en-US" altLang="zh-CN" sz="3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keywords</a:t>
            </a:r>
          </a:p>
        </p:txBody>
      </p:sp>
      <p:sp>
        <p:nvSpPr>
          <p:cNvPr id="19" name="左大括号 18"/>
          <p:cNvSpPr/>
          <p:nvPr/>
        </p:nvSpPr>
        <p:spPr>
          <a:xfrm>
            <a:off x="6654800" y="1633855"/>
            <a:ext cx="768350" cy="121666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293370" y="504825"/>
            <a:ext cx="2430780" cy="829945"/>
          </a:xfrm>
          <a:prstGeom prst="rect">
            <a:avLst/>
          </a:prstGeom>
          <a:noFill/>
        </p:spPr>
        <p:txBody>
          <a:bodyPr wrap="square" rtlCol="0">
            <a:spAutoFit/>
          </a:bodyPr>
          <a:lstStyle/>
          <a:p>
            <a:pPr algn="l"/>
            <a:r>
              <a:rPr lang="en-US" altLang="zh-CN" sz="2400">
                <a:ln w="22225">
                  <a:solidFill>
                    <a:schemeClr val="bg1"/>
                  </a:solidFill>
                  <a:prstDash val="solid"/>
                </a:ln>
                <a:solidFill>
                  <a:schemeClr val="bg1"/>
                </a:solidFill>
                <a:effectLst/>
              </a:rPr>
              <a:t>parts of speech of  keywords</a:t>
            </a:r>
          </a:p>
        </p:txBody>
      </p:sp>
      <p:pic>
        <p:nvPicPr>
          <p:cNvPr id="14344" name="图片 34"/>
          <p:cNvPicPr>
            <a:picLocks noChangeAspect="1"/>
          </p:cNvPicPr>
          <p:nvPr/>
        </p:nvPicPr>
        <p:blipFill>
          <a:blip r:embed="rId9">
            <a:biLevel thresh="50000"/>
            <a:grayscl/>
          </a:blip>
          <a:srcRect l="88019" t="22713" r="2956" b="25211"/>
          <a:stretch>
            <a:fillRect/>
          </a:stretch>
        </p:blipFill>
        <p:spPr>
          <a:xfrm>
            <a:off x="376873" y="-66040"/>
            <a:ext cx="103187" cy="3898900"/>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edge">
                                      <p:cBhvr>
                                        <p:cTn id="7" dur="2000"/>
                                        <p:tgtEl>
                                          <p:spTgt spid="1434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transition="in" filter="wedge">
                                      <p:cBhvr>
                                        <p:cTn id="10" dur="2000"/>
                                        <p:tgtEl>
                                          <p:spTgt spid="143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amond(in)">
                                      <p:cBhvr>
                                        <p:cTn id="30" dur="2000"/>
                                        <p:tgtEl>
                                          <p:spTgt spid="14"/>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amond(in)">
                                      <p:cBhvr>
                                        <p:cTn id="33" dur="2000"/>
                                        <p:tgtEl>
                                          <p:spTgt spid="15"/>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amond(in)">
                                      <p:cBhvr>
                                        <p:cTn id="36" dur="2000"/>
                                        <p:tgtEl>
                                          <p:spTgt spid="17"/>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amond(in)">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6" grpId="1" animBg="1"/>
      <p:bldP spid="2" grpId="0" animBg="1"/>
      <p:bldP spid="2" grpId="1" animBg="1"/>
      <p:bldP spid="10" grpId="0"/>
      <p:bldP spid="10" grpId="1"/>
      <p:bldP spid="13" grpId="0"/>
      <p:bldP spid="13" grpId="1"/>
      <p:bldP spid="14" grpId="0"/>
      <p:bldP spid="14" grpId="1"/>
      <p:bldP spid="15" grpId="0"/>
      <p:bldP spid="15" grpId="1"/>
      <p:bldP spid="17" grpId="0"/>
      <p:bldP spid="17" grpId="1"/>
      <p:bldP spid="18" grpId="0"/>
      <p:bldP spid="18" grpId="1"/>
      <p:bldP spid="19" grpId="0" animBg="1"/>
      <p:bldP spid="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任意多边形: 形状 144"/>
          <p:cNvSpPr/>
          <p:nvPr>
            <p:custDataLst>
              <p:tags r:id="rId2"/>
            </p:custDataLst>
          </p:nvPr>
        </p:nvSpPr>
        <p:spPr>
          <a:xfrm flipH="1">
            <a:off x="9672320" y="762000"/>
            <a:ext cx="2525395" cy="1212850"/>
          </a:xfrm>
          <a:custGeom>
            <a:avLst/>
            <a:gdLst/>
            <a:ahLst/>
            <a:cxnLst/>
            <a:rect l="0" t="0" r="0" b="0"/>
            <a:pathLst>
              <a:path w="6191251" h="2971801">
                <a:moveTo>
                  <a:pt x="0" y="0"/>
                </a:moveTo>
                <a:lnTo>
                  <a:pt x="0" y="2971800"/>
                </a:lnTo>
                <a:lnTo>
                  <a:pt x="3813810" y="2971800"/>
                </a:lnTo>
                <a:lnTo>
                  <a:pt x="6191250" y="0"/>
                </a:lnTo>
              </a:path>
            </a:pathLst>
          </a:custGeom>
          <a:solidFill>
            <a:sysClr val="window" lastClr="FFFFFF">
              <a:lumMod val="95000"/>
              <a:alpha val="40000"/>
            </a:sysClr>
          </a:solidFill>
          <a:ln w="6350" cap="flat" cmpd="sng" algn="ctr">
            <a:noFill/>
            <a:prstDash val="solid"/>
            <a:miter lim="800000"/>
          </a:ln>
          <a:effectLst/>
        </p:spPr>
        <p:style>
          <a:lnRef idx="1">
            <a:srgbClr val="4472C4"/>
          </a:lnRef>
          <a:fillRef idx="0">
            <a:srgbClr val="4472C4"/>
          </a:fillRef>
          <a:effectRef idx="0">
            <a:srgbClr val="4472C4"/>
          </a:effectRef>
          <a:fontRef idx="minor">
            <a:sysClr val="windowText" lastClr="000000"/>
          </a:fontRef>
        </p:style>
        <p:txBody>
          <a:bodyPr rtlCol="0" anchor="ctr"/>
          <a:lstStyle/>
          <a:p>
            <a:pPr algn="ctr"/>
            <a:endParaRPr lang="zh-CN" altLang="en-US"/>
          </a:p>
        </p:txBody>
      </p:sp>
      <p:sp>
        <p:nvSpPr>
          <p:cNvPr id="622" name="任意多边形: 形状 145"/>
          <p:cNvSpPr/>
          <p:nvPr>
            <p:custDataLst>
              <p:tags r:id="rId3"/>
            </p:custDataLst>
          </p:nvPr>
        </p:nvSpPr>
        <p:spPr>
          <a:xfrm flipH="1">
            <a:off x="9961880" y="0"/>
            <a:ext cx="2242820" cy="2781935"/>
          </a:xfrm>
          <a:custGeom>
            <a:avLst/>
            <a:gdLst>
              <a:gd name="connsiteX0" fmla="*/ 4699000 w 5502910"/>
              <a:gd name="connsiteY0" fmla="*/ 441960 h 6822440"/>
              <a:gd name="connsiteX1" fmla="*/ 4516120 w 5502910"/>
              <a:gd name="connsiteY1" fmla="*/ 441960 h 6822440"/>
              <a:gd name="connsiteX2" fmla="*/ 4872990 w 5502910"/>
              <a:gd name="connsiteY2" fmla="*/ 0 h 6822440"/>
              <a:gd name="connsiteX3" fmla="*/ 4690110 w 5502910"/>
              <a:gd name="connsiteY3" fmla="*/ 0 h 6822440"/>
              <a:gd name="connsiteX4" fmla="*/ 4334510 w 5502910"/>
              <a:gd name="connsiteY4" fmla="*/ 441960 h 6822440"/>
              <a:gd name="connsiteX5" fmla="*/ 4152900 w 5502910"/>
              <a:gd name="connsiteY5" fmla="*/ 441960 h 6822440"/>
              <a:gd name="connsiteX6" fmla="*/ 4508500 w 5502910"/>
              <a:gd name="connsiteY6" fmla="*/ 0 h 6822440"/>
              <a:gd name="connsiteX7" fmla="*/ 4326890 w 5502910"/>
              <a:gd name="connsiteY7" fmla="*/ 0 h 6822440"/>
              <a:gd name="connsiteX8" fmla="*/ 3970020 w 5502910"/>
              <a:gd name="connsiteY8" fmla="*/ 441960 h 6822440"/>
              <a:gd name="connsiteX9" fmla="*/ 3788410 w 5502910"/>
              <a:gd name="connsiteY9" fmla="*/ 441960 h 6822440"/>
              <a:gd name="connsiteX10" fmla="*/ 4144010 w 5502910"/>
              <a:gd name="connsiteY10" fmla="*/ 0 h 6822440"/>
              <a:gd name="connsiteX11" fmla="*/ 3962400 w 5502910"/>
              <a:gd name="connsiteY11" fmla="*/ 0 h 6822440"/>
              <a:gd name="connsiteX12" fmla="*/ 3605530 w 5502910"/>
              <a:gd name="connsiteY12" fmla="*/ 441960 h 6822440"/>
              <a:gd name="connsiteX13" fmla="*/ 3423920 w 5502910"/>
              <a:gd name="connsiteY13" fmla="*/ 441960 h 6822440"/>
              <a:gd name="connsiteX14" fmla="*/ 3779520 w 5502910"/>
              <a:gd name="connsiteY14" fmla="*/ 0 h 6822440"/>
              <a:gd name="connsiteX15" fmla="*/ 3597910 w 5502910"/>
              <a:gd name="connsiteY15" fmla="*/ 0 h 6822440"/>
              <a:gd name="connsiteX16" fmla="*/ 3241040 w 5502910"/>
              <a:gd name="connsiteY16" fmla="*/ 441960 h 6822440"/>
              <a:gd name="connsiteX17" fmla="*/ 3081020 w 5502910"/>
              <a:gd name="connsiteY17" fmla="*/ 441960 h 6822440"/>
              <a:gd name="connsiteX18" fmla="*/ 3437890 w 5502910"/>
              <a:gd name="connsiteY18" fmla="*/ 0 h 6822440"/>
              <a:gd name="connsiteX19" fmla="*/ 0 w 5502910"/>
              <a:gd name="connsiteY19" fmla="*/ 0 h 6822440"/>
              <a:gd name="connsiteX20" fmla="*/ 0 w 5502910"/>
              <a:gd name="connsiteY20" fmla="*/ 6822440 h 6822440"/>
              <a:gd name="connsiteX21" fmla="*/ 5502910 w 5502910"/>
              <a:gd name="connsiteY21" fmla="*/ 0 h 6822440"/>
              <a:gd name="connsiteX22" fmla="*/ 5054600 w 5502910"/>
              <a:gd name="connsiteY22" fmla="*/ 0 h 6822440"/>
              <a:gd name="connsiteX23" fmla="*/ 4699000 w 5502910"/>
              <a:gd name="connsiteY23" fmla="*/ 441960 h 68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02910" h="6822440">
                <a:moveTo>
                  <a:pt x="4699000" y="441960"/>
                </a:moveTo>
                <a:lnTo>
                  <a:pt x="4516120" y="441960"/>
                </a:lnTo>
                <a:lnTo>
                  <a:pt x="4872990" y="0"/>
                </a:lnTo>
                <a:lnTo>
                  <a:pt x="4690110" y="0"/>
                </a:lnTo>
                <a:lnTo>
                  <a:pt x="4334510" y="441960"/>
                </a:lnTo>
                <a:lnTo>
                  <a:pt x="4152900" y="441960"/>
                </a:lnTo>
                <a:lnTo>
                  <a:pt x="4508500" y="0"/>
                </a:lnTo>
                <a:lnTo>
                  <a:pt x="4326890" y="0"/>
                </a:lnTo>
                <a:lnTo>
                  <a:pt x="3970020" y="441960"/>
                </a:lnTo>
                <a:lnTo>
                  <a:pt x="3788410" y="441960"/>
                </a:lnTo>
                <a:lnTo>
                  <a:pt x="4144010" y="0"/>
                </a:lnTo>
                <a:lnTo>
                  <a:pt x="3962400" y="0"/>
                </a:lnTo>
                <a:lnTo>
                  <a:pt x="3605530" y="441960"/>
                </a:lnTo>
                <a:lnTo>
                  <a:pt x="3423920" y="441960"/>
                </a:lnTo>
                <a:lnTo>
                  <a:pt x="3779520" y="0"/>
                </a:lnTo>
                <a:lnTo>
                  <a:pt x="3597910" y="0"/>
                </a:lnTo>
                <a:lnTo>
                  <a:pt x="3241040" y="441960"/>
                </a:lnTo>
                <a:lnTo>
                  <a:pt x="3081020" y="441960"/>
                </a:lnTo>
                <a:lnTo>
                  <a:pt x="3437890" y="0"/>
                </a:lnTo>
                <a:lnTo>
                  <a:pt x="0" y="0"/>
                </a:lnTo>
                <a:lnTo>
                  <a:pt x="0" y="6822440"/>
                </a:lnTo>
                <a:lnTo>
                  <a:pt x="5502910" y="0"/>
                </a:lnTo>
                <a:lnTo>
                  <a:pt x="5054600" y="0"/>
                </a:lnTo>
                <a:lnTo>
                  <a:pt x="4699000" y="441960"/>
                </a:lnTo>
              </a:path>
            </a:pathLst>
          </a:custGeom>
          <a:solidFill>
            <a:sysClr val="window" lastClr="FFFFFF">
              <a:lumMod val="95000"/>
            </a:sysClr>
          </a:solidFill>
          <a:ln w="6350" cap="flat" cmpd="sng" algn="ctr">
            <a:noFill/>
            <a:prstDash val="solid"/>
            <a:miter lim="800000"/>
          </a:ln>
          <a:effectLst/>
        </p:spPr>
        <p:style>
          <a:lnRef idx="1">
            <a:srgbClr val="4472C4"/>
          </a:lnRef>
          <a:fillRef idx="0">
            <a:srgbClr val="4472C4"/>
          </a:fillRef>
          <a:effectRef idx="0">
            <a:srgbClr val="4472C4"/>
          </a:effectRef>
          <a:fontRef idx="minor">
            <a:sysClr val="windowText" lastClr="000000"/>
          </a:fontRef>
        </p:style>
        <p:txBody>
          <a:bodyPr rtlCol="0" anchor="ctr"/>
          <a:lstStyle/>
          <a:p>
            <a:pPr algn="ctr"/>
            <a:endParaRPr lang="zh-CN" altLang="en-US"/>
          </a:p>
        </p:txBody>
      </p:sp>
      <p:cxnSp>
        <p:nvCxnSpPr>
          <p:cNvPr id="624" name="直接连接符 623"/>
          <p:cNvCxnSpPr/>
          <p:nvPr>
            <p:custDataLst>
              <p:tags r:id="rId4"/>
            </p:custDataLst>
          </p:nvPr>
        </p:nvCxnSpPr>
        <p:spPr>
          <a:xfrm>
            <a:off x="311785" y="2720340"/>
            <a:ext cx="0" cy="179832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3" name="直接连接符 632"/>
          <p:cNvCxnSpPr/>
          <p:nvPr>
            <p:custDataLst>
              <p:tags r:id="rId5"/>
            </p:custDataLst>
          </p:nvPr>
        </p:nvCxnSpPr>
        <p:spPr>
          <a:xfrm flipV="1">
            <a:off x="311785" y="527812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4" name="直接连接符 633"/>
          <p:cNvCxnSpPr/>
          <p:nvPr>
            <p:custDataLst>
              <p:tags r:id="rId6"/>
            </p:custDataLst>
          </p:nvPr>
        </p:nvCxnSpPr>
        <p:spPr>
          <a:xfrm rot="16200000" flipV="1">
            <a:off x="311785" y="527812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1" name="直接连接符 630"/>
          <p:cNvCxnSpPr/>
          <p:nvPr>
            <p:custDataLst>
              <p:tags r:id="rId7"/>
            </p:custDataLst>
          </p:nvPr>
        </p:nvCxnSpPr>
        <p:spPr>
          <a:xfrm flipV="1">
            <a:off x="311785" y="507111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2" name="直接连接符 631"/>
          <p:cNvCxnSpPr/>
          <p:nvPr>
            <p:custDataLst>
              <p:tags r:id="rId8"/>
            </p:custDataLst>
          </p:nvPr>
        </p:nvCxnSpPr>
        <p:spPr>
          <a:xfrm rot="16200000" flipV="1">
            <a:off x="311785" y="507111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29" name="直接连接符 628"/>
          <p:cNvCxnSpPr/>
          <p:nvPr>
            <p:custDataLst>
              <p:tags r:id="rId9"/>
            </p:custDataLst>
          </p:nvPr>
        </p:nvCxnSpPr>
        <p:spPr>
          <a:xfrm flipV="1">
            <a:off x="311785" y="486029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cxnSp>
        <p:nvCxnSpPr>
          <p:cNvPr id="630" name="直接连接符 629"/>
          <p:cNvCxnSpPr/>
          <p:nvPr>
            <p:custDataLst>
              <p:tags r:id="rId10"/>
            </p:custDataLst>
          </p:nvPr>
        </p:nvCxnSpPr>
        <p:spPr>
          <a:xfrm rot="16200000" flipV="1">
            <a:off x="311785" y="4860290"/>
            <a:ext cx="0" cy="57150"/>
          </a:xfrm>
          <a:prstGeom prst="line">
            <a:avLst/>
          </a:prstGeom>
          <a:ln>
            <a:solidFill>
              <a:sysClr val="window" lastClr="FFFFFF">
                <a:lumMod val="75000"/>
              </a:sysClr>
            </a:solidFill>
          </a:ln>
        </p:spPr>
        <p:style>
          <a:lnRef idx="1">
            <a:srgbClr val="4472C4"/>
          </a:lnRef>
          <a:fillRef idx="0">
            <a:srgbClr val="4472C4"/>
          </a:fillRef>
          <a:effectRef idx="0">
            <a:srgbClr val="4472C4"/>
          </a:effectRef>
          <a:fontRef idx="minor">
            <a:sysClr val="windowText" lastClr="000000"/>
          </a:fontRef>
        </p:style>
      </p:cxnSp>
      <p:sp>
        <p:nvSpPr>
          <p:cNvPr id="253" name="矩形: 圆角 1128"/>
          <p:cNvSpPr/>
          <p:nvPr>
            <p:custDataLst>
              <p:tags r:id="rId11"/>
            </p:custDataLst>
          </p:nvPr>
        </p:nvSpPr>
        <p:spPr>
          <a:xfrm>
            <a:off x="639024" y="1591609"/>
            <a:ext cx="10922355" cy="4872249"/>
          </a:xfrm>
          <a:prstGeom prst="roundRect">
            <a:avLst>
              <a:gd name="adj" fmla="val 4386"/>
            </a:avLst>
          </a:prstGeom>
          <a:solidFill>
            <a:sysClr val="window" lastClr="FFFFFF"/>
          </a:solidFill>
          <a:ln w="12700">
            <a:solidFill>
              <a:srgbClr val="44546A">
                <a:lumMod val="75000"/>
              </a:srgbClr>
            </a:solidFill>
          </a:ln>
          <a:effectLst>
            <a:outerShdw blurRad="50800" dist="76200" dir="5400000" algn="t" rotWithShape="0">
              <a:prstClr val="black">
                <a:alpha val="11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p>
        </p:txBody>
      </p:sp>
      <p:sp>
        <p:nvSpPr>
          <p:cNvPr id="515" name="同心圆 262"/>
          <p:cNvSpPr/>
          <p:nvPr>
            <p:custDataLst>
              <p:tags r:id="rId12"/>
            </p:custDataLst>
          </p:nvPr>
        </p:nvSpPr>
        <p:spPr>
          <a:xfrm>
            <a:off x="11109640" y="6016909"/>
            <a:ext cx="300711" cy="300711"/>
          </a:xfrm>
          <a:prstGeom prst="donut">
            <a:avLst/>
          </a:prstGeom>
          <a:ln w="25400">
            <a:solidFill>
              <a:sysClr val="window" lastClr="FFFFFF"/>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kumimoji="1" lang="zh-CN" altLang="en-US">
              <a:solidFill>
                <a:sysClr val="windowText" lastClr="000000"/>
              </a:solidFill>
            </a:endParaRPr>
          </a:p>
        </p:txBody>
      </p:sp>
      <p:sp>
        <p:nvSpPr>
          <p:cNvPr id="15" name="同心圆 262"/>
          <p:cNvSpPr/>
          <p:nvPr>
            <p:custDataLst>
              <p:tags r:id="rId13"/>
            </p:custDataLst>
          </p:nvPr>
        </p:nvSpPr>
        <p:spPr>
          <a:xfrm>
            <a:off x="799780" y="1752884"/>
            <a:ext cx="300711" cy="300711"/>
          </a:xfrm>
          <a:prstGeom prst="donut">
            <a:avLst/>
          </a:prstGeom>
          <a:ln w="25400">
            <a:solidFill>
              <a:sysClr val="window" lastClr="FFFFFF"/>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kumimoji="1" lang="zh-CN" altLang="en-US">
              <a:solidFill>
                <a:sysClr val="windowText" lastClr="000000"/>
              </a:solidFill>
            </a:endParaRPr>
          </a:p>
        </p:txBody>
      </p:sp>
      <p:sp>
        <p:nvSpPr>
          <p:cNvPr id="11" name="文本框 10"/>
          <p:cNvSpPr txBox="1"/>
          <p:nvPr>
            <p:custDataLst>
              <p:tags r:id="rId14"/>
            </p:custDataLst>
          </p:nvPr>
        </p:nvSpPr>
        <p:spPr>
          <a:xfrm>
            <a:off x="538480" y="493395"/>
            <a:ext cx="10872470" cy="998220"/>
          </a:xfrm>
          <a:prstGeom prst="rect">
            <a:avLst/>
          </a:prstGeom>
          <a:noFill/>
        </p:spPr>
        <p:txBody>
          <a:bodyPr wrap="square" lIns="101600" tIns="38100" rIns="76200" bIns="38100" rtlCol="0" anchor="t" anchorCtr="0">
            <a:noAutofit/>
          </a:bodyPr>
          <a:lstStyle>
            <a:defPPr>
              <a:defRPr lang="zh-CN"/>
            </a:defPPr>
            <a:lvl1pPr>
              <a:defRPr sz="2400" spc="200">
                <a:latin typeface="微软雅黑" panose="020B0503020204020204" charset="-122"/>
                <a:ea typeface="微软雅黑" panose="020B0503020204020204" charset="-122"/>
              </a:defRPr>
            </a:lvl1pPr>
          </a:lstStyle>
          <a:p>
            <a:pPr marL="0" indent="0" algn="l">
              <a:lnSpc>
                <a:spcPct val="100000"/>
              </a:lnSpc>
              <a:spcBef>
                <a:spcPts val="0"/>
              </a:spcBef>
              <a:spcAft>
                <a:spcPts val="0"/>
              </a:spcAft>
              <a:buSzPct val="100000"/>
            </a:pPr>
            <a:r>
              <a:rPr lang="en-US" altLang="zh-CN" sz="3200" b="1" spc="300" dirty="0">
                <a:solidFill>
                  <a:sysClr val="windowText" lastClr="000000">
                    <a:lumMod val="85000"/>
                    <a:lumOff val="15000"/>
                  </a:sysClr>
                </a:solidFill>
                <a:latin typeface="Arial" panose="020B0604020202020204" pitchFamily="34" charset="0"/>
              </a:rPr>
              <a:t>                   </a:t>
            </a:r>
            <a:r>
              <a:rPr lang="zh-CN" altLang="en-US" sz="3200" b="1">
                <a:solidFill>
                  <a:srgbClr val="F77258"/>
                </a:solidFill>
                <a:latin typeface="+mj-ea"/>
                <a:ea typeface="+mj-ea"/>
                <a:cs typeface="+mj-ea"/>
              </a:rPr>
              <a:t>T</a:t>
            </a:r>
            <a:r>
              <a:rPr lang="zh-CN" altLang="en-US" sz="3200" b="1">
                <a:solidFill>
                  <a:srgbClr val="F77258"/>
                </a:solidFill>
                <a:latin typeface="+mj-ea"/>
                <a:ea typeface="+mj-ea"/>
                <a:cs typeface="+mj-ea"/>
                <a:sym typeface="+mn-ea"/>
              </a:rPr>
              <a:t>hematic </a:t>
            </a:r>
            <a:r>
              <a:rPr lang="en-US" altLang="zh-CN" sz="3200" b="1">
                <a:solidFill>
                  <a:srgbClr val="F77258"/>
                </a:solidFill>
                <a:latin typeface="+mj-ea"/>
                <a:ea typeface="+mj-ea"/>
                <a:cs typeface="+mj-ea"/>
                <a:sym typeface="+mn-ea"/>
              </a:rPr>
              <a:t>P</a:t>
            </a:r>
            <a:r>
              <a:rPr lang="zh-CN" altLang="en-US" sz="3200" b="1">
                <a:solidFill>
                  <a:srgbClr val="F77258"/>
                </a:solidFill>
                <a:latin typeface="+mj-ea"/>
                <a:ea typeface="+mj-ea"/>
                <a:cs typeface="+mj-ea"/>
                <a:sym typeface="+mn-ea"/>
              </a:rPr>
              <a:t>rogression</a:t>
            </a:r>
          </a:p>
          <a:p>
            <a:pPr marL="0" indent="0" algn="l">
              <a:lnSpc>
                <a:spcPct val="100000"/>
              </a:lnSpc>
              <a:spcBef>
                <a:spcPts val="0"/>
              </a:spcBef>
              <a:spcAft>
                <a:spcPts val="0"/>
              </a:spcAft>
              <a:buSzPct val="100000"/>
            </a:pPr>
            <a:r>
              <a:rPr lang="zh-CN" altLang="en-US" sz="3200" b="1" spc="300" dirty="0">
                <a:solidFill>
                  <a:sysClr val="windowText" lastClr="000000">
                    <a:lumMod val="85000"/>
                    <a:lumOff val="15000"/>
                  </a:sysClr>
                </a:solidFill>
                <a:latin typeface="Arial" panose="020B0604020202020204" pitchFamily="34" charset="0"/>
              </a:rPr>
              <a:t>                         </a:t>
            </a:r>
            <a:r>
              <a:rPr lang="zh-CN" altLang="en-US" sz="3200" b="1">
                <a:solidFill>
                  <a:srgbClr val="F77258"/>
                </a:solidFill>
                <a:latin typeface="+mj-ea"/>
                <a:ea typeface="+mj-ea"/>
                <a:cs typeface="+mj-ea"/>
              </a:rPr>
              <a:t>主位推进模式 </a:t>
            </a:r>
          </a:p>
        </p:txBody>
      </p:sp>
      <p:sp>
        <p:nvSpPr>
          <p:cNvPr id="513" name="斜纹 512"/>
          <p:cNvSpPr/>
          <p:nvPr>
            <p:custDataLst>
              <p:tags r:id="rId15"/>
            </p:custDataLst>
          </p:nvPr>
        </p:nvSpPr>
        <p:spPr>
          <a:xfrm rot="8100000">
            <a:off x="-244064" y="543543"/>
            <a:ext cx="488126" cy="488126"/>
          </a:xfrm>
          <a:prstGeom prst="diagStripe">
            <a:avLst/>
          </a:prstGeom>
          <a:solidFill>
            <a:srgbClr val="44546A">
              <a:lumMod val="20000"/>
              <a:lumOff val="80000"/>
            </a:srgbClr>
          </a:solidFill>
          <a:ln>
            <a:noFill/>
          </a:ln>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kumimoji="1" lang="zh-CN" altLang="en-US">
              <a:solidFill>
                <a:sysClr val="windowText" lastClr="000000"/>
              </a:solidFill>
            </a:endParaRPr>
          </a:p>
        </p:txBody>
      </p:sp>
      <p:sp>
        <p:nvSpPr>
          <p:cNvPr id="2" name="文本框 1"/>
          <p:cNvSpPr txBox="1"/>
          <p:nvPr>
            <p:custDataLst>
              <p:tags r:id="rId16"/>
            </p:custDataLst>
          </p:nvPr>
        </p:nvSpPr>
        <p:spPr>
          <a:xfrm>
            <a:off x="1295400" y="2014220"/>
            <a:ext cx="9987280" cy="177990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algn="l"/>
            <a:r>
              <a:rPr lang="en-US" altLang="zh-CN"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sym typeface="+mn-ea"/>
              </a:rPr>
              <a:t>  </a:t>
            </a:r>
            <a:r>
              <a:rPr lang="zh-CN" sz="2000" b="1" dirty="0">
                <a:latin typeface="方正粗黑宋简体" panose="02000000000000000000" charset="-122"/>
                <a:ea typeface="方正粗黑宋简体" panose="02000000000000000000" charset="-122"/>
                <a:cs typeface="方正粗黑宋简体" panose="02000000000000000000" charset="-122"/>
                <a:sym typeface="+mn-ea"/>
              </a:rPr>
              <a:t>语篇中，各个句子间不仅从语法和语义上相互联系，还表现在从主位到述位的发展进程。主位的作用不仅是照应前面的句子，保持句子的连贯，而且还要充当后面句子的出发点，推动语篇的发展。句子和句子主述位间的这种照应、衔接和过渡关系构成“主位推进程序”(thematic progression )</a:t>
            </a:r>
            <a:r>
              <a:rPr lang="zh-CN" altLang="en-US" sz="2000" b="1" dirty="0">
                <a:solidFill>
                  <a:schemeClr val="accent6"/>
                </a:solidFill>
                <a:latin typeface="方正粗黑宋简体" panose="02000000000000000000" charset="-122"/>
                <a:ea typeface="方正粗黑宋简体" panose="02000000000000000000" charset="-122"/>
                <a:cs typeface="方正粗黑宋简体" panose="02000000000000000000" charset="-122"/>
                <a:sym typeface="+mn-ea"/>
              </a:rPr>
              <a:t>。</a:t>
            </a:r>
          </a:p>
        </p:txBody>
      </p:sp>
      <p:sp>
        <p:nvSpPr>
          <p:cNvPr id="3" name="文本框 2"/>
          <p:cNvSpPr txBox="1"/>
          <p:nvPr>
            <p:custDataLst>
              <p:tags r:id="rId17"/>
            </p:custDataLst>
          </p:nvPr>
        </p:nvSpPr>
        <p:spPr>
          <a:xfrm>
            <a:off x="1423035" y="4003040"/>
            <a:ext cx="9987280" cy="201358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algn="l"/>
            <a:r>
              <a:rPr lang="en-US" altLang="zh-CN" b="1" dirty="0">
                <a:latin typeface="微软雅黑" panose="020B0503020204020204" charset="-122"/>
                <a:ea typeface="微软雅黑" panose="020B0503020204020204" charset="-122"/>
                <a:sym typeface="+mn-ea"/>
              </a:rPr>
              <a:t>  </a:t>
            </a:r>
            <a:r>
              <a:rPr lang="zh-CN" altLang="en-US" sz="2000" b="1" dirty="0">
                <a:solidFill>
                  <a:schemeClr val="accent6"/>
                </a:solidFill>
                <a:latin typeface="方正粗黑宋简体" panose="02000000000000000000" charset="-122"/>
                <a:ea typeface="方正粗黑宋简体" panose="02000000000000000000" charset="-122"/>
                <a:cs typeface="方正粗黑宋简体" panose="02000000000000000000" charset="-122"/>
                <a:sym typeface="+mn-ea"/>
              </a:rPr>
              <a:t>从功能句法的角度大多数句子可以被切分为两个基本成分：</a:t>
            </a:r>
          </a:p>
          <a:p>
            <a:pPr lvl="0" indent="0" algn="l" fontAlgn="ctr">
              <a:lnSpc>
                <a:spcPct val="130000"/>
              </a:lnSpc>
              <a:spcBef>
                <a:spcPts val="1000"/>
              </a:spcBef>
              <a:spcAft>
                <a:spcPts val="0"/>
              </a:spcAft>
              <a:buSzPct val="100000"/>
              <a:buFont typeface="Wingdings" panose="05000000000000000000" charset="0"/>
              <a:buNone/>
            </a:pPr>
            <a:r>
              <a:rPr lang="zh-CN" altLang="en-US" sz="2000" b="1" dirty="0">
                <a:solidFill>
                  <a:schemeClr val="accent6"/>
                </a:solidFill>
                <a:latin typeface="方正粗黑宋简体" panose="02000000000000000000" charset="-122"/>
                <a:ea typeface="方正粗黑宋简体" panose="02000000000000000000" charset="-122"/>
                <a:cs typeface="方正粗黑宋简体" panose="02000000000000000000" charset="-122"/>
                <a:sym typeface="+mn-ea"/>
              </a:rPr>
              <a:t>1.</a:t>
            </a:r>
            <a:r>
              <a:rPr lang="zh-CN" altLang="en-US" sz="2800" b="1" dirty="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主位</a:t>
            </a:r>
            <a:r>
              <a:rPr lang="zh-CN" altLang="en-US" sz="2000" b="1" dirty="0">
                <a:solidFill>
                  <a:schemeClr val="accent6"/>
                </a:solidFill>
                <a:latin typeface="方正粗黑宋简体" panose="02000000000000000000" charset="-122"/>
                <a:ea typeface="方正粗黑宋简体" panose="02000000000000000000" charset="-122"/>
                <a:cs typeface="方正粗黑宋简体" panose="02000000000000000000" charset="-122"/>
                <a:sym typeface="+mn-ea"/>
              </a:rPr>
              <a:t>：陈述的基础，通常位于句首，引起话题，一般表示已知信息。</a:t>
            </a:r>
          </a:p>
          <a:p>
            <a:pPr algn="l"/>
            <a:r>
              <a:rPr lang="zh-CN" altLang="en-US" sz="2000" b="1" dirty="0">
                <a:solidFill>
                  <a:schemeClr val="accent6"/>
                </a:solidFill>
                <a:latin typeface="方正粗黑宋简体" panose="02000000000000000000" charset="-122"/>
                <a:ea typeface="方正粗黑宋简体" panose="02000000000000000000" charset="-122"/>
                <a:cs typeface="方正粗黑宋简体" panose="02000000000000000000" charset="-122"/>
                <a:sym typeface="+mn-ea"/>
              </a:rPr>
              <a:t>2.</a:t>
            </a:r>
            <a:r>
              <a:rPr lang="zh-CN" altLang="en-US" sz="2800" b="1" dirty="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述位</a:t>
            </a:r>
            <a:r>
              <a:rPr lang="zh-CN" altLang="en-US" sz="2000" b="1" dirty="0">
                <a:solidFill>
                  <a:schemeClr val="accent6"/>
                </a:solidFill>
                <a:latin typeface="方正粗黑宋简体" panose="02000000000000000000" charset="-122"/>
                <a:ea typeface="方正粗黑宋简体" panose="02000000000000000000" charset="-122"/>
                <a:cs typeface="方正粗黑宋简体" panose="02000000000000000000" charset="-122"/>
                <a:sym typeface="+mn-ea"/>
              </a:rPr>
              <a:t>：陈述的核心，叙述话题内容，是对话题的阐述和说明，一般表示新信息。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p:bldP spid="2" grpId="1"/>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p:nvPr>
            <p:custDataLst>
              <p:tags r:id="rId2"/>
            </p:custDataLst>
          </p:nvPr>
        </p:nvSpPr>
        <p:spPr>
          <a:xfrm>
            <a:off x="587375" y="1991995"/>
            <a:ext cx="5276215" cy="4709795"/>
          </a:xfrm>
          <a:prstGeom prst="rect">
            <a:avLst/>
          </a:prstGeom>
          <a:noFill/>
          <a:ln w="9525">
            <a:solidFill>
              <a:srgbClr val="244BF2"/>
            </a:solidFill>
          </a:ln>
        </p:spPr>
        <p:style>
          <a:lnRef idx="2">
            <a:schemeClr val="accent1"/>
          </a:lnRef>
          <a:fillRef idx="1">
            <a:schemeClr val="lt1"/>
          </a:fillRef>
          <a:effectRef idx="0">
            <a:schemeClr val="accent1"/>
          </a:effectRef>
          <a:fontRef idx="minor">
            <a:schemeClr val="dk1"/>
          </a:fontRef>
        </p:style>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285750" lvl="0" indent="-285750" algn="just" fontAlgn="ctr">
              <a:lnSpc>
                <a:spcPct val="130000"/>
              </a:lnSpc>
              <a:spcBef>
                <a:spcPts val="1000"/>
              </a:spcBef>
              <a:spcAft>
                <a:spcPts val="0"/>
              </a:spcAft>
              <a:buSzPct val="100000"/>
              <a:buFont typeface="Wingdings" panose="05000000000000000000" charset="0"/>
              <a:buChar char="l"/>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A : 主位同一型</a:t>
            </a:r>
          </a:p>
          <a:p>
            <a:pPr lvl="0" indent="0" algn="just" fontAlgn="ctr">
              <a:lnSpc>
                <a:spcPct val="130000"/>
              </a:lnSpc>
              <a:spcBef>
                <a:spcPts val="1000"/>
              </a:spcBef>
              <a:spcAft>
                <a:spcPts val="0"/>
              </a:spcAft>
              <a:buSzPct val="100000"/>
              <a:buFont typeface="Wingdings" panose="05000000000000000000" charset="0"/>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       (亦称平行型: 主位相同,述位不同) </a:t>
            </a:r>
            <a:endParaRPr lang="zh-CN" altLang="en-US" sz="1600" spc="50" dirty="0">
              <a:ln w="3175">
                <a:noFill/>
                <a:prstDash val="dash"/>
              </a:ln>
              <a:solidFill>
                <a:sysClr val="windowText" lastClr="000000">
                  <a:lumMod val="85000"/>
                  <a:lumOff val="15000"/>
                </a:sysClr>
              </a:solidFill>
              <a:latin typeface="微软雅黑 Light" panose="020B0502040204020203" pitchFamily="34" charset="-122"/>
              <a:ea typeface="微软雅黑 Light" panose="020B0502040204020203" pitchFamily="34" charset="-122"/>
              <a:cs typeface="微软雅黑" panose="020B0503020204020204" charset="-122"/>
            </a:endParaRPr>
          </a:p>
          <a:p>
            <a:pPr marL="285750" lvl="0" indent="-285750" algn="just" fontAlgn="ctr">
              <a:lnSpc>
                <a:spcPct val="130000"/>
              </a:lnSpc>
              <a:spcBef>
                <a:spcPts val="1000"/>
              </a:spcBef>
              <a:spcAft>
                <a:spcPts val="0"/>
              </a:spcAft>
              <a:buSzPct val="100000"/>
              <a:buFont typeface="Wingdings" panose="05000000000000000000" charset="0"/>
              <a:buChar char="l"/>
            </a:pPr>
            <a:r>
              <a:rPr lang="en-US" altLang="zh-CN" sz="18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e.g. </a:t>
            </a:r>
            <a:r>
              <a:rPr lang="en-US" altLang="zh-CN" sz="2400" b="1" spc="50" dirty="0">
                <a:ln w="3175">
                  <a:noFill/>
                  <a:prstDash val="dash"/>
                </a:ln>
                <a:solidFill>
                  <a:srgbClr val="00B050"/>
                </a:solidFill>
                <a:latin typeface="Calibri" panose="020F0502020204030204" charset="0"/>
                <a:ea typeface="微软雅黑 Light" panose="020B0502040204020203" pitchFamily="34" charset="-122"/>
                <a:cs typeface="Calibri" panose="020F0502020204030204" charset="0"/>
              </a:rPr>
              <a:t>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 Jazz</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is in part music for dancing ,but it is more than that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 it</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is the popular music of the people.</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 It</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has a steady unbroken rhythm. It coexists with popular songs of the moment .</a:t>
            </a:r>
          </a:p>
        </p:txBody>
      </p:sp>
      <p:sp>
        <p:nvSpPr>
          <p:cNvPr id="10" name="Title 6"/>
          <p:cNvSpPr txBox="1"/>
          <p:nvPr>
            <p:custDataLst>
              <p:tags r:id="rId3"/>
            </p:custDataLst>
          </p:nvPr>
        </p:nvSpPr>
        <p:spPr>
          <a:xfrm>
            <a:off x="6407150" y="446405"/>
            <a:ext cx="5603875" cy="5853430"/>
          </a:xfrm>
          <a:prstGeom prst="rect">
            <a:avLst/>
          </a:prstGeom>
          <a:noFill/>
          <a:ln w="9525">
            <a:solidFill>
              <a:srgbClr val="FFC000"/>
            </a:solidFill>
          </a:ln>
        </p:spPr>
        <p:style>
          <a:lnRef idx="2">
            <a:schemeClr val="accent4"/>
          </a:lnRef>
          <a:fillRef idx="1">
            <a:schemeClr val="lt1"/>
          </a:fillRef>
          <a:effectRef idx="0">
            <a:schemeClr val="accent4"/>
          </a:effectRef>
          <a:fontRef idx="minor">
            <a:schemeClr val="dk1"/>
          </a:fontRef>
        </p:style>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285750" lvl="0" indent="-285750" algn="just">
              <a:lnSpc>
                <a:spcPct val="130000"/>
              </a:lnSpc>
              <a:spcBef>
                <a:spcPts val="0"/>
              </a:spcBef>
              <a:spcAft>
                <a:spcPts val="800"/>
              </a:spcAft>
              <a:buSzPct val="100000"/>
              <a:buFont typeface="Wingdings" panose="05000000000000000000" pitchFamily="2" charset="2"/>
              <a:buChar char="l"/>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B : 述位同一型</a:t>
            </a:r>
          </a:p>
          <a:p>
            <a:pPr lvl="0" indent="0" algn="just">
              <a:lnSpc>
                <a:spcPct val="130000"/>
              </a:lnSpc>
              <a:spcBef>
                <a:spcPts val="0"/>
              </a:spcBef>
              <a:spcAft>
                <a:spcPts val="800"/>
              </a:spcAft>
              <a:buSzPct val="100000"/>
              <a:buFont typeface="Wingdings" panose="05000000000000000000" pitchFamily="2" charset="2"/>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        (亦称集中型: 述位相同,主位不同) </a:t>
            </a:r>
            <a:r>
              <a:rPr lang="zh-CN" altLang="en-US" sz="2000" b="1" spc="50" dirty="0">
                <a:ln w="3175">
                  <a:noFill/>
                  <a:prstDash val="dash"/>
                </a:ln>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 </a:t>
            </a:r>
            <a:endParaRPr lang="zh-CN" altLang="en-US" sz="1600" spc="100" dirty="0">
              <a:ln w="3175">
                <a:noFill/>
                <a:prstDash val="dash"/>
              </a:ln>
              <a:solidFill>
                <a:sysClr val="windowText" lastClr="000000">
                  <a:lumMod val="85000"/>
                  <a:lumOff val="15000"/>
                </a:sysClr>
              </a:solidFill>
              <a:latin typeface="微软雅黑 Light" panose="020B0502040204020203" pitchFamily="34" charset="-122"/>
              <a:ea typeface="微软雅黑 Light" panose="020B0502040204020203" pitchFamily="34" charset="-122"/>
              <a:cs typeface="微软雅黑" panose="020B0503020204020204" charset="-122"/>
            </a:endParaRPr>
          </a:p>
          <a:p>
            <a:pPr marL="285750" lvl="0" indent="-285750" algn="just">
              <a:lnSpc>
                <a:spcPct val="130000"/>
              </a:lnSpc>
              <a:spcBef>
                <a:spcPts val="0"/>
              </a:spcBef>
              <a:spcAft>
                <a:spcPts val="800"/>
              </a:spcAft>
              <a:buSzPct val="100000"/>
              <a:buFont typeface="Wingdings" panose="05000000000000000000" pitchFamily="2" charset="2"/>
              <a:buChar char="l"/>
            </a:pP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e.g.   In Kenya 's Tsavo Game Park ,five thousand elephants</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 were slaughtered</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a:t>
            </a:r>
            <a:r>
              <a:rPr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In Zambia the game department </a:t>
            </a:r>
            <a:r>
              <a:rPr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killed 1,500 elephants</a:t>
            </a:r>
            <a:r>
              <a:rPr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in the Luangwa Valley .In Lusaka and Ndola ,elephants </a:t>
            </a:r>
            <a:r>
              <a:rPr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were also thinned out</a:t>
            </a:r>
            <a:r>
              <a:rPr altLang="zh-CN" sz="2000" b="1" u="sng" spc="50" dirty="0">
                <a:ln w="3175">
                  <a:noFill/>
                  <a:prstDash val="dash"/>
                </a:ln>
                <a:solidFill>
                  <a:srgbClr val="E848DF"/>
                </a:solidFill>
                <a:latin typeface="Segoe UI Black" panose="020B0A02040204020203" charset="0"/>
                <a:ea typeface="微软雅黑 Light" panose="020B0502040204020203" pitchFamily="34" charset="-122"/>
                <a:cs typeface="Segoe UI Black" panose="020B0A02040204020203" charset="0"/>
              </a:rPr>
              <a:t> </a:t>
            </a:r>
            <a:r>
              <a:rPr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and their meat </a:t>
            </a:r>
            <a:r>
              <a:rPr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sold in  the butcher 's shops</a:t>
            </a:r>
            <a:r>
              <a:rPr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a:t>
            </a:r>
          </a:p>
        </p:txBody>
      </p:sp>
      <p:sp>
        <p:nvSpPr>
          <p:cNvPr id="11" name="Title 6"/>
          <p:cNvSpPr txBox="1"/>
          <p:nvPr>
            <p:custDataLst>
              <p:tags r:id="rId4"/>
            </p:custDataLst>
          </p:nvPr>
        </p:nvSpPr>
        <p:spPr>
          <a:xfrm>
            <a:off x="587375" y="606425"/>
            <a:ext cx="5219700" cy="868680"/>
          </a:xfrm>
          <a:prstGeom prst="rect">
            <a:avLst/>
          </a:prstGeom>
          <a:noFill/>
          <a:ln w="3175">
            <a:noFill/>
            <a:prstDash val="dash"/>
          </a:ln>
        </p:spPr>
        <p:txBody>
          <a:bodyPr wrap="square" lIns="72000" tIns="36000" rIns="72000" bIns="108000" anchor="b" anchorCtr="0">
            <a:normAutofit fontScale="5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lvl="0" indent="0" algn="ctr">
              <a:lnSpc>
                <a:spcPct val="130000"/>
              </a:lnSpc>
              <a:spcBef>
                <a:spcPts val="0"/>
              </a:spcBef>
              <a:spcAft>
                <a:spcPts val="800"/>
              </a:spcAft>
              <a:buSzPct val="100000"/>
              <a:defRPr/>
            </a:pPr>
            <a:r>
              <a:rPr altLang="zh-CN" sz="3600" b="1" spc="300" dirty="0">
                <a:ln w="3175">
                  <a:noFill/>
                  <a:prstDash val="dash"/>
                </a:ln>
                <a:solidFill>
                  <a:sysClr val="windowText" lastClr="000000">
                    <a:lumMod val="95000"/>
                    <a:lumOff val="5000"/>
                  </a:sysClr>
                </a:solidFill>
                <a:latin typeface="方正粗黑宋简体" panose="02000000000000000000" charset="-122"/>
                <a:ea typeface="方正粗黑宋简体" panose="02000000000000000000" charset="-122"/>
                <a:cs typeface="微软雅黑" panose="020B0503020204020204" charset="-122"/>
              </a:rPr>
              <a:t>Patterns of thematic progression</a:t>
            </a:r>
            <a:r>
              <a:rPr altLang="zh-CN" sz="3600" b="1" spc="300" dirty="0">
                <a:ln w="3175">
                  <a:noFill/>
                  <a:prstDash val="dash"/>
                </a:ln>
                <a:solidFill>
                  <a:sysClr val="windowText" lastClr="000000">
                    <a:lumMod val="95000"/>
                    <a:lumOff val="5000"/>
                  </a:sysClr>
                </a:solidFill>
                <a:latin typeface="微软雅黑" panose="020B0503020204020204" charset="-122"/>
                <a:ea typeface="微软雅黑" panose="020B0503020204020204" charset="-122"/>
                <a:cs typeface="微软雅黑" panose="020B0503020204020204" charset="-122"/>
              </a:rPr>
              <a:t> </a:t>
            </a:r>
            <a:r>
              <a:rPr lang="zh-CN" altLang="en-US" sz="3600" b="1" spc="300" dirty="0">
                <a:ln w="3175">
                  <a:noFill/>
                  <a:prstDash val="dash"/>
                </a:ln>
                <a:solidFill>
                  <a:sysClr val="windowText" lastClr="000000">
                    <a:lumMod val="95000"/>
                    <a:lumOff val="5000"/>
                  </a:sysClr>
                </a:solidFill>
                <a:latin typeface="微软雅黑" panose="020B0503020204020204" charset="-122"/>
                <a:ea typeface="微软雅黑" panose="020B0503020204020204" charset="-122"/>
                <a:cs typeface="微软雅黑" panose="020B0503020204020204" charset="-122"/>
              </a:rPr>
              <a:t>主位推进模式主要类型</a:t>
            </a:r>
          </a:p>
        </p:txBody>
      </p:sp>
      <p:pic>
        <p:nvPicPr>
          <p:cNvPr id="12" name="图片 11"/>
          <p:cNvPicPr>
            <a:picLocks noChangeAspect="1"/>
          </p:cNvPicPr>
          <p:nvPr/>
        </p:nvPicPr>
        <p:blipFill>
          <a:blip r:embed="rId6"/>
          <a:srcRect l="29312" t="26988" r="61478" b="64276"/>
          <a:stretch>
            <a:fillRect/>
          </a:stretch>
        </p:blipFill>
        <p:spPr>
          <a:xfrm>
            <a:off x="3470275" y="5124450"/>
            <a:ext cx="2306320" cy="1439545"/>
          </a:xfrm>
          <a:prstGeom prst="rect">
            <a:avLst/>
          </a:prstGeom>
          <a:noFill/>
          <a:ln w="9525">
            <a:noFill/>
          </a:ln>
        </p:spPr>
      </p:pic>
      <p:pic>
        <p:nvPicPr>
          <p:cNvPr id="13" name="图片 12"/>
          <p:cNvPicPr>
            <a:picLocks noChangeAspect="1"/>
          </p:cNvPicPr>
          <p:nvPr/>
        </p:nvPicPr>
        <p:blipFill>
          <a:blip r:embed="rId6"/>
          <a:srcRect l="28706" t="48508" r="62621" b="43369"/>
          <a:stretch>
            <a:fillRect/>
          </a:stretch>
        </p:blipFill>
        <p:spPr>
          <a:xfrm>
            <a:off x="9937750" y="4864735"/>
            <a:ext cx="1957705" cy="1252220"/>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Title 6"/>
          <p:cNvSpPr txBox="1"/>
          <p:nvPr>
            <p:custDataLst>
              <p:tags r:id="rId3"/>
            </p:custDataLst>
          </p:nvPr>
        </p:nvSpPr>
        <p:spPr>
          <a:xfrm>
            <a:off x="656590" y="1377315"/>
            <a:ext cx="5295265" cy="5334635"/>
          </a:xfrm>
          <a:prstGeom prst="rect">
            <a:avLst/>
          </a:prstGeom>
        </p:spPr>
        <p:style>
          <a:lnRef idx="2">
            <a:schemeClr val="accent2"/>
          </a:lnRef>
          <a:fillRef idx="1">
            <a:schemeClr val="lt1"/>
          </a:fillRef>
          <a:effectRef idx="0">
            <a:schemeClr val="accent2"/>
          </a:effectRef>
          <a:fontRef idx="minor">
            <a:schemeClr val="dk1"/>
          </a:fontRef>
        </p:style>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lvl="0" indent="0" algn="just" fontAlgn="ctr">
              <a:lnSpc>
                <a:spcPct val="130000"/>
              </a:lnSpc>
              <a:spcBef>
                <a:spcPts val="1000"/>
              </a:spcBef>
              <a:spcAft>
                <a:spcPts val="0"/>
              </a:spcAft>
              <a:buSzPct val="100000"/>
              <a:buFont typeface="+mj-ea"/>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C: 延续型</a:t>
            </a:r>
          </a:p>
          <a:p>
            <a:pPr lvl="0" indent="0" algn="just" fontAlgn="ctr">
              <a:lnSpc>
                <a:spcPct val="130000"/>
              </a:lnSpc>
              <a:spcBef>
                <a:spcPts val="1000"/>
              </a:spcBef>
              <a:spcAft>
                <a:spcPts val="0"/>
              </a:spcAft>
              <a:buSzPct val="100000"/>
              <a:buFont typeface="+mj-ea"/>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(前一句的述位或述位的一部分充当后一句的主位,这个主位又引进一个新的述位,该述位又充当下一句的主位,如此延续下去)</a:t>
            </a:r>
          </a:p>
          <a:p>
            <a:pPr lvl="0" indent="0" algn="just" fontAlgn="ctr">
              <a:lnSpc>
                <a:spcPct val="130000"/>
              </a:lnSpc>
              <a:spcBef>
                <a:spcPts val="1000"/>
              </a:spcBef>
              <a:spcAft>
                <a:spcPts val="0"/>
              </a:spcAft>
              <a:buSzPct val="100000"/>
              <a:buFont typeface="+mj-ea"/>
            </a:pP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e. g.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We</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elect local ,state and federal officials to make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laws</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.These</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 laws</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keep order in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society</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.The order of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society</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provides us with a safe livin g environ ment .</a:t>
            </a:r>
          </a:p>
        </p:txBody>
      </p:sp>
      <p:sp>
        <p:nvSpPr>
          <p:cNvPr id="8" name="Title 6"/>
          <p:cNvSpPr txBox="1"/>
          <p:nvPr>
            <p:custDataLst>
              <p:tags r:id="rId4"/>
            </p:custDataLst>
          </p:nvPr>
        </p:nvSpPr>
        <p:spPr>
          <a:xfrm>
            <a:off x="6315710" y="660400"/>
            <a:ext cx="5219700" cy="5179695"/>
          </a:xfrm>
          <a:prstGeom prst="rect">
            <a:avLst/>
          </a:prstGeom>
        </p:spPr>
        <p:style>
          <a:lnRef idx="2">
            <a:schemeClr val="accent1"/>
          </a:lnRef>
          <a:fillRef idx="1">
            <a:schemeClr val="lt1"/>
          </a:fillRef>
          <a:effectRef idx="0">
            <a:schemeClr val="accent1"/>
          </a:effectRef>
          <a:fontRef idx="minor">
            <a:schemeClr val="dk1"/>
          </a:fontRef>
        </p:style>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lvl="0" indent="0" algn="just">
              <a:lnSpc>
                <a:spcPct val="130000"/>
              </a:lnSpc>
              <a:spcBef>
                <a:spcPts val="0"/>
              </a:spcBef>
              <a:spcAft>
                <a:spcPts val="800"/>
              </a:spcAft>
              <a:buSzPct val="100000"/>
              <a:buFont typeface="Wingdings" panose="05000000000000000000" pitchFamily="2" charset="2"/>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D: 交叉型</a:t>
            </a:r>
          </a:p>
          <a:p>
            <a:pPr lvl="0" indent="0" algn="just">
              <a:lnSpc>
                <a:spcPct val="130000"/>
              </a:lnSpc>
              <a:spcBef>
                <a:spcPts val="0"/>
              </a:spcBef>
              <a:spcAft>
                <a:spcPts val="800"/>
              </a:spcAft>
              <a:buSzPct val="100000"/>
              <a:buFont typeface="Wingdings" panose="05000000000000000000" pitchFamily="2" charset="2"/>
            </a:pPr>
            <a:r>
              <a:rPr lang="zh-CN" altLang="en-US" sz="2000" b="1" spc="50" dirty="0">
                <a:ln w="3175">
                  <a:noFill/>
                  <a:prstDash val="dash"/>
                </a:ln>
                <a:solidFill>
                  <a:srgbClr val="C00000"/>
                </a:solidFill>
                <a:latin typeface="方正粗黑宋简体" panose="02000000000000000000" charset="-122"/>
                <a:ea typeface="方正粗黑宋简体" panose="02000000000000000000" charset="-122"/>
                <a:cs typeface="方正粗黑宋简体" panose="02000000000000000000" charset="-122"/>
              </a:rPr>
              <a:t>    (前一句的主位是后一句的述位)  </a:t>
            </a:r>
          </a:p>
          <a:p>
            <a:pPr lvl="0" algn="just" fontAlgn="ctr">
              <a:lnSpc>
                <a:spcPct val="130000"/>
              </a:lnSpc>
              <a:spcBef>
                <a:spcPts val="1000"/>
              </a:spcBef>
              <a:spcAft>
                <a:spcPts val="0"/>
              </a:spcAft>
              <a:buClrTx/>
              <a:buSzTx/>
              <a:buFont typeface="+mj-ea"/>
            </a:pP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e.g.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Gaga</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walked behind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his friends</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quietly .But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his friends</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didn 't want him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Gaga</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followed </a:t>
            </a:r>
            <a:r>
              <a:rPr lang="en-US" altLang="zh-CN" sz="2400" b="1" u="sng" spc="50" dirty="0">
                <a:ln w="3175">
                  <a:noFill/>
                  <a:prstDash val="dash"/>
                </a:ln>
                <a:solidFill>
                  <a:srgbClr val="00B050"/>
                </a:solidFill>
                <a:latin typeface="Segoe UI Black" panose="020B0A02040204020203" charset="0"/>
                <a:ea typeface="微软雅黑 Light" panose="020B0502040204020203" pitchFamily="34" charset="-122"/>
                <a:cs typeface="Segoe UI Black" panose="020B0A02040204020203" charset="0"/>
              </a:rPr>
              <a:t>them</a:t>
            </a:r>
            <a:r>
              <a:rPr lang="en-US" altLang="zh-CN" sz="2000" b="1" spc="50" dirty="0">
                <a:ln w="3175">
                  <a:noFill/>
                  <a:prstDash val="dash"/>
                </a:ln>
                <a:solidFill>
                  <a:sysClr val="windowText" lastClr="000000">
                    <a:lumMod val="85000"/>
                    <a:lumOff val="15000"/>
                  </a:sysClr>
                </a:solidFill>
                <a:latin typeface="Calibri" panose="020F0502020204030204" charset="0"/>
                <a:ea typeface="微软雅黑 Light" panose="020B0502040204020203" pitchFamily="34" charset="-122"/>
                <a:cs typeface="Calibri" panose="020F0502020204030204" charset="0"/>
              </a:rPr>
              <a:t> to the river and cried loud ly .</a:t>
            </a:r>
          </a:p>
        </p:txBody>
      </p:sp>
      <p:pic>
        <p:nvPicPr>
          <p:cNvPr id="2" name="图片 12"/>
          <p:cNvPicPr>
            <a:picLocks noChangeAspect="1"/>
          </p:cNvPicPr>
          <p:nvPr/>
        </p:nvPicPr>
        <p:blipFill>
          <a:blip r:embed="rId6"/>
          <a:srcRect l="29082" t="74904" r="59200" b="15376"/>
          <a:stretch>
            <a:fillRect/>
          </a:stretch>
        </p:blipFill>
        <p:spPr>
          <a:xfrm>
            <a:off x="8702675" y="3803015"/>
            <a:ext cx="2526030" cy="1668145"/>
          </a:xfrm>
          <a:prstGeom prst="rect">
            <a:avLst/>
          </a:prstGeom>
          <a:noFill/>
          <a:ln w="9525">
            <a:noFill/>
          </a:ln>
        </p:spPr>
      </p:pic>
      <p:pic>
        <p:nvPicPr>
          <p:cNvPr id="6" name="图片 12"/>
          <p:cNvPicPr>
            <a:picLocks noChangeAspect="1"/>
          </p:cNvPicPr>
          <p:nvPr/>
        </p:nvPicPr>
        <p:blipFill>
          <a:blip r:embed="rId6"/>
          <a:srcRect l="29082" t="74904" r="59200" b="15376"/>
          <a:stretch>
            <a:fillRect/>
          </a:stretch>
        </p:blipFill>
        <p:spPr>
          <a:xfrm>
            <a:off x="1423670" y="5026025"/>
            <a:ext cx="3049905" cy="1456690"/>
          </a:xfrm>
          <a:prstGeom prst="rect">
            <a:avLst/>
          </a:prstGeom>
          <a:noFill/>
          <a:ln w="9525">
            <a:noFill/>
          </a:ln>
        </p:spPr>
      </p:pic>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ox(in)">
                                      <p:cBhvr>
                                        <p:cTn id="7" dur="2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ox(in)">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89612" y="658906"/>
            <a:ext cx="3416320" cy="523220"/>
          </a:xfrm>
          <a:prstGeom prst="rect">
            <a:avLst/>
          </a:prstGeom>
          <a:noFill/>
        </p:spPr>
        <p:txBody>
          <a:bodyPr wrap="none" rtlCol="0">
            <a:spAutoFit/>
          </a:bodyPr>
          <a:lstStyle/>
          <a:p>
            <a:r>
              <a:rPr kumimoji="1" lang="zh-CN" altLang="en-US" sz="2800" dirty="0">
                <a:solidFill>
                  <a:schemeClr val="bg1"/>
                </a:solidFill>
              </a:rPr>
              <a:t>单击这里输入大标题</a:t>
            </a:r>
          </a:p>
        </p:txBody>
      </p:sp>
      <p:sp>
        <p:nvSpPr>
          <p:cNvPr id="151" name="矩形: 圆角 2"/>
          <p:cNvSpPr/>
          <p:nvPr/>
        </p:nvSpPr>
        <p:spPr>
          <a:xfrm>
            <a:off x="1115060" y="2741930"/>
            <a:ext cx="2679065" cy="1798955"/>
          </a:xfrm>
          <a:prstGeom prst="roundRect">
            <a:avLst/>
          </a:prstGeom>
          <a:solidFill>
            <a:srgbClr val="24B0D2"/>
          </a:solidFill>
          <a:ln w="508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5" b="1" dirty="0">
                <a:solidFill>
                  <a:schemeClr val="bg1"/>
                </a:solidFill>
                <a:latin typeface="微软雅黑" panose="020B0503020204020204" charset="-122"/>
                <a:ea typeface="微软雅黑" panose="020B0503020204020204" charset="-122"/>
              </a:rPr>
              <a:t>Keywords</a:t>
            </a:r>
          </a:p>
        </p:txBody>
      </p:sp>
      <p:grpSp>
        <p:nvGrpSpPr>
          <p:cNvPr id="152" name="组合 3"/>
          <p:cNvGrpSpPr/>
          <p:nvPr/>
        </p:nvGrpSpPr>
        <p:grpSpPr>
          <a:xfrm>
            <a:off x="3793490" y="2926715"/>
            <a:ext cx="1143000" cy="1614170"/>
            <a:chOff x="4706082" y="1460560"/>
            <a:chExt cx="675382" cy="2573866"/>
          </a:xfrm>
        </p:grpSpPr>
        <p:sp>
          <p:nvSpPr>
            <p:cNvPr id="153" name="任意多边形: 形状 4"/>
            <p:cNvSpPr/>
            <p:nvPr/>
          </p:nvSpPr>
          <p:spPr>
            <a:xfrm>
              <a:off x="4706082" y="2747493"/>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821" tIns="606676" rIns="313820" bIns="606676"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sp>
          <p:nvSpPr>
            <p:cNvPr id="154" name="任意多边形: 形状 5"/>
            <p:cNvSpPr/>
            <p:nvPr/>
          </p:nvSpPr>
          <p:spPr>
            <a:xfrm>
              <a:off x="4706082" y="2707154"/>
              <a:ext cx="376338" cy="85677"/>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257" tIns="28813" rIns="333255" bIns="28815"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sp>
          <p:nvSpPr>
            <p:cNvPr id="155" name="任意多边形: 形状 6"/>
            <p:cNvSpPr/>
            <p:nvPr/>
          </p:nvSpPr>
          <p:spPr>
            <a:xfrm>
              <a:off x="4706082" y="146056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821" tIns="606676" rIns="313820" bIns="606676"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grpSp>
      <p:sp>
        <p:nvSpPr>
          <p:cNvPr id="156" name="矩形: 圆角 7"/>
          <p:cNvSpPr/>
          <p:nvPr/>
        </p:nvSpPr>
        <p:spPr>
          <a:xfrm>
            <a:off x="5146675" y="2663825"/>
            <a:ext cx="524510" cy="521970"/>
          </a:xfrm>
          <a:prstGeom prst="roundRect">
            <a:avLst/>
          </a:prstGeom>
          <a:solidFill>
            <a:srgbClr val="15B1B8"/>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0" b="1" dirty="0">
                <a:solidFill>
                  <a:schemeClr val="bg1"/>
                </a:solidFill>
                <a:latin typeface="微软雅黑" panose="020B0503020204020204" charset="-122"/>
                <a:ea typeface="微软雅黑" panose="020B0503020204020204" charset="-122"/>
              </a:rPr>
              <a:t>1.</a:t>
            </a:r>
          </a:p>
        </p:txBody>
      </p:sp>
      <p:sp>
        <p:nvSpPr>
          <p:cNvPr id="158" name="矩形: 圆角 9"/>
          <p:cNvSpPr/>
          <p:nvPr/>
        </p:nvSpPr>
        <p:spPr>
          <a:xfrm>
            <a:off x="5146675" y="4376420"/>
            <a:ext cx="523240" cy="481330"/>
          </a:xfrm>
          <a:prstGeom prst="roundRect">
            <a:avLst/>
          </a:prstGeom>
          <a:solidFill>
            <a:schemeClr val="accent4"/>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0" b="1" dirty="0">
                <a:solidFill>
                  <a:schemeClr val="bg1"/>
                </a:solidFill>
                <a:latin typeface="微软雅黑" panose="020B0503020204020204" charset="-122"/>
                <a:ea typeface="微软雅黑" panose="020B0503020204020204" charset="-122"/>
              </a:rPr>
              <a:t>2.</a:t>
            </a:r>
          </a:p>
        </p:txBody>
      </p:sp>
      <p:sp>
        <p:nvSpPr>
          <p:cNvPr id="159" name="矩形 158"/>
          <p:cNvSpPr/>
          <p:nvPr/>
        </p:nvSpPr>
        <p:spPr>
          <a:xfrm>
            <a:off x="5894705" y="2350135"/>
            <a:ext cx="5377815" cy="1383665"/>
          </a:xfrm>
          <a:prstGeom prst="rect">
            <a:avLst/>
          </a:prstGeom>
        </p:spPr>
        <p:txBody>
          <a:bodyPr wrap="square">
            <a:spAutoFit/>
          </a:bodyPr>
          <a:lstStyle/>
          <a:p>
            <a:pPr lvl="0" algn="l">
              <a:buClrTx/>
              <a:buSzTx/>
              <a:buFontTx/>
            </a:pP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frequently-stated thematical information</a:t>
            </a:r>
          </a:p>
          <a:p>
            <a:pPr lvl="0" algn="l">
              <a:buClrTx/>
              <a:buSzTx/>
              <a:buFontTx/>
            </a:pPr>
            <a:r>
              <a:rPr lang="zh-CN" altLang="en-US"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（被反复陈述的主位信息）</a:t>
            </a:r>
          </a:p>
        </p:txBody>
      </p:sp>
      <p:sp>
        <p:nvSpPr>
          <p:cNvPr id="160" name="矩形 159"/>
          <p:cNvSpPr/>
          <p:nvPr/>
        </p:nvSpPr>
        <p:spPr>
          <a:xfrm>
            <a:off x="5845810" y="4291965"/>
            <a:ext cx="5426710" cy="1339215"/>
          </a:xfrm>
          <a:prstGeom prst="rect">
            <a:avLst/>
          </a:prstGeom>
        </p:spPr>
        <p:txBody>
          <a:bodyPr wrap="square">
            <a:spAutoFit/>
          </a:bodyPr>
          <a:lstStyle/>
          <a:p>
            <a:pPr lvl="0" indent="0" algn="l" fontAlgn="ctr">
              <a:lnSpc>
                <a:spcPct val="130000"/>
              </a:lnSpc>
              <a:spcBef>
                <a:spcPts val="1000"/>
              </a:spcBef>
              <a:spcAft>
                <a:spcPts val="0"/>
              </a:spcAft>
              <a:buSzPct val="130000"/>
              <a:buFont typeface="WPS-Bullets" pitchFamily="2" charset="0"/>
              <a:buNone/>
            </a:pP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recurrent rheme information </a:t>
            </a:r>
          </a:p>
          <a:p>
            <a:pPr lvl="0" indent="0" algn="l" fontAlgn="ctr">
              <a:lnSpc>
                <a:spcPct val="130000"/>
              </a:lnSpc>
              <a:spcBef>
                <a:spcPts val="1000"/>
              </a:spcBef>
              <a:spcAft>
                <a:spcPts val="0"/>
              </a:spcAft>
              <a:buSzPct val="130000"/>
              <a:buFont typeface="WPS-Bullets" pitchFamily="2" charset="0"/>
              <a:buNone/>
            </a:pP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反复出现的述位信息</a:t>
            </a:r>
            <a:r>
              <a:rPr lang="en-US" altLang="zh-CN" sz="2800" b="1" dirty="0">
                <a:solidFill>
                  <a:srgbClr val="000000">
                    <a:lumMod val="75000"/>
                    <a:lumOff val="25000"/>
                  </a:srgbClr>
                </a:solidFill>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2800" dirty="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endParaRPr>
          </a:p>
        </p:txBody>
      </p:sp>
      <p:sp>
        <p:nvSpPr>
          <p:cNvPr id="34" name="文本框 33"/>
          <p:cNvSpPr txBox="1"/>
          <p:nvPr/>
        </p:nvSpPr>
        <p:spPr>
          <a:xfrm>
            <a:off x="1517650" y="382905"/>
            <a:ext cx="8959850" cy="1245235"/>
          </a:xfrm>
          <a:prstGeom prst="rect">
            <a:avLst/>
          </a:prstGeom>
          <a:noFill/>
        </p:spPr>
        <p:txBody>
          <a:bodyPr wrap="square" rtlCol="0">
            <a:spAutoFit/>
          </a:bodyPr>
          <a:lstStyle/>
          <a:p>
            <a:pPr algn="ctr" fontAlgn="auto">
              <a:lnSpc>
                <a:spcPts val="4500"/>
              </a:lnSpc>
            </a:pPr>
            <a:r>
              <a:rPr lang="zh-CN" altLang="en-US" sz="3200" b="1">
                <a:solidFill>
                  <a:srgbClr val="F77258"/>
                </a:solidFill>
                <a:latin typeface="+mj-ea"/>
                <a:ea typeface="+mj-ea"/>
                <a:cs typeface="+mj-ea"/>
              </a:rPr>
              <a:t>Keywords from </a:t>
            </a:r>
            <a:r>
              <a:rPr lang="zh-CN" altLang="en-US" sz="3200" b="1">
                <a:solidFill>
                  <a:srgbClr val="F77258"/>
                </a:solidFill>
                <a:latin typeface="+mj-ea"/>
                <a:ea typeface="+mj-ea"/>
                <a:cs typeface="+mj-ea"/>
                <a:sym typeface="+mn-ea"/>
              </a:rPr>
              <a:t>Thematic </a:t>
            </a:r>
            <a:r>
              <a:rPr lang="en-US" altLang="zh-CN" sz="3200" b="1">
                <a:solidFill>
                  <a:srgbClr val="F77258"/>
                </a:solidFill>
                <a:latin typeface="+mj-ea"/>
                <a:ea typeface="+mj-ea"/>
                <a:cs typeface="+mj-ea"/>
                <a:sym typeface="+mn-ea"/>
              </a:rPr>
              <a:t>P</a:t>
            </a:r>
            <a:r>
              <a:rPr lang="zh-CN" altLang="en-US" sz="3200" b="1">
                <a:solidFill>
                  <a:srgbClr val="F77258"/>
                </a:solidFill>
                <a:latin typeface="+mj-ea"/>
                <a:ea typeface="+mj-ea"/>
                <a:cs typeface="+mj-ea"/>
                <a:sym typeface="+mn-ea"/>
              </a:rPr>
              <a:t>rogression</a:t>
            </a:r>
            <a:r>
              <a:rPr lang="en-US" altLang="zh-CN" sz="3200" dirty="0">
                <a:solidFill>
                  <a:srgbClr val="0003C0"/>
                </a:solidFill>
                <a:latin typeface="方正粗黑宋简体" panose="02000000000000000000" charset="-122"/>
                <a:ea typeface="方正粗黑宋简体" panose="02000000000000000000" charset="-122"/>
                <a:cs typeface="方正粗黑宋简体" panose="02000000000000000000" charset="-122"/>
              </a:rPr>
              <a:t>  </a:t>
            </a:r>
          </a:p>
          <a:p>
            <a:pPr algn="ctr" fontAlgn="auto">
              <a:lnSpc>
                <a:spcPts val="4500"/>
              </a:lnSpc>
            </a:pPr>
            <a:r>
              <a:rPr lang="zh-CN" altLang="en-US" sz="3200" b="1">
                <a:solidFill>
                  <a:srgbClr val="F77258"/>
                </a:solidFill>
                <a:latin typeface="+mj-ea"/>
                <a:ea typeface="+mj-ea"/>
                <a:cs typeface="+mj-ea"/>
              </a:rPr>
              <a:t>基于主位推进模式的关键词</a:t>
            </a:r>
            <a:r>
              <a:rPr lang="zh-CN" altLang="en-US" sz="3200" dirty="0">
                <a:solidFill>
                  <a:srgbClr val="0003C0"/>
                </a:solidFill>
                <a:latin typeface="方正粗黑宋简体" panose="02000000000000000000" charset="-122"/>
                <a:ea typeface="方正粗黑宋简体" panose="02000000000000000000" charset="-122"/>
                <a:cs typeface="方正粗黑宋简体" panose="02000000000000000000" charset="-122"/>
              </a:rPr>
              <a:t> </a:t>
            </a:r>
            <a:endParaRPr lang="en-US" altLang="zh-CN" sz="3200" dirty="0">
              <a:solidFill>
                <a:srgbClr val="0003C0"/>
              </a:solidFill>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par>
                                <p:cTn id="13" presetID="35" presetClass="path" presetSubtype="0" decel="100000" fill="hold" grpId="1" nodeType="withEffect">
                                  <p:stCondLst>
                                    <p:cond delay="750"/>
                                  </p:stCondLst>
                                  <p:childTnLst>
                                    <p:animMotion origin="layout" path="M -0.00065 -0.00232 L -0.13307 -0.00348 " pathEditMode="relative" rAng="0" ptsTypes="AA">
                                      <p:cBhvr>
                                        <p:cTn id="14" dur="1000" spd="-100000" fill="hold"/>
                                        <p:tgtEl>
                                          <p:spTgt spid="151"/>
                                        </p:tgtEl>
                                        <p:attrNameLst>
                                          <p:attrName>ppt_x</p:attrName>
                                          <p:attrName>ppt_y</p:attrName>
                                        </p:attrNameLst>
                                      </p:cBhvr>
                                      <p:rCtr x="-6628" y="-69"/>
                                    </p:animMotion>
                                  </p:childTnLst>
                                </p:cTn>
                              </p:par>
                              <p:par>
                                <p:cTn id="15" presetID="22" presetClass="entr" presetSubtype="8" fill="hold" nodeType="withEffect">
                                  <p:stCondLst>
                                    <p:cond delay="1500"/>
                                  </p:stCondLst>
                                  <p:childTnLst>
                                    <p:set>
                                      <p:cBhvr>
                                        <p:cTn id="16" dur="1" fill="hold">
                                          <p:stCondLst>
                                            <p:cond delay="0"/>
                                          </p:stCondLst>
                                        </p:cTn>
                                        <p:tgtEl>
                                          <p:spTgt spid="152"/>
                                        </p:tgtEl>
                                        <p:attrNameLst>
                                          <p:attrName>style.visibility</p:attrName>
                                        </p:attrNameLst>
                                      </p:cBhvr>
                                      <p:to>
                                        <p:strVal val="visible"/>
                                      </p:to>
                                    </p:set>
                                    <p:animEffect transition="in" filter="wipe(left)">
                                      <p:cBhvr>
                                        <p:cTn id="17" dur="500"/>
                                        <p:tgtEl>
                                          <p:spTgt spid="152"/>
                                        </p:tgtEl>
                                      </p:cBhvr>
                                    </p:animEffect>
                                  </p:childTnLst>
                                </p:cTn>
                              </p:par>
                              <p:par>
                                <p:cTn id="18" presetID="10" presetClass="entr" presetSubtype="0" fill="hold" grpId="0" nodeType="withEffect">
                                  <p:stCondLst>
                                    <p:cond delay="175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par>
                                <p:cTn id="21" presetID="63" presetClass="path" presetSubtype="0" decel="100000" fill="hold" grpId="1" nodeType="withEffect">
                                  <p:stCondLst>
                                    <p:cond delay="1750"/>
                                  </p:stCondLst>
                                  <p:childTnLst>
                                    <p:animMotion origin="layout" path="M -4.58333E-6 -3.7037E-6 L 0.1125 -0.00023 " pathEditMode="relative" rAng="0" ptsTypes="AA">
                                      <p:cBhvr>
                                        <p:cTn id="22" dur="1000" spd="-100000" fill="hold"/>
                                        <p:tgtEl>
                                          <p:spTgt spid="156"/>
                                        </p:tgtEl>
                                        <p:attrNameLst>
                                          <p:attrName>ppt_x</p:attrName>
                                          <p:attrName>ppt_y</p:attrName>
                                        </p:attrNameLst>
                                      </p:cBhvr>
                                      <p:rCtr x="5625" y="-23"/>
                                    </p:animMotion>
                                  </p:childTnLst>
                                </p:cTn>
                              </p:par>
                              <p:par>
                                <p:cTn id="23" presetID="10" presetClass="entr" presetSubtype="0" fill="hold" grpId="0" nodeType="withEffect">
                                  <p:stCondLst>
                                    <p:cond delay="195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63" presetClass="path" presetSubtype="0" decel="100000" fill="hold" grpId="1" nodeType="withEffect">
                                  <p:stCondLst>
                                    <p:cond delay="1950"/>
                                  </p:stCondLst>
                                  <p:childTnLst>
                                    <p:animMotion origin="layout" path="M -4.58333E-6 -1.85185E-6 L 0.1125 -0.00023 " pathEditMode="relative" rAng="0" ptsTypes="AA">
                                      <p:cBhvr>
                                        <p:cTn id="27" dur="1000" spd="-100000" fill="hold"/>
                                        <p:tgtEl>
                                          <p:spTgt spid="158"/>
                                        </p:tgtEl>
                                        <p:attrNameLst>
                                          <p:attrName>ppt_x</p:attrName>
                                          <p:attrName>ppt_y</p:attrName>
                                        </p:attrNameLst>
                                      </p:cBhvr>
                                      <p:rCtr x="5625" y="-23"/>
                                    </p:animMotion>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wedge">
                                      <p:cBhvr>
                                        <p:cTn id="32" dur="20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plus(in)">
                                      <p:cBhvr>
                                        <p:cTn id="37"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1" grpId="0" bldLvl="0" animBg="1"/>
      <p:bldP spid="151" grpId="1" bldLvl="0" animBg="1"/>
      <p:bldP spid="156" grpId="0" bldLvl="0" animBg="1"/>
      <p:bldP spid="156" grpId="1" bldLvl="0" animBg="1"/>
      <p:bldP spid="158" grpId="0" bldLvl="0" animBg="1"/>
      <p:bldP spid="158" grpId="1" bldLvl="0" animBg="1"/>
      <p:bldP spid="159" grpId="0"/>
      <p:bldP spid="159" grpId="1"/>
      <p:bldP spid="160" grpId="0"/>
      <p:bldP spid="16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440" y="2498725"/>
            <a:ext cx="11840633" cy="317246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spAutoFit/>
          </a:bodyPr>
          <a:lstStyle/>
          <a:p>
            <a:pPr marL="0" indent="0" algn="just" eaLnBrk="1" latinLnBrk="0" hangingPunct="1">
              <a:lnSpc>
                <a:spcPct val="150000"/>
              </a:lnSpc>
            </a:pPr>
            <a:r>
              <a:rPr lang="en-US" sz="2665" b="1">
                <a:latin typeface="Times New Roman" panose="02020603050405020304" charset="0"/>
              </a:rPr>
              <a:t> </a:t>
            </a:r>
            <a:r>
              <a:rPr lang="en-US" sz="2665" b="1">
                <a:solidFill>
                  <a:srgbClr val="FF0000"/>
                </a:solidFill>
                <a:latin typeface="Times New Roman" panose="02020603050405020304" charset="0"/>
              </a:rPr>
              <a:t> </a:t>
            </a:r>
            <a:r>
              <a:rPr lang="en-US" sz="2665" b="1">
                <a:latin typeface="Times New Roman" panose="02020603050405020304" charset="0"/>
                <a:cs typeface="Helvetica" charset="0"/>
              </a:rPr>
              <a:t>   </a:t>
            </a:r>
            <a:r>
              <a:rPr lang="en-US" sz="2665" b="1">
                <a:solidFill>
                  <a:srgbClr val="FF0000"/>
                </a:solidFill>
                <a:latin typeface="Times New Roman" panose="02020603050405020304" charset="0"/>
              </a:rPr>
              <a:t>The power of color</a:t>
            </a:r>
            <a:r>
              <a:rPr lang="en-US" sz="2665" b="1">
                <a:latin typeface="Times New Roman" panose="02020603050405020304" charset="0"/>
              </a:rPr>
              <a:t> </a:t>
            </a:r>
            <a:r>
              <a:rPr lang="en-US" sz="2665" b="1">
                <a:solidFill>
                  <a:srgbClr val="00B050"/>
                </a:solidFill>
                <a:latin typeface="Times New Roman" panose="02020603050405020304" charset="0"/>
              </a:rPr>
              <a:t>has been used</a:t>
            </a:r>
            <a:r>
              <a:rPr lang="en-US" sz="2665" b="1">
                <a:latin typeface="Times New Roman" panose="02020603050405020304" charset="0"/>
              </a:rPr>
              <a:t> </a:t>
            </a:r>
            <a:r>
              <a:rPr lang="en-US" sz="2665" b="1">
                <a:solidFill>
                  <a:schemeClr val="tx1"/>
                </a:solidFill>
                <a:latin typeface="Times New Roman" panose="02020603050405020304" charset="0"/>
              </a:rPr>
              <a:t>for centuries and we should be making the most of it in our lives.</a:t>
            </a:r>
            <a:r>
              <a:rPr lang="en-US" sz="2665" b="1">
                <a:solidFill>
                  <a:schemeClr val="accent5">
                    <a:lumMod val="20000"/>
                    <a:lumOff val="80000"/>
                  </a:schemeClr>
                </a:solidFill>
                <a:latin typeface="Times New Roman" panose="02020603050405020304" charset="0"/>
              </a:rPr>
              <a:t> </a:t>
            </a:r>
            <a:r>
              <a:rPr lang="en-US" sz="2665" b="1">
                <a:solidFill>
                  <a:srgbClr val="FF0000"/>
                </a:solidFill>
                <a:latin typeface="Times New Roman" panose="02020603050405020304" charset="0"/>
              </a:rPr>
              <a:t>Color</a:t>
            </a:r>
            <a:r>
              <a:rPr lang="en-US" sz="2665" b="1">
                <a:latin typeface="Times New Roman" panose="02020603050405020304" charset="0"/>
              </a:rPr>
              <a:t> </a:t>
            </a:r>
            <a:r>
              <a:rPr lang="en-US" sz="2665" b="1">
                <a:solidFill>
                  <a:srgbClr val="7030A0"/>
                </a:solidFill>
                <a:latin typeface="Times New Roman" panose="02020603050405020304" charset="0"/>
              </a:rPr>
              <a:t>affects</a:t>
            </a:r>
            <a:r>
              <a:rPr lang="en-US" sz="2665" b="1">
                <a:solidFill>
                  <a:schemeClr val="accent5">
                    <a:lumMod val="20000"/>
                    <a:lumOff val="80000"/>
                  </a:schemeClr>
                </a:solidFill>
                <a:latin typeface="Times New Roman" panose="02020603050405020304" charset="0"/>
              </a:rPr>
              <a:t> </a:t>
            </a:r>
            <a:r>
              <a:rPr lang="en-US" sz="2665" b="1">
                <a:solidFill>
                  <a:schemeClr val="tx1"/>
                </a:solidFill>
                <a:latin typeface="Times New Roman" panose="02020603050405020304" charset="0"/>
              </a:rPr>
              <a:t>us to a greater degree than most of us realize. </a:t>
            </a:r>
            <a:r>
              <a:rPr lang="en-US" sz="2665" b="1">
                <a:solidFill>
                  <a:srgbClr val="FF0000"/>
                </a:solidFill>
                <a:latin typeface="Times New Roman" panose="02020603050405020304" charset="0"/>
              </a:rPr>
              <a:t>It</a:t>
            </a:r>
            <a:r>
              <a:rPr lang="en-US" sz="2665" b="1">
                <a:solidFill>
                  <a:srgbClr val="00B050"/>
                </a:solidFill>
                <a:latin typeface="Times New Roman" panose="02020603050405020304" charset="0"/>
              </a:rPr>
              <a:t> is used</a:t>
            </a:r>
            <a:r>
              <a:rPr lang="en-US" sz="2665" b="1">
                <a:solidFill>
                  <a:schemeClr val="tx1"/>
                </a:solidFill>
                <a:latin typeface="Times New Roman" panose="02020603050405020304" charset="0"/>
              </a:rPr>
              <a:t> increasingly by psychologists and therapists for</a:t>
            </a:r>
            <a:r>
              <a:rPr lang="en-US" sz="2665" b="1">
                <a:solidFill>
                  <a:schemeClr val="accent5">
                    <a:lumMod val="20000"/>
                    <a:lumOff val="80000"/>
                  </a:schemeClr>
                </a:solidFill>
                <a:latin typeface="Times New Roman" panose="02020603050405020304" charset="0"/>
              </a:rPr>
              <a:t> </a:t>
            </a:r>
            <a:r>
              <a:rPr lang="en-US" sz="2665" b="1">
                <a:solidFill>
                  <a:srgbClr val="7030A0"/>
                </a:solidFill>
                <a:latin typeface="Times New Roman" panose="02020603050405020304" charset="0"/>
              </a:rPr>
              <a:t>influencing</a:t>
            </a:r>
            <a:r>
              <a:rPr lang="en-US" sz="2665" b="1">
                <a:solidFill>
                  <a:schemeClr val="accent5">
                    <a:lumMod val="20000"/>
                    <a:lumOff val="80000"/>
                  </a:schemeClr>
                </a:solidFill>
                <a:latin typeface="Times New Roman" panose="02020603050405020304" charset="0"/>
              </a:rPr>
              <a:t> </a:t>
            </a:r>
            <a:r>
              <a:rPr lang="en-US" sz="2665" b="1">
                <a:solidFill>
                  <a:schemeClr val="tx1"/>
                </a:solidFill>
                <a:latin typeface="Times New Roman" panose="02020603050405020304" charset="0"/>
              </a:rPr>
              <a:t>mood and state of mind, and for various types of treatments when we are ill.</a:t>
            </a:r>
            <a:r>
              <a:rPr lang="en-US" sz="2665" b="1">
                <a:solidFill>
                  <a:schemeClr val="accent5">
                    <a:lumMod val="20000"/>
                    <a:lumOff val="80000"/>
                  </a:schemeClr>
                </a:solidFill>
                <a:latin typeface="Times New Roman" panose="02020603050405020304" charset="0"/>
              </a:rPr>
              <a:t> </a:t>
            </a:r>
            <a:r>
              <a:rPr lang="en-US" sz="2665" b="1">
                <a:solidFill>
                  <a:schemeClr val="tx1"/>
                </a:solidFill>
                <a:latin typeface="Times New Roman" panose="02020603050405020304" charset="0"/>
              </a:rPr>
              <a:t>Some people even believe that the blind can</a:t>
            </a:r>
            <a:r>
              <a:rPr lang="en-US" sz="2665" b="1">
                <a:solidFill>
                  <a:schemeClr val="accent5">
                    <a:lumMod val="20000"/>
                    <a:lumOff val="80000"/>
                  </a:schemeClr>
                </a:solidFill>
                <a:latin typeface="Times New Roman" panose="02020603050405020304" charset="0"/>
              </a:rPr>
              <a:t> </a:t>
            </a:r>
            <a:r>
              <a:rPr lang="en-US" sz="2665" b="1">
                <a:solidFill>
                  <a:srgbClr val="7030A0"/>
                </a:solidFill>
                <a:latin typeface="Times New Roman" panose="02020603050405020304" charset="0"/>
              </a:rPr>
              <a:t>benefit from</a:t>
            </a:r>
            <a:r>
              <a:rPr lang="en-US" sz="2665" b="1">
                <a:solidFill>
                  <a:schemeClr val="tx1"/>
                </a:solidFill>
                <a:latin typeface="Times New Roman" panose="02020603050405020304" charset="0"/>
              </a:rPr>
              <a:t> the‘vibrations’ that</a:t>
            </a:r>
            <a:r>
              <a:rPr lang="en-US" sz="2665" b="1">
                <a:latin typeface="Times New Roman" panose="02020603050405020304" charset="0"/>
              </a:rPr>
              <a:t> </a:t>
            </a:r>
            <a:r>
              <a:rPr lang="en-US" sz="2665" b="1">
                <a:solidFill>
                  <a:srgbClr val="FF0000"/>
                </a:solidFill>
                <a:latin typeface="Times New Roman" panose="02020603050405020304" charset="0"/>
              </a:rPr>
              <a:t>color</a:t>
            </a:r>
            <a:r>
              <a:rPr lang="en-US" sz="2665" b="1">
                <a:latin typeface="Times New Roman" panose="02020603050405020304" charset="0"/>
              </a:rPr>
              <a:t> </a:t>
            </a:r>
            <a:r>
              <a:rPr lang="en-US" sz="2665" b="1">
                <a:solidFill>
                  <a:schemeClr val="tx1"/>
                </a:solidFill>
                <a:latin typeface="Times New Roman" panose="02020603050405020304" charset="0"/>
              </a:rPr>
              <a:t>gives off.</a:t>
            </a:r>
          </a:p>
        </p:txBody>
      </p:sp>
      <p:sp>
        <p:nvSpPr>
          <p:cNvPr id="9" name="圆角矩形 8"/>
          <p:cNvSpPr/>
          <p:nvPr/>
        </p:nvSpPr>
        <p:spPr>
          <a:xfrm>
            <a:off x="1572260" y="1480185"/>
            <a:ext cx="3757295" cy="5308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400">
                <a:solidFill>
                  <a:schemeClr val="tx1"/>
                </a:solidFill>
                <a:latin typeface="方正粗黑宋简体" panose="02000000000000000000" charset="-122"/>
                <a:ea typeface="方正粗黑宋简体" panose="02000000000000000000" charset="-122"/>
              </a:rPr>
              <a:t>反复被陈述的主位信息</a:t>
            </a:r>
          </a:p>
        </p:txBody>
      </p:sp>
      <p:sp>
        <p:nvSpPr>
          <p:cNvPr id="10" name="圆角矩形 9"/>
          <p:cNvSpPr/>
          <p:nvPr/>
        </p:nvSpPr>
        <p:spPr>
          <a:xfrm>
            <a:off x="4724400" y="342265"/>
            <a:ext cx="1943735" cy="6076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3200">
                <a:latin typeface="方正粗黑宋简体" panose="02000000000000000000" charset="-122"/>
                <a:ea typeface="方正粗黑宋简体" panose="02000000000000000000" charset="-122"/>
              </a:rPr>
              <a:t>关键词</a:t>
            </a:r>
          </a:p>
        </p:txBody>
      </p:sp>
      <p:sp>
        <p:nvSpPr>
          <p:cNvPr id="11" name="圆角矩形 10"/>
          <p:cNvSpPr/>
          <p:nvPr/>
        </p:nvSpPr>
        <p:spPr>
          <a:xfrm>
            <a:off x="6919595" y="1480185"/>
            <a:ext cx="3342640" cy="5308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400">
                <a:solidFill>
                  <a:schemeClr val="tx1"/>
                </a:solidFill>
                <a:latin typeface="方正粗黑宋简体" panose="02000000000000000000" charset="-122"/>
                <a:ea typeface="方正粗黑宋简体" panose="02000000000000000000" charset="-122"/>
              </a:rPr>
              <a:t>反复出现的述位信息</a:t>
            </a:r>
          </a:p>
        </p:txBody>
      </p:sp>
      <p:sp>
        <p:nvSpPr>
          <p:cNvPr id="15" name="圆角矩形 14"/>
          <p:cNvSpPr/>
          <p:nvPr/>
        </p:nvSpPr>
        <p:spPr>
          <a:xfrm>
            <a:off x="6439535" y="342265"/>
            <a:ext cx="4622800" cy="6076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l"/>
            <a:r>
              <a:rPr lang="en-US" altLang="zh-CN" sz="2800" b="1">
                <a:solidFill>
                  <a:srgbClr val="C00000"/>
                </a:solidFill>
                <a:latin typeface="方正粗黑宋简体" panose="02000000000000000000" charset="-122"/>
                <a:ea typeface="方正粗黑宋简体" panose="02000000000000000000" charset="-122"/>
                <a:cs typeface="方正粗黑宋简体" panose="02000000000000000000" charset="-122"/>
              </a:rPr>
              <a:t>color, be used, influence</a:t>
            </a:r>
          </a:p>
        </p:txBody>
      </p:sp>
      <p:grpSp>
        <p:nvGrpSpPr>
          <p:cNvPr id="152" name="组合 3"/>
          <p:cNvGrpSpPr/>
          <p:nvPr/>
        </p:nvGrpSpPr>
        <p:grpSpPr>
          <a:xfrm rot="5400000">
            <a:off x="5552440" y="-687070"/>
            <a:ext cx="547370" cy="3787140"/>
            <a:chOff x="4706082" y="1460560"/>
            <a:chExt cx="675382" cy="2573866"/>
          </a:xfrm>
        </p:grpSpPr>
        <p:sp>
          <p:nvSpPr>
            <p:cNvPr id="153" name="任意多边形: 形状 4"/>
            <p:cNvSpPr/>
            <p:nvPr/>
          </p:nvSpPr>
          <p:spPr>
            <a:xfrm>
              <a:off x="4706082" y="2747493"/>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821" tIns="606676" rIns="313820" bIns="606676"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sp>
          <p:nvSpPr>
            <p:cNvPr id="154" name="任意多边形: 形状 5"/>
            <p:cNvSpPr/>
            <p:nvPr/>
          </p:nvSpPr>
          <p:spPr>
            <a:xfrm>
              <a:off x="4706082" y="2707154"/>
              <a:ext cx="376338" cy="85677"/>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257" tIns="28813" rIns="333255" bIns="28815"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sp>
          <p:nvSpPr>
            <p:cNvPr id="155" name="任意多边形: 形状 6"/>
            <p:cNvSpPr/>
            <p:nvPr/>
          </p:nvSpPr>
          <p:spPr>
            <a:xfrm>
              <a:off x="4706082" y="146056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821" tIns="606676" rIns="313820" bIns="606676" numCol="1" spcCol="1270" anchor="ctr" anchorCtr="0">
              <a:noAutofit/>
            </a:bodyPr>
            <a:lstStyle/>
            <a:p>
              <a:pPr defTabSz="222250">
                <a:lnSpc>
                  <a:spcPct val="90000"/>
                </a:lnSpc>
                <a:spcAft>
                  <a:spcPct val="35000"/>
                </a:spcAft>
              </a:pPr>
              <a:endParaRPr lang="zh-CN" altLang="en-US" sz="500" dirty="0">
                <a:ea typeface="微软雅黑" panose="020B0503020204020204" charset="-122"/>
              </a:endParaRPr>
            </a:p>
          </p:txBody>
        </p:sp>
      </p:grpSp>
      <p:grpSp>
        <p:nvGrpSpPr>
          <p:cNvPr id="27" name="组合 26"/>
          <p:cNvGrpSpPr/>
          <p:nvPr/>
        </p:nvGrpSpPr>
        <p:grpSpPr>
          <a:xfrm>
            <a:off x="547370" y="1958975"/>
            <a:ext cx="9205595" cy="3336290"/>
            <a:chOff x="862" y="3085"/>
            <a:chExt cx="14497" cy="5254"/>
          </a:xfrm>
        </p:grpSpPr>
        <p:cxnSp>
          <p:nvCxnSpPr>
            <p:cNvPr id="17" name="直接箭头连接符 16"/>
            <p:cNvCxnSpPr/>
            <p:nvPr/>
          </p:nvCxnSpPr>
          <p:spPr>
            <a:xfrm>
              <a:off x="4657" y="3085"/>
              <a:ext cx="164" cy="1354"/>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862" y="3129"/>
              <a:ext cx="3795" cy="3186"/>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713" y="3175"/>
              <a:ext cx="1790" cy="2142"/>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613" y="3085"/>
              <a:ext cx="10746" cy="5254"/>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085850" y="1978025"/>
            <a:ext cx="8609330" cy="3298825"/>
            <a:chOff x="1710" y="3129"/>
            <a:chExt cx="13558" cy="5195"/>
          </a:xfrm>
        </p:grpSpPr>
        <p:cxnSp>
          <p:nvCxnSpPr>
            <p:cNvPr id="21" name="直接箭头连接符 20"/>
            <p:cNvCxnSpPr/>
            <p:nvPr/>
          </p:nvCxnSpPr>
          <p:spPr>
            <a:xfrm flipH="1">
              <a:off x="8869" y="3219"/>
              <a:ext cx="3156" cy="1295"/>
            </a:xfrm>
            <a:prstGeom prst="straightConnector1">
              <a:avLst/>
            </a:prstGeom>
            <a:ln w="28575" cmpd="sng">
              <a:solidFill>
                <a:srgbClr val="244BF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8348" y="3219"/>
              <a:ext cx="3736" cy="2232"/>
            </a:xfrm>
            <a:prstGeom prst="straightConnector1">
              <a:avLst/>
            </a:prstGeom>
            <a:ln w="28575" cmpd="sng">
              <a:solidFill>
                <a:srgbClr val="244BF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9033" y="3174"/>
              <a:ext cx="3007" cy="5150"/>
            </a:xfrm>
            <a:prstGeom prst="straightConnector1">
              <a:avLst/>
            </a:prstGeom>
            <a:ln w="28575" cmpd="sng">
              <a:solidFill>
                <a:srgbClr val="244BF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12010" y="3129"/>
              <a:ext cx="3259" cy="3379"/>
            </a:xfrm>
            <a:prstGeom prst="straightConnector1">
              <a:avLst/>
            </a:prstGeom>
            <a:ln w="28575" cmpd="sng">
              <a:solidFill>
                <a:srgbClr val="244BF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1710" y="3159"/>
              <a:ext cx="10374" cy="3289"/>
            </a:xfrm>
            <a:prstGeom prst="straightConnector1">
              <a:avLst/>
            </a:prstGeom>
            <a:ln w="28575" cmpd="sng">
              <a:solidFill>
                <a:srgbClr val="244BF2"/>
              </a:solidFill>
              <a:prstDash val="solid"/>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wedge">
                                      <p:cBhvr>
                                        <p:cTn id="17" dur="2000"/>
                                        <p:tgtEl>
                                          <p:spTgt spid="152"/>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edge">
                                      <p:cBhvr>
                                        <p:cTn id="20" dur="2000"/>
                                        <p:tgtEl>
                                          <p:spTgt spid="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edge">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ox(in)">
                                      <p:cBhvr>
                                        <p:cTn id="33" dur="2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animBg="1"/>
      <p:bldP spid="9" grpId="1" animBg="1"/>
      <p:bldP spid="10" grpId="0" animBg="1"/>
      <p:bldP spid="10" grpId="1" animBg="1"/>
      <p:bldP spid="11" grpId="0" animBg="1"/>
      <p:bldP spid="11" grpId="1" animBg="1"/>
      <p:bldP spid="1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F329958C-D4A6-1141-9F32-5CB7D4298C5B}"/>
              </a:ext>
            </a:extLst>
          </p:cNvPr>
          <p:cNvSpPr>
            <a:spLocks noChangeArrowheads="1"/>
          </p:cNvSpPr>
          <p:nvPr/>
        </p:nvSpPr>
        <p:spPr bwMode="auto">
          <a:xfrm>
            <a:off x="5424489" y="2565400"/>
            <a:ext cx="50641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a:solidFill>
                  <a:srgbClr val="0070C0"/>
                </a:solidFill>
                <a:latin typeface="HelveticaNeue" panose="02000503000000020004" pitchFamily="2" charset="0"/>
              </a:rPr>
              <a:t>	</a:t>
            </a:r>
            <a:r>
              <a:rPr lang="zh-CN" altLang="en-US" sz="3000" b="1">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0070C0"/>
              </a:solidFill>
              <a:latin typeface="HelveticaNeue" panose="02000503000000020004" pitchFamily="2" charset="0"/>
            </a:endParaRPr>
          </a:p>
          <a:p>
            <a:pPr>
              <a:spcBef>
                <a:spcPct val="0"/>
              </a:spcBef>
              <a:buClrTx/>
              <a:buFontTx/>
              <a:buNone/>
            </a:pP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更多教学资源请关注</a:t>
            </a: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公众号：溯恩高中英语</a:t>
            </a:r>
          </a:p>
        </p:txBody>
      </p:sp>
      <p:pic>
        <p:nvPicPr>
          <p:cNvPr id="40962" name="图片 2">
            <a:extLst>
              <a:ext uri="{FF2B5EF4-FFF2-40B4-BE49-F238E27FC236}">
                <a16:creationId xmlns:a16="http://schemas.microsoft.com/office/drawing/2014/main" id="{0BF79602-BB88-BF44-9C58-A7C696680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924175"/>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3">
            <a:extLst>
              <a:ext uri="{FF2B5EF4-FFF2-40B4-BE49-F238E27FC236}">
                <a16:creationId xmlns:a16="http://schemas.microsoft.com/office/drawing/2014/main" id="{387516B2-6098-4C4C-AC16-B1A8EAA191C0}"/>
              </a:ext>
            </a:extLst>
          </p:cNvPr>
          <p:cNvSpPr>
            <a:spLocks noChangeArrowheads="1"/>
          </p:cNvSpPr>
          <p:nvPr/>
        </p:nvSpPr>
        <p:spPr bwMode="auto">
          <a:xfrm>
            <a:off x="6096000" y="1489076"/>
            <a:ext cx="3900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D88D503D-F8D5-6E48-A0F4-8CDF9213C751}"/>
              </a:ext>
            </a:extLst>
          </p:cNvPr>
          <p:cNvSpPr>
            <a:spLocks noChangeArrowheads="1"/>
          </p:cNvSpPr>
          <p:nvPr/>
        </p:nvSpPr>
        <p:spPr bwMode="auto">
          <a:xfrm>
            <a:off x="1703389" y="620713"/>
            <a:ext cx="39004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a:latin typeface="华文新魏" panose="02010800040101010101" pitchFamily="2" charset="-122"/>
                <a:ea typeface="华文新魏" panose="02010800040101010101" pitchFamily="2" charset="-122"/>
              </a:rPr>
              <a:t>扫码关注</a:t>
            </a:r>
            <a:endParaRPr lang="en-US" altLang="zh-CN" b="1">
              <a:latin typeface="华文新魏" panose="02010800040101010101" pitchFamily="2" charset="-122"/>
              <a:ea typeface="华文新魏" panose="02010800040101010101" pitchFamily="2" charset="-122"/>
            </a:endParaRPr>
          </a:p>
          <a:p>
            <a:pPr>
              <a:spcBef>
                <a:spcPct val="0"/>
              </a:spcBef>
              <a:buClrTx/>
              <a:buFontTx/>
              <a:buNone/>
            </a:pPr>
            <a:r>
              <a:rPr lang="zh-CN" altLang="en-US" b="1">
                <a:latin typeface="华文新魏" panose="02010800040101010101" pitchFamily="2" charset="-122"/>
                <a:ea typeface="华文新魏" panose="02010800040101010101" pitchFamily="2" charset="-122"/>
              </a:rPr>
              <a:t>回复：</a:t>
            </a:r>
            <a:r>
              <a:rPr lang="en-US" altLang="zh-CN" b="1">
                <a:latin typeface="华文新魏" panose="02010800040101010101" pitchFamily="2" charset="-122"/>
                <a:ea typeface="华文新魏" panose="02010800040101010101" pitchFamily="2" charset="-122"/>
              </a:rPr>
              <a:t>hello</a:t>
            </a:r>
            <a:r>
              <a:rPr lang="zh-CN" altLang="en-US" b="1">
                <a:latin typeface="华文新魏" panose="02010800040101010101" pitchFamily="2" charset="-122"/>
                <a:ea typeface="华文新魏" panose="02010800040101010101" pitchFamily="2" charset="-122"/>
              </a:rPr>
              <a:t> </a:t>
            </a:r>
            <a:r>
              <a:rPr lang="en-US" altLang="zh-CN" b="1">
                <a:latin typeface="华文新魏" panose="02010800040101010101" pitchFamily="2" charset="-122"/>
                <a:ea typeface="华文新魏" panose="02010800040101010101" pitchFamily="2" charset="-122"/>
              </a:rPr>
              <a:t>sun</a:t>
            </a:r>
          </a:p>
          <a:p>
            <a:pPr>
              <a:spcBef>
                <a:spcPct val="0"/>
              </a:spcBef>
              <a:buClrTx/>
              <a:buFontTx/>
              <a:buNone/>
            </a:pPr>
            <a:r>
              <a:rPr lang="zh-CN" altLang="en-US" b="1">
                <a:latin typeface="华文新魏" panose="02010800040101010101" pitchFamily="2" charset="-122"/>
                <a:ea typeface="华文新魏" panose="02010800040101010101" pitchFamily="2" charset="-122"/>
              </a:rPr>
              <a:t>获取课件制作、录课等实用工具包</a:t>
            </a:r>
          </a:p>
        </p:txBody>
      </p:sp>
    </p:spTree>
    <p:extLst>
      <p:ext uri="{BB962C8B-B14F-4D97-AF65-F5344CB8AC3E}">
        <p14:creationId xmlns:p14="http://schemas.microsoft.com/office/powerpoint/2010/main" val="44709270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A73455-77D8-9C42-B507-8F3F2AEF31C1}"/>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26A126B8-D559-5F46-9848-0CCB6B124B0E}"/>
              </a:ext>
            </a:extLst>
          </p:cNvPr>
          <p:cNvSpPr>
            <a:spLocks noGrp="1"/>
          </p:cNvSpPr>
          <p:nvPr>
            <p:ph idx="1"/>
          </p:nvPr>
        </p:nvSpPr>
        <p:spPr/>
        <p:txBody>
          <a:bodyPr/>
          <a:lstStyle/>
          <a:p>
            <a:endParaRPr kumimoji="1" lang="zh-CN" altLang="en-US"/>
          </a:p>
        </p:txBody>
      </p:sp>
      <p:sp>
        <p:nvSpPr>
          <p:cNvPr id="4" name="文本框 18">
            <a:extLst>
              <a:ext uri="{FF2B5EF4-FFF2-40B4-BE49-F238E27FC236}">
                <a16:creationId xmlns:a16="http://schemas.microsoft.com/office/drawing/2014/main" id="{0612FBD7-4121-5F4F-997A-2FEA3D4C6B6B}"/>
              </a:ext>
            </a:extLst>
          </p:cNvPr>
          <p:cNvSpPr txBox="1"/>
          <p:nvPr/>
        </p:nvSpPr>
        <p:spPr>
          <a:xfrm>
            <a:off x="2863402" y="2898188"/>
            <a:ext cx="6465196" cy="14465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8800" b="1" dirty="0">
                <a:solidFill>
                  <a:srgbClr val="2DCCDF"/>
                </a:solidFill>
                <a:latin typeface="微软雅黑" panose="020B0503020204020204" charset="-122"/>
                <a:ea typeface="微软雅黑" panose="020B0503020204020204" charset="-122"/>
              </a:rPr>
              <a:t>Thank</a:t>
            </a:r>
            <a:r>
              <a:rPr lang="zh-CN" altLang="en-US" sz="8800" b="1" dirty="0">
                <a:solidFill>
                  <a:srgbClr val="2DCCDF"/>
                </a:solidFill>
                <a:latin typeface="微软雅黑" panose="020B0503020204020204" charset="-122"/>
                <a:ea typeface="微软雅黑" panose="020B0503020204020204" charset="-122"/>
              </a:rPr>
              <a:t> </a:t>
            </a:r>
            <a:r>
              <a:rPr lang="en-US" altLang="zh-CN" sz="8800" b="1" dirty="0">
                <a:solidFill>
                  <a:srgbClr val="2DCCDF"/>
                </a:solidFill>
                <a:latin typeface="微软雅黑" panose="020B0503020204020204" charset="-122"/>
                <a:ea typeface="微软雅黑" panose="020B0503020204020204" charset="-122"/>
              </a:rPr>
              <a:t>you</a:t>
            </a:r>
            <a:r>
              <a:rPr lang="zh-CN" altLang="en-US" sz="8800" b="1" dirty="0">
                <a:solidFill>
                  <a:srgbClr val="2DCCDF"/>
                </a:solidFill>
                <a:latin typeface="微软雅黑" panose="020B0503020204020204" charset="-122"/>
                <a:ea typeface="微软雅黑" panose="020B0503020204020204" charset="-122"/>
              </a:rPr>
              <a:t>！</a:t>
            </a:r>
          </a:p>
        </p:txBody>
      </p:sp>
    </p:spTree>
    <p:extLst>
      <p:ext uri="{BB962C8B-B14F-4D97-AF65-F5344CB8AC3E}">
        <p14:creationId xmlns:p14="http://schemas.microsoft.com/office/powerpoint/2010/main" val="253785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平行四边形 15"/>
          <p:cNvSpPr/>
          <p:nvPr/>
        </p:nvSpPr>
        <p:spPr>
          <a:xfrm>
            <a:off x="236855" y="460375"/>
            <a:ext cx="3286760" cy="1165225"/>
          </a:xfrm>
          <a:custGeom>
            <a:avLst/>
            <a:gdLst/>
            <a:ahLst/>
            <a:cxnLst>
              <a:cxn ang="0">
                <a:pos x="0" y="0"/>
              </a:cxn>
              <a:cxn ang="0">
                <a:pos x="1470008" y="0"/>
              </a:cxn>
              <a:cxn ang="0">
                <a:pos x="1060102" y="362804"/>
              </a:cxn>
              <a:cxn ang="0">
                <a:pos x="0" y="362804"/>
              </a:cxn>
              <a:cxn ang="0">
                <a:pos x="0" y="0"/>
              </a:cxn>
            </a:cxnLst>
            <a:rect l="0" t="0" r="0" b="0"/>
            <a:pathLst>
              <a:path w="1872208" h="2088232">
                <a:moveTo>
                  <a:pt x="0" y="0"/>
                </a:moveTo>
                <a:lnTo>
                  <a:pt x="1872208" y="0"/>
                </a:lnTo>
                <a:lnTo>
                  <a:pt x="1350150" y="2088232"/>
                </a:lnTo>
                <a:lnTo>
                  <a:pt x="0" y="2088232"/>
                </a:lnTo>
                <a:lnTo>
                  <a:pt x="0" y="0"/>
                </a:lnTo>
                <a:close/>
              </a:path>
            </a:pathLst>
          </a:custGeom>
          <a:solidFill>
            <a:srgbClr val="C51C29"/>
          </a:solidFill>
          <a:ln w="12700">
            <a:solidFill>
              <a:srgbClr val="C51C29"/>
            </a:solidFill>
          </a:ln>
        </p:spPr>
        <p:txBody>
          <a:bodyPr/>
          <a:lstStyle/>
          <a:p>
            <a:endParaRPr lang="zh-CN" altLang="en-US"/>
          </a:p>
        </p:txBody>
      </p:sp>
      <p:sp>
        <p:nvSpPr>
          <p:cNvPr id="52" name="矩形 51"/>
          <p:cNvSpPr>
            <a:spLocks noChangeArrowheads="1"/>
          </p:cNvSpPr>
          <p:nvPr/>
        </p:nvSpPr>
        <p:spPr bwMode="auto">
          <a:xfrm>
            <a:off x="6867525" y="1455420"/>
            <a:ext cx="4513580" cy="3390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en-US" altLang="zh-CN" sz="2200" b="1">
                <a:ln>
                  <a:solidFill>
                    <a:srgbClr val="7030A0"/>
                  </a:solidFill>
                </a:ln>
                <a:solidFill>
                  <a:srgbClr val="7030A0"/>
                </a:solidFill>
                <a:effectLst>
                  <a:outerShdw blurRad="38100" dist="25400" dir="5400000" algn="ctr" rotWithShape="0">
                    <a:srgbClr val="6E747A">
                      <a:alpha val="43000"/>
                    </a:srgbClr>
                  </a:outerShdw>
                </a:effectLst>
                <a:sym typeface="+mn-ea"/>
              </a:rPr>
              <a:t>keywords about the </a:t>
            </a:r>
            <a:r>
              <a:rPr lang="en-US" altLang="zh-CN" sz="2800" b="1" i="1" u="sng">
                <a:ln>
                  <a:solidFill>
                    <a:srgbClr val="7030A0"/>
                  </a:solidFill>
                </a:ln>
                <a:solidFill>
                  <a:srgbClr val="7030A0"/>
                </a:solidFill>
                <a:effectLst>
                  <a:outerShdw blurRad="38100" dist="25400" dir="5400000" algn="ctr" rotWithShape="0">
                    <a:srgbClr val="6E747A">
                      <a:alpha val="43000"/>
                    </a:srgbClr>
                  </a:outerShdw>
                </a:effectLst>
                <a:sym typeface="+mn-ea"/>
              </a:rPr>
              <a:t>theme </a:t>
            </a:r>
            <a:endParaRPr lang="en-US" altLang="zh-CN" sz="2800" b="1" u="sng">
              <a:ln>
                <a:solidFill>
                  <a:srgbClr val="7030A0"/>
                </a:solidFill>
              </a:ln>
              <a:solidFill>
                <a:srgbClr val="7030A0"/>
              </a:solidFill>
              <a:effectLst>
                <a:outerShdw blurRad="38100" dist="25400" dir="5400000" algn="ctr" rotWithShape="0">
                  <a:srgbClr val="6E747A">
                    <a:alpha val="43000"/>
                  </a:srgbClr>
                </a:outerShdw>
              </a:effectLst>
              <a:sym typeface="+mn-ea"/>
            </a:endParaRPr>
          </a:p>
          <a:p>
            <a:r>
              <a:rPr lang="en-US" altLang="zh-CN" sz="2200" b="1">
                <a:ln>
                  <a:solidFill>
                    <a:srgbClr val="7030A0"/>
                  </a:solidFill>
                </a:ln>
                <a:solidFill>
                  <a:srgbClr val="7030A0"/>
                </a:solidFill>
                <a:effectLst>
                  <a:outerShdw blurRad="38100" dist="25400" dir="5400000" algn="ctr" rotWithShape="0">
                    <a:srgbClr val="6E747A">
                      <a:alpha val="43000"/>
                    </a:srgbClr>
                  </a:outerShdw>
                </a:effectLst>
                <a:sym typeface="+mn-ea"/>
              </a:rPr>
              <a:t>            </a:t>
            </a:r>
            <a:r>
              <a:rPr lang="zh-CN" altLang="en-US" sz="2200" b="1">
                <a:ln>
                  <a:solidFill>
                    <a:srgbClr val="7030A0"/>
                  </a:solidFill>
                </a:ln>
                <a:solidFill>
                  <a:srgbClr val="7030A0"/>
                </a:solidFill>
                <a:effectLst>
                  <a:outerShdw blurRad="38100" dist="25400" dir="5400000" algn="ctr" rotWithShape="0">
                    <a:srgbClr val="6E747A">
                      <a:alpha val="43000"/>
                    </a:srgbClr>
                  </a:outerShdw>
                </a:effectLst>
                <a:sym typeface="+mn-ea"/>
              </a:rPr>
              <a:t>主旨关键词</a:t>
            </a:r>
            <a:endParaRPr lang="zh-CN" altLang="en-US" sz="2200" b="1" cap="all" dirty="0">
              <a:ln>
                <a:solidFill>
                  <a:srgbClr val="7030A0"/>
                </a:solidFill>
              </a:ln>
              <a:solidFill>
                <a:srgbClr val="7030A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sym typeface="+mn-ea"/>
            </a:endParaRPr>
          </a:p>
        </p:txBody>
      </p:sp>
      <p:sp>
        <p:nvSpPr>
          <p:cNvPr id="2" name="文本框 1"/>
          <p:cNvSpPr txBox="1"/>
          <p:nvPr/>
        </p:nvSpPr>
        <p:spPr>
          <a:xfrm>
            <a:off x="293370" y="504825"/>
            <a:ext cx="2430780" cy="1076325"/>
          </a:xfrm>
          <a:prstGeom prst="rect">
            <a:avLst/>
          </a:prstGeom>
          <a:noFill/>
        </p:spPr>
        <p:txBody>
          <a:bodyPr wrap="square" rtlCol="0">
            <a:spAutoFit/>
          </a:bodyPr>
          <a:lstStyle/>
          <a:p>
            <a:pPr algn="l"/>
            <a:r>
              <a:rPr lang="en-US" altLang="zh-CN" sz="3200">
                <a:ln w="22225">
                  <a:solidFill>
                    <a:schemeClr val="bg1"/>
                  </a:solidFill>
                  <a:prstDash val="solid"/>
                </a:ln>
                <a:solidFill>
                  <a:schemeClr val="bg1"/>
                </a:solidFill>
                <a:effectLst/>
              </a:rPr>
              <a:t>layers of  keywords</a:t>
            </a:r>
          </a:p>
        </p:txBody>
      </p:sp>
      <p:sp>
        <p:nvSpPr>
          <p:cNvPr id="5" name="文本框 4"/>
          <p:cNvSpPr txBox="1"/>
          <p:nvPr/>
        </p:nvSpPr>
        <p:spPr>
          <a:xfrm>
            <a:off x="4512945" y="3622675"/>
            <a:ext cx="6557645" cy="829945"/>
          </a:xfrm>
          <a:prstGeom prst="rect">
            <a:avLst/>
          </a:prstGeom>
          <a:noFill/>
        </p:spPr>
        <p:txBody>
          <a:bodyPr wrap="square" rtlCol="0">
            <a:spAutoFit/>
          </a:bodyPr>
          <a:lstStyle/>
          <a:p>
            <a:r>
              <a:rPr lang="en-US" altLang="zh-CN" sz="2000" b="1">
                <a:solidFill>
                  <a:srgbClr val="00B050"/>
                </a:solidFill>
                <a:effectLst>
                  <a:outerShdw blurRad="38100" dist="25400" dir="5400000" algn="ctr" rotWithShape="0">
                    <a:srgbClr val="6E747A">
                      <a:alpha val="43000"/>
                    </a:srgbClr>
                  </a:outerShdw>
                </a:effectLst>
              </a:rPr>
              <a:t>keywords about the </a:t>
            </a:r>
            <a:r>
              <a:rPr lang="en-US" altLang="zh-CN" sz="2800" b="1" i="1" u="sng">
                <a:solidFill>
                  <a:srgbClr val="00B050"/>
                </a:solidFill>
                <a:effectLst>
                  <a:outerShdw blurRad="38100" dist="25400" dir="5400000" algn="ctr" rotWithShape="0">
                    <a:srgbClr val="6E747A">
                      <a:alpha val="43000"/>
                    </a:srgbClr>
                  </a:outerShdw>
                </a:effectLst>
              </a:rPr>
              <a:t>main key points</a:t>
            </a:r>
            <a:r>
              <a:rPr lang="en-US" altLang="zh-CN" sz="2000" b="1" i="1" u="sng">
                <a:solidFill>
                  <a:srgbClr val="00B050"/>
                </a:solidFill>
                <a:effectLst>
                  <a:outerShdw blurRad="38100" dist="25400" dir="5400000" algn="ctr" rotWithShape="0">
                    <a:srgbClr val="6E747A">
                      <a:alpha val="43000"/>
                    </a:srgbClr>
                  </a:outerShdw>
                </a:effectLst>
              </a:rPr>
              <a:t>  </a:t>
            </a:r>
            <a:r>
              <a:rPr lang="en-US" altLang="zh-CN" sz="2000" b="1">
                <a:solidFill>
                  <a:schemeClr val="accent1"/>
                </a:solidFill>
                <a:effectLst>
                  <a:outerShdw blurRad="38100" dist="25400" dir="5400000" algn="ctr" rotWithShape="0">
                    <a:srgbClr val="6E747A">
                      <a:alpha val="43000"/>
                    </a:srgbClr>
                  </a:outerShdw>
                </a:effectLst>
              </a:rPr>
              <a:t>  </a:t>
            </a:r>
          </a:p>
          <a:p>
            <a:r>
              <a:rPr lang="en-US" altLang="zh-CN" sz="2000" b="1">
                <a:solidFill>
                  <a:schemeClr val="accent1"/>
                </a:solidFill>
                <a:effectLst>
                  <a:outerShdw blurRad="38100" dist="25400" dir="5400000" algn="ctr" rotWithShape="0">
                    <a:srgbClr val="6E747A">
                      <a:alpha val="43000"/>
                    </a:srgbClr>
                  </a:outerShdw>
                </a:effectLst>
              </a:rPr>
              <a:t>               </a:t>
            </a:r>
            <a:r>
              <a:rPr lang="zh-CN" altLang="en-US" sz="2000" b="1">
                <a:solidFill>
                  <a:srgbClr val="00B050"/>
                </a:solidFill>
                <a:effectLst>
                  <a:outerShdw blurRad="38100" dist="25400" dir="5400000" algn="ctr" rotWithShape="0">
                    <a:srgbClr val="6E747A">
                      <a:alpha val="43000"/>
                    </a:srgbClr>
                  </a:outerShdw>
                </a:effectLst>
              </a:rPr>
              <a:t>主要点关键词</a:t>
            </a:r>
          </a:p>
        </p:txBody>
      </p:sp>
      <p:sp>
        <p:nvSpPr>
          <p:cNvPr id="6" name="文本框 5"/>
          <p:cNvSpPr txBox="1"/>
          <p:nvPr/>
        </p:nvSpPr>
        <p:spPr>
          <a:xfrm>
            <a:off x="6867525" y="2310130"/>
            <a:ext cx="5981065" cy="829945"/>
          </a:xfrm>
          <a:prstGeom prst="rect">
            <a:avLst/>
          </a:prstGeom>
          <a:noFill/>
        </p:spPr>
        <p:txBody>
          <a:bodyPr wrap="square" rtlCol="0">
            <a:spAutoFit/>
          </a:bodyPr>
          <a:lstStyle/>
          <a:p>
            <a:r>
              <a:rPr lang="en-US" altLang="zh-CN" sz="2000" b="1">
                <a:ln>
                  <a:solidFill>
                    <a:srgbClr val="7030A0"/>
                  </a:solidFill>
                </a:ln>
                <a:solidFill>
                  <a:srgbClr val="7030A0"/>
                </a:solidFill>
                <a:effectLst>
                  <a:outerShdw blurRad="38100" dist="25400" dir="5400000" algn="ctr" rotWithShape="0">
                    <a:srgbClr val="6E747A">
                      <a:alpha val="43000"/>
                    </a:srgbClr>
                  </a:outerShdw>
                </a:effectLst>
              </a:rPr>
              <a:t>keywords from the </a:t>
            </a:r>
            <a:r>
              <a:rPr lang="en-US" altLang="zh-CN" sz="2800" b="1" i="1" u="sng">
                <a:ln>
                  <a:solidFill>
                    <a:srgbClr val="7030A0"/>
                  </a:solidFill>
                </a:ln>
                <a:solidFill>
                  <a:srgbClr val="7030A0"/>
                </a:solidFill>
                <a:effectLst>
                  <a:outerShdw blurRad="38100" dist="25400" dir="5400000" algn="ctr" rotWithShape="0">
                    <a:srgbClr val="6E747A">
                      <a:alpha val="43000"/>
                    </a:srgbClr>
                  </a:outerShdw>
                </a:effectLst>
              </a:rPr>
              <a:t>title</a:t>
            </a:r>
            <a:r>
              <a:rPr lang="en-US" altLang="zh-CN" sz="2000" b="1">
                <a:ln>
                  <a:solidFill>
                    <a:srgbClr val="FFC000"/>
                  </a:solidFill>
                </a:ln>
                <a:solidFill>
                  <a:srgbClr val="FFC000"/>
                </a:solidFill>
                <a:effectLst>
                  <a:outerShdw blurRad="38100" dist="25400" dir="5400000" algn="ctr" rotWithShape="0">
                    <a:srgbClr val="6E747A">
                      <a:alpha val="43000"/>
                    </a:srgbClr>
                  </a:outerShdw>
                </a:effectLst>
              </a:rPr>
              <a:t> </a:t>
            </a:r>
            <a:r>
              <a:rPr lang="en-US" altLang="zh-CN" sz="2000" b="1">
                <a:ln>
                  <a:solidFill>
                    <a:srgbClr val="7030A0"/>
                  </a:solidFill>
                </a:ln>
                <a:solidFill>
                  <a:srgbClr val="7030A0"/>
                </a:solidFill>
                <a:effectLst>
                  <a:outerShdw blurRad="38100" dist="25400" dir="5400000" algn="ctr" rotWithShape="0">
                    <a:srgbClr val="6E747A">
                      <a:alpha val="43000"/>
                    </a:srgbClr>
                  </a:outerShdw>
                </a:effectLst>
              </a:rPr>
              <a:t> </a:t>
            </a:r>
          </a:p>
          <a:p>
            <a:r>
              <a:rPr lang="en-US" altLang="zh-CN" sz="2000" b="1">
                <a:ln>
                  <a:solidFill>
                    <a:srgbClr val="7030A0"/>
                  </a:solidFill>
                </a:ln>
                <a:solidFill>
                  <a:srgbClr val="7030A0"/>
                </a:solidFill>
                <a:effectLst>
                  <a:outerShdw blurRad="38100" dist="25400" dir="5400000" algn="ctr" rotWithShape="0">
                    <a:srgbClr val="6E747A">
                      <a:alpha val="43000"/>
                    </a:srgbClr>
                  </a:outerShdw>
                </a:effectLst>
              </a:rPr>
              <a:t>                </a:t>
            </a:r>
            <a:r>
              <a:rPr lang="zh-CN" altLang="en-US" sz="2000" b="1">
                <a:ln>
                  <a:solidFill>
                    <a:srgbClr val="7030A0"/>
                  </a:solidFill>
                </a:ln>
                <a:solidFill>
                  <a:srgbClr val="7030A0"/>
                </a:solidFill>
                <a:effectLst>
                  <a:outerShdw blurRad="38100" dist="25400" dir="5400000" algn="ctr" rotWithShape="0">
                    <a:srgbClr val="6E747A">
                      <a:alpha val="43000"/>
                    </a:srgbClr>
                  </a:outerShdw>
                </a:effectLst>
              </a:rPr>
              <a:t>标题关键词</a:t>
            </a:r>
          </a:p>
        </p:txBody>
      </p:sp>
      <p:sp>
        <p:nvSpPr>
          <p:cNvPr id="7" name="文本框 6"/>
          <p:cNvSpPr txBox="1"/>
          <p:nvPr/>
        </p:nvSpPr>
        <p:spPr>
          <a:xfrm>
            <a:off x="1984375" y="5297805"/>
            <a:ext cx="6776085" cy="829945"/>
          </a:xfrm>
          <a:prstGeom prst="rect">
            <a:avLst/>
          </a:prstGeom>
          <a:noFill/>
        </p:spPr>
        <p:txBody>
          <a:bodyPr wrap="square" rtlCol="0">
            <a:spAutoFit/>
          </a:bodyPr>
          <a:lstStyle/>
          <a:p>
            <a:r>
              <a:rPr lang="en-US" altLang="zh-CN" sz="2000" b="1">
                <a:solidFill>
                  <a:schemeClr val="tx1"/>
                </a:solidFill>
                <a:effectLst>
                  <a:outerShdw blurRad="38100" dist="19050" dir="2700000" algn="tl" rotWithShape="0">
                    <a:schemeClr val="dk1">
                      <a:alpha val="40000"/>
                    </a:schemeClr>
                  </a:outerShdw>
                </a:effectLst>
              </a:rPr>
              <a:t>keywords about the </a:t>
            </a:r>
            <a:r>
              <a:rPr lang="en-US" altLang="zh-CN" sz="2800" b="1" i="1" u="sng">
                <a:effectLst>
                  <a:outerShdw blurRad="38100" dist="19050" dir="2700000" algn="tl" rotWithShape="0">
                    <a:schemeClr val="dk1">
                      <a:alpha val="40000"/>
                    </a:schemeClr>
                  </a:outerShdw>
                </a:effectLst>
              </a:rPr>
              <a:t>minor key points</a:t>
            </a:r>
            <a:r>
              <a:rPr lang="en-US" altLang="zh-CN" sz="2000" b="1">
                <a:ln>
                  <a:solidFill>
                    <a:srgbClr val="FFC000"/>
                  </a:solidFill>
                </a:ln>
                <a:solidFill>
                  <a:srgbClr val="FFC000"/>
                </a:solidFill>
                <a:effectLst>
                  <a:outerShdw blurRad="38100" dist="19050" dir="2700000" algn="tl" rotWithShape="0">
                    <a:schemeClr val="dk1">
                      <a:alpha val="40000"/>
                    </a:schemeClr>
                  </a:outerShdw>
                </a:effectLst>
              </a:rPr>
              <a:t>  </a:t>
            </a:r>
            <a:r>
              <a:rPr lang="en-US" altLang="zh-CN" sz="2000" b="1">
                <a:solidFill>
                  <a:schemeClr val="tx1"/>
                </a:solidFill>
                <a:effectLst>
                  <a:outerShdw blurRad="38100" dist="19050" dir="2700000" algn="tl" rotWithShape="0">
                    <a:schemeClr val="dk1">
                      <a:alpha val="40000"/>
                    </a:schemeClr>
                  </a:outerShdw>
                </a:effectLst>
              </a:rPr>
              <a:t> </a:t>
            </a:r>
          </a:p>
          <a:p>
            <a:r>
              <a:rPr lang="en-US" altLang="zh-CN" sz="2000" b="1">
                <a:solidFill>
                  <a:schemeClr val="tx1"/>
                </a:solidFill>
                <a:effectLst>
                  <a:outerShdw blurRad="38100" dist="19050" dir="2700000" algn="tl" rotWithShape="0">
                    <a:schemeClr val="dk1">
                      <a:alpha val="40000"/>
                    </a:schemeClr>
                  </a:outerShdw>
                </a:effectLst>
              </a:rPr>
              <a:t>               次要点关键词</a:t>
            </a:r>
          </a:p>
        </p:txBody>
      </p:sp>
      <p:sp>
        <p:nvSpPr>
          <p:cNvPr id="8" name="文本框 7"/>
          <p:cNvSpPr txBox="1"/>
          <p:nvPr/>
        </p:nvSpPr>
        <p:spPr>
          <a:xfrm>
            <a:off x="4963795" y="1767840"/>
            <a:ext cx="1471295" cy="891540"/>
          </a:xfrm>
          <a:prstGeom prst="rect">
            <a:avLst/>
          </a:prstGeom>
          <a:noFill/>
        </p:spPr>
        <p:txBody>
          <a:bodyPr wrap="none" rtlCol="0">
            <a:spAutoFit/>
          </a:bodyPr>
          <a:lstStyle/>
          <a:p>
            <a:pPr algn="ctr"/>
            <a:r>
              <a:rPr lang="en-US" altLang="zh-CN" sz="3200" b="1">
                <a:ln w="22225">
                  <a:solidFill>
                    <a:srgbClr val="7030A0"/>
                  </a:solidFill>
                  <a:prstDash val="solid"/>
                </a:ln>
                <a:solidFill>
                  <a:srgbClr val="7030A0"/>
                </a:solidFill>
                <a:effectLst/>
              </a:rPr>
              <a:t>layer 1</a:t>
            </a:r>
            <a:endParaRPr lang="en-US" altLang="zh-CN" sz="3200">
              <a:ln w="22225">
                <a:solidFill>
                  <a:srgbClr val="7030A0"/>
                </a:solidFill>
                <a:prstDash val="solid"/>
              </a:ln>
              <a:solidFill>
                <a:srgbClr val="7030A0"/>
              </a:solidFill>
              <a:effectLst/>
            </a:endParaRPr>
          </a:p>
          <a:p>
            <a:pPr algn="ctr"/>
            <a:r>
              <a:rPr lang="zh-CN" altLang="en-US" sz="2000" b="1">
                <a:ln>
                  <a:solidFill>
                    <a:srgbClr val="7030A0"/>
                  </a:solidFill>
                </a:ln>
                <a:solidFill>
                  <a:srgbClr val="7030A0"/>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rPr>
              <a:t>一级关键词</a:t>
            </a:r>
          </a:p>
        </p:txBody>
      </p:sp>
      <p:sp>
        <p:nvSpPr>
          <p:cNvPr id="9" name="文本框 8"/>
          <p:cNvSpPr txBox="1"/>
          <p:nvPr/>
        </p:nvSpPr>
        <p:spPr>
          <a:xfrm>
            <a:off x="2436813" y="3499485"/>
            <a:ext cx="2214880" cy="1076325"/>
          </a:xfrm>
          <a:prstGeom prst="rect">
            <a:avLst/>
          </a:prstGeom>
          <a:noFill/>
        </p:spPr>
        <p:txBody>
          <a:bodyPr wrap="none" rtlCol="0">
            <a:spAutoFit/>
          </a:bodyPr>
          <a:lstStyle/>
          <a:p>
            <a:pPr algn="ctr"/>
            <a:r>
              <a:rPr lang="en-US" altLang="zh-CN" sz="3200">
                <a:ln w="22225">
                  <a:solidFill>
                    <a:srgbClr val="00B050"/>
                  </a:solidFill>
                  <a:prstDash val="solid"/>
                </a:ln>
                <a:solidFill>
                  <a:srgbClr val="00B050"/>
                </a:solidFill>
                <a:effectLst/>
              </a:rPr>
              <a:t>layer 2</a:t>
            </a:r>
          </a:p>
          <a:p>
            <a:pPr algn="ctr"/>
            <a:r>
              <a:rPr lang="zh-CN" altLang="en-US" sz="2000" b="1">
                <a:ln>
                  <a:solidFill>
                    <a:srgbClr val="00B050"/>
                  </a:solidFill>
                </a:ln>
                <a:solidFill>
                  <a:srgbClr val="00B050"/>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rPr>
              <a:t>二级关键词</a:t>
            </a:r>
          </a:p>
        </p:txBody>
      </p:sp>
      <p:sp>
        <p:nvSpPr>
          <p:cNvPr id="10" name="文本框 9"/>
          <p:cNvSpPr txBox="1"/>
          <p:nvPr/>
        </p:nvSpPr>
        <p:spPr>
          <a:xfrm>
            <a:off x="414338" y="5205730"/>
            <a:ext cx="1452880" cy="891540"/>
          </a:xfrm>
          <a:prstGeom prst="rect">
            <a:avLst/>
          </a:prstGeom>
          <a:noFill/>
        </p:spPr>
        <p:txBody>
          <a:bodyPr wrap="none" rtlCol="0">
            <a:spAutoFit/>
            <a:scene3d>
              <a:camera prst="orthographicFront"/>
              <a:lightRig rig="threePt" dir="t"/>
            </a:scene3d>
          </a:bodyPr>
          <a:lstStyle/>
          <a:p>
            <a:pPr algn="ctr"/>
            <a:r>
              <a:rPr lang="en-US" altLang="zh-CN" sz="3200">
                <a:solidFill>
                  <a:schemeClr val="tx1"/>
                </a:solidFill>
                <a:effectLst>
                  <a:outerShdw blurRad="38100" dist="19050" dir="2700000" algn="tl" rotWithShape="0">
                    <a:schemeClr val="dk1">
                      <a:alpha val="40000"/>
                    </a:schemeClr>
                  </a:outerShdw>
                </a:effectLst>
              </a:rPr>
              <a:t>layer 3</a:t>
            </a:r>
          </a:p>
          <a:p>
            <a:pPr algn="ctr">
              <a:buClrTx/>
              <a:buSzTx/>
              <a:buFontTx/>
            </a:pPr>
            <a:r>
              <a:rPr lang="zh-CN" altLang="en-US" sz="2000" b="1">
                <a:ln>
                  <a:solidFill>
                    <a:schemeClr val="tx1"/>
                  </a:solidFill>
                </a:ln>
                <a:solidFill>
                  <a:schemeClr val="tx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rPr>
              <a:t>三级关键词</a:t>
            </a:r>
          </a:p>
        </p:txBody>
      </p:sp>
      <p:sp>
        <p:nvSpPr>
          <p:cNvPr id="12" name="Freeform 5"/>
          <p:cNvSpPr>
            <a:spLocks noChangeAspect="1"/>
          </p:cNvSpPr>
          <p:nvPr/>
        </p:nvSpPr>
        <p:spPr bwMode="auto">
          <a:xfrm rot="9300000">
            <a:off x="3241675" y="2414905"/>
            <a:ext cx="1588770" cy="619125"/>
          </a:xfrm>
          <a:custGeom>
            <a:avLst/>
            <a:gdLst>
              <a:gd name="T0" fmla="*/ 0 w 726"/>
              <a:gd name="T1" fmla="*/ 173 h 339"/>
              <a:gd name="T2" fmla="*/ 101 w 726"/>
              <a:gd name="T3" fmla="*/ 84 h 339"/>
              <a:gd name="T4" fmla="*/ 556 w 726"/>
              <a:gd name="T5" fmla="*/ 84 h 339"/>
              <a:gd name="T6" fmla="*/ 556 w 726"/>
              <a:gd name="T7" fmla="*/ 0 h 339"/>
              <a:gd name="T8" fmla="*/ 726 w 726"/>
              <a:gd name="T9" fmla="*/ 169 h 339"/>
              <a:gd name="T10" fmla="*/ 556 w 726"/>
              <a:gd name="T11" fmla="*/ 339 h 339"/>
              <a:gd name="T12" fmla="*/ 556 w 726"/>
              <a:gd name="T13" fmla="*/ 254 h 339"/>
              <a:gd name="T14" fmla="*/ 123 w 726"/>
              <a:gd name="T15" fmla="*/ 254 h 339"/>
              <a:gd name="T16" fmla="*/ 11 w 726"/>
              <a:gd name="T17" fmla="*/ 335 h 339"/>
              <a:gd name="T18" fmla="*/ 0 w 726"/>
              <a:gd name="T19" fmla="*/ 335 h 339"/>
              <a:gd name="T20" fmla="*/ 0 w 726"/>
              <a:gd name="T21" fmla="*/ 173 h 339"/>
              <a:gd name="T22" fmla="*/ 0 w 726"/>
              <a:gd name="T23" fmla="*/ 17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6" h="339">
                <a:moveTo>
                  <a:pt x="0" y="173"/>
                </a:moveTo>
                <a:cubicBezTo>
                  <a:pt x="0" y="119"/>
                  <a:pt x="39" y="84"/>
                  <a:pt x="101" y="84"/>
                </a:cubicBezTo>
                <a:cubicBezTo>
                  <a:pt x="133" y="84"/>
                  <a:pt x="556" y="84"/>
                  <a:pt x="556" y="84"/>
                </a:cubicBezTo>
                <a:cubicBezTo>
                  <a:pt x="556" y="0"/>
                  <a:pt x="556" y="0"/>
                  <a:pt x="556" y="0"/>
                </a:cubicBezTo>
                <a:cubicBezTo>
                  <a:pt x="726" y="169"/>
                  <a:pt x="726" y="169"/>
                  <a:pt x="726" y="169"/>
                </a:cubicBezTo>
                <a:cubicBezTo>
                  <a:pt x="556" y="339"/>
                  <a:pt x="556" y="339"/>
                  <a:pt x="556" y="339"/>
                </a:cubicBezTo>
                <a:cubicBezTo>
                  <a:pt x="556" y="254"/>
                  <a:pt x="556" y="254"/>
                  <a:pt x="556" y="254"/>
                </a:cubicBezTo>
                <a:cubicBezTo>
                  <a:pt x="556" y="254"/>
                  <a:pt x="173" y="254"/>
                  <a:pt x="123" y="254"/>
                </a:cubicBezTo>
                <a:cubicBezTo>
                  <a:pt x="64" y="254"/>
                  <a:pt x="22" y="277"/>
                  <a:pt x="11" y="335"/>
                </a:cubicBezTo>
                <a:cubicBezTo>
                  <a:pt x="5" y="335"/>
                  <a:pt x="0" y="335"/>
                  <a:pt x="0" y="335"/>
                </a:cubicBezTo>
                <a:cubicBezTo>
                  <a:pt x="0" y="173"/>
                  <a:pt x="0" y="173"/>
                  <a:pt x="0" y="173"/>
                </a:cubicBezTo>
                <a:cubicBezTo>
                  <a:pt x="0" y="173"/>
                  <a:pt x="0" y="219"/>
                  <a:pt x="0"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左大括号 12"/>
          <p:cNvSpPr/>
          <p:nvPr/>
        </p:nvSpPr>
        <p:spPr>
          <a:xfrm>
            <a:off x="6515100" y="1722120"/>
            <a:ext cx="227330" cy="891540"/>
          </a:xfrm>
          <a:prstGeom prst="leftBrace">
            <a:avLst>
              <a:gd name="adj1" fmla="val 8333"/>
              <a:gd name="adj2" fmla="val 5076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4344" name="图片 34"/>
          <p:cNvPicPr>
            <a:picLocks noChangeAspect="1"/>
          </p:cNvPicPr>
          <p:nvPr/>
        </p:nvPicPr>
        <p:blipFill>
          <a:blip r:embed="rId3">
            <a:biLevel thresh="50000"/>
            <a:grayscl/>
          </a:blip>
          <a:srcRect l="88019" t="22713" r="2956" b="25211"/>
          <a:stretch>
            <a:fillRect/>
          </a:stretch>
        </p:blipFill>
        <p:spPr>
          <a:xfrm>
            <a:off x="376873" y="-66040"/>
            <a:ext cx="103187" cy="3898900"/>
          </a:xfrm>
          <a:prstGeom prst="rect">
            <a:avLst/>
          </a:prstGeom>
          <a:noFill/>
          <a:ln w="9525">
            <a:noFill/>
          </a:ln>
        </p:spPr>
      </p:pic>
      <p:sp>
        <p:nvSpPr>
          <p:cNvPr id="3" name="Freeform 5"/>
          <p:cNvSpPr>
            <a:spLocks noChangeAspect="1"/>
          </p:cNvSpPr>
          <p:nvPr/>
        </p:nvSpPr>
        <p:spPr bwMode="auto">
          <a:xfrm rot="9300000">
            <a:off x="1176020" y="4139565"/>
            <a:ext cx="1588770" cy="619125"/>
          </a:xfrm>
          <a:custGeom>
            <a:avLst/>
            <a:gdLst>
              <a:gd name="T0" fmla="*/ 0 w 726"/>
              <a:gd name="T1" fmla="*/ 173 h 339"/>
              <a:gd name="T2" fmla="*/ 101 w 726"/>
              <a:gd name="T3" fmla="*/ 84 h 339"/>
              <a:gd name="T4" fmla="*/ 556 w 726"/>
              <a:gd name="T5" fmla="*/ 84 h 339"/>
              <a:gd name="T6" fmla="*/ 556 w 726"/>
              <a:gd name="T7" fmla="*/ 0 h 339"/>
              <a:gd name="T8" fmla="*/ 726 w 726"/>
              <a:gd name="T9" fmla="*/ 169 h 339"/>
              <a:gd name="T10" fmla="*/ 556 w 726"/>
              <a:gd name="T11" fmla="*/ 339 h 339"/>
              <a:gd name="T12" fmla="*/ 556 w 726"/>
              <a:gd name="T13" fmla="*/ 254 h 339"/>
              <a:gd name="T14" fmla="*/ 123 w 726"/>
              <a:gd name="T15" fmla="*/ 254 h 339"/>
              <a:gd name="T16" fmla="*/ 11 w 726"/>
              <a:gd name="T17" fmla="*/ 335 h 339"/>
              <a:gd name="T18" fmla="*/ 0 w 726"/>
              <a:gd name="T19" fmla="*/ 335 h 339"/>
              <a:gd name="T20" fmla="*/ 0 w 726"/>
              <a:gd name="T21" fmla="*/ 173 h 339"/>
              <a:gd name="T22" fmla="*/ 0 w 726"/>
              <a:gd name="T23" fmla="*/ 17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6" h="339">
                <a:moveTo>
                  <a:pt x="0" y="173"/>
                </a:moveTo>
                <a:cubicBezTo>
                  <a:pt x="0" y="119"/>
                  <a:pt x="39" y="84"/>
                  <a:pt x="101" y="84"/>
                </a:cubicBezTo>
                <a:cubicBezTo>
                  <a:pt x="133" y="84"/>
                  <a:pt x="556" y="84"/>
                  <a:pt x="556" y="84"/>
                </a:cubicBezTo>
                <a:cubicBezTo>
                  <a:pt x="556" y="0"/>
                  <a:pt x="556" y="0"/>
                  <a:pt x="556" y="0"/>
                </a:cubicBezTo>
                <a:cubicBezTo>
                  <a:pt x="726" y="169"/>
                  <a:pt x="726" y="169"/>
                  <a:pt x="726" y="169"/>
                </a:cubicBezTo>
                <a:cubicBezTo>
                  <a:pt x="556" y="339"/>
                  <a:pt x="556" y="339"/>
                  <a:pt x="556" y="339"/>
                </a:cubicBezTo>
                <a:cubicBezTo>
                  <a:pt x="556" y="254"/>
                  <a:pt x="556" y="254"/>
                  <a:pt x="556" y="254"/>
                </a:cubicBezTo>
                <a:cubicBezTo>
                  <a:pt x="556" y="254"/>
                  <a:pt x="173" y="254"/>
                  <a:pt x="123" y="254"/>
                </a:cubicBezTo>
                <a:cubicBezTo>
                  <a:pt x="64" y="254"/>
                  <a:pt x="22" y="277"/>
                  <a:pt x="11" y="335"/>
                </a:cubicBezTo>
                <a:cubicBezTo>
                  <a:pt x="5" y="335"/>
                  <a:pt x="0" y="335"/>
                  <a:pt x="0" y="335"/>
                </a:cubicBezTo>
                <a:cubicBezTo>
                  <a:pt x="0" y="173"/>
                  <a:pt x="0" y="173"/>
                  <a:pt x="0" y="173"/>
                </a:cubicBezTo>
                <a:cubicBezTo>
                  <a:pt x="0" y="173"/>
                  <a:pt x="0" y="219"/>
                  <a:pt x="0"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transition="in" filter="blinds(horizontal)">
                                      <p:cBhvr>
                                        <p:cTn id="10" dur="500"/>
                                        <p:tgtEl>
                                          <p:spTgt spid="14346"/>
                                        </p:tgtEl>
                                      </p:cBhvr>
                                    </p:animEffect>
                                  </p:childTnLst>
                                </p:cTn>
                              </p:par>
                              <p:par>
                                <p:cTn id="11" presetID="3" presetClass="entr" presetSubtype="10" fill="hold" nodeType="with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blinds(horizontal)">
                                      <p:cBhvr>
                                        <p:cTn id="13" dur="500"/>
                                        <p:tgtEl>
                                          <p:spTgt spid="1434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linds(horizontal)">
                                      <p:cBhvr>
                                        <p:cTn id="23" dur="500"/>
                                        <p:tgtEl>
                                          <p:spTgt spid="5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6" grpId="1" animBg="1"/>
      <p:bldP spid="52" grpId="0"/>
      <p:bldP spid="52" grpId="1"/>
      <p:bldP spid="2" grpId="0"/>
      <p:bldP spid="2" grpId="1"/>
      <p:bldP spid="5" grpId="0"/>
      <p:bldP spid="5" grpId="1"/>
      <p:bldP spid="6" grpId="0"/>
      <p:bldP spid="6" grpId="1"/>
      <p:bldP spid="7" grpId="0"/>
      <p:bldP spid="7" grpId="1"/>
      <p:bldP spid="8" grpId="0"/>
      <p:bldP spid="8" grpId="1"/>
      <p:bldP spid="9" grpId="0"/>
      <p:bldP spid="9" grpId="1"/>
      <p:bldP spid="10" grpId="0"/>
      <p:bldP spid="10" grpId="1"/>
      <p:bldP spid="12" grpId="0" animBg="1"/>
      <p:bldP spid="12" grpId="1" animBg="1"/>
      <p:bldP spid="13" grpId="0" animBg="1"/>
      <p:bldP spid="13"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520327" y="2108973"/>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20327" y="3154428"/>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473125" y="4188274"/>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046007" y="1928411"/>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prstClr val="white"/>
                </a:solidFill>
                <a:latin typeface="+mj-ea"/>
                <a:ea typeface="+mj-ea"/>
              </a:rPr>
              <a:t>①</a:t>
            </a:r>
          </a:p>
        </p:txBody>
      </p:sp>
      <p:sp>
        <p:nvSpPr>
          <p:cNvPr id="22" name="椭圆 21"/>
          <p:cNvSpPr/>
          <p:nvPr/>
        </p:nvSpPr>
        <p:spPr>
          <a:xfrm>
            <a:off x="5044545" y="2971241"/>
            <a:ext cx="366369" cy="366369"/>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prstClr val="white"/>
                </a:solidFill>
                <a:latin typeface="+mj-ea"/>
                <a:ea typeface="+mj-ea"/>
              </a:rPr>
              <a:t>②</a:t>
            </a:r>
          </a:p>
        </p:txBody>
      </p:sp>
      <p:sp>
        <p:nvSpPr>
          <p:cNvPr id="23" name="椭圆 22"/>
          <p:cNvSpPr/>
          <p:nvPr/>
        </p:nvSpPr>
        <p:spPr>
          <a:xfrm>
            <a:off x="5046087" y="3987629"/>
            <a:ext cx="366369"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prstClr val="white"/>
                </a:solidFill>
                <a:latin typeface="+mj-ea"/>
                <a:ea typeface="+mj-ea"/>
              </a:rPr>
              <a:t>③</a:t>
            </a:r>
          </a:p>
        </p:txBody>
      </p:sp>
      <p:sp>
        <p:nvSpPr>
          <p:cNvPr id="25" name="TextBox 41"/>
          <p:cNvSpPr txBox="1"/>
          <p:nvPr/>
        </p:nvSpPr>
        <p:spPr>
          <a:xfrm>
            <a:off x="1630680" y="2836545"/>
            <a:ext cx="2205990" cy="4921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00000"/>
              </a:lnSpc>
            </a:pPr>
            <a:r>
              <a:rPr lang="en-US" altLang="zh-CN" sz="3200" b="1" dirty="0">
                <a:solidFill>
                  <a:srgbClr val="244BF2"/>
                </a:solidFill>
                <a:latin typeface="+mj-ea"/>
                <a:ea typeface="+mj-ea"/>
              </a:rPr>
              <a:t>strategies</a:t>
            </a:r>
          </a:p>
        </p:txBody>
      </p:sp>
      <p:sp>
        <p:nvSpPr>
          <p:cNvPr id="2" name="TextBox 14"/>
          <p:cNvSpPr txBox="1"/>
          <p:nvPr/>
        </p:nvSpPr>
        <p:spPr>
          <a:xfrm>
            <a:off x="6466840" y="1796415"/>
            <a:ext cx="5510530" cy="8001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fontAlgn="auto">
              <a:lnSpc>
                <a:spcPct val="100000"/>
              </a:lnSpc>
            </a:pPr>
            <a:r>
              <a:rPr lang="en-US" altLang="zh-CN" sz="3200" b="1" dirty="0">
                <a:solidFill>
                  <a:prstClr val="black">
                    <a:lumMod val="65000"/>
                    <a:lumOff val="35000"/>
                  </a:prstClr>
                </a:solidFill>
                <a:latin typeface="楷体" panose="02010609060101010101" charset="-122"/>
                <a:ea typeface="楷体" panose="02010609060101010101" charset="-122"/>
              </a:rPr>
              <a:t> </a:t>
            </a:r>
            <a:r>
              <a:rPr lang="en-US" altLang="zh-CN" sz="2000" b="1" dirty="0">
                <a:solidFill>
                  <a:schemeClr val="tx1"/>
                </a:solidFill>
                <a:latin typeface="Times New Roman" panose="02020603050405020304" charset="0"/>
                <a:ea typeface="楷体" panose="02010609060101010101" charset="-122"/>
                <a:cs typeface="Times New Roman" panose="02020603050405020304" charset="0"/>
              </a:rPr>
              <a:t>abstract keywords from textual patterns</a:t>
            </a:r>
          </a:p>
          <a:p>
            <a:pPr algn="ctr" fontAlgn="auto">
              <a:lnSpc>
                <a:spcPct val="100000"/>
              </a:lnSpc>
            </a:pPr>
            <a:r>
              <a:rPr lang="zh-CN" altLang="en-US" sz="2000" b="1" dirty="0">
                <a:solidFill>
                  <a:schemeClr val="tx1"/>
                </a:solidFill>
                <a:latin typeface="Times New Roman" panose="02020603050405020304" charset="0"/>
                <a:ea typeface="楷体" panose="02010609060101010101" charset="-122"/>
                <a:cs typeface="Times New Roman" panose="02020603050405020304" charset="0"/>
              </a:rPr>
              <a:t>基于篇章模式提取关键词</a:t>
            </a:r>
          </a:p>
        </p:txBody>
      </p:sp>
      <p:sp>
        <p:nvSpPr>
          <p:cNvPr id="3" name="TextBox 14"/>
          <p:cNvSpPr txBox="1"/>
          <p:nvPr/>
        </p:nvSpPr>
        <p:spPr>
          <a:xfrm>
            <a:off x="6496050" y="2836545"/>
            <a:ext cx="5510530" cy="8001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fontAlgn="auto">
              <a:lnSpc>
                <a:spcPct val="100000"/>
              </a:lnSpc>
            </a:pPr>
            <a:r>
              <a:rPr lang="en-US" altLang="zh-CN" sz="3200" b="1" dirty="0">
                <a:solidFill>
                  <a:prstClr val="black">
                    <a:lumMod val="65000"/>
                    <a:lumOff val="35000"/>
                  </a:prstClr>
                </a:solidFill>
                <a:latin typeface="楷体" panose="02010609060101010101" charset="-122"/>
                <a:ea typeface="楷体" panose="02010609060101010101" charset="-122"/>
              </a:rPr>
              <a:t> </a:t>
            </a:r>
            <a:r>
              <a:rPr lang="en-US" altLang="zh-CN" sz="2000" b="1" dirty="0">
                <a:solidFill>
                  <a:schemeClr val="tx1"/>
                </a:solidFill>
                <a:latin typeface="Times New Roman" panose="02020603050405020304" charset="0"/>
                <a:ea typeface="楷体" panose="02010609060101010101" charset="-122"/>
                <a:cs typeface="Times New Roman" panose="02020603050405020304" charset="0"/>
              </a:rPr>
              <a:t>abstract keywords from cohesion and coherence</a:t>
            </a:r>
          </a:p>
          <a:p>
            <a:pPr algn="ctr" fontAlgn="auto">
              <a:lnSpc>
                <a:spcPct val="100000"/>
              </a:lnSpc>
            </a:pPr>
            <a:r>
              <a:rPr lang="zh-CN" altLang="en-US" sz="2000" b="1" dirty="0">
                <a:solidFill>
                  <a:schemeClr val="tx1"/>
                </a:solidFill>
                <a:latin typeface="Times New Roman" panose="02020603050405020304" charset="0"/>
                <a:ea typeface="楷体" panose="02010609060101010101" charset="-122"/>
                <a:cs typeface="Times New Roman" panose="02020603050405020304" charset="0"/>
              </a:rPr>
              <a:t>基于衔接与连贯提取关键词</a:t>
            </a:r>
          </a:p>
        </p:txBody>
      </p:sp>
      <p:sp>
        <p:nvSpPr>
          <p:cNvPr id="7" name="TextBox 14"/>
          <p:cNvSpPr txBox="1"/>
          <p:nvPr/>
        </p:nvSpPr>
        <p:spPr>
          <a:xfrm>
            <a:off x="6486525" y="3862070"/>
            <a:ext cx="5510530" cy="8001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fontAlgn="auto">
              <a:lnSpc>
                <a:spcPct val="100000"/>
              </a:lnSpc>
            </a:pPr>
            <a:r>
              <a:rPr lang="en-US" altLang="zh-CN" sz="3200" b="1" dirty="0">
                <a:solidFill>
                  <a:prstClr val="black">
                    <a:lumMod val="65000"/>
                    <a:lumOff val="35000"/>
                  </a:prstClr>
                </a:solidFill>
                <a:latin typeface="楷体" panose="02010609060101010101" charset="-122"/>
                <a:ea typeface="楷体" panose="02010609060101010101" charset="-122"/>
              </a:rPr>
              <a:t> </a:t>
            </a:r>
            <a:r>
              <a:rPr lang="en-US" altLang="zh-CN" sz="2000" b="1" dirty="0">
                <a:solidFill>
                  <a:schemeClr val="tx1"/>
                </a:solidFill>
                <a:latin typeface="Times New Roman" panose="02020603050405020304" charset="0"/>
                <a:ea typeface="楷体" panose="02010609060101010101" charset="-122"/>
                <a:cs typeface="Times New Roman" panose="02020603050405020304" charset="0"/>
              </a:rPr>
              <a:t>abstract keywords from thematic progression</a:t>
            </a:r>
          </a:p>
          <a:p>
            <a:pPr algn="ctr" fontAlgn="auto">
              <a:lnSpc>
                <a:spcPct val="100000"/>
              </a:lnSpc>
            </a:pPr>
            <a:r>
              <a:rPr lang="zh-CN" altLang="en-US" sz="2000" b="1" dirty="0">
                <a:solidFill>
                  <a:schemeClr val="tx1"/>
                </a:solidFill>
                <a:latin typeface="Times New Roman" panose="02020603050405020304" charset="0"/>
                <a:ea typeface="楷体" panose="02010609060101010101" charset="-122"/>
                <a:cs typeface="Times New Roman" panose="02020603050405020304" charset="0"/>
              </a:rPr>
              <a:t>基于主位推进提取关键词</a:t>
            </a:r>
          </a:p>
        </p:txBody>
      </p:sp>
      <p:sp>
        <p:nvSpPr>
          <p:cNvPr id="14346" name="平行四边形 15"/>
          <p:cNvSpPr/>
          <p:nvPr/>
        </p:nvSpPr>
        <p:spPr>
          <a:xfrm>
            <a:off x="236855" y="460375"/>
            <a:ext cx="3286760" cy="1165225"/>
          </a:xfrm>
          <a:custGeom>
            <a:avLst/>
            <a:gdLst/>
            <a:ahLst/>
            <a:cxnLst>
              <a:cxn ang="0">
                <a:pos x="0" y="0"/>
              </a:cxn>
              <a:cxn ang="0">
                <a:pos x="1470008" y="0"/>
              </a:cxn>
              <a:cxn ang="0">
                <a:pos x="1060102" y="362804"/>
              </a:cxn>
              <a:cxn ang="0">
                <a:pos x="0" y="362804"/>
              </a:cxn>
              <a:cxn ang="0">
                <a:pos x="0" y="0"/>
              </a:cxn>
            </a:cxnLst>
            <a:rect l="0" t="0" r="0" b="0"/>
            <a:pathLst>
              <a:path w="1872208" h="2088232">
                <a:moveTo>
                  <a:pt x="0" y="0"/>
                </a:moveTo>
                <a:lnTo>
                  <a:pt x="1872208" y="0"/>
                </a:lnTo>
                <a:lnTo>
                  <a:pt x="1350150" y="2088232"/>
                </a:lnTo>
                <a:lnTo>
                  <a:pt x="0" y="2088232"/>
                </a:lnTo>
                <a:lnTo>
                  <a:pt x="0" y="0"/>
                </a:lnTo>
                <a:close/>
              </a:path>
            </a:pathLst>
          </a:custGeom>
          <a:solidFill>
            <a:srgbClr val="C51C29"/>
          </a:solidFill>
          <a:ln w="12700">
            <a:solidFill>
              <a:srgbClr val="C51C29"/>
            </a:solidFill>
          </a:ln>
        </p:spPr>
        <p:txBody>
          <a:bodyPr/>
          <a:lstStyle/>
          <a:p>
            <a:endParaRPr lang="zh-CN" altLang="en-US"/>
          </a:p>
        </p:txBody>
      </p:sp>
      <p:sp>
        <p:nvSpPr>
          <p:cNvPr id="8" name="文本框 7"/>
          <p:cNvSpPr txBox="1"/>
          <p:nvPr/>
        </p:nvSpPr>
        <p:spPr>
          <a:xfrm>
            <a:off x="293370" y="442595"/>
            <a:ext cx="2430780" cy="1568450"/>
          </a:xfrm>
          <a:prstGeom prst="rect">
            <a:avLst/>
          </a:prstGeom>
          <a:noFill/>
        </p:spPr>
        <p:txBody>
          <a:bodyPr wrap="square" rtlCol="0">
            <a:spAutoFit/>
          </a:bodyPr>
          <a:lstStyle/>
          <a:p>
            <a:pPr algn="l"/>
            <a:r>
              <a:rPr lang="en-US" altLang="zh-CN" sz="2400">
                <a:ln w="22225">
                  <a:solidFill>
                    <a:schemeClr val="bg1"/>
                  </a:solidFill>
                  <a:prstDash val="solid"/>
                </a:ln>
                <a:solidFill>
                  <a:schemeClr val="bg1"/>
                </a:solidFill>
                <a:effectLst/>
              </a:rPr>
              <a:t>strategies of</a:t>
            </a:r>
          </a:p>
          <a:p>
            <a:pPr algn="l"/>
            <a:r>
              <a:rPr lang="en-US" altLang="zh-CN" sz="2400">
                <a:ln w="22225">
                  <a:solidFill>
                    <a:schemeClr val="bg1"/>
                  </a:solidFill>
                  <a:prstDash val="solid"/>
                </a:ln>
                <a:solidFill>
                  <a:schemeClr val="bg1"/>
                </a:solidFill>
                <a:effectLst/>
              </a:rPr>
              <a:t>abstracting </a:t>
            </a:r>
          </a:p>
          <a:p>
            <a:pPr algn="l"/>
            <a:r>
              <a:rPr lang="en-US" altLang="zh-CN" sz="2400">
                <a:ln w="22225">
                  <a:solidFill>
                    <a:schemeClr val="bg1"/>
                  </a:solidFill>
                  <a:prstDash val="solid"/>
                </a:ln>
                <a:solidFill>
                  <a:schemeClr val="bg1"/>
                </a:solidFill>
                <a:effectLst/>
              </a:rPr>
              <a:t>keywords keywords</a:t>
            </a:r>
          </a:p>
        </p:txBody>
      </p:sp>
      <p:pic>
        <p:nvPicPr>
          <p:cNvPr id="14344" name="图片 34"/>
          <p:cNvPicPr>
            <a:picLocks noChangeAspect="1"/>
          </p:cNvPicPr>
          <p:nvPr/>
        </p:nvPicPr>
        <p:blipFill>
          <a:blip r:embed="rId3">
            <a:biLevel thresh="50000"/>
            <a:grayscl/>
          </a:blip>
          <a:srcRect l="88019" t="22713" r="2956" b="25211"/>
          <a:stretch>
            <a:fillRect/>
          </a:stretch>
        </p:blipFill>
        <p:spPr>
          <a:xfrm>
            <a:off x="376873" y="-66040"/>
            <a:ext cx="103187" cy="3898900"/>
          </a:xfrm>
          <a:prstGeom prst="rect">
            <a:avLst/>
          </a:prstGeom>
          <a:noFill/>
          <a:ln w="9525">
            <a:noFill/>
          </a:ln>
        </p:spPr>
      </p:pic>
      <p:sp>
        <p:nvSpPr>
          <p:cNvPr id="9" name="左大括号 8"/>
          <p:cNvSpPr/>
          <p:nvPr/>
        </p:nvSpPr>
        <p:spPr>
          <a:xfrm>
            <a:off x="3930015" y="2011045"/>
            <a:ext cx="768350" cy="226631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22" presetClass="entr" presetSubtype="8" fill="hold"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11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nodeType="withEffect">
                                  <p:stCondLst>
                                    <p:cond delay="130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150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22" presetClass="entr" presetSubtype="8" fill="hold" grpId="0" nodeType="withEffect">
                                  <p:stCondLst>
                                    <p:cond delay="150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5" grpId="0"/>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4"/>
          <p:cNvSpPr/>
          <p:nvPr/>
        </p:nvSpPr>
        <p:spPr>
          <a:xfrm rot="11374545">
            <a:off x="2130425" y="1654175"/>
            <a:ext cx="501650" cy="525463"/>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2DC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等腰三角形 4"/>
          <p:cNvSpPr/>
          <p:nvPr/>
        </p:nvSpPr>
        <p:spPr>
          <a:xfrm rot="20476330">
            <a:off x="1949450" y="2011363"/>
            <a:ext cx="1676400" cy="176053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F6C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等腰三角形 4"/>
          <p:cNvSpPr/>
          <p:nvPr/>
        </p:nvSpPr>
        <p:spPr>
          <a:xfrm>
            <a:off x="1379538" y="2217738"/>
            <a:ext cx="1282700" cy="13477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BF55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等腰三角形 4"/>
          <p:cNvSpPr/>
          <p:nvPr/>
        </p:nvSpPr>
        <p:spPr>
          <a:xfrm>
            <a:off x="1252538" y="2532063"/>
            <a:ext cx="468313" cy="49212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59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等腰三角形 4"/>
          <p:cNvSpPr/>
          <p:nvPr/>
        </p:nvSpPr>
        <p:spPr>
          <a:xfrm rot="746830">
            <a:off x="1998663" y="3535363"/>
            <a:ext cx="344488" cy="3619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56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等腰三角形 4"/>
          <p:cNvSpPr/>
          <p:nvPr/>
        </p:nvSpPr>
        <p:spPr>
          <a:xfrm rot="3834254">
            <a:off x="1611313" y="4127500"/>
            <a:ext cx="342900" cy="3619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2DC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等腰三角形 4"/>
          <p:cNvSpPr/>
          <p:nvPr/>
        </p:nvSpPr>
        <p:spPr>
          <a:xfrm rot="3834254">
            <a:off x="1672431" y="4660106"/>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等腰三角形 4"/>
          <p:cNvSpPr/>
          <p:nvPr/>
        </p:nvSpPr>
        <p:spPr>
          <a:xfrm rot="20057258">
            <a:off x="2133600" y="4494213"/>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等腰三角形 4"/>
          <p:cNvSpPr/>
          <p:nvPr/>
        </p:nvSpPr>
        <p:spPr>
          <a:xfrm rot="3834254">
            <a:off x="2316956" y="4094956"/>
            <a:ext cx="461963" cy="48577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等腰三角形 4"/>
          <p:cNvSpPr/>
          <p:nvPr/>
        </p:nvSpPr>
        <p:spPr>
          <a:xfrm rot="1648580">
            <a:off x="3402013" y="3717925"/>
            <a:ext cx="1177925" cy="1238250"/>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8D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等腰三角形 4"/>
          <p:cNvSpPr/>
          <p:nvPr/>
        </p:nvSpPr>
        <p:spPr>
          <a:xfrm rot="12600000">
            <a:off x="2419350" y="3060700"/>
            <a:ext cx="1109663" cy="116522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等腰三角形 4"/>
          <p:cNvSpPr/>
          <p:nvPr/>
        </p:nvSpPr>
        <p:spPr>
          <a:xfrm rot="21025852">
            <a:off x="4132263" y="2724150"/>
            <a:ext cx="244475" cy="255588"/>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等腰三角形 4"/>
          <p:cNvSpPr/>
          <p:nvPr/>
        </p:nvSpPr>
        <p:spPr>
          <a:xfrm rot="21025852">
            <a:off x="2298700" y="1577975"/>
            <a:ext cx="244475" cy="257175"/>
          </a:xfrm>
          <a:custGeom>
            <a:avLst/>
            <a:gdLst>
              <a:gd name="connsiteX0" fmla="*/ 0 w 979714"/>
              <a:gd name="connsiteY0" fmla="*/ 1281793 h 1281793"/>
              <a:gd name="connsiteX1" fmla="*/ 489857 w 979714"/>
              <a:gd name="connsiteY1" fmla="*/ 0 h 1281793"/>
              <a:gd name="connsiteX2" fmla="*/ 979714 w 979714"/>
              <a:gd name="connsiteY2" fmla="*/ 1281793 h 1281793"/>
              <a:gd name="connsiteX3" fmla="*/ 0 w 979714"/>
              <a:gd name="connsiteY3" fmla="*/ 1281793 h 1281793"/>
              <a:gd name="connsiteX0-1" fmla="*/ 16329 w 996043"/>
              <a:gd name="connsiteY0-2" fmla="*/ 1273629 h 1273629"/>
              <a:gd name="connsiteX1-3" fmla="*/ 0 w 996043"/>
              <a:gd name="connsiteY1-4" fmla="*/ 0 h 1273629"/>
              <a:gd name="connsiteX2-5" fmla="*/ 996043 w 996043"/>
              <a:gd name="connsiteY2-6" fmla="*/ 1273629 h 1273629"/>
              <a:gd name="connsiteX3-7" fmla="*/ 16329 w 996043"/>
              <a:gd name="connsiteY3-8" fmla="*/ 1273629 h 1273629"/>
              <a:gd name="connsiteX0-9" fmla="*/ 0 w 1151164"/>
              <a:gd name="connsiteY0-10" fmla="*/ 1347107 h 1347107"/>
              <a:gd name="connsiteX1-11" fmla="*/ 155121 w 1151164"/>
              <a:gd name="connsiteY1-12" fmla="*/ 0 h 1347107"/>
              <a:gd name="connsiteX2-13" fmla="*/ 1151164 w 1151164"/>
              <a:gd name="connsiteY2-14" fmla="*/ 1273629 h 1347107"/>
              <a:gd name="connsiteX3-15" fmla="*/ 0 w 1151164"/>
              <a:gd name="connsiteY3-16" fmla="*/ 1347107 h 1347107"/>
              <a:gd name="connsiteX0-17" fmla="*/ 0 w 1281793"/>
              <a:gd name="connsiteY0-18" fmla="*/ 1347107 h 1347107"/>
              <a:gd name="connsiteX1-19" fmla="*/ 155121 w 1281793"/>
              <a:gd name="connsiteY1-20" fmla="*/ 0 h 1347107"/>
              <a:gd name="connsiteX2-21" fmla="*/ 1281793 w 1281793"/>
              <a:gd name="connsiteY2-22" fmla="*/ 816429 h 1347107"/>
              <a:gd name="connsiteX3-23" fmla="*/ 0 w 1281793"/>
              <a:gd name="connsiteY3-24" fmla="*/ 1347107 h 1347107"/>
            </a:gdLst>
            <a:ahLst/>
            <a:cxnLst>
              <a:cxn ang="0">
                <a:pos x="connsiteX0-1" y="connsiteY0-2"/>
              </a:cxn>
              <a:cxn ang="0">
                <a:pos x="connsiteX1-3" y="connsiteY1-4"/>
              </a:cxn>
              <a:cxn ang="0">
                <a:pos x="connsiteX2-5" y="connsiteY2-6"/>
              </a:cxn>
              <a:cxn ang="0">
                <a:pos x="connsiteX3-7" y="connsiteY3-8"/>
              </a:cxn>
            </a:cxnLst>
            <a:rect l="l" t="t" r="r" b="b"/>
            <a:pathLst>
              <a:path w="1281793" h="1347107">
                <a:moveTo>
                  <a:pt x="0" y="1347107"/>
                </a:moveTo>
                <a:lnTo>
                  <a:pt x="155121" y="0"/>
                </a:lnTo>
                <a:lnTo>
                  <a:pt x="1281793" y="816429"/>
                </a:lnTo>
                <a:lnTo>
                  <a:pt x="0" y="1347107"/>
                </a:lnTo>
                <a:close/>
              </a:path>
            </a:pathLst>
          </a:custGeom>
          <a:solidFill>
            <a:srgbClr val="F77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40975" name="组合 17"/>
          <p:cNvGrpSpPr/>
          <p:nvPr/>
        </p:nvGrpSpPr>
        <p:grpSpPr>
          <a:xfrm>
            <a:off x="4526280" y="2244725"/>
            <a:ext cx="7197090" cy="2336165"/>
            <a:chOff x="297694" y="2420002"/>
            <a:chExt cx="6470988" cy="2335281"/>
          </a:xfrm>
        </p:grpSpPr>
        <p:sp>
          <p:nvSpPr>
            <p:cNvPr id="40977" name="文本框 18"/>
            <p:cNvSpPr txBox="1"/>
            <p:nvPr/>
          </p:nvSpPr>
          <p:spPr>
            <a:xfrm>
              <a:off x="297694" y="2420002"/>
              <a:ext cx="5514534" cy="92167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5400" b="1">
                  <a:solidFill>
                    <a:srgbClr val="2DCCDF"/>
                  </a:solidFill>
                  <a:latin typeface="微软雅黑" panose="020B0503020204020204" charset="-122"/>
                  <a:ea typeface="微软雅黑" panose="020B0503020204020204" charset="-122"/>
                </a:rPr>
                <a:t>Strategy  1</a:t>
              </a:r>
            </a:p>
          </p:txBody>
        </p:sp>
        <p:sp>
          <p:nvSpPr>
            <p:cNvPr id="40978" name="文本框 19"/>
            <p:cNvSpPr txBox="1"/>
            <p:nvPr/>
          </p:nvSpPr>
          <p:spPr>
            <a:xfrm>
              <a:off x="297694" y="3740937"/>
              <a:ext cx="6470988" cy="101434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zh-CN" sz="2400" b="1">
                  <a:solidFill>
                    <a:srgbClr val="F77258"/>
                  </a:solidFill>
                  <a:latin typeface="微软雅黑" panose="020B0503020204020204" charset="-122"/>
                  <a:ea typeface="微软雅黑" panose="020B0503020204020204" charset="-122"/>
                </a:rPr>
                <a:t>Abstract keywords from </a:t>
              </a:r>
              <a:r>
                <a:rPr lang="en-US" altLang="zh-CN" sz="2400" b="1">
                  <a:solidFill>
                    <a:srgbClr val="F77258"/>
                  </a:solidFill>
                  <a:effectLst>
                    <a:outerShdw blurRad="38100" dist="38100" dir="2700000" algn="tl">
                      <a:srgbClr val="000000">
                        <a:alpha val="43137"/>
                      </a:srgbClr>
                    </a:outerShdw>
                  </a:effectLst>
                  <a:latin typeface="微软雅黑" panose="020B0503020204020204" charset="-122"/>
                  <a:ea typeface="微软雅黑" panose="020B0503020204020204" charset="-122"/>
                </a:rPr>
                <a:t>textual pattern</a:t>
              </a:r>
            </a:p>
            <a:p>
              <a:pPr marL="0" lvl="0" indent="0">
                <a:lnSpc>
                  <a:spcPct val="100000"/>
                </a:lnSpc>
                <a:spcBef>
                  <a:spcPct val="0"/>
                </a:spcBef>
                <a:buFontTx/>
                <a:buNone/>
              </a:pPr>
              <a:r>
                <a:rPr lang="en-US" altLang="zh-CN" sz="2400" b="1">
                  <a:solidFill>
                    <a:srgbClr val="F77258"/>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3600" b="1">
                  <a:solidFill>
                    <a:srgbClr val="F77258"/>
                  </a:solidFill>
                  <a:latin typeface="华文隶书" panose="02010800040101010101" charset="-122"/>
                  <a:ea typeface="华文隶书" panose="02010800040101010101" charset="-122"/>
                </a:rPr>
                <a:t> </a:t>
              </a:r>
              <a:r>
                <a:rPr lang="zh-CN" altLang="en-US" sz="3200" b="1">
                  <a:solidFill>
                    <a:srgbClr val="F77258"/>
                  </a:solidFill>
                  <a:latin typeface="华文隶书" panose="02010800040101010101" charset="-122"/>
                  <a:ea typeface="华文隶书" panose="02010800040101010101" charset="-122"/>
                </a:rPr>
                <a:t>基于篇章模式提取关键词</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
          <p:cNvSpPr/>
          <p:nvPr/>
        </p:nvSpPr>
        <p:spPr>
          <a:xfrm>
            <a:off x="0" y="0"/>
            <a:ext cx="12192000" cy="6858000"/>
          </a:xfrm>
          <a:prstGeom prst="rect">
            <a:avLst/>
          </a:prstGeom>
          <a:solidFill>
            <a:srgbClr val="C51C29"/>
          </a:solidFill>
          <a:ln w="12700">
            <a:noFill/>
          </a:ln>
        </p:spPr>
        <p:txBody>
          <a:bodyPr anchor="ctr"/>
          <a:lstStyle/>
          <a:p>
            <a:pPr algn="ctr" eaLnBrk="1" hangingPunct="1">
              <a:buFont typeface="Arial" panose="020B0604020202020204" pitchFamily="34" charset="0"/>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7651" name="矩形 2"/>
          <p:cNvSpPr/>
          <p:nvPr/>
        </p:nvSpPr>
        <p:spPr>
          <a:xfrm>
            <a:off x="72390" y="97790"/>
            <a:ext cx="12047855" cy="6673215"/>
          </a:xfrm>
          <a:prstGeom prst="rect">
            <a:avLst/>
          </a:prstGeom>
          <a:solidFill>
            <a:schemeClr val="bg1"/>
          </a:solidFill>
          <a:ln w="12700">
            <a:noFill/>
          </a:ln>
        </p:spPr>
        <p:txBody>
          <a:bodyPr anchor="ctr"/>
          <a:lstStyle/>
          <a:p>
            <a:pPr algn="ctr" eaLnBrk="1" hangingPunct="1">
              <a:buFont typeface="Arial" panose="020B0604020202020204" pitchFamily="34" charset="0"/>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27652" name="组合 30"/>
          <p:cNvGrpSpPr/>
          <p:nvPr/>
        </p:nvGrpSpPr>
        <p:grpSpPr>
          <a:xfrm>
            <a:off x="2270125" y="1795463"/>
            <a:ext cx="7553325" cy="1443037"/>
            <a:chOff x="0" y="0"/>
            <a:chExt cx="6032665" cy="1152128"/>
          </a:xfrm>
        </p:grpSpPr>
        <p:sp>
          <p:nvSpPr>
            <p:cNvPr id="27674" name="直接连接符 31"/>
            <p:cNvSpPr/>
            <p:nvPr/>
          </p:nvSpPr>
          <p:spPr>
            <a:xfrm>
              <a:off x="0" y="504056"/>
              <a:ext cx="6032665" cy="1"/>
            </a:xfrm>
            <a:prstGeom prst="line">
              <a:avLst/>
            </a:prstGeom>
            <a:ln w="6350" cap="flat" cmpd="sng">
              <a:solidFill>
                <a:srgbClr val="A5A5A5"/>
              </a:solidFill>
              <a:prstDash val="solid"/>
              <a:bevel/>
              <a:headEnd type="none" w="med" len="med"/>
              <a:tailEnd type="none" w="med" len="med"/>
            </a:ln>
          </p:spPr>
        </p:sp>
        <p:cxnSp>
          <p:nvCxnSpPr>
            <p:cNvPr id="27675" name="直接箭头连接符 32"/>
            <p:cNvCxnSpPr/>
            <p:nvPr/>
          </p:nvCxnSpPr>
          <p:spPr>
            <a:xfrm>
              <a:off x="0" y="504056"/>
              <a:ext cx="1" cy="648072"/>
            </a:xfrm>
            <a:prstGeom prst="straightConnector1">
              <a:avLst/>
            </a:prstGeom>
            <a:ln w="6350" cap="flat" cmpd="sng">
              <a:solidFill>
                <a:srgbClr val="A5A5A5"/>
              </a:solidFill>
              <a:prstDash val="solid"/>
              <a:bevel/>
              <a:headEnd type="none" w="med" len="med"/>
              <a:tailEnd type="arrow" w="med" len="med"/>
            </a:ln>
          </p:spPr>
        </p:cxnSp>
        <p:cxnSp>
          <p:nvCxnSpPr>
            <p:cNvPr id="27676" name="直接箭头连接符 33"/>
            <p:cNvCxnSpPr/>
            <p:nvPr/>
          </p:nvCxnSpPr>
          <p:spPr>
            <a:xfrm>
              <a:off x="2031485" y="504056"/>
              <a:ext cx="1" cy="648072"/>
            </a:xfrm>
            <a:prstGeom prst="straightConnector1">
              <a:avLst/>
            </a:prstGeom>
            <a:ln w="6350" cap="flat" cmpd="sng">
              <a:solidFill>
                <a:srgbClr val="A5A5A5"/>
              </a:solidFill>
              <a:prstDash val="solid"/>
              <a:bevel/>
              <a:headEnd type="none" w="med" len="med"/>
              <a:tailEnd type="arrow" w="med" len="med"/>
            </a:ln>
          </p:spPr>
        </p:cxnSp>
        <p:cxnSp>
          <p:nvCxnSpPr>
            <p:cNvPr id="27677" name="直接箭头连接符 34"/>
            <p:cNvCxnSpPr/>
            <p:nvPr/>
          </p:nvCxnSpPr>
          <p:spPr>
            <a:xfrm>
              <a:off x="4144450" y="504056"/>
              <a:ext cx="1" cy="648072"/>
            </a:xfrm>
            <a:prstGeom prst="straightConnector1">
              <a:avLst/>
            </a:prstGeom>
            <a:ln w="6350" cap="flat" cmpd="sng">
              <a:solidFill>
                <a:srgbClr val="A5A5A5"/>
              </a:solidFill>
              <a:prstDash val="solid"/>
              <a:bevel/>
              <a:headEnd type="none" w="med" len="med"/>
              <a:tailEnd type="arrow" w="med" len="med"/>
            </a:ln>
          </p:spPr>
        </p:cxnSp>
        <p:cxnSp>
          <p:nvCxnSpPr>
            <p:cNvPr id="27678" name="直接箭头连接符 35"/>
            <p:cNvCxnSpPr/>
            <p:nvPr/>
          </p:nvCxnSpPr>
          <p:spPr>
            <a:xfrm>
              <a:off x="6030758" y="504056"/>
              <a:ext cx="1" cy="648072"/>
            </a:xfrm>
            <a:prstGeom prst="straightConnector1">
              <a:avLst/>
            </a:prstGeom>
            <a:ln w="6350" cap="flat" cmpd="sng">
              <a:solidFill>
                <a:srgbClr val="A5A5A5"/>
              </a:solidFill>
              <a:prstDash val="solid"/>
              <a:bevel/>
              <a:headEnd type="none" w="med" len="med"/>
              <a:tailEnd type="arrow" w="med" len="med"/>
            </a:ln>
          </p:spPr>
        </p:cxnSp>
        <p:sp>
          <p:nvSpPr>
            <p:cNvPr id="27679" name="直接连接符 36"/>
            <p:cNvSpPr/>
            <p:nvPr/>
          </p:nvSpPr>
          <p:spPr>
            <a:xfrm flipH="1">
              <a:off x="3080337" y="0"/>
              <a:ext cx="1" cy="504056"/>
            </a:xfrm>
            <a:prstGeom prst="line">
              <a:avLst/>
            </a:prstGeom>
            <a:ln w="6350" cap="flat" cmpd="sng">
              <a:solidFill>
                <a:srgbClr val="A5A5A5"/>
              </a:solidFill>
              <a:prstDash val="solid"/>
              <a:bevel/>
              <a:headEnd type="none" w="med" len="med"/>
              <a:tailEnd type="none" w="med" len="med"/>
            </a:ln>
          </p:spPr>
        </p:sp>
      </p:grpSp>
      <p:sp>
        <p:nvSpPr>
          <p:cNvPr id="27653" name="TextBox 29"/>
          <p:cNvSpPr/>
          <p:nvPr/>
        </p:nvSpPr>
        <p:spPr>
          <a:xfrm>
            <a:off x="3552190" y="4124960"/>
            <a:ext cx="2524125" cy="1614805"/>
          </a:xfrm>
          <a:prstGeom prst="rect">
            <a:avLst/>
          </a:prstGeom>
          <a:noFill/>
          <a:ln w="9525">
            <a:noFill/>
          </a:ln>
        </p:spPr>
        <p:txBody>
          <a:bodyPr>
            <a:spAutoFit/>
          </a:bodyPr>
          <a:lstStyle/>
          <a:p>
            <a:pPr lvl="0" indent="0" algn="l" fontAlgn="ctr">
              <a:lnSpc>
                <a:spcPct val="150000"/>
              </a:lnSpc>
              <a:spcBef>
                <a:spcPts val="0"/>
              </a:spcBef>
              <a:spcAft>
                <a:spcPts val="0"/>
              </a:spcAft>
              <a:buSzPct val="100000"/>
              <a:buFont typeface="Wingdings" panose="05000000000000000000" charset="0"/>
              <a:buNone/>
              <a:defRPr/>
            </a:pPr>
            <a:r>
              <a:rPr lang="zh-CN" sz="1600" b="1" dirty="0">
                <a:solidFill>
                  <a:srgbClr val="000000">
                    <a:lumMod val="75000"/>
                    <a:lumOff val="25000"/>
                  </a:srgbClr>
                </a:solidFill>
                <a:latin typeface="微软雅黑" panose="020B0503020204020204" charset="-122"/>
                <a:ea typeface="微软雅黑" panose="020B0503020204020204" charset="-122"/>
                <a:sym typeface="+mn-ea"/>
              </a:rPr>
              <a:t>情景: 呈现</a:t>
            </a:r>
            <a:r>
              <a:rPr lang="zh-CN" sz="1600" b="1" dirty="0">
                <a:solidFill>
                  <a:srgbClr val="00B050"/>
                </a:solidFill>
                <a:latin typeface="微软雅黑" panose="020B0503020204020204" charset="-122"/>
                <a:ea typeface="微软雅黑" panose="020B0503020204020204" charset="-122"/>
                <a:sym typeface="+mn-ea"/>
              </a:rPr>
              <a:t>现象</a:t>
            </a:r>
            <a:endParaRPr lang="zh-CN" sz="1600" b="1" dirty="0">
              <a:solidFill>
                <a:srgbClr val="00B050"/>
              </a:solidFill>
              <a:latin typeface="微软雅黑" panose="020B0503020204020204" charset="-122"/>
              <a:ea typeface="微软雅黑" panose="020B0503020204020204" charset="-122"/>
            </a:endParaRPr>
          </a:p>
          <a:p>
            <a:pPr lvl="0" indent="0" algn="l" fontAlgn="ctr">
              <a:lnSpc>
                <a:spcPct val="150000"/>
              </a:lnSpc>
              <a:spcBef>
                <a:spcPts val="0"/>
              </a:spcBef>
              <a:spcAft>
                <a:spcPts val="0"/>
              </a:spcAft>
              <a:buSzPct val="100000"/>
              <a:buFont typeface="Wingdings" panose="05000000000000000000" charset="0"/>
              <a:buNone/>
              <a:defRPr/>
            </a:pPr>
            <a:r>
              <a:rPr lang="zh-CN" sz="1600" b="1" dirty="0">
                <a:solidFill>
                  <a:srgbClr val="000000">
                    <a:lumMod val="75000"/>
                    <a:lumOff val="25000"/>
                  </a:srgbClr>
                </a:solidFill>
                <a:latin typeface="微软雅黑" panose="020B0503020204020204" charset="-122"/>
                <a:ea typeface="微软雅黑" panose="020B0503020204020204" charset="-122"/>
                <a:sym typeface="+mn-ea"/>
              </a:rPr>
              <a:t>问题：提出</a:t>
            </a:r>
            <a:r>
              <a:rPr lang="zh-CN" sz="1600" b="1" dirty="0">
                <a:solidFill>
                  <a:srgbClr val="00B050"/>
                </a:solidFill>
                <a:latin typeface="微软雅黑" panose="020B0503020204020204" charset="-122"/>
                <a:ea typeface="微软雅黑" panose="020B0503020204020204" charset="-122"/>
                <a:sym typeface="+mn-ea"/>
              </a:rPr>
              <a:t>问题</a:t>
            </a:r>
            <a:endParaRPr lang="zh-CN" sz="1600" b="1" dirty="0">
              <a:solidFill>
                <a:srgbClr val="000000">
                  <a:lumMod val="75000"/>
                  <a:lumOff val="25000"/>
                </a:srgbClr>
              </a:solidFill>
              <a:latin typeface="微软雅黑" panose="020B0503020204020204" charset="-122"/>
              <a:ea typeface="微软雅黑" panose="020B0503020204020204" charset="-122"/>
            </a:endParaRPr>
          </a:p>
          <a:p>
            <a:pPr lvl="0" indent="0" algn="l" fontAlgn="ctr">
              <a:lnSpc>
                <a:spcPct val="150000"/>
              </a:lnSpc>
              <a:spcBef>
                <a:spcPts val="0"/>
              </a:spcBef>
              <a:spcAft>
                <a:spcPts val="0"/>
              </a:spcAft>
              <a:buSzPct val="100000"/>
              <a:buFont typeface="Wingdings" panose="05000000000000000000" charset="0"/>
              <a:buNone/>
              <a:defRPr/>
            </a:pPr>
            <a:r>
              <a:rPr lang="zh-CN" sz="1600" b="1" dirty="0">
                <a:solidFill>
                  <a:srgbClr val="000000">
                    <a:lumMod val="75000"/>
                    <a:lumOff val="25000"/>
                  </a:srgbClr>
                </a:solidFill>
                <a:latin typeface="微软雅黑" panose="020B0503020204020204" charset="-122"/>
                <a:ea typeface="微软雅黑" panose="020B0503020204020204" charset="-122"/>
                <a:sym typeface="+mn-ea"/>
              </a:rPr>
              <a:t>反应：解决问题的</a:t>
            </a:r>
            <a:r>
              <a:rPr lang="zh-CN" sz="1600" b="1" dirty="0">
                <a:solidFill>
                  <a:srgbClr val="00B050"/>
                </a:solidFill>
                <a:latin typeface="微软雅黑" panose="020B0503020204020204" charset="-122"/>
                <a:ea typeface="微软雅黑" panose="020B0503020204020204" charset="-122"/>
                <a:sym typeface="+mn-ea"/>
              </a:rPr>
              <a:t>方法</a:t>
            </a:r>
            <a:endParaRPr lang="zh-CN" sz="1600" b="1" dirty="0">
              <a:solidFill>
                <a:srgbClr val="000000">
                  <a:lumMod val="75000"/>
                  <a:lumOff val="25000"/>
                </a:srgbClr>
              </a:solidFill>
              <a:latin typeface="微软雅黑" panose="020B0503020204020204" charset="-122"/>
              <a:ea typeface="微软雅黑" panose="020B0503020204020204" charset="-122"/>
            </a:endParaRPr>
          </a:p>
          <a:p>
            <a:pPr lvl="0" indent="0" algn="l" fontAlgn="ctr">
              <a:lnSpc>
                <a:spcPct val="150000"/>
              </a:lnSpc>
              <a:spcBef>
                <a:spcPts val="0"/>
              </a:spcBef>
              <a:spcAft>
                <a:spcPts val="0"/>
              </a:spcAft>
              <a:buSzPct val="100000"/>
              <a:buFont typeface="Wingdings" panose="05000000000000000000" charset="0"/>
              <a:buNone/>
              <a:defRPr/>
            </a:pPr>
            <a:r>
              <a:rPr lang="zh-CN" sz="1600" b="1" dirty="0">
                <a:solidFill>
                  <a:srgbClr val="000000">
                    <a:lumMod val="75000"/>
                    <a:lumOff val="25000"/>
                  </a:srgbClr>
                </a:solidFill>
                <a:latin typeface="微软雅黑" panose="020B0503020204020204" charset="-122"/>
                <a:ea typeface="微软雅黑" panose="020B0503020204020204" charset="-122"/>
                <a:sym typeface="+mn-ea"/>
              </a:rPr>
              <a:t>评价/结果：</a:t>
            </a:r>
            <a:endParaRPr lang="zh-CN" sz="1600" b="1" dirty="0">
              <a:solidFill>
                <a:srgbClr val="000000">
                  <a:lumMod val="75000"/>
                  <a:lumOff val="25000"/>
                </a:srgbClr>
              </a:solidFill>
              <a:latin typeface="微软雅黑" panose="020B0503020204020204" charset="-122"/>
              <a:ea typeface="微软雅黑" panose="020B0503020204020204" charset="-122"/>
            </a:endParaRPr>
          </a:p>
        </p:txBody>
      </p:sp>
      <p:sp>
        <p:nvSpPr>
          <p:cNvPr id="27654" name="TextBox 30"/>
          <p:cNvSpPr/>
          <p:nvPr/>
        </p:nvSpPr>
        <p:spPr>
          <a:xfrm>
            <a:off x="1008380" y="4122420"/>
            <a:ext cx="2524125" cy="645160"/>
          </a:xfrm>
          <a:prstGeom prst="rect">
            <a:avLst/>
          </a:prstGeom>
          <a:noFill/>
          <a:ln w="9525">
            <a:noFill/>
          </a:ln>
        </p:spPr>
        <p:txBody>
          <a:bodyPr>
            <a:spAutoFit/>
          </a:bodyPr>
          <a:lstStyle/>
          <a:p>
            <a:pPr algn="l" eaLnBrk="1" hangingPunct="1">
              <a:lnSpc>
                <a:spcPct val="150000"/>
              </a:lnSpc>
              <a:buFont typeface="Arial" panose="020B0604020202020204" pitchFamily="34" charset="0"/>
            </a:pPr>
            <a:r>
              <a:rPr lang="zh-CN" sz="1600" b="1" dirty="0">
                <a:solidFill>
                  <a:schemeClr val="tx1"/>
                </a:solidFill>
                <a:latin typeface="微软雅黑" panose="020B0503020204020204" charset="-122"/>
                <a:ea typeface="微软雅黑" panose="020B0503020204020204" charset="-122"/>
                <a:sym typeface="+mn-ea"/>
              </a:rPr>
              <a:t>概要陈述：</a:t>
            </a:r>
            <a:r>
              <a:rPr lang="zh-CN" sz="1600" b="1" dirty="0">
                <a:solidFill>
                  <a:srgbClr val="00B050"/>
                </a:solidFill>
                <a:latin typeface="微软雅黑" panose="020B0503020204020204" charset="-122"/>
                <a:ea typeface="微软雅黑" panose="020B0503020204020204" charset="-122"/>
                <a:sym typeface="+mn-ea"/>
              </a:rPr>
              <a:t>概括/整体</a:t>
            </a:r>
            <a:endParaRPr lang="zh-CN" sz="1600" b="1" dirty="0">
              <a:solidFill>
                <a:schemeClr val="tx1"/>
              </a:solidFill>
              <a:latin typeface="微软雅黑" panose="020B0503020204020204" charset="-122"/>
              <a:ea typeface="微软雅黑" panose="020B0503020204020204" charset="-122"/>
              <a:sym typeface="+mn-ea"/>
            </a:endParaRPr>
          </a:p>
          <a:p>
            <a:pPr algn="l" eaLnBrk="1" hangingPunct="1">
              <a:lnSpc>
                <a:spcPct val="150000"/>
              </a:lnSpc>
              <a:buFont typeface="Arial" panose="020B0604020202020204" pitchFamily="34" charset="0"/>
            </a:pPr>
            <a:r>
              <a:rPr lang="zh-CN" sz="1600" b="1" dirty="0">
                <a:solidFill>
                  <a:schemeClr val="tx1"/>
                </a:solidFill>
                <a:latin typeface="微软雅黑" panose="020B0503020204020204" charset="-122"/>
                <a:ea typeface="微软雅黑" panose="020B0503020204020204" charset="-122"/>
              </a:rPr>
              <a:t>具体陈述：举例/细节</a:t>
            </a:r>
            <a:r>
              <a:rPr lang="zh-CN" sz="1600" b="1" dirty="0">
                <a:solidFill>
                  <a:srgbClr val="00B050"/>
                </a:solidFill>
                <a:latin typeface="微软雅黑" panose="020B0503020204020204" charset="-122"/>
                <a:ea typeface="微软雅黑" panose="020B0503020204020204" charset="-122"/>
              </a:rPr>
              <a:t>论证</a:t>
            </a:r>
          </a:p>
        </p:txBody>
      </p:sp>
      <p:sp>
        <p:nvSpPr>
          <p:cNvPr id="27655" name="TextBox 31"/>
          <p:cNvSpPr/>
          <p:nvPr/>
        </p:nvSpPr>
        <p:spPr>
          <a:xfrm>
            <a:off x="6137275" y="4168775"/>
            <a:ext cx="2684780" cy="1568450"/>
          </a:xfrm>
          <a:prstGeom prst="rect">
            <a:avLst/>
          </a:prstGeom>
          <a:noFill/>
          <a:ln w="9525">
            <a:noFill/>
          </a:ln>
        </p:spPr>
        <p:txBody>
          <a:bodyPr wrap="square">
            <a:spAutoFit/>
          </a:bodyPr>
          <a:lstStyle/>
          <a:p>
            <a:pPr algn="l" eaLnBrk="1" hangingPunct="1">
              <a:lnSpc>
                <a:spcPct val="150000"/>
              </a:lnSpc>
              <a:buClrTx/>
              <a:buSzTx/>
              <a:buFont typeface="Arial" panose="020B0604020202020204" pitchFamily="34" charset="0"/>
              <a:buNone/>
            </a:pPr>
            <a:r>
              <a:rPr lang="zh-CN" sz="1600" b="1" dirty="0">
                <a:solidFill>
                  <a:schemeClr val="tx1"/>
                </a:solidFill>
                <a:latin typeface="Calibri Light" panose="020F0302020204030204" charset="0"/>
                <a:cs typeface="+mn-ea"/>
                <a:sym typeface="+mn-ea"/>
              </a:rPr>
              <a:t>情景：呈现</a:t>
            </a:r>
            <a:r>
              <a:rPr lang="zh-CN" sz="1600" b="1" dirty="0">
                <a:solidFill>
                  <a:srgbClr val="00B050"/>
                </a:solidFill>
                <a:latin typeface="Calibri Light" panose="020F0302020204030204" charset="0"/>
                <a:cs typeface="+mn-ea"/>
                <a:sym typeface="+mn-ea"/>
              </a:rPr>
              <a:t>现象</a:t>
            </a:r>
            <a:endParaRPr lang="zh-CN" sz="1600" b="1" dirty="0">
              <a:latin typeface="微软雅黑" panose="020B0503020204020204" charset="-122"/>
              <a:ea typeface="微软雅黑" panose="020B0503020204020204" charset="-122"/>
              <a:sym typeface="+mn-ea"/>
            </a:endParaRPr>
          </a:p>
          <a:p>
            <a:pPr algn="l" eaLnBrk="1" hangingPunct="1">
              <a:lnSpc>
                <a:spcPct val="150000"/>
              </a:lnSpc>
              <a:buClrTx/>
              <a:buSzTx/>
              <a:buFont typeface="Arial" panose="020B0604020202020204" pitchFamily="34" charset="0"/>
              <a:buNone/>
            </a:pPr>
            <a:r>
              <a:rPr lang="zh-CN" sz="1600" b="1" dirty="0">
                <a:latin typeface="微软雅黑" panose="020B0503020204020204" charset="-122"/>
                <a:ea typeface="微软雅黑" panose="020B0503020204020204" charset="-122"/>
                <a:sym typeface="+mn-ea"/>
              </a:rPr>
              <a:t>回答：对问题的</a:t>
            </a:r>
            <a:r>
              <a:rPr lang="zh-CN" sz="1600" b="1" dirty="0">
                <a:solidFill>
                  <a:srgbClr val="00B050"/>
                </a:solidFill>
                <a:latin typeface="微软雅黑" panose="020B0503020204020204" charset="-122"/>
                <a:ea typeface="微软雅黑" panose="020B0503020204020204" charset="-122"/>
                <a:sym typeface="+mn-ea"/>
              </a:rPr>
              <a:t>答案</a:t>
            </a:r>
            <a:endParaRPr lang="zh-CN" sz="1600" b="1" dirty="0">
              <a:latin typeface="微软雅黑" panose="020B0503020204020204" charset="-122"/>
              <a:ea typeface="微软雅黑" panose="020B0503020204020204" charset="-122"/>
              <a:sym typeface="+mn-ea"/>
            </a:endParaRPr>
          </a:p>
          <a:p>
            <a:pPr algn="l" eaLnBrk="1" hangingPunct="1">
              <a:lnSpc>
                <a:spcPct val="150000"/>
              </a:lnSpc>
              <a:buClrTx/>
              <a:buSzTx/>
              <a:buFont typeface="Arial" panose="020B0604020202020204" pitchFamily="34" charset="0"/>
              <a:buNone/>
            </a:pPr>
            <a:r>
              <a:rPr lang="zh-CN" sz="1600" b="1" dirty="0">
                <a:latin typeface="微软雅黑" panose="020B0503020204020204" charset="-122"/>
                <a:ea typeface="微软雅黑" panose="020B0503020204020204" charset="-122"/>
                <a:sym typeface="+mn-ea"/>
              </a:rPr>
              <a:t>反应：作者提出</a:t>
            </a:r>
            <a:r>
              <a:rPr lang="zh-CN" sz="1600" b="1" dirty="0">
                <a:solidFill>
                  <a:srgbClr val="00B050"/>
                </a:solidFill>
                <a:latin typeface="微软雅黑" panose="020B0503020204020204" charset="-122"/>
                <a:ea typeface="微软雅黑" panose="020B0503020204020204" charset="-122"/>
                <a:sym typeface="+mn-ea"/>
              </a:rPr>
              <a:t>支持或反驳</a:t>
            </a:r>
            <a:r>
              <a:rPr lang="zh-CN" sz="1600" b="1" dirty="0">
                <a:latin typeface="微软雅黑" panose="020B0503020204020204" charset="-122"/>
                <a:ea typeface="微软雅黑" panose="020B0503020204020204" charset="-122"/>
                <a:sym typeface="+mn-ea"/>
              </a:rPr>
              <a:t>，</a:t>
            </a:r>
          </a:p>
          <a:p>
            <a:pPr algn="l" eaLnBrk="1" hangingPunct="1">
              <a:lnSpc>
                <a:spcPct val="150000"/>
              </a:lnSpc>
              <a:buClrTx/>
              <a:buSzTx/>
              <a:buFont typeface="Arial" panose="020B0604020202020204" pitchFamily="34" charset="0"/>
              <a:buNone/>
            </a:pPr>
            <a:r>
              <a:rPr lang="zh-CN" sz="1600" b="1" dirty="0">
                <a:latin typeface="微软雅黑" panose="020B0503020204020204" charset="-122"/>
                <a:ea typeface="微软雅黑" panose="020B0503020204020204" charset="-122"/>
                <a:sym typeface="+mn-ea"/>
              </a:rPr>
              <a:t>          给出相应的理由。</a:t>
            </a:r>
            <a:r>
              <a:rPr lang="zh-CN" sz="1600" b="1" dirty="0">
                <a:latin typeface="微软雅黑" panose="020B0503020204020204" charset="-122"/>
                <a:ea typeface="微软雅黑" panose="020B0503020204020204" charset="-122"/>
              </a:rPr>
              <a:t> </a:t>
            </a:r>
          </a:p>
        </p:txBody>
      </p:sp>
      <p:sp>
        <p:nvSpPr>
          <p:cNvPr id="27656" name="TextBox 32"/>
          <p:cNvSpPr/>
          <p:nvPr/>
        </p:nvSpPr>
        <p:spPr>
          <a:xfrm>
            <a:off x="8833485" y="4195445"/>
            <a:ext cx="2808605" cy="829945"/>
          </a:xfrm>
          <a:prstGeom prst="rect">
            <a:avLst/>
          </a:prstGeom>
          <a:noFill/>
          <a:ln w="9525">
            <a:noFill/>
          </a:ln>
        </p:spPr>
        <p:txBody>
          <a:bodyPr wrap="square">
            <a:spAutoFit/>
          </a:bodyPr>
          <a:lstStyle/>
          <a:p>
            <a:pPr algn="l" eaLnBrk="1" hangingPunct="1">
              <a:lnSpc>
                <a:spcPct val="150000"/>
              </a:lnSpc>
              <a:buClrTx/>
              <a:buSzTx/>
              <a:buFont typeface="Arial" panose="020B0604020202020204" pitchFamily="34" charset="0"/>
              <a:buNone/>
            </a:pPr>
            <a:r>
              <a:rPr lang="zh-CN" sz="1600" b="1" dirty="0">
                <a:latin typeface="微软雅黑" panose="020B0503020204020204" charset="-122"/>
                <a:ea typeface="微软雅黑" panose="020B0503020204020204" charset="-122"/>
                <a:sym typeface="+mn-ea"/>
              </a:rPr>
              <a:t>提问：用提问方式表达</a:t>
            </a:r>
            <a:r>
              <a:rPr lang="zh-CN" sz="1600" b="1" dirty="0">
                <a:solidFill>
                  <a:srgbClr val="00B050"/>
                </a:solidFill>
                <a:latin typeface="微软雅黑" panose="020B0503020204020204" charset="-122"/>
                <a:ea typeface="微软雅黑" panose="020B0503020204020204" charset="-122"/>
                <a:sym typeface="+mn-ea"/>
              </a:rPr>
              <a:t>问题</a:t>
            </a:r>
            <a:r>
              <a:rPr lang="zh-CN" sz="1600" b="1" dirty="0">
                <a:latin typeface="微软雅黑" panose="020B0503020204020204" charset="-122"/>
                <a:ea typeface="微软雅黑" panose="020B0503020204020204" charset="-122"/>
                <a:sym typeface="+mn-ea"/>
              </a:rPr>
              <a:t>；</a:t>
            </a:r>
          </a:p>
          <a:p>
            <a:pPr algn="l" eaLnBrk="1" hangingPunct="1">
              <a:lnSpc>
                <a:spcPct val="150000"/>
              </a:lnSpc>
              <a:buClrTx/>
              <a:buSzTx/>
              <a:buFont typeface="Arial" panose="020B0604020202020204" pitchFamily="34" charset="0"/>
              <a:buNone/>
            </a:pPr>
            <a:r>
              <a:rPr lang="zh-CN" sz="1600" b="1" dirty="0">
                <a:latin typeface="微软雅黑" panose="020B0503020204020204" charset="-122"/>
                <a:ea typeface="微软雅黑" panose="020B0503020204020204" charset="-122"/>
                <a:sym typeface="+mn-ea"/>
              </a:rPr>
              <a:t>回答：对问题的</a:t>
            </a:r>
            <a:r>
              <a:rPr lang="zh-CN" sz="1600" b="1" dirty="0">
                <a:solidFill>
                  <a:srgbClr val="00B050"/>
                </a:solidFill>
                <a:latin typeface="微软雅黑" panose="020B0503020204020204" charset="-122"/>
                <a:ea typeface="微软雅黑" panose="020B0503020204020204" charset="-122"/>
                <a:sym typeface="+mn-ea"/>
              </a:rPr>
              <a:t>答案</a:t>
            </a:r>
          </a:p>
        </p:txBody>
      </p:sp>
      <p:sp>
        <p:nvSpPr>
          <p:cNvPr id="27673" name="TextBox 35"/>
          <p:cNvSpPr/>
          <p:nvPr/>
        </p:nvSpPr>
        <p:spPr>
          <a:xfrm>
            <a:off x="3956050" y="842645"/>
            <a:ext cx="4364355" cy="953135"/>
          </a:xfrm>
          <a:prstGeom prst="rect">
            <a:avLst/>
          </a:prstGeom>
          <a:solidFill>
            <a:srgbClr val="A5A5A5"/>
          </a:solidFill>
          <a:ln w="9525">
            <a:noFill/>
          </a:ln>
        </p:spPr>
        <p:txBody>
          <a:bodyPr wrap="square">
            <a:spAutoFit/>
          </a:bodyPr>
          <a:lstStyle/>
          <a:p>
            <a:pPr algn="ctr" eaLnBrk="1" hangingPunct="1">
              <a:buFont typeface="Arial" panose="020B0604020202020204" pitchFamily="34" charset="0"/>
            </a:pP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Textual Patterns </a:t>
            </a:r>
          </a:p>
          <a:p>
            <a:pPr algn="ctr" eaLnBrk="1" hangingPunct="1">
              <a:buFont typeface="Arial" panose="020B0604020202020204" pitchFamily="34" charset="0"/>
            </a:pP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in Summary Writing</a:t>
            </a:r>
          </a:p>
          <a:p>
            <a:pPr algn="ctr" eaLnBrk="1" hangingPunct="1">
              <a:buFont typeface="Arial" panose="020B0604020202020204" pitchFamily="34" charset="0"/>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概要写作篇章模式</a:t>
            </a:r>
          </a:p>
        </p:txBody>
      </p:sp>
      <p:grpSp>
        <p:nvGrpSpPr>
          <p:cNvPr id="27659" name="组合 46"/>
          <p:cNvGrpSpPr/>
          <p:nvPr/>
        </p:nvGrpSpPr>
        <p:grpSpPr>
          <a:xfrm>
            <a:off x="1016000" y="3238500"/>
            <a:ext cx="2384425" cy="720725"/>
            <a:chOff x="0" y="0"/>
            <a:chExt cx="1904222" cy="576064"/>
          </a:xfrm>
        </p:grpSpPr>
        <p:sp>
          <p:nvSpPr>
            <p:cNvPr id="27670" name="矩形 47"/>
            <p:cNvSpPr/>
            <p:nvPr/>
          </p:nvSpPr>
          <p:spPr>
            <a:xfrm>
              <a:off x="0" y="0"/>
              <a:ext cx="1904222" cy="576064"/>
            </a:xfrm>
            <a:prstGeom prst="rect">
              <a:avLst/>
            </a:prstGeom>
            <a:solidFill>
              <a:srgbClr val="C51C29"/>
            </a:solidFill>
            <a:ln w="12700">
              <a:noFill/>
            </a:ln>
          </p:spPr>
          <p:txBody>
            <a:bodyPr anchor="ctr"/>
            <a:lstStyle/>
            <a:p>
              <a:pPr algn="ctr" eaLnBrk="1" hangingPunct="1">
                <a:buFont typeface="Arial" panose="020B0604020202020204" pitchFamily="34" charset="0"/>
              </a:pPr>
              <a:endParaRPr lang="zh-CN" altLang="en-US" dirty="0">
                <a:solidFill>
                  <a:schemeClr val="bg1"/>
                </a:solidFill>
                <a:latin typeface="宋体" panose="02010600030101010101" pitchFamily="2" charset="-122"/>
                <a:sym typeface="宋体" panose="02010600030101010101" pitchFamily="2" charset="-122"/>
              </a:endParaRPr>
            </a:p>
          </p:txBody>
        </p:sp>
        <p:sp>
          <p:nvSpPr>
            <p:cNvPr id="27671" name="TextBox 36"/>
            <p:cNvSpPr/>
            <p:nvPr/>
          </p:nvSpPr>
          <p:spPr>
            <a:xfrm>
              <a:off x="291845" y="140563"/>
              <a:ext cx="1320531" cy="294376"/>
            </a:xfrm>
            <a:prstGeom prst="rect">
              <a:avLst/>
            </a:prstGeom>
            <a:solidFill>
              <a:srgbClr val="C51C29"/>
            </a:solidFill>
            <a:ln w="9525">
              <a:noFill/>
            </a:ln>
          </p:spPr>
          <p:txBody>
            <a:bodyPr wrap="none">
              <a:spAutoFit/>
            </a:bodyPr>
            <a:lstStyle/>
            <a:p>
              <a:pPr algn="ctr" eaLnBrk="1" hangingPunct="1">
                <a:buFont typeface="Arial" panose="020B0604020202020204" pitchFamily="34" charset="0"/>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概括</a:t>
              </a:r>
              <a:r>
                <a:rPr lang="en-US" altLang="zh-CN"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dirty="0">
                  <a:solidFill>
                    <a:schemeClr val="bg1"/>
                  </a:solidFill>
                  <a:latin typeface="微软雅黑" panose="020B0503020204020204" charset="-122"/>
                  <a:ea typeface="微软雅黑" panose="020B0503020204020204" charset="-122"/>
                  <a:sym typeface="微软雅黑" panose="020B0503020204020204" charset="-122"/>
                </a:rPr>
                <a:t>具体模式</a:t>
              </a:r>
            </a:p>
          </p:txBody>
        </p:sp>
      </p:grpSp>
      <p:grpSp>
        <p:nvGrpSpPr>
          <p:cNvPr id="27660" name="组合 49"/>
          <p:cNvGrpSpPr/>
          <p:nvPr/>
        </p:nvGrpSpPr>
        <p:grpSpPr>
          <a:xfrm>
            <a:off x="3590925" y="3238500"/>
            <a:ext cx="2384425" cy="720725"/>
            <a:chOff x="0" y="0"/>
            <a:chExt cx="1904222" cy="576064"/>
          </a:xfrm>
        </p:grpSpPr>
        <p:sp>
          <p:nvSpPr>
            <p:cNvPr id="27668" name="矩形 50"/>
            <p:cNvSpPr/>
            <p:nvPr/>
          </p:nvSpPr>
          <p:spPr>
            <a:xfrm>
              <a:off x="0" y="0"/>
              <a:ext cx="1904222" cy="576064"/>
            </a:xfrm>
            <a:prstGeom prst="rect">
              <a:avLst/>
            </a:prstGeom>
            <a:solidFill>
              <a:srgbClr val="2B3360"/>
            </a:solidFill>
            <a:ln w="12700">
              <a:noFill/>
            </a:ln>
          </p:spPr>
          <p:txBody>
            <a:bodyPr anchor="ctr"/>
            <a:lstStyle/>
            <a:p>
              <a:pPr algn="ctr" eaLnBrk="1" hangingPunct="1">
                <a:buFont typeface="Arial" panose="020B0604020202020204" pitchFamily="34" charset="0"/>
              </a:pPr>
              <a:endParaRPr lang="zh-CN" altLang="en-US" dirty="0">
                <a:solidFill>
                  <a:schemeClr val="bg1"/>
                </a:solidFill>
                <a:latin typeface="宋体" panose="02010600030101010101" pitchFamily="2" charset="-122"/>
                <a:sym typeface="宋体" panose="02010600030101010101" pitchFamily="2" charset="-122"/>
              </a:endParaRPr>
            </a:p>
          </p:txBody>
        </p:sp>
        <p:sp>
          <p:nvSpPr>
            <p:cNvPr id="27669" name="TextBox 37"/>
            <p:cNvSpPr/>
            <p:nvPr/>
          </p:nvSpPr>
          <p:spPr>
            <a:xfrm>
              <a:off x="291845" y="140563"/>
              <a:ext cx="1320531" cy="294376"/>
            </a:xfrm>
            <a:prstGeom prst="rect">
              <a:avLst/>
            </a:prstGeom>
            <a:solidFill>
              <a:srgbClr val="2B3360"/>
            </a:solidFill>
            <a:ln w="9525">
              <a:noFill/>
            </a:ln>
          </p:spPr>
          <p:txBody>
            <a:bodyPr wrap="none">
              <a:spAutoFit/>
            </a:bodyPr>
            <a:lstStyle/>
            <a:p>
              <a:pPr algn="ctr" eaLnBrk="1" hangingPunct="1">
                <a:buFont typeface="Arial" panose="020B0604020202020204" pitchFamily="34" charset="0"/>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问题</a:t>
              </a:r>
              <a:r>
                <a:rPr lang="en-US" altLang="zh-CN"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dirty="0">
                  <a:solidFill>
                    <a:schemeClr val="bg1"/>
                  </a:solidFill>
                  <a:latin typeface="微软雅黑" panose="020B0503020204020204" charset="-122"/>
                  <a:ea typeface="微软雅黑" panose="020B0503020204020204" charset="-122"/>
                  <a:sym typeface="微软雅黑" panose="020B0503020204020204" charset="-122"/>
                </a:rPr>
                <a:t>解决模式</a:t>
              </a:r>
            </a:p>
          </p:txBody>
        </p:sp>
      </p:grpSp>
      <p:grpSp>
        <p:nvGrpSpPr>
          <p:cNvPr id="27661" name="组合 52"/>
          <p:cNvGrpSpPr/>
          <p:nvPr/>
        </p:nvGrpSpPr>
        <p:grpSpPr>
          <a:xfrm>
            <a:off x="6207125" y="3238500"/>
            <a:ext cx="2384425" cy="720725"/>
            <a:chOff x="0" y="0"/>
            <a:chExt cx="1904222" cy="576064"/>
          </a:xfrm>
        </p:grpSpPr>
        <p:sp>
          <p:nvSpPr>
            <p:cNvPr id="27666" name="矩形 53"/>
            <p:cNvSpPr/>
            <p:nvPr/>
          </p:nvSpPr>
          <p:spPr>
            <a:xfrm>
              <a:off x="0" y="0"/>
              <a:ext cx="1904222" cy="576064"/>
            </a:xfrm>
            <a:prstGeom prst="rect">
              <a:avLst/>
            </a:prstGeom>
            <a:solidFill>
              <a:srgbClr val="C51C29"/>
            </a:solidFill>
            <a:ln w="12700">
              <a:noFill/>
            </a:ln>
          </p:spPr>
          <p:txBody>
            <a:bodyPr anchor="ctr"/>
            <a:lstStyle/>
            <a:p>
              <a:pPr algn="ctr" eaLnBrk="1" hangingPunct="1">
                <a:buFont typeface="Arial" panose="020B0604020202020204" pitchFamily="34" charset="0"/>
              </a:pPr>
              <a:endParaRPr lang="zh-CN" altLang="en-US" dirty="0">
                <a:solidFill>
                  <a:schemeClr val="bg1"/>
                </a:solidFill>
                <a:latin typeface="宋体" panose="02010600030101010101" pitchFamily="2" charset="-122"/>
                <a:sym typeface="宋体" panose="02010600030101010101" pitchFamily="2" charset="-122"/>
              </a:endParaRPr>
            </a:p>
          </p:txBody>
        </p:sp>
        <p:sp>
          <p:nvSpPr>
            <p:cNvPr id="27667" name="TextBox 38"/>
            <p:cNvSpPr/>
            <p:nvPr/>
          </p:nvSpPr>
          <p:spPr>
            <a:xfrm>
              <a:off x="291845" y="140563"/>
              <a:ext cx="1320531" cy="294376"/>
            </a:xfrm>
            <a:prstGeom prst="rect">
              <a:avLst/>
            </a:prstGeom>
            <a:solidFill>
              <a:srgbClr val="C51C29"/>
            </a:solidFill>
            <a:ln w="9525">
              <a:noFill/>
            </a:ln>
          </p:spPr>
          <p:txBody>
            <a:bodyPr wrap="none">
              <a:spAutoFit/>
            </a:bodyPr>
            <a:lstStyle/>
            <a:p>
              <a:pPr algn="ctr" eaLnBrk="1" hangingPunct="1">
                <a:buFont typeface="Arial" panose="020B0604020202020204" pitchFamily="34" charset="0"/>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主张</a:t>
              </a:r>
              <a:r>
                <a:rPr lang="en-US" altLang="zh-CN"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dirty="0">
                  <a:solidFill>
                    <a:schemeClr val="bg1"/>
                  </a:solidFill>
                  <a:latin typeface="微软雅黑" panose="020B0503020204020204" charset="-122"/>
                  <a:ea typeface="微软雅黑" panose="020B0503020204020204" charset="-122"/>
                  <a:sym typeface="微软雅黑" panose="020B0503020204020204" charset="-122"/>
                </a:rPr>
                <a:t>反应模式</a:t>
              </a:r>
            </a:p>
          </p:txBody>
        </p:sp>
      </p:grpSp>
      <p:grpSp>
        <p:nvGrpSpPr>
          <p:cNvPr id="27662" name="组合 55"/>
          <p:cNvGrpSpPr/>
          <p:nvPr/>
        </p:nvGrpSpPr>
        <p:grpSpPr>
          <a:xfrm>
            <a:off x="8821738" y="3238500"/>
            <a:ext cx="2384425" cy="720725"/>
            <a:chOff x="0" y="0"/>
            <a:chExt cx="1904222" cy="576064"/>
          </a:xfrm>
        </p:grpSpPr>
        <p:sp>
          <p:nvSpPr>
            <p:cNvPr id="27664" name="矩形 56"/>
            <p:cNvSpPr/>
            <p:nvPr/>
          </p:nvSpPr>
          <p:spPr>
            <a:xfrm>
              <a:off x="0" y="0"/>
              <a:ext cx="1904222" cy="576064"/>
            </a:xfrm>
            <a:prstGeom prst="rect">
              <a:avLst/>
            </a:prstGeom>
            <a:solidFill>
              <a:srgbClr val="2B3360"/>
            </a:solidFill>
            <a:ln w="12700">
              <a:noFill/>
            </a:ln>
          </p:spPr>
          <p:txBody>
            <a:bodyPr anchor="ctr"/>
            <a:lstStyle/>
            <a:p>
              <a:pPr algn="ctr" eaLnBrk="1" hangingPunct="1">
                <a:buFont typeface="Arial" panose="020B0604020202020204" pitchFamily="34" charset="0"/>
              </a:pPr>
              <a:endParaRPr lang="zh-CN" altLang="en-US" dirty="0">
                <a:solidFill>
                  <a:schemeClr val="bg1"/>
                </a:solidFill>
                <a:latin typeface="宋体" panose="02010600030101010101" pitchFamily="2" charset="-122"/>
                <a:sym typeface="宋体" panose="02010600030101010101" pitchFamily="2" charset="-122"/>
              </a:endParaRPr>
            </a:p>
          </p:txBody>
        </p:sp>
        <p:sp>
          <p:nvSpPr>
            <p:cNvPr id="27665" name="TextBox 39"/>
            <p:cNvSpPr/>
            <p:nvPr/>
          </p:nvSpPr>
          <p:spPr>
            <a:xfrm>
              <a:off x="291845" y="140563"/>
              <a:ext cx="1320531" cy="294376"/>
            </a:xfrm>
            <a:prstGeom prst="rect">
              <a:avLst/>
            </a:prstGeom>
            <a:solidFill>
              <a:srgbClr val="2B3360"/>
            </a:solidFill>
            <a:ln w="9525">
              <a:noFill/>
            </a:ln>
          </p:spPr>
          <p:txBody>
            <a:bodyPr wrap="none">
              <a:spAutoFit/>
            </a:bodyPr>
            <a:lstStyle/>
            <a:p>
              <a:pPr algn="ctr" eaLnBrk="1" hangingPunct="1">
                <a:buFont typeface="Arial" panose="020B0604020202020204" pitchFamily="34" charset="0"/>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提问</a:t>
              </a:r>
              <a:r>
                <a:rPr lang="en-US" altLang="zh-CN"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dirty="0">
                  <a:solidFill>
                    <a:schemeClr val="bg1"/>
                  </a:solidFill>
                  <a:latin typeface="微软雅黑" panose="020B0503020204020204" charset="-122"/>
                  <a:ea typeface="微软雅黑" panose="020B0503020204020204" charset="-122"/>
                  <a:sym typeface="微软雅黑" panose="020B0503020204020204" charset="-122"/>
                </a:rPr>
                <a:t>回答模式</a:t>
              </a:r>
            </a:p>
          </p:txBody>
        </p:sp>
      </p:grpSp>
      <p:pic>
        <p:nvPicPr>
          <p:cNvPr id="28" name="图片 45">
            <a:extLst>
              <a:ext uri="{FF2B5EF4-FFF2-40B4-BE49-F238E27FC236}">
                <a16:creationId xmlns:a16="http://schemas.microsoft.com/office/drawing/2014/main" id="{89D56E03-6DB0-2540-B6C2-4BDEC7D7B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9916" y="2180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73"/>
                                        </p:tgtEl>
                                        <p:attrNameLst>
                                          <p:attrName>style.visibility</p:attrName>
                                        </p:attrNameLst>
                                      </p:cBhvr>
                                      <p:to>
                                        <p:strVal val="visible"/>
                                      </p:to>
                                    </p:set>
                                    <p:animEffect transition="in" filter="blinds(horizontal)">
                                      <p:cBhvr>
                                        <p:cTn id="7" dur="500"/>
                                        <p:tgtEl>
                                          <p:spTgt spid="276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ox(in)">
                                      <p:cBhvr>
                                        <p:cTn id="12" dur="2000"/>
                                        <p:tgtEl>
                                          <p:spTgt spid="27652"/>
                                        </p:tgtEl>
                                      </p:cBhvr>
                                    </p:animEffect>
                                  </p:childTnLst>
                                </p:cTn>
                              </p:par>
                              <p:par>
                                <p:cTn id="13" presetID="4" presetClass="entr" presetSubtype="16" fill="hold" nodeType="withEffect">
                                  <p:stCondLst>
                                    <p:cond delay="0"/>
                                  </p:stCondLst>
                                  <p:childTnLst>
                                    <p:set>
                                      <p:cBhvr>
                                        <p:cTn id="14" dur="1" fill="hold">
                                          <p:stCondLst>
                                            <p:cond delay="0"/>
                                          </p:stCondLst>
                                        </p:cTn>
                                        <p:tgtEl>
                                          <p:spTgt spid="27659"/>
                                        </p:tgtEl>
                                        <p:attrNameLst>
                                          <p:attrName>style.visibility</p:attrName>
                                        </p:attrNameLst>
                                      </p:cBhvr>
                                      <p:to>
                                        <p:strVal val="visible"/>
                                      </p:to>
                                    </p:set>
                                    <p:animEffect transition="in" filter="box(in)">
                                      <p:cBhvr>
                                        <p:cTn id="15" dur="2000"/>
                                        <p:tgtEl>
                                          <p:spTgt spid="27659"/>
                                        </p:tgtEl>
                                      </p:cBhvr>
                                    </p:animEffect>
                                  </p:childTnLst>
                                </p:cTn>
                              </p:par>
                              <p:par>
                                <p:cTn id="16" presetID="4" presetClass="entr" presetSubtype="16" fill="hold" nodeType="withEffect">
                                  <p:stCondLst>
                                    <p:cond delay="0"/>
                                  </p:stCondLst>
                                  <p:childTnLst>
                                    <p:set>
                                      <p:cBhvr>
                                        <p:cTn id="17" dur="1" fill="hold">
                                          <p:stCondLst>
                                            <p:cond delay="0"/>
                                          </p:stCondLst>
                                        </p:cTn>
                                        <p:tgtEl>
                                          <p:spTgt spid="27660"/>
                                        </p:tgtEl>
                                        <p:attrNameLst>
                                          <p:attrName>style.visibility</p:attrName>
                                        </p:attrNameLst>
                                      </p:cBhvr>
                                      <p:to>
                                        <p:strVal val="visible"/>
                                      </p:to>
                                    </p:set>
                                    <p:animEffect transition="in" filter="box(in)">
                                      <p:cBhvr>
                                        <p:cTn id="18" dur="2000"/>
                                        <p:tgtEl>
                                          <p:spTgt spid="27660"/>
                                        </p:tgtEl>
                                      </p:cBhvr>
                                    </p:animEffect>
                                  </p:childTnLst>
                                </p:cTn>
                              </p:par>
                              <p:par>
                                <p:cTn id="19" presetID="4" presetClass="entr" presetSubtype="16"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animEffect transition="in" filter="box(in)">
                                      <p:cBhvr>
                                        <p:cTn id="21" dur="2000"/>
                                        <p:tgtEl>
                                          <p:spTgt spid="27661"/>
                                        </p:tgtEl>
                                      </p:cBhvr>
                                    </p:animEffect>
                                  </p:childTnLst>
                                </p:cTn>
                              </p:par>
                              <p:par>
                                <p:cTn id="22" presetID="4" presetClass="entr" presetSubtype="16" fill="hold" nodeType="withEffect">
                                  <p:stCondLst>
                                    <p:cond delay="0"/>
                                  </p:stCondLst>
                                  <p:childTnLst>
                                    <p:set>
                                      <p:cBhvr>
                                        <p:cTn id="23" dur="1" fill="hold">
                                          <p:stCondLst>
                                            <p:cond delay="0"/>
                                          </p:stCondLst>
                                        </p:cTn>
                                        <p:tgtEl>
                                          <p:spTgt spid="27662"/>
                                        </p:tgtEl>
                                        <p:attrNameLst>
                                          <p:attrName>style.visibility</p:attrName>
                                        </p:attrNameLst>
                                      </p:cBhvr>
                                      <p:to>
                                        <p:strVal val="visible"/>
                                      </p:to>
                                    </p:set>
                                    <p:animEffect transition="in" filter="box(in)">
                                      <p:cBhvr>
                                        <p:cTn id="24" dur="2000"/>
                                        <p:tgtEl>
                                          <p:spTgt spid="2766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7654"/>
                                        </p:tgtEl>
                                        <p:attrNameLst>
                                          <p:attrName>style.visibility</p:attrName>
                                        </p:attrNameLst>
                                      </p:cBhvr>
                                      <p:to>
                                        <p:strVal val="visible"/>
                                      </p:to>
                                    </p:set>
                                    <p:animEffect transition="in" filter="diamond(in)">
                                      <p:cBhvr>
                                        <p:cTn id="29" dur="2000"/>
                                        <p:tgtEl>
                                          <p:spTgt spid="27654"/>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7653"/>
                                        </p:tgtEl>
                                        <p:attrNameLst>
                                          <p:attrName>style.visibility</p:attrName>
                                        </p:attrNameLst>
                                      </p:cBhvr>
                                      <p:to>
                                        <p:strVal val="visible"/>
                                      </p:to>
                                    </p:set>
                                    <p:animEffect transition="in" filter="diamond(in)">
                                      <p:cBhvr>
                                        <p:cTn id="34" dur="2000"/>
                                        <p:tgtEl>
                                          <p:spTgt spid="27653"/>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7655"/>
                                        </p:tgtEl>
                                        <p:attrNameLst>
                                          <p:attrName>style.visibility</p:attrName>
                                        </p:attrNameLst>
                                      </p:cBhvr>
                                      <p:to>
                                        <p:strVal val="visible"/>
                                      </p:to>
                                    </p:set>
                                    <p:animEffect transition="in" filter="diamond(in)">
                                      <p:cBhvr>
                                        <p:cTn id="39" dur="2000"/>
                                        <p:tgtEl>
                                          <p:spTgt spid="2765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27656"/>
                                        </p:tgtEl>
                                        <p:attrNameLst>
                                          <p:attrName>style.visibility</p:attrName>
                                        </p:attrNameLst>
                                      </p:cBhvr>
                                      <p:to>
                                        <p:strVal val="visible"/>
                                      </p:to>
                                    </p:set>
                                    <p:animEffect transition="in" filter="diamond(in)">
                                      <p:cBhvr>
                                        <p:cTn id="44" dur="2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27655" grpId="0"/>
      <p:bldP spid="27656" grpId="0"/>
      <p:bldP spid="276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flipH="1">
            <a:off x="10661015" y="0"/>
            <a:ext cx="1530985" cy="6858000"/>
          </a:xfrm>
          <a:prstGeom prst="rect">
            <a:avLst/>
          </a:prstGeom>
          <a:pattFill prst="pct90">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tx1"/>
              </a:solidFill>
            </a:endParaRPr>
          </a:p>
          <a:p>
            <a:pPr algn="ctr"/>
            <a:endParaRPr lang="en-US" altLang="zh-CN">
              <a:solidFill>
                <a:schemeClr val="tx1"/>
              </a:solidFill>
              <a:latin typeface="微软雅黑" panose="020B0503020204020204" charset="-122"/>
              <a:ea typeface="微软雅黑" panose="020B0503020204020204" charset="-122"/>
            </a:endParaRPr>
          </a:p>
        </p:txBody>
      </p:sp>
      <p:sp>
        <p:nvSpPr>
          <p:cNvPr id="8" name="标题 1"/>
          <p:cNvSpPr>
            <a:spLocks noGrp="1"/>
          </p:cNvSpPr>
          <p:nvPr>
            <p:custDataLst>
              <p:tags r:id="rId3"/>
            </p:custDataLst>
          </p:nvPr>
        </p:nvSpPr>
        <p:spPr>
          <a:xfrm>
            <a:off x="2334895" y="450215"/>
            <a:ext cx="4667885" cy="440690"/>
          </a:xfrm>
          <a:prstGeom prst="rect">
            <a:avLst/>
          </a:prstGeom>
        </p:spPr>
        <p:txBody>
          <a:bodyPr vert="horz" lIns="101600" tIns="38100" rIns="76200" bIns="38100" rtlCol="0" anchor="t" anchorCtr="0">
            <a:normAutofit fontScale="975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pPr>
            <a:r>
              <a:rPr lang="en-US" altLang="zh-CN" sz="2400" spc="300">
                <a:solidFill>
                  <a:schemeClr val="tx1">
                    <a:lumMod val="75000"/>
                    <a:lumOff val="25000"/>
                  </a:schemeClr>
                </a:solidFill>
                <a:latin typeface="Arial Black" panose="020B0A04020102020204" charset="0"/>
                <a:ea typeface="微软雅黑" panose="020B0503020204020204" charset="-122"/>
                <a:cs typeface="Arial Black" panose="020B0A04020102020204" charset="0"/>
              </a:rPr>
              <a:t> Positions of keywords</a:t>
            </a:r>
            <a:endParaRPr lang="zh-CN" sz="2400" spc="300">
              <a:solidFill>
                <a:schemeClr val="tx1">
                  <a:lumMod val="75000"/>
                  <a:lumOff val="25000"/>
                </a:schemeClr>
              </a:solidFill>
              <a:latin typeface="Arial Black" panose="020B0A04020102020204" charset="0"/>
              <a:ea typeface="微软雅黑" panose="020B0503020204020204" charset="-122"/>
              <a:cs typeface="Arial Black" panose="020B0A04020102020204" charset="0"/>
            </a:endParaRPr>
          </a:p>
        </p:txBody>
      </p:sp>
      <p:cxnSp>
        <p:nvCxnSpPr>
          <p:cNvPr id="6" name="直接连接符 5"/>
          <p:cNvCxnSpPr/>
          <p:nvPr>
            <p:custDataLst>
              <p:tags r:id="rId4"/>
            </p:custDataLst>
          </p:nvPr>
        </p:nvCxnSpPr>
        <p:spPr>
          <a:xfrm>
            <a:off x="813994" y="891089"/>
            <a:ext cx="802728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5"/>
            </p:custDataLst>
          </p:nvPr>
        </p:nvSpPr>
        <p:spPr>
          <a:xfrm>
            <a:off x="2320290" y="1414145"/>
            <a:ext cx="2770505" cy="842645"/>
          </a:xfrm>
          <a:prstGeom prst="rect">
            <a:avLst/>
          </a:prstGeom>
          <a:noFill/>
        </p:spPr>
        <p:txBody>
          <a:bodyPr vert="horz" lIns="90000" tIns="46800" rIns="90000" bIns="46800" rtlCol="0">
            <a:normAutofit/>
          </a:bodyPr>
          <a:lstStyle>
            <a:lvl1pPr marL="285750" indent="-285750" fontAlgn="auto">
              <a:lnSpc>
                <a:spcPct val="130000"/>
              </a:lnSpc>
              <a:spcBef>
                <a:spcPts val="0"/>
              </a:spcBef>
              <a:spcAft>
                <a:spcPts val="800"/>
              </a:spcAft>
              <a:buFont typeface="+mj-ea"/>
              <a:buAutoNum type="ea1JpnChsDbPeriod"/>
              <a:defRPr sz="1050" u="none" strike="noStrike" cap="none" spc="150" normalizeH="0" baseline="0">
                <a:uFillTx/>
                <a:latin typeface="微软雅黑" panose="020B0503020204020204" charset="-122"/>
                <a:ea typeface="微软雅黑" panose="020B050302020402020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lvl="0" indent="0" algn="ctr">
              <a:lnSpc>
                <a:spcPts val="2900"/>
              </a:lnSpc>
              <a:spcBef>
                <a:spcPts val="0"/>
              </a:spcBef>
              <a:spcAft>
                <a:spcPts val="0"/>
              </a:spcAft>
              <a:buSzPct val="100000"/>
              <a:buNone/>
            </a:pPr>
            <a:r>
              <a:rPr lang="en-US" sz="2000" b="1" spc="0">
                <a:solidFill>
                  <a:srgbClr val="7030A0"/>
                </a:solidFill>
                <a:latin typeface="+mn-lt"/>
                <a:ea typeface="+mn-ea"/>
              </a:rPr>
              <a:t>Keywords </a:t>
            </a:r>
          </a:p>
          <a:p>
            <a:pPr marL="285750" lvl="0" indent="0" algn="l">
              <a:lnSpc>
                <a:spcPts val="2900"/>
              </a:lnSpc>
              <a:spcBef>
                <a:spcPts val="0"/>
              </a:spcBef>
              <a:spcAft>
                <a:spcPts val="0"/>
              </a:spcAft>
              <a:buSzPct val="100000"/>
              <a:buNone/>
            </a:pPr>
            <a:r>
              <a:rPr lang="en-US" sz="2000" b="1" spc="0">
                <a:solidFill>
                  <a:srgbClr val="7030A0"/>
                </a:solidFill>
                <a:latin typeface="+mn-lt"/>
                <a:ea typeface="+mn-ea"/>
              </a:rPr>
              <a:t>about the theme</a:t>
            </a:r>
            <a:endParaRPr lang="en-US" altLang="zh-CN" sz="2000" b="1" spc="0">
              <a:solidFill>
                <a:srgbClr val="7030A0"/>
              </a:solidFill>
              <a:latin typeface="+mn-lt"/>
              <a:ea typeface="+mn-ea"/>
            </a:endParaRPr>
          </a:p>
        </p:txBody>
      </p:sp>
      <p:sp>
        <p:nvSpPr>
          <p:cNvPr id="27671" name="TextBox 36"/>
          <p:cNvSpPr/>
          <p:nvPr/>
        </p:nvSpPr>
        <p:spPr>
          <a:xfrm>
            <a:off x="579120" y="2620645"/>
            <a:ext cx="1520190" cy="337185"/>
          </a:xfrm>
          <a:prstGeom prst="rect">
            <a:avLst/>
          </a:prstGeom>
          <a:solidFill>
            <a:srgbClr val="C51C29"/>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概括</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具体模式</a:t>
            </a:r>
          </a:p>
        </p:txBody>
      </p:sp>
      <p:sp>
        <p:nvSpPr>
          <p:cNvPr id="2" name="TextBox 36"/>
          <p:cNvSpPr/>
          <p:nvPr/>
        </p:nvSpPr>
        <p:spPr>
          <a:xfrm>
            <a:off x="579120" y="3182620"/>
            <a:ext cx="1520190" cy="337185"/>
          </a:xfrm>
          <a:prstGeom prst="rect">
            <a:avLst/>
          </a:prstGeom>
          <a:solidFill>
            <a:srgbClr val="2B3360"/>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问题</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解决模式</a:t>
            </a:r>
          </a:p>
        </p:txBody>
      </p:sp>
      <p:sp>
        <p:nvSpPr>
          <p:cNvPr id="3" name="TextBox 36"/>
          <p:cNvSpPr/>
          <p:nvPr/>
        </p:nvSpPr>
        <p:spPr>
          <a:xfrm>
            <a:off x="554990" y="3769995"/>
            <a:ext cx="1520190" cy="337185"/>
          </a:xfrm>
          <a:prstGeom prst="rect">
            <a:avLst/>
          </a:prstGeom>
          <a:solidFill>
            <a:srgbClr val="C51C29"/>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主张</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反应模式</a:t>
            </a:r>
          </a:p>
        </p:txBody>
      </p:sp>
      <p:sp>
        <p:nvSpPr>
          <p:cNvPr id="4" name="TextBox 36"/>
          <p:cNvSpPr/>
          <p:nvPr/>
        </p:nvSpPr>
        <p:spPr>
          <a:xfrm>
            <a:off x="554990" y="4340860"/>
            <a:ext cx="1520190" cy="337185"/>
          </a:xfrm>
          <a:prstGeom prst="rect">
            <a:avLst/>
          </a:prstGeom>
          <a:solidFill>
            <a:srgbClr val="2B3360"/>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提问</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回答模式</a:t>
            </a:r>
          </a:p>
        </p:txBody>
      </p:sp>
      <p:sp>
        <p:nvSpPr>
          <p:cNvPr id="19" name="左大括号 18"/>
          <p:cNvSpPr/>
          <p:nvPr/>
        </p:nvSpPr>
        <p:spPr>
          <a:xfrm>
            <a:off x="134620" y="2849245"/>
            <a:ext cx="420370" cy="162242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 name="组合 21"/>
          <p:cNvGrpSpPr/>
          <p:nvPr/>
        </p:nvGrpSpPr>
        <p:grpSpPr>
          <a:xfrm>
            <a:off x="2781935" y="2620645"/>
            <a:ext cx="1764030" cy="2073275"/>
            <a:chOff x="3697" y="4127"/>
            <a:chExt cx="2778" cy="3265"/>
          </a:xfrm>
        </p:grpSpPr>
        <p:sp>
          <p:nvSpPr>
            <p:cNvPr id="10" name="文本框 9"/>
            <p:cNvSpPr txBox="1"/>
            <p:nvPr/>
          </p:nvSpPr>
          <p:spPr>
            <a:xfrm>
              <a:off x="3721" y="4127"/>
              <a:ext cx="2753" cy="580"/>
            </a:xfrm>
            <a:prstGeom prst="rect">
              <a:avLst/>
            </a:prstGeom>
            <a:noFill/>
            <a:ln>
              <a:solidFill>
                <a:schemeClr val="accent1"/>
              </a:solidFill>
            </a:ln>
          </p:spPr>
          <p:txBody>
            <a:bodyPr wrap="square" rtlCol="0">
              <a:spAutoFit/>
            </a:bodyPr>
            <a:lstStyle/>
            <a:p>
              <a:r>
                <a:rPr lang="zh-CN" altLang="en-US" b="1">
                  <a:solidFill>
                    <a:srgbClr val="FF8810"/>
                  </a:solidFill>
                </a:rPr>
                <a:t>概括陈述部分</a:t>
              </a:r>
            </a:p>
          </p:txBody>
        </p:sp>
        <p:sp>
          <p:nvSpPr>
            <p:cNvPr id="11" name="文本框 10"/>
            <p:cNvSpPr txBox="1"/>
            <p:nvPr/>
          </p:nvSpPr>
          <p:spPr>
            <a:xfrm>
              <a:off x="3697" y="4943"/>
              <a:ext cx="2778" cy="580"/>
            </a:xfrm>
            <a:prstGeom prst="rect">
              <a:avLst/>
            </a:prstGeom>
            <a:noFill/>
            <a:ln>
              <a:solidFill>
                <a:schemeClr val="accent1"/>
              </a:solidFill>
            </a:ln>
          </p:spPr>
          <p:txBody>
            <a:bodyPr wrap="square" rtlCol="0">
              <a:spAutoFit/>
            </a:bodyPr>
            <a:lstStyle/>
            <a:p>
              <a:r>
                <a:rPr lang="zh-CN" altLang="en-US" b="1">
                  <a:solidFill>
                    <a:srgbClr val="FF8810"/>
                  </a:solidFill>
                </a:rPr>
                <a:t>问题</a:t>
              </a:r>
              <a:r>
                <a:rPr lang="zh-CN" b="1">
                  <a:solidFill>
                    <a:srgbClr val="FF8810"/>
                  </a:solidFill>
                </a:rPr>
                <a:t>解决</a:t>
              </a:r>
              <a:r>
                <a:rPr lang="zh-CN" altLang="en-US" b="1">
                  <a:solidFill>
                    <a:srgbClr val="FF8810"/>
                  </a:solidFill>
                </a:rPr>
                <a:t>部分</a:t>
              </a:r>
            </a:p>
          </p:txBody>
        </p:sp>
        <p:sp>
          <p:nvSpPr>
            <p:cNvPr id="12" name="文本框 11"/>
            <p:cNvSpPr txBox="1"/>
            <p:nvPr/>
          </p:nvSpPr>
          <p:spPr>
            <a:xfrm>
              <a:off x="3697" y="5884"/>
              <a:ext cx="2778" cy="580"/>
            </a:xfrm>
            <a:prstGeom prst="rect">
              <a:avLst/>
            </a:prstGeom>
            <a:noFill/>
            <a:ln>
              <a:solidFill>
                <a:schemeClr val="accent1"/>
              </a:solidFill>
            </a:ln>
          </p:spPr>
          <p:txBody>
            <a:bodyPr wrap="square" rtlCol="0">
              <a:spAutoFit/>
            </a:bodyPr>
            <a:lstStyle/>
            <a:p>
              <a:r>
                <a:rPr lang="zh-CN" altLang="en-US" b="1">
                  <a:solidFill>
                    <a:srgbClr val="FF8810"/>
                  </a:solidFill>
                </a:rPr>
                <a:t>作者观点部分</a:t>
              </a:r>
            </a:p>
          </p:txBody>
        </p:sp>
        <p:sp>
          <p:nvSpPr>
            <p:cNvPr id="13" name="文本框 12"/>
            <p:cNvSpPr txBox="1"/>
            <p:nvPr/>
          </p:nvSpPr>
          <p:spPr>
            <a:xfrm>
              <a:off x="3721" y="6812"/>
              <a:ext cx="2754" cy="580"/>
            </a:xfrm>
            <a:prstGeom prst="rect">
              <a:avLst/>
            </a:prstGeom>
            <a:noFill/>
            <a:ln>
              <a:solidFill>
                <a:schemeClr val="accent1"/>
              </a:solidFill>
            </a:ln>
          </p:spPr>
          <p:txBody>
            <a:bodyPr wrap="square" rtlCol="0">
              <a:spAutoFit/>
            </a:bodyPr>
            <a:lstStyle/>
            <a:p>
              <a:r>
                <a:rPr lang="zh-CN" altLang="en-US" b="1">
                  <a:solidFill>
                    <a:srgbClr val="FF8810"/>
                  </a:solidFill>
                </a:rPr>
                <a:t>问题回答部分</a:t>
              </a:r>
            </a:p>
          </p:txBody>
        </p:sp>
      </p:grpSp>
      <p:sp>
        <p:nvSpPr>
          <p:cNvPr id="25" name="文本框 24"/>
          <p:cNvSpPr txBox="1"/>
          <p:nvPr/>
        </p:nvSpPr>
        <p:spPr>
          <a:xfrm>
            <a:off x="5801995" y="1482090"/>
            <a:ext cx="2232025" cy="706755"/>
          </a:xfrm>
          <a:prstGeom prst="rect">
            <a:avLst/>
          </a:prstGeom>
          <a:noFill/>
        </p:spPr>
        <p:txBody>
          <a:bodyPr wrap="square" rtlCol="0">
            <a:spAutoFit/>
          </a:bodyPr>
          <a:lstStyle/>
          <a:p>
            <a:pPr lvl="0" indent="0" algn="just" fontAlgn="auto">
              <a:lnSpc>
                <a:spcPct val="100000"/>
              </a:lnSpc>
              <a:spcBef>
                <a:spcPts val="0"/>
              </a:spcBef>
              <a:spcAft>
                <a:spcPts val="0"/>
              </a:spcAft>
              <a:buSzPct val="100000"/>
              <a:buNone/>
            </a:pPr>
            <a:r>
              <a:rPr lang="en-US" sz="2000" b="1">
                <a:solidFill>
                  <a:srgbClr val="7030A0"/>
                </a:solidFill>
                <a:uFillTx/>
                <a:sym typeface="+mn-ea"/>
              </a:rPr>
              <a:t>Keywords about </a:t>
            </a:r>
          </a:p>
          <a:p>
            <a:pPr lvl="0" indent="0" algn="just" fontAlgn="auto">
              <a:lnSpc>
                <a:spcPct val="100000"/>
              </a:lnSpc>
              <a:spcBef>
                <a:spcPts val="0"/>
              </a:spcBef>
              <a:spcAft>
                <a:spcPts val="0"/>
              </a:spcAft>
              <a:buSzPct val="100000"/>
              <a:buNone/>
            </a:pPr>
            <a:r>
              <a:rPr lang="en-US" sz="2000" b="1">
                <a:solidFill>
                  <a:srgbClr val="7030A0"/>
                </a:solidFill>
                <a:uFillTx/>
                <a:sym typeface="+mn-ea"/>
              </a:rPr>
              <a:t>main key points</a:t>
            </a:r>
            <a:endParaRPr lang="en-US" sz="2000" b="1">
              <a:solidFill>
                <a:srgbClr val="7030A0"/>
              </a:solidFill>
              <a:uFillTx/>
            </a:endParaRPr>
          </a:p>
        </p:txBody>
      </p:sp>
      <p:sp>
        <p:nvSpPr>
          <p:cNvPr id="26" name="文本框 25"/>
          <p:cNvSpPr txBox="1"/>
          <p:nvPr/>
        </p:nvSpPr>
        <p:spPr>
          <a:xfrm>
            <a:off x="5759450" y="2620645"/>
            <a:ext cx="2660015" cy="368300"/>
          </a:xfrm>
          <a:prstGeom prst="rect">
            <a:avLst/>
          </a:prstGeom>
          <a:noFill/>
          <a:ln>
            <a:solidFill>
              <a:schemeClr val="accent1"/>
            </a:solidFill>
          </a:ln>
        </p:spPr>
        <p:txBody>
          <a:bodyPr wrap="square" rtlCol="0">
            <a:spAutoFit/>
          </a:bodyPr>
          <a:lstStyle/>
          <a:p>
            <a:r>
              <a:rPr lang="zh-CN" altLang="en-US" b="1">
                <a:solidFill>
                  <a:schemeClr val="tx1"/>
                </a:solidFill>
                <a:latin typeface="华文隶书" panose="02010800040101010101" charset="-122"/>
                <a:ea typeface="华文隶书" panose="02010800040101010101" charset="-122"/>
              </a:rPr>
              <a:t>具体陈述与原因部分</a:t>
            </a:r>
          </a:p>
        </p:txBody>
      </p:sp>
      <p:sp>
        <p:nvSpPr>
          <p:cNvPr id="27" name="文本框 26"/>
          <p:cNvSpPr txBox="1"/>
          <p:nvPr/>
        </p:nvSpPr>
        <p:spPr>
          <a:xfrm>
            <a:off x="5759450" y="3138805"/>
            <a:ext cx="2660015" cy="368300"/>
          </a:xfrm>
          <a:prstGeom prst="rect">
            <a:avLst/>
          </a:prstGeom>
          <a:noFill/>
          <a:ln>
            <a:solidFill>
              <a:schemeClr val="accent1"/>
            </a:solidFill>
          </a:ln>
        </p:spPr>
        <p:txBody>
          <a:bodyPr wrap="square" rtlCol="0">
            <a:spAutoFit/>
          </a:bodyPr>
          <a:lstStyle/>
          <a:p>
            <a:r>
              <a:rPr lang="zh-CN" altLang="en-US" b="1">
                <a:solidFill>
                  <a:schemeClr val="tx1"/>
                </a:solidFill>
                <a:latin typeface="华文隶书" panose="02010800040101010101" charset="-122"/>
                <a:ea typeface="华文隶书" panose="02010800040101010101" charset="-122"/>
              </a:rPr>
              <a:t>现象、问题与原因部分</a:t>
            </a:r>
          </a:p>
        </p:txBody>
      </p:sp>
      <p:sp>
        <p:nvSpPr>
          <p:cNvPr id="28" name="文本框 27"/>
          <p:cNvSpPr txBox="1"/>
          <p:nvPr/>
        </p:nvSpPr>
        <p:spPr>
          <a:xfrm>
            <a:off x="5759450" y="3736340"/>
            <a:ext cx="2660015" cy="368300"/>
          </a:xfrm>
          <a:prstGeom prst="rect">
            <a:avLst/>
          </a:prstGeom>
          <a:noFill/>
          <a:ln>
            <a:solidFill>
              <a:schemeClr val="accent1"/>
            </a:solidFill>
          </a:ln>
        </p:spPr>
        <p:txBody>
          <a:bodyPr wrap="square" rtlCol="0">
            <a:spAutoFit/>
          </a:bodyPr>
          <a:lstStyle/>
          <a:p>
            <a:r>
              <a:rPr lang="zh-CN" altLang="en-US" b="1">
                <a:solidFill>
                  <a:schemeClr val="tx1"/>
                </a:solidFill>
                <a:latin typeface="华文隶书" panose="02010800040101010101" charset="-122"/>
                <a:ea typeface="华文隶书" panose="02010800040101010101" charset="-122"/>
              </a:rPr>
              <a:t>现象、问题与原因部分</a:t>
            </a:r>
          </a:p>
        </p:txBody>
      </p:sp>
      <p:sp>
        <p:nvSpPr>
          <p:cNvPr id="29" name="文本框 28"/>
          <p:cNvSpPr txBox="1"/>
          <p:nvPr/>
        </p:nvSpPr>
        <p:spPr>
          <a:xfrm>
            <a:off x="5759450" y="4309745"/>
            <a:ext cx="2660015" cy="368300"/>
          </a:xfrm>
          <a:prstGeom prst="rect">
            <a:avLst/>
          </a:prstGeom>
          <a:noFill/>
          <a:ln>
            <a:solidFill>
              <a:schemeClr val="accent1"/>
            </a:solidFill>
          </a:ln>
        </p:spPr>
        <p:txBody>
          <a:bodyPr wrap="square" rtlCol="0">
            <a:spAutoFit/>
          </a:bodyPr>
          <a:lstStyle/>
          <a:p>
            <a:r>
              <a:rPr lang="zh-CN" altLang="en-US" b="1">
                <a:solidFill>
                  <a:schemeClr val="tx1"/>
                </a:solidFill>
                <a:latin typeface="华文隶书" panose="02010800040101010101" charset="-122"/>
                <a:ea typeface="华文隶书" panose="02010800040101010101" charset="-122"/>
              </a:rPr>
              <a:t>问题与原因部分</a:t>
            </a:r>
          </a:p>
        </p:txBody>
      </p:sp>
      <p:cxnSp>
        <p:nvCxnSpPr>
          <p:cNvPr id="16" name="直接连接符 15"/>
          <p:cNvCxnSpPr/>
          <p:nvPr>
            <p:custDataLst>
              <p:tags r:id="rId6"/>
            </p:custDataLst>
          </p:nvPr>
        </p:nvCxnSpPr>
        <p:spPr>
          <a:xfrm>
            <a:off x="10160" y="2251710"/>
            <a:ext cx="10626090" cy="2921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36"/>
          <p:cNvSpPr/>
          <p:nvPr/>
        </p:nvSpPr>
        <p:spPr>
          <a:xfrm>
            <a:off x="588645" y="2620645"/>
            <a:ext cx="1520190" cy="337185"/>
          </a:xfrm>
          <a:prstGeom prst="rect">
            <a:avLst/>
          </a:prstGeom>
          <a:solidFill>
            <a:srgbClr val="C51C29"/>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概括</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具体模式</a:t>
            </a:r>
          </a:p>
        </p:txBody>
      </p:sp>
      <p:sp>
        <p:nvSpPr>
          <p:cNvPr id="14" name="TextBox 36"/>
          <p:cNvSpPr/>
          <p:nvPr/>
        </p:nvSpPr>
        <p:spPr>
          <a:xfrm>
            <a:off x="588645" y="3182620"/>
            <a:ext cx="1520190" cy="337185"/>
          </a:xfrm>
          <a:prstGeom prst="rect">
            <a:avLst/>
          </a:prstGeom>
          <a:solidFill>
            <a:srgbClr val="2B3360"/>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问题</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解决模式</a:t>
            </a:r>
          </a:p>
        </p:txBody>
      </p:sp>
      <p:sp>
        <p:nvSpPr>
          <p:cNvPr id="15" name="TextBox 36"/>
          <p:cNvSpPr/>
          <p:nvPr/>
        </p:nvSpPr>
        <p:spPr>
          <a:xfrm>
            <a:off x="564515" y="3769995"/>
            <a:ext cx="1520190" cy="337185"/>
          </a:xfrm>
          <a:prstGeom prst="rect">
            <a:avLst/>
          </a:prstGeom>
          <a:solidFill>
            <a:srgbClr val="C51C29"/>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主张</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反应模式</a:t>
            </a:r>
          </a:p>
        </p:txBody>
      </p:sp>
      <p:sp>
        <p:nvSpPr>
          <p:cNvPr id="17" name="TextBox 36"/>
          <p:cNvSpPr/>
          <p:nvPr/>
        </p:nvSpPr>
        <p:spPr>
          <a:xfrm>
            <a:off x="564515" y="4340860"/>
            <a:ext cx="1520190" cy="337185"/>
          </a:xfrm>
          <a:prstGeom prst="rect">
            <a:avLst/>
          </a:prstGeom>
          <a:solidFill>
            <a:srgbClr val="2B3360"/>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提问</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回答模式</a:t>
            </a:r>
          </a:p>
        </p:txBody>
      </p:sp>
      <p:sp>
        <p:nvSpPr>
          <p:cNvPr id="18" name="左大括号 17"/>
          <p:cNvSpPr/>
          <p:nvPr/>
        </p:nvSpPr>
        <p:spPr>
          <a:xfrm>
            <a:off x="144145" y="2849245"/>
            <a:ext cx="420370" cy="162242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36"/>
          <p:cNvSpPr/>
          <p:nvPr/>
        </p:nvSpPr>
        <p:spPr>
          <a:xfrm>
            <a:off x="588645" y="2620645"/>
            <a:ext cx="1520190" cy="337185"/>
          </a:xfrm>
          <a:prstGeom prst="rect">
            <a:avLst/>
          </a:prstGeom>
          <a:solidFill>
            <a:srgbClr val="C51C29"/>
          </a:solidFill>
          <a:ln w="9525">
            <a:noFill/>
          </a:ln>
        </p:spPr>
        <p:txBody>
          <a:bodyPr wrap="square">
            <a:spAutoFit/>
          </a:bodyPr>
          <a:lstStyle/>
          <a:p>
            <a:pPr algn="ctr" eaLnBrk="1" hangingPunct="1">
              <a:buFont typeface="Arial" panose="020B0604020202020204" pitchFamily="34" charset="0"/>
            </a:pP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概括</a:t>
            </a:r>
            <a:r>
              <a:rPr lang="en-US" alt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a:t>
            </a:r>
            <a:r>
              <a:rPr lang="zh-CN" altLang="en-US"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具体模式</a:t>
            </a:r>
          </a:p>
        </p:txBody>
      </p:sp>
      <p:sp>
        <p:nvSpPr>
          <p:cNvPr id="21" name="左大括号 20"/>
          <p:cNvSpPr/>
          <p:nvPr/>
        </p:nvSpPr>
        <p:spPr>
          <a:xfrm>
            <a:off x="144145" y="2849245"/>
            <a:ext cx="420370" cy="162242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amond(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2000"/>
                                        <p:tgtEl>
                                          <p:spTgt spid="2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ox(in)">
                                      <p:cBhvr>
                                        <p:cTn id="25" dur="2000"/>
                                        <p:tgtEl>
                                          <p:spTgt spid="2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2000"/>
                                        <p:tgtEl>
                                          <p:spTgt spid="1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20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ox(in)">
                                      <p:cBhvr>
                                        <p:cTn id="44" dur="2000"/>
                                        <p:tgtEl>
                                          <p:spTgt spid="26"/>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ox(in)">
                                      <p:cBhvr>
                                        <p:cTn id="47" dur="2000"/>
                                        <p:tgtEl>
                                          <p:spTgt spid="2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ox(in)">
                                      <p:cBhvr>
                                        <p:cTn id="50" dur="2000"/>
                                        <p:tgtEl>
                                          <p:spTgt spid="2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ox(in)">
                                      <p:cBhvr>
                                        <p:cTn id="5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P spid="26" grpId="0" animBg="1"/>
      <p:bldP spid="27" grpId="0" animBg="1"/>
      <p:bldP spid="28" grpId="0" animBg="1"/>
      <p:bldP spid="29" grpId="0" animBg="1"/>
      <p:bldP spid="14" grpId="0" animBg="1"/>
      <p:bldP spid="15" grpId="0" animBg="1"/>
      <p:bldP spid="17"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flipH="1">
            <a:off x="9173910" y="0"/>
            <a:ext cx="3018090" cy="6858000"/>
          </a:xfrm>
          <a:prstGeom prst="rect">
            <a:avLst/>
          </a:prstGeom>
          <a:pattFill prst="pct90">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tx1"/>
              </a:solidFill>
            </a:endParaRPr>
          </a:p>
          <a:p>
            <a:pPr algn="ctr"/>
            <a:endParaRPr lang="en-US" altLang="zh-CN">
              <a:solidFill>
                <a:schemeClr val="tx1"/>
              </a:solidFill>
              <a:latin typeface="微软雅黑" panose="020B0503020204020204" charset="-122"/>
              <a:ea typeface="微软雅黑" panose="020B0503020204020204" charset="-122"/>
            </a:endParaRPr>
          </a:p>
        </p:txBody>
      </p:sp>
      <p:sp>
        <p:nvSpPr>
          <p:cNvPr id="8" name="标题 1"/>
          <p:cNvSpPr>
            <a:spLocks noGrp="1"/>
          </p:cNvSpPr>
          <p:nvPr>
            <p:custDataLst>
              <p:tags r:id="rId3"/>
            </p:custDataLst>
          </p:nvPr>
        </p:nvSpPr>
        <p:spPr>
          <a:xfrm>
            <a:off x="2334895" y="788035"/>
            <a:ext cx="4667885" cy="440690"/>
          </a:xfrm>
          <a:prstGeom prst="rect">
            <a:avLst/>
          </a:prstGeom>
        </p:spPr>
        <p:txBody>
          <a:bodyPr vert="horz" lIns="101600" tIns="38100" rIns="76200" bIns="38100" rtlCol="0" anchor="t" anchorCtr="0">
            <a:normAutofit fontScale="975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pPr>
            <a:r>
              <a:rPr lang="en-US" altLang="zh-CN" sz="2400" spc="300">
                <a:solidFill>
                  <a:schemeClr val="tx1">
                    <a:lumMod val="75000"/>
                    <a:lumOff val="25000"/>
                  </a:schemeClr>
                </a:solidFill>
                <a:latin typeface="Arial Black" panose="020B0A04020102020204" charset="0"/>
                <a:ea typeface="微软雅黑" panose="020B0503020204020204" charset="-122"/>
                <a:cs typeface="Arial Black" panose="020B0A04020102020204" charset="0"/>
              </a:rPr>
              <a:t> Positions of keywords</a:t>
            </a:r>
            <a:endParaRPr lang="zh-CN" sz="2400" spc="300">
              <a:solidFill>
                <a:schemeClr val="tx1">
                  <a:lumMod val="75000"/>
                  <a:lumOff val="25000"/>
                </a:schemeClr>
              </a:solidFill>
              <a:latin typeface="Arial Black" panose="020B0A04020102020204" charset="0"/>
              <a:ea typeface="微软雅黑" panose="020B0503020204020204" charset="-122"/>
              <a:cs typeface="Arial Black" panose="020B0A04020102020204" charset="0"/>
            </a:endParaRPr>
          </a:p>
        </p:txBody>
      </p:sp>
      <p:cxnSp>
        <p:nvCxnSpPr>
          <p:cNvPr id="6" name="直接连接符 5"/>
          <p:cNvCxnSpPr/>
          <p:nvPr>
            <p:custDataLst>
              <p:tags r:id="rId4"/>
            </p:custDataLst>
          </p:nvPr>
        </p:nvCxnSpPr>
        <p:spPr>
          <a:xfrm>
            <a:off x="655244" y="1414329"/>
            <a:ext cx="802728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5"/>
            </p:custDataLst>
          </p:nvPr>
        </p:nvSpPr>
        <p:spPr>
          <a:xfrm>
            <a:off x="3697605" y="1520825"/>
            <a:ext cx="2770505" cy="700405"/>
          </a:xfrm>
          <a:prstGeom prst="rect">
            <a:avLst/>
          </a:prstGeom>
          <a:noFill/>
        </p:spPr>
        <p:txBody>
          <a:bodyPr vert="horz" lIns="90000" tIns="46800" rIns="90000" bIns="46800" rtlCol="0">
            <a:normAutofit lnSpcReduction="10000"/>
          </a:bodyPr>
          <a:lstStyle>
            <a:lvl1pPr marL="285750" indent="-285750" fontAlgn="auto">
              <a:lnSpc>
                <a:spcPct val="130000"/>
              </a:lnSpc>
              <a:spcBef>
                <a:spcPts val="0"/>
              </a:spcBef>
              <a:spcAft>
                <a:spcPts val="800"/>
              </a:spcAft>
              <a:buFont typeface="+mj-ea"/>
              <a:buAutoNum type="ea1JpnChsDbPeriod"/>
              <a:defRPr sz="1050" u="none" strike="noStrike" cap="none" spc="150" normalizeH="0" baseline="0">
                <a:uFillTx/>
                <a:latin typeface="微软雅黑" panose="020B0503020204020204" charset="-122"/>
                <a:ea typeface="微软雅黑" panose="020B050302020402020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lvl="0" indent="0" algn="l">
              <a:lnSpc>
                <a:spcPct val="100000"/>
              </a:lnSpc>
              <a:spcBef>
                <a:spcPts val="0"/>
              </a:spcBef>
              <a:spcAft>
                <a:spcPts val="0"/>
              </a:spcAft>
              <a:buSzPct val="100000"/>
              <a:buNone/>
            </a:pPr>
            <a:r>
              <a:rPr lang="en-US" sz="2000" b="1" spc="0">
                <a:solidFill>
                  <a:srgbClr val="7030A0"/>
                </a:solidFill>
                <a:latin typeface="+mn-lt"/>
                <a:ea typeface="+mn-ea"/>
              </a:rPr>
              <a:t>Keywords about the minor points</a:t>
            </a:r>
            <a:endParaRPr lang="en-US" altLang="zh-CN" sz="2000" b="1" spc="0">
              <a:solidFill>
                <a:srgbClr val="7030A0"/>
              </a:solidFill>
              <a:latin typeface="+mn-lt"/>
              <a:ea typeface="+mn-ea"/>
            </a:endParaRPr>
          </a:p>
        </p:txBody>
      </p:sp>
      <p:sp>
        <p:nvSpPr>
          <p:cNvPr id="27671" name="TextBox 36"/>
          <p:cNvSpPr/>
          <p:nvPr/>
        </p:nvSpPr>
        <p:spPr>
          <a:xfrm>
            <a:off x="1162685" y="2323465"/>
            <a:ext cx="1515110" cy="337185"/>
          </a:xfrm>
          <a:prstGeom prst="rect">
            <a:avLst/>
          </a:prstGeom>
          <a:solidFill>
            <a:schemeClr val="accent2">
              <a:lumMod val="40000"/>
              <a:lumOff val="60000"/>
            </a:schemeClr>
          </a:solidFill>
          <a:ln w="9525">
            <a:noFill/>
          </a:ln>
        </p:spPr>
        <p:txBody>
          <a:bodyPr wrap="square">
            <a:spAutoFit/>
          </a:bodyPr>
          <a:lstStyle/>
          <a:p>
            <a:pPr algn="ctr" eaLnBrk="1" hangingPunct="1">
              <a:buFont typeface="Arial" panose="020B0604020202020204" pitchFamily="34" charset="0"/>
            </a:pPr>
            <a:r>
              <a:rPr 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目的关系</a:t>
            </a:r>
            <a:r>
              <a:rPr lang="zh-CN" sz="1600" dirty="0">
                <a:solidFill>
                  <a:schemeClr val="bg1"/>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p>
        </p:txBody>
      </p:sp>
      <p:sp>
        <p:nvSpPr>
          <p:cNvPr id="2" name="TextBox 36"/>
          <p:cNvSpPr/>
          <p:nvPr/>
        </p:nvSpPr>
        <p:spPr>
          <a:xfrm>
            <a:off x="1162685" y="2988310"/>
            <a:ext cx="1515110" cy="337185"/>
          </a:xfrm>
          <a:prstGeom prst="rect">
            <a:avLst/>
          </a:prstGeom>
          <a:solidFill>
            <a:schemeClr val="accent5">
              <a:lumMod val="40000"/>
              <a:lumOff val="60000"/>
            </a:schemeClr>
          </a:solidFill>
          <a:ln w="9525">
            <a:noFill/>
          </a:ln>
        </p:spPr>
        <p:txBody>
          <a:bodyPr wrap="square">
            <a:spAutoFit/>
          </a:bodyPr>
          <a:lstStyle/>
          <a:p>
            <a:pPr algn="ctr" eaLnBrk="1" hangingPunct="1">
              <a:buFont typeface="Arial" panose="020B0604020202020204" pitchFamily="34" charset="0"/>
            </a:pPr>
            <a:r>
              <a:rPr 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背景关系</a:t>
            </a:r>
          </a:p>
        </p:txBody>
      </p:sp>
      <p:sp>
        <p:nvSpPr>
          <p:cNvPr id="3" name="TextBox 36"/>
          <p:cNvSpPr/>
          <p:nvPr/>
        </p:nvSpPr>
        <p:spPr>
          <a:xfrm>
            <a:off x="1162685" y="3658235"/>
            <a:ext cx="1515110" cy="337185"/>
          </a:xfrm>
          <a:prstGeom prst="rect">
            <a:avLst/>
          </a:prstGeom>
          <a:solidFill>
            <a:schemeClr val="accent6">
              <a:lumMod val="40000"/>
              <a:lumOff val="60000"/>
            </a:schemeClr>
          </a:solidFill>
          <a:ln w="9525">
            <a:noFill/>
          </a:ln>
        </p:spPr>
        <p:txBody>
          <a:bodyPr wrap="square">
            <a:spAutoFit/>
          </a:bodyPr>
          <a:lstStyle/>
          <a:p>
            <a:pPr algn="ctr" eaLnBrk="1" hangingPunct="1">
              <a:buFont typeface="Arial" panose="020B0604020202020204" pitchFamily="34" charset="0"/>
            </a:pPr>
            <a:r>
              <a:rPr 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条件关系</a:t>
            </a:r>
            <a:r>
              <a:rPr lang="zh-CN" sz="1600"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 </a:t>
            </a:r>
          </a:p>
        </p:txBody>
      </p:sp>
      <p:sp>
        <p:nvSpPr>
          <p:cNvPr id="4" name="TextBox 36"/>
          <p:cNvSpPr/>
          <p:nvPr/>
        </p:nvSpPr>
        <p:spPr>
          <a:xfrm>
            <a:off x="1162685" y="4276725"/>
            <a:ext cx="1515110" cy="337185"/>
          </a:xfrm>
          <a:prstGeom prst="rect">
            <a:avLst/>
          </a:prstGeom>
          <a:solidFill>
            <a:schemeClr val="accent4">
              <a:lumMod val="20000"/>
              <a:lumOff val="80000"/>
            </a:schemeClr>
          </a:solidFill>
          <a:ln w="9525">
            <a:noFill/>
          </a:ln>
        </p:spPr>
        <p:txBody>
          <a:bodyPr wrap="square">
            <a:spAutoFit/>
          </a:bodyPr>
          <a:lstStyle/>
          <a:p>
            <a:pPr algn="ctr" eaLnBrk="1" hangingPunct="1">
              <a:buFont typeface="Arial" panose="020B0604020202020204" pitchFamily="34" charset="0"/>
            </a:pPr>
            <a:r>
              <a:rPr lang="zh-CN"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转折关系</a:t>
            </a:r>
          </a:p>
        </p:txBody>
      </p:sp>
      <p:sp>
        <p:nvSpPr>
          <p:cNvPr id="10" name="文本框 9"/>
          <p:cNvSpPr txBox="1"/>
          <p:nvPr/>
        </p:nvSpPr>
        <p:spPr>
          <a:xfrm>
            <a:off x="4009390" y="2307590"/>
            <a:ext cx="1992630" cy="368300"/>
          </a:xfrm>
          <a:prstGeom prst="rect">
            <a:avLst/>
          </a:prstGeom>
          <a:noFill/>
          <a:ln>
            <a:solidFill>
              <a:schemeClr val="accent1"/>
            </a:solidFill>
          </a:ln>
        </p:spPr>
        <p:txBody>
          <a:bodyPr wrap="square" rtlCol="0">
            <a:spAutoFit/>
          </a:bodyPr>
          <a:lstStyle/>
          <a:p>
            <a:pPr algn="ctr"/>
            <a:r>
              <a:rPr lang="zh-CN" altLang="en-US" b="1">
                <a:solidFill>
                  <a:schemeClr val="tx1"/>
                </a:solidFill>
                <a:latin typeface="华文隶书" panose="02010800040101010101" charset="-122"/>
                <a:ea typeface="华文隶书" panose="02010800040101010101" charset="-122"/>
              </a:rPr>
              <a:t>目的部分</a:t>
            </a:r>
          </a:p>
        </p:txBody>
      </p:sp>
      <p:sp>
        <p:nvSpPr>
          <p:cNvPr id="11" name="文本框 10"/>
          <p:cNvSpPr txBox="1"/>
          <p:nvPr/>
        </p:nvSpPr>
        <p:spPr>
          <a:xfrm>
            <a:off x="4009390" y="2957195"/>
            <a:ext cx="1993265" cy="368300"/>
          </a:xfrm>
          <a:prstGeom prst="rect">
            <a:avLst/>
          </a:prstGeom>
          <a:noFill/>
          <a:ln>
            <a:solidFill>
              <a:schemeClr val="accent1"/>
            </a:solidFill>
          </a:ln>
        </p:spPr>
        <p:txBody>
          <a:bodyPr wrap="square" rtlCol="0">
            <a:spAutoFit/>
          </a:bodyPr>
          <a:lstStyle/>
          <a:p>
            <a:pPr algn="ctr"/>
            <a:r>
              <a:rPr lang="zh-CN" altLang="en-US" b="1">
                <a:solidFill>
                  <a:schemeClr val="tx1"/>
                </a:solidFill>
                <a:latin typeface="华文隶书" panose="02010800040101010101" charset="-122"/>
                <a:ea typeface="华文隶书" panose="02010800040101010101" charset="-122"/>
              </a:rPr>
              <a:t>背景部分</a:t>
            </a:r>
          </a:p>
        </p:txBody>
      </p:sp>
      <p:sp>
        <p:nvSpPr>
          <p:cNvPr id="12" name="文本框 11"/>
          <p:cNvSpPr txBox="1"/>
          <p:nvPr/>
        </p:nvSpPr>
        <p:spPr>
          <a:xfrm>
            <a:off x="4009390" y="3609340"/>
            <a:ext cx="1993900" cy="368300"/>
          </a:xfrm>
          <a:prstGeom prst="rect">
            <a:avLst/>
          </a:prstGeom>
          <a:noFill/>
          <a:ln>
            <a:solidFill>
              <a:schemeClr val="accent1"/>
            </a:solidFill>
          </a:ln>
        </p:spPr>
        <p:txBody>
          <a:bodyPr wrap="square" rtlCol="0">
            <a:spAutoFit/>
          </a:bodyPr>
          <a:lstStyle/>
          <a:p>
            <a:pPr algn="ctr"/>
            <a:r>
              <a:rPr lang="zh-CN" altLang="en-US" b="1">
                <a:solidFill>
                  <a:schemeClr val="tx1"/>
                </a:solidFill>
                <a:latin typeface="华文隶书" panose="02010800040101010101" charset="-122"/>
                <a:ea typeface="华文隶书" panose="02010800040101010101" charset="-122"/>
              </a:rPr>
              <a:t>条件部分</a:t>
            </a:r>
          </a:p>
        </p:txBody>
      </p:sp>
      <p:sp>
        <p:nvSpPr>
          <p:cNvPr id="13" name="文本框 12"/>
          <p:cNvSpPr txBox="1"/>
          <p:nvPr/>
        </p:nvSpPr>
        <p:spPr>
          <a:xfrm>
            <a:off x="4009390" y="4261485"/>
            <a:ext cx="1994535" cy="368300"/>
          </a:xfrm>
          <a:prstGeom prst="rect">
            <a:avLst/>
          </a:prstGeom>
          <a:noFill/>
          <a:ln>
            <a:solidFill>
              <a:schemeClr val="accent1"/>
            </a:solidFill>
          </a:ln>
        </p:spPr>
        <p:txBody>
          <a:bodyPr wrap="square" rtlCol="0">
            <a:spAutoFit/>
          </a:bodyPr>
          <a:lstStyle/>
          <a:p>
            <a:pPr algn="ctr">
              <a:buClrTx/>
              <a:buSzTx/>
              <a:buFontTx/>
            </a:pPr>
            <a:r>
              <a:rPr lang="zh-CN" altLang="en-US" b="1">
                <a:solidFill>
                  <a:schemeClr val="tx1"/>
                </a:solidFill>
                <a:latin typeface="华文隶书" panose="02010800040101010101" charset="-122"/>
                <a:ea typeface="华文隶书" panose="02010800040101010101" charset="-122"/>
              </a:rPr>
              <a:t>转折前部分</a:t>
            </a:r>
          </a:p>
        </p:txBody>
      </p:sp>
      <p:sp>
        <p:nvSpPr>
          <p:cNvPr id="16" name="TextBox 36"/>
          <p:cNvSpPr/>
          <p:nvPr/>
        </p:nvSpPr>
        <p:spPr>
          <a:xfrm>
            <a:off x="1162685" y="4917440"/>
            <a:ext cx="1515110" cy="337185"/>
          </a:xfrm>
          <a:prstGeom prst="rect">
            <a:avLst/>
          </a:prstGeom>
          <a:solidFill>
            <a:schemeClr val="bg2">
              <a:lumMod val="90000"/>
            </a:schemeClr>
          </a:solidFill>
          <a:ln w="9525">
            <a:noFill/>
          </a:ln>
        </p:spPr>
        <p:txBody>
          <a:bodyPr wrap="square">
            <a:spAutoFit/>
          </a:bodyPr>
          <a:lstStyle/>
          <a:p>
            <a:pPr algn="ctr" eaLnBrk="1" hangingPunct="1">
              <a:buFont typeface="Arial" panose="020B0604020202020204" pitchFamily="34" charset="0"/>
            </a:pPr>
            <a:r>
              <a:rPr lang="zh-CN" alt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解释关系</a:t>
            </a:r>
          </a:p>
        </p:txBody>
      </p:sp>
      <p:sp>
        <p:nvSpPr>
          <p:cNvPr id="22" name="文本框 21"/>
          <p:cNvSpPr txBox="1"/>
          <p:nvPr/>
        </p:nvSpPr>
        <p:spPr>
          <a:xfrm>
            <a:off x="4009390" y="4917440"/>
            <a:ext cx="1994535" cy="368300"/>
          </a:xfrm>
          <a:prstGeom prst="rect">
            <a:avLst/>
          </a:prstGeom>
          <a:noFill/>
          <a:ln>
            <a:solidFill>
              <a:schemeClr val="accent1"/>
            </a:solidFill>
          </a:ln>
        </p:spPr>
        <p:txBody>
          <a:bodyPr wrap="square" rtlCol="0">
            <a:spAutoFit/>
          </a:bodyPr>
          <a:lstStyle/>
          <a:p>
            <a:pPr algn="ctr">
              <a:buClrTx/>
              <a:buSzTx/>
              <a:buFontTx/>
            </a:pPr>
            <a:r>
              <a:rPr lang="zh-CN" altLang="en-US" b="1">
                <a:solidFill>
                  <a:schemeClr val="tx1"/>
                </a:solidFill>
                <a:latin typeface="华文隶书" panose="02010800040101010101" charset="-122"/>
                <a:ea typeface="华文隶书" panose="02010800040101010101" charset="-122"/>
              </a:rPr>
              <a:t>解释部分</a:t>
            </a:r>
          </a:p>
        </p:txBody>
      </p:sp>
      <p:sp>
        <p:nvSpPr>
          <p:cNvPr id="5" name="TextBox 36"/>
          <p:cNvSpPr/>
          <p:nvPr/>
        </p:nvSpPr>
        <p:spPr>
          <a:xfrm>
            <a:off x="1162685" y="5556250"/>
            <a:ext cx="1515110" cy="337185"/>
          </a:xfrm>
          <a:prstGeom prst="rect">
            <a:avLst/>
          </a:prstGeom>
          <a:solidFill>
            <a:schemeClr val="accent6">
              <a:lumMod val="60000"/>
              <a:lumOff val="40000"/>
            </a:schemeClr>
          </a:solidFill>
          <a:ln w="9525">
            <a:noFill/>
          </a:ln>
        </p:spPr>
        <p:txBody>
          <a:bodyPr wrap="square">
            <a:spAutoFit/>
          </a:bodyPr>
          <a:lstStyle/>
          <a:p>
            <a:pPr algn="ctr" eaLnBrk="1" hangingPunct="1">
              <a:buFont typeface="Arial" panose="020B0604020202020204" pitchFamily="34" charset="0"/>
            </a:pPr>
            <a:r>
              <a:rPr lang="zh-CN" altLang="en-US" sz="1600" b="1" dirty="0">
                <a:solidFill>
                  <a:srgbClr val="C00000"/>
                </a:solidFill>
                <a:latin typeface="华文隶书" panose="02010800040101010101" charset="-122"/>
                <a:ea typeface="华文隶书" panose="02010800040101010101" charset="-122"/>
                <a:cs typeface="华文隶书" panose="02010800040101010101" charset="-122"/>
                <a:sym typeface="微软雅黑" panose="020B0503020204020204" charset="-122"/>
              </a:rPr>
              <a:t>让步关系</a:t>
            </a:r>
          </a:p>
        </p:txBody>
      </p:sp>
      <p:sp>
        <p:nvSpPr>
          <p:cNvPr id="14" name="文本框 13"/>
          <p:cNvSpPr txBox="1"/>
          <p:nvPr/>
        </p:nvSpPr>
        <p:spPr>
          <a:xfrm>
            <a:off x="4010660" y="5525135"/>
            <a:ext cx="1993265" cy="368300"/>
          </a:xfrm>
          <a:prstGeom prst="rect">
            <a:avLst/>
          </a:prstGeom>
          <a:noFill/>
          <a:ln>
            <a:solidFill>
              <a:schemeClr val="accent1"/>
            </a:solidFill>
          </a:ln>
        </p:spPr>
        <p:txBody>
          <a:bodyPr wrap="square" rtlCol="0">
            <a:spAutoFit/>
          </a:bodyPr>
          <a:lstStyle/>
          <a:p>
            <a:pPr algn="ctr">
              <a:buClrTx/>
              <a:buSzTx/>
              <a:buFontTx/>
            </a:pPr>
            <a:r>
              <a:rPr lang="zh-CN" altLang="en-US" b="1">
                <a:solidFill>
                  <a:schemeClr val="tx1"/>
                </a:solidFill>
                <a:latin typeface="华文隶书" panose="02010800040101010101" charset="-122"/>
                <a:ea typeface="华文隶书" panose="02010800040101010101" charset="-122"/>
              </a:rPr>
              <a:t>让步部分</a:t>
            </a:r>
          </a:p>
        </p:txBody>
      </p:sp>
      <p:sp>
        <p:nvSpPr>
          <p:cNvPr id="15" name="文本框 14"/>
          <p:cNvSpPr txBox="1"/>
          <p:nvPr/>
        </p:nvSpPr>
        <p:spPr>
          <a:xfrm>
            <a:off x="714375" y="1511935"/>
            <a:ext cx="2702560" cy="706755"/>
          </a:xfrm>
          <a:prstGeom prst="rect">
            <a:avLst/>
          </a:prstGeom>
          <a:noFill/>
        </p:spPr>
        <p:txBody>
          <a:bodyPr wrap="square" rtlCol="0">
            <a:spAutoFit/>
          </a:bodyPr>
          <a:lstStyle/>
          <a:p>
            <a:pPr algn="ctr"/>
            <a:r>
              <a:rPr lang="en-US" sz="2000" b="1">
                <a:solidFill>
                  <a:srgbClr val="7030A0"/>
                </a:solidFill>
                <a:uFillTx/>
              </a:rPr>
              <a:t>Logical </a:t>
            </a:r>
          </a:p>
          <a:p>
            <a:pPr algn="ctr"/>
            <a:r>
              <a:rPr lang="en-US" sz="2000" b="1">
                <a:solidFill>
                  <a:srgbClr val="7030A0"/>
                </a:solidFill>
                <a:uFillTx/>
              </a:rPr>
              <a:t>relationship</a:t>
            </a:r>
          </a:p>
        </p:txBody>
      </p:sp>
      <p:cxnSp>
        <p:nvCxnSpPr>
          <p:cNvPr id="17" name="直接箭头连接符 16"/>
          <p:cNvCxnSpPr/>
          <p:nvPr/>
        </p:nvCxnSpPr>
        <p:spPr>
          <a:xfrm>
            <a:off x="2677795" y="2492375"/>
            <a:ext cx="1389380" cy="0"/>
          </a:xfrm>
          <a:prstGeom prst="straightConnector1">
            <a:avLst/>
          </a:prstGeom>
          <a:ln w="28575" cmpd="sng">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677795" y="3141345"/>
            <a:ext cx="1389380" cy="0"/>
          </a:xfrm>
          <a:prstGeom prst="straightConnector1">
            <a:avLst/>
          </a:prstGeom>
          <a:ln w="28575" cmpd="sng">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2677795" y="3793490"/>
            <a:ext cx="1389380" cy="0"/>
          </a:xfrm>
          <a:prstGeom prst="straightConnector1">
            <a:avLst/>
          </a:prstGeom>
          <a:ln w="28575" cmpd="sng">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2677795" y="4445635"/>
            <a:ext cx="1389380" cy="0"/>
          </a:xfrm>
          <a:prstGeom prst="straightConnector1">
            <a:avLst/>
          </a:prstGeom>
          <a:ln w="28575" cmpd="sng">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2677795" y="5101590"/>
            <a:ext cx="1389380" cy="0"/>
          </a:xfrm>
          <a:prstGeom prst="straightConnector1">
            <a:avLst/>
          </a:prstGeom>
          <a:ln w="28575" cmpd="sng">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621280" y="5725160"/>
            <a:ext cx="1389380" cy="0"/>
          </a:xfrm>
          <a:prstGeom prst="straightConnector1">
            <a:avLst/>
          </a:prstGeom>
          <a:ln w="28575" cmpd="sng">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30" name="图片 45">
            <a:extLst>
              <a:ext uri="{FF2B5EF4-FFF2-40B4-BE49-F238E27FC236}">
                <a16:creationId xmlns:a16="http://schemas.microsoft.com/office/drawing/2014/main" id="{F6BFCC17-E9A9-4D43-A9C1-2797519286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9916" y="218087"/>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71"/>
                                        </p:tgtEl>
                                        <p:attrNameLst>
                                          <p:attrName>style.visibility</p:attrName>
                                        </p:attrNameLst>
                                      </p:cBhvr>
                                      <p:to>
                                        <p:strVal val="visible"/>
                                      </p:to>
                                    </p:set>
                                    <p:animEffect transition="in" filter="box(in)">
                                      <p:cBhvr>
                                        <p:cTn id="22" dur="2000"/>
                                        <p:tgtEl>
                                          <p:spTgt spid="2767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2000"/>
                                        <p:tgtEl>
                                          <p:spTgt spid="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2000"/>
                                        <p:tgtEl>
                                          <p:spTgt spid="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in)">
                                      <p:cBhvr>
                                        <p:cTn id="31" dur="2000"/>
                                        <p:tgtEl>
                                          <p:spTgt spid="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in)">
                                      <p:cBhvr>
                                        <p:cTn id="34" dur="2000"/>
                                        <p:tgtEl>
                                          <p:spTgt spid="1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amond(in)">
                                      <p:cBhvr>
                                        <p:cTn id="42" dur="2000"/>
                                        <p:tgtEl>
                                          <p:spTgt spid="17"/>
                                        </p:tgtEl>
                                      </p:cBhvr>
                                    </p:animEffect>
                                  </p:childTnLst>
                                </p:cTn>
                              </p:par>
                              <p:par>
                                <p:cTn id="43" presetID="8" presetClass="entr" presetSubtype="16"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diamond(in)">
                                      <p:cBhvr>
                                        <p:cTn id="45" dur="2000"/>
                                        <p:tgtEl>
                                          <p:spTgt spid="25"/>
                                        </p:tgtEl>
                                      </p:cBhvr>
                                    </p:animEffect>
                                  </p:childTnLst>
                                </p:cTn>
                              </p:par>
                              <p:par>
                                <p:cTn id="46" presetID="8" presetClass="entr" presetSubtype="16"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amond(in)">
                                      <p:cBhvr>
                                        <p:cTn id="48" dur="2000"/>
                                        <p:tgtEl>
                                          <p:spTgt spid="26"/>
                                        </p:tgtEl>
                                      </p:cBhvr>
                                    </p:animEffect>
                                  </p:childTnLst>
                                </p:cTn>
                              </p:par>
                              <p:par>
                                <p:cTn id="49" presetID="8" presetClass="entr" presetSubtype="16"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amond(in)">
                                      <p:cBhvr>
                                        <p:cTn id="51" dur="2000"/>
                                        <p:tgtEl>
                                          <p:spTgt spid="27"/>
                                        </p:tgtEl>
                                      </p:cBhvr>
                                    </p:animEffect>
                                  </p:childTnLst>
                                </p:cTn>
                              </p:par>
                              <p:par>
                                <p:cTn id="52" presetID="8" presetClass="entr" presetSubtype="16"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diamond(in)">
                                      <p:cBhvr>
                                        <p:cTn id="54" dur="2000"/>
                                        <p:tgtEl>
                                          <p:spTgt spid="28"/>
                                        </p:tgtEl>
                                      </p:cBhvr>
                                    </p:animEffect>
                                  </p:childTnLst>
                                </p:cTn>
                              </p:par>
                              <p:par>
                                <p:cTn id="55" presetID="8" presetClass="entr" presetSubtype="16"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amond(in)">
                                      <p:cBhvr>
                                        <p:cTn id="57" dur="2000"/>
                                        <p:tgtEl>
                                          <p:spTgt spid="29"/>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diamond(in)">
                                      <p:cBhvr>
                                        <p:cTn id="60" dur="2000"/>
                                        <p:tgtEl>
                                          <p:spTgt spid="10"/>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amond(in)">
                                      <p:cBhvr>
                                        <p:cTn id="63" dur="2000"/>
                                        <p:tgtEl>
                                          <p:spTgt spid="11"/>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diamond(in)">
                                      <p:cBhvr>
                                        <p:cTn id="66" dur="2000"/>
                                        <p:tgtEl>
                                          <p:spTgt spid="12"/>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diamond(in)">
                                      <p:cBhvr>
                                        <p:cTn id="69" dur="2000"/>
                                        <p:tgtEl>
                                          <p:spTgt spid="13"/>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diamond(in)">
                                      <p:cBhvr>
                                        <p:cTn id="72" dur="2000"/>
                                        <p:tgtEl>
                                          <p:spTgt spid="22"/>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diamond(in)">
                                      <p:cBhvr>
                                        <p:cTn id="7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7671" grpId="0" animBg="1"/>
      <p:bldP spid="2" grpId="0" animBg="1"/>
      <p:bldP spid="3" grpId="0" animBg="1"/>
      <p:bldP spid="4" grpId="0" animBg="1"/>
      <p:bldP spid="10" grpId="0" animBg="1"/>
      <p:bldP spid="11" grpId="0" animBg="1"/>
      <p:bldP spid="12" grpId="0" animBg="1"/>
      <p:bldP spid="13" grpId="0" animBg="1"/>
      <p:bldP spid="16" grpId="0" animBg="1"/>
      <p:bldP spid="22" grpId="0" animBg="1"/>
      <p:bldP spid="5" grpId="0" animBg="1"/>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8659_1*i*5"/>
  <p:tag name="KSO_WM_TEMPLATE_CATEGORY" val="diagram"/>
  <p:tag name="KSO_WM_TEMPLATE_INDEX" val="20198659"/>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8659_1*i*6"/>
  <p:tag name="KSO_WM_TEMPLATE_CATEGORY" val="diagram"/>
  <p:tag name="KSO_WM_TEMPLATE_INDEX" val="2019865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8659_1*i*7"/>
  <p:tag name="KSO_WM_TEMPLATE_CATEGORY" val="diagram"/>
  <p:tag name="KSO_WM_TEMPLATE_INDEX" val="2019865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diagram20198659_1*y*1"/>
  <p:tag name="KSO_WM_TEMPLATE_CATEGORY" val="diagram"/>
  <p:tag name="KSO_WM_TEMPLATE_INDEX" val="2019865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8659_1*i*11"/>
  <p:tag name="KSO_WM_TEMPLATE_CATEGORY" val="diagram"/>
  <p:tag name="KSO_WM_TEMPLATE_INDEX" val="2019865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8659_1*i*12"/>
  <p:tag name="KSO_WM_TEMPLATE_CATEGORY" val="diagram"/>
  <p:tag name="KSO_WM_TEMPLATE_INDEX" val="2019865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8659_1*i*13"/>
  <p:tag name="KSO_WM_TEMPLATE_CATEGORY" val="diagram"/>
  <p:tag name="KSO_WM_TEMPLATE_INDEX" val="20198659"/>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diagram20198659_1*f*1"/>
  <p:tag name="KSO_WM_TEMPLATE_CATEGORY" val="diagram"/>
  <p:tag name="KSO_WM_TEMPLATE_INDEX" val="20198659"/>
  <p:tag name="KSO_WM_UNIT_LAYERLEVEL" val="1"/>
  <p:tag name="KSO_WM_TAG_VERSION" val="1.0"/>
  <p:tag name="KSO_WM_BEAUTIFY_FLAG" val="#wm#"/>
  <p:tag name="KSO_WM_UNIT_PRESET_TEXT" val="点击此处添加正文，文字是您思想的提炼，为了演示发布的良好效果，请言简意赅的阐述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
</p:tagLst>
</file>

<file path=ppt/tags/tag108.xml><?xml version="1.0" encoding="utf-8"?>
<p:tagLst xmlns:a="http://schemas.openxmlformats.org/drawingml/2006/main" xmlns:r="http://schemas.openxmlformats.org/officeDocument/2006/relationships" xmlns:p="http://schemas.openxmlformats.org/presentationml/2006/main">
  <p:tag name="KSO_WM_SLIDE_ID" val="custom160021_8"/>
  <p:tag name="KSO_WM_SLIDE_INDEX" val="8"/>
  <p:tag name="KSO_WM_SLIDE_LAYOUT" val="l_a"/>
  <p:tag name="KSO_WM_SLIDE_LAYOUT_CNT" val="1_1"/>
  <p:tag name="KSO_WM_BEAUTIFY_FLAG" val="#wm#"/>
  <p:tag name="KSO_WM_SLIDE_ITEM_CNT" val="4"/>
  <p:tag name="KSO_WM_SLIDE_TYPE" val="contents"/>
  <p:tag name="KSO_WM_TEMPLATE_CATEGORY" val="custom"/>
  <p:tag name="KSO_WM_TEMPLATE_INDEX" val="160021"/>
  <p:tag name="KSO_WM_TAG_VERSION" val="1.0"/>
  <p:tag name="KSO_WM_DIAGRAM_GROUP_CODE" val="l1-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0"/>
  <p:tag name="KSO_WM_TEMPLATE_CATEGORY" val="custom"/>
  <p:tag name="KSO_WM_TEMPLATE_INDEX" val="160021"/>
  <p:tag name="KSO_WM_UNIT_INDEX"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1"/>
  <p:tag name="KSO_WM_TEMPLATE_CATEGORY" val="custom"/>
  <p:tag name="KSO_WM_TEMPLATE_INDEX" val="160021"/>
  <p:tag name="KSO_WM_UNIT_INDEX" val="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4"/>
  <p:tag name="KSO_WM_UNIT_CLEAR" val="1"/>
  <p:tag name="KSO_WM_UNIT_LAYERLEVEL" val="1_1"/>
  <p:tag name="KSO_WM_UNIT_ID" val="custom160021_8*l_i*1_4"/>
  <p:tag name="KSO_WM_DIAGRAM_GROUP_CODE" val="l1-1"/>
  <p:tag name="KSO_WM_UNIT_TEXT_FILL_FORE_SCHEMECOLOR_INDEX" val="15"/>
  <p:tag name="KSO_WM_UNIT_TEXT_FILL_TYPE" val="1"/>
  <p:tag name="KSO_WM_UNIT_USESOURCEFORMAT_APPLY" val="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a"/>
  <p:tag name="KSO_WM_UNIT_INDEX" val="1_1_1"/>
  <p:tag name="KSO_WM_UNIT_ID" val="custom160021_8*l_h_a*1_1_1"/>
  <p:tag name="KSO_WM_UNIT_CLEAR" val="1"/>
  <p:tag name="KSO_WM_UNIT_LAYERLEVEL" val="1_1_1"/>
  <p:tag name="KSO_WM_UNIT_VALUE" val="29"/>
  <p:tag name="KSO_WM_UNIT_HIGHLIGHT" val="0"/>
  <p:tag name="KSO_WM_UNIT_COMPATIBLE" val="0"/>
  <p:tag name="KSO_WM_UNIT_PRESET_TEXT_INDEX" val="0"/>
  <p:tag name="KSO_WM_UNIT_PRESET_TEXT_LEN" val="9"/>
  <p:tag name="KSO_WM_DIAGRAM_GROUP_CODE" val="l1-1"/>
  <p:tag name="KSO_WM_UNIT_TEXT_FILL_FORE_SCHEMECOLOR_INDEX" val="16"/>
  <p:tag name="KSO_WM_UNIT_TEXT_FILL_TYPE" val="1"/>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1_1"/>
  <p:tag name="KSO_WM_UNIT_CLEAR" val="1"/>
  <p:tag name="KSO_WM_UNIT_LAYERLEVEL" val="1_1_1"/>
  <p:tag name="KSO_WM_UNIT_VALUE" val="87"/>
  <p:tag name="KSO_WM_UNIT_HIGHLIGHT" val="0"/>
  <p:tag name="KSO_WM_UNIT_COMPATIBLE" val="0"/>
  <p:tag name="KSO_WM_UNIT_ID" val="custom160021_8*l_h_f*1_1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a"/>
  <p:tag name="KSO_WM_UNIT_INDEX" val="1"/>
  <p:tag name="KSO_WM_UNIT_ID" val="custom160021_8*a*1"/>
  <p:tag name="KSO_WM_UNIT_LAYERLEVEL" val="1"/>
  <p:tag name="KSO_WM_UNIT_ISCONTENTSTITLE" val="1"/>
  <p:tag name="KSO_WM_UNIT_VALUE" val="8"/>
  <p:tag name="KSO_WM_UNIT_HIGHLIGHT" val="0"/>
  <p:tag name="KSO_WM_UNIT_COMPATIBLE" val="0"/>
  <p:tag name="KSO_WM_UNIT_CLEAR" val="0"/>
  <p:tag name="KSO_WM_UNIT_PRESET_TEXT" val="目录"/>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3_1"/>
  <p:tag name="KSO_WM_UNIT_CLEAR" val="1"/>
  <p:tag name="KSO_WM_UNIT_LAYERLEVEL" val="1_1_1"/>
  <p:tag name="KSO_WM_UNIT_VALUE" val="87"/>
  <p:tag name="KSO_WM_UNIT_HIGHLIGHT" val="0"/>
  <p:tag name="KSO_WM_UNIT_COMPATIBLE" val="0"/>
  <p:tag name="KSO_WM_UNIT_ID" val="custom160021_8*l_h_f*1_3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1_1"/>
  <p:tag name="KSO_WM_UNIT_CLEAR" val="1"/>
  <p:tag name="KSO_WM_UNIT_LAYERLEVEL" val="1_1_1"/>
  <p:tag name="KSO_WM_UNIT_VALUE" val="87"/>
  <p:tag name="KSO_WM_UNIT_HIGHLIGHT" val="0"/>
  <p:tag name="KSO_WM_UNIT_COMPATIBLE" val="0"/>
  <p:tag name="KSO_WM_UNIT_ID" val="custom160021_8*l_h_f*1_1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3"/>
  <p:tag name="KSO_WM_UNIT_CLEAR" val="1"/>
  <p:tag name="KSO_WM_UNIT_LAYERLEVEL" val="1_1"/>
  <p:tag name="KSO_WM_UNIT_ID" val="custom160021_8*l_i*1_3"/>
  <p:tag name="KSO_WM_DIAGRAM_GROUP_CODE" val="l1-1"/>
  <p:tag name="KSO_WM_UNIT_FILL_FORE_SCHEMECOLOR_INDEX" val="5"/>
  <p:tag name="KSO_WM_UNIT_FILL_TYPE" val="1"/>
  <p:tag name="KSO_WM_UNIT_LINE_FORE_SCHEMECOLOR_INDEX" val="11"/>
  <p:tag name="KSO_WM_UNIT_LINE_FILL_TYPE" val="2"/>
  <p:tag name="KSO_WM_UNIT_TEXT_FILL_FORE_SCHEMECOLOR_INDEX" val="15"/>
  <p:tag name="KSO_WM_UNIT_TEXT_FILL_TYPE" val="1"/>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4"/>
  <p:tag name="KSO_WM_UNIT_CLEAR" val="1"/>
  <p:tag name="KSO_WM_UNIT_LAYERLEVEL" val="1_1"/>
  <p:tag name="KSO_WM_UNIT_ID" val="custom160021_8*l_i*1_4"/>
  <p:tag name="KSO_WM_DIAGRAM_GROUP_CODE" val="l1-1"/>
  <p:tag name="KSO_WM_UNIT_TEXT_FILL_FORE_SCHEMECOLOR_INDEX" val="15"/>
  <p:tag name="KSO_WM_UNIT_TEXT_FILL_TYPE" val="1"/>
  <p:tag name="KSO_WM_UNIT_USESOURCEFORMAT_APPLY" val="1"/>
</p:tagLst>
</file>

<file path=ppt/tags/tag119.xml><?xml version="1.0" encoding="utf-8"?>
<p:tagLst xmlns:a="http://schemas.openxmlformats.org/drawingml/2006/main" xmlns:r="http://schemas.openxmlformats.org/officeDocument/2006/relationships" xmlns:p="http://schemas.openxmlformats.org/presentationml/2006/main">
  <p:tag name="KSO_WM_SLIDE_ID" val="custom160021_8"/>
  <p:tag name="KSO_WM_SLIDE_INDEX" val="8"/>
  <p:tag name="KSO_WM_SLIDE_LAYOUT" val="l_a"/>
  <p:tag name="KSO_WM_SLIDE_LAYOUT_CNT" val="1_1"/>
  <p:tag name="KSO_WM_BEAUTIFY_FLAG" val="#wm#"/>
  <p:tag name="KSO_WM_SLIDE_ITEM_CNT" val="4"/>
  <p:tag name="KSO_WM_SLIDE_TYPE" val="contents"/>
  <p:tag name="KSO_WM_TEMPLATE_CATEGORY" val="custom"/>
  <p:tag name="KSO_WM_TEMPLATE_INDEX" val="160021"/>
  <p:tag name="KSO_WM_TAG_VERSION" val="1.0"/>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0"/>
  <p:tag name="KSO_WM_TEMPLATE_CATEGORY" val="custom"/>
  <p:tag name="KSO_WM_TEMPLATE_INDEX" val="160021"/>
  <p:tag name="KSO_WM_UNIT_INDEX" val="0"/>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1"/>
  <p:tag name="KSO_WM_TEMPLATE_CATEGORY" val="custom"/>
  <p:tag name="KSO_WM_TEMPLATE_INDEX" val="160021"/>
  <p:tag name="KSO_WM_UNIT_INDEX" val="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5"/>
  <p:tag name="KSO_WM_UNIT_CLEAR" val="1"/>
  <p:tag name="KSO_WM_UNIT_LAYERLEVEL" val="1_1"/>
  <p:tag name="KSO_WM_UNIT_ID" val="custom160021_8*l_i*1_5"/>
  <p:tag name="KSO_WM_DIAGRAM_GROUP_CODE" val="l1-1"/>
  <p:tag name="KSO_WM_UNIT_FILL_FORE_SCHEMECOLOR_INDEX" val="5"/>
  <p:tag name="KSO_WM_UNIT_FILL_TYPE" val="1"/>
  <p:tag name="KSO_WM_UNIT_LINE_FORE_SCHEMECOLOR_INDEX" val="11"/>
  <p:tag name="KSO_WM_UNIT_LINE_FILL_TYPE" val="2"/>
  <p:tag name="KSO_WM_UNIT_TEXT_FILL_FORE_SCHEMECOLOR_INDEX" val="15"/>
  <p:tag name="KSO_WM_UNIT_TEXT_FILL_TYPE" val="1"/>
  <p:tag name="KSO_WM_UNIT_USESOURCEFORMAT_APPLY" val="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6"/>
  <p:tag name="KSO_WM_UNIT_CLEAR" val="1"/>
  <p:tag name="KSO_WM_UNIT_LAYERLEVEL" val="1_1"/>
  <p:tag name="KSO_WM_UNIT_ID" val="custom160021_8*l_i*1_6"/>
  <p:tag name="KSO_WM_DIAGRAM_GROUP_CODE" val="l1-1"/>
  <p:tag name="KSO_WM_UNIT_TEXT_FILL_FORE_SCHEMECOLOR_INDEX" val="15"/>
  <p:tag name="KSO_WM_UNIT_TEXT_FILL_TYPE" val="1"/>
  <p:tag name="KSO_WM_UNIT_USESOURCEFORMAT_APPLY" val="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a"/>
  <p:tag name="KSO_WM_UNIT_INDEX" val="1_2_1"/>
  <p:tag name="KSO_WM_UNIT_CLEAR" val="1"/>
  <p:tag name="KSO_WM_UNIT_LAYERLEVEL" val="1_1_1"/>
  <p:tag name="KSO_WM_UNIT_VALUE" val="29"/>
  <p:tag name="KSO_WM_UNIT_HIGHLIGHT" val="0"/>
  <p:tag name="KSO_WM_UNIT_COMPATIBLE" val="0"/>
  <p:tag name="KSO_WM_UNIT_ID" val="custom160021_8*l_h_a*1_2_1"/>
  <p:tag name="KSO_WM_UNIT_PRESET_TEXT_INDEX" val="0"/>
  <p:tag name="KSO_WM_UNIT_PRESET_TEXT_LEN" val="9"/>
  <p:tag name="KSO_WM_DIAGRAM_GROUP_CODE" val="l1-1"/>
  <p:tag name="KSO_WM_UNIT_TEXT_FILL_FORE_SCHEMECOLOR_INDEX" val="16"/>
  <p:tag name="KSO_WM_UNIT_TEXT_FILL_TYPE" val="1"/>
  <p:tag name="KSO_WM_UNIT_USESOURCEFORMAT_APPLY" val="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2_1"/>
  <p:tag name="KSO_WM_UNIT_CLEAR" val="1"/>
  <p:tag name="KSO_WM_UNIT_LAYERLEVEL" val="1_1_1"/>
  <p:tag name="KSO_WM_UNIT_VALUE" val="87"/>
  <p:tag name="KSO_WM_UNIT_HIGHLIGHT" val="0"/>
  <p:tag name="KSO_WM_UNIT_COMPATIBLE" val="0"/>
  <p:tag name="KSO_WM_UNIT_ID" val="custom160021_8*l_h_f*1_2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a"/>
  <p:tag name="KSO_WM_UNIT_INDEX" val="1"/>
  <p:tag name="KSO_WM_UNIT_ID" val="custom160021_8*a*1"/>
  <p:tag name="KSO_WM_UNIT_LAYERLEVEL" val="1"/>
  <p:tag name="KSO_WM_UNIT_ISCONTENTSTITLE" val="1"/>
  <p:tag name="KSO_WM_UNIT_VALUE" val="8"/>
  <p:tag name="KSO_WM_UNIT_HIGHLIGHT" val="0"/>
  <p:tag name="KSO_WM_UNIT_COMPATIBLE" val="0"/>
  <p:tag name="KSO_WM_UNIT_CLEAR" val="0"/>
  <p:tag name="KSO_WM_UNIT_PRESET_TEXT" val="目录"/>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3_1"/>
  <p:tag name="KSO_WM_UNIT_CLEAR" val="1"/>
  <p:tag name="KSO_WM_UNIT_LAYERLEVEL" val="1_1_1"/>
  <p:tag name="KSO_WM_UNIT_VALUE" val="87"/>
  <p:tag name="KSO_WM_UNIT_HIGHLIGHT" val="0"/>
  <p:tag name="KSO_WM_UNIT_COMPATIBLE" val="0"/>
  <p:tag name="KSO_WM_UNIT_ID" val="custom160021_8*l_h_f*1_3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28.xml><?xml version="1.0" encoding="utf-8"?>
<p:tagLst xmlns:a="http://schemas.openxmlformats.org/drawingml/2006/main" xmlns:r="http://schemas.openxmlformats.org/officeDocument/2006/relationships" xmlns:p="http://schemas.openxmlformats.org/presentationml/2006/main">
  <p:tag name="KSO_WM_SLIDE_ID" val="custom160021_8"/>
  <p:tag name="KSO_WM_SLIDE_INDEX" val="8"/>
  <p:tag name="KSO_WM_SLIDE_LAYOUT" val="l_a"/>
  <p:tag name="KSO_WM_SLIDE_LAYOUT_CNT" val="1_1"/>
  <p:tag name="KSO_WM_BEAUTIFY_FLAG" val="#wm#"/>
  <p:tag name="KSO_WM_SLIDE_ITEM_CNT" val="4"/>
  <p:tag name="KSO_WM_SLIDE_TYPE" val="contents"/>
  <p:tag name="KSO_WM_TEMPLATE_CATEGORY" val="custom"/>
  <p:tag name="KSO_WM_TEMPLATE_INDEX" val="160021"/>
  <p:tag name="KSO_WM_TAG_VERSION" val="1.0"/>
  <p:tag name="KSO_WM_DIAGRAM_GROUP_CODE" val="l1-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0"/>
  <p:tag name="KSO_WM_TEMPLATE_CATEGORY" val="custom"/>
  <p:tag name="KSO_WM_TEMPLATE_INDEX" val="160021"/>
  <p:tag name="KSO_WM_UNIT_INDEX" val="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1"/>
  <p:tag name="KSO_WM_TEMPLATE_CATEGORY" val="custom"/>
  <p:tag name="KSO_WM_TEMPLATE_INDEX" val="160021"/>
  <p:tag name="KSO_WM_UNIT_INDEX" val="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7"/>
  <p:tag name="KSO_WM_UNIT_CLEAR" val="1"/>
  <p:tag name="KSO_WM_UNIT_LAYERLEVEL" val="1_1"/>
  <p:tag name="KSO_WM_UNIT_ID" val="custom160021_8*l_i*1_7"/>
  <p:tag name="KSO_WM_DIAGRAM_GROUP_CODE" val="l1-1"/>
  <p:tag name="KSO_WM_UNIT_FILL_FORE_SCHEMECOLOR_INDEX" val="5"/>
  <p:tag name="KSO_WM_UNIT_FILL_TYPE" val="1"/>
  <p:tag name="KSO_WM_UNIT_LINE_FORE_SCHEMECOLOR_INDEX" val="11"/>
  <p:tag name="KSO_WM_UNIT_LINE_FILL_TYPE" val="2"/>
  <p:tag name="KSO_WM_UNIT_TEXT_FILL_FORE_SCHEMECOLOR_INDEX" val="15"/>
  <p:tag name="KSO_WM_UNIT_TEXT_FILL_TYPE" val="1"/>
  <p:tag name="KSO_WM_UNIT_USESOURCEFORMAT_APPLY"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8"/>
  <p:tag name="KSO_WM_UNIT_CLEAR" val="1"/>
  <p:tag name="KSO_WM_UNIT_LAYERLEVEL" val="1_1"/>
  <p:tag name="KSO_WM_UNIT_ID" val="custom160021_8*l_i*1_8"/>
  <p:tag name="KSO_WM_DIAGRAM_GROUP_CODE" val="l1-1"/>
  <p:tag name="KSO_WM_UNIT_TEXT_FILL_FORE_SCHEMECOLOR_INDEX" val="15"/>
  <p:tag name="KSO_WM_UNIT_TEXT_FILL_TYPE" val="1"/>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a"/>
  <p:tag name="KSO_WM_UNIT_INDEX" val="1_4_1"/>
  <p:tag name="KSO_WM_UNIT_CLEAR" val="1"/>
  <p:tag name="KSO_WM_UNIT_LAYERLEVEL" val="1_1_1"/>
  <p:tag name="KSO_WM_UNIT_VALUE" val="29"/>
  <p:tag name="KSO_WM_UNIT_HIGHLIGHT" val="0"/>
  <p:tag name="KSO_WM_UNIT_COMPATIBLE" val="0"/>
  <p:tag name="KSO_WM_UNIT_ID" val="custom160021_8*l_h_a*1_4_1"/>
  <p:tag name="KSO_WM_UNIT_PRESET_TEXT_INDEX" val="0"/>
  <p:tag name="KSO_WM_UNIT_PRESET_TEXT_LEN" val="9"/>
  <p:tag name="KSO_WM_DIAGRAM_GROUP_CODE" val="l1-1"/>
  <p:tag name="KSO_WM_UNIT_TEXT_FILL_FORE_SCHEMECOLOR_INDEX" val="16"/>
  <p:tag name="KSO_WM_UNIT_TEXT_FILL_TYPE" val="1"/>
  <p:tag name="KSO_WM_UNIT_USESOURCEFORMAT_APPLY"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4_1"/>
  <p:tag name="KSO_WM_UNIT_CLEAR" val="1"/>
  <p:tag name="KSO_WM_UNIT_LAYERLEVEL" val="1_1_1"/>
  <p:tag name="KSO_WM_UNIT_VALUE" val="87"/>
  <p:tag name="KSO_WM_UNIT_HIGHLIGHT" val="0"/>
  <p:tag name="KSO_WM_UNIT_COMPATIBLE" val="0"/>
  <p:tag name="KSO_WM_UNIT_ID" val="custom160021_8*l_h_f*1_4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a"/>
  <p:tag name="KSO_WM_UNIT_INDEX" val="1"/>
  <p:tag name="KSO_WM_UNIT_ID" val="custom160021_8*a*1"/>
  <p:tag name="KSO_WM_UNIT_LAYERLEVEL" val="1"/>
  <p:tag name="KSO_WM_UNIT_ISCONTENTSTITLE" val="1"/>
  <p:tag name="KSO_WM_UNIT_VALUE" val="8"/>
  <p:tag name="KSO_WM_UNIT_HIGHLIGHT" val="0"/>
  <p:tag name="KSO_WM_UNIT_COMPATIBLE" val="0"/>
  <p:tag name="KSO_WM_UNIT_CLEAR" val="0"/>
  <p:tag name="KSO_WM_UNIT_PRESET_TEXT" val="目录"/>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3_1"/>
  <p:tag name="KSO_WM_UNIT_CLEAR" val="1"/>
  <p:tag name="KSO_WM_UNIT_LAYERLEVEL" val="1_1_1"/>
  <p:tag name="KSO_WM_UNIT_VALUE" val="87"/>
  <p:tag name="KSO_WM_UNIT_HIGHLIGHT" val="0"/>
  <p:tag name="KSO_WM_UNIT_COMPATIBLE" val="0"/>
  <p:tag name="KSO_WM_UNIT_ID" val="custom160021_8*l_h_f*1_3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4_1"/>
  <p:tag name="KSO_WM_UNIT_CLEAR" val="1"/>
  <p:tag name="KSO_WM_UNIT_LAYERLEVEL" val="1_1_1"/>
  <p:tag name="KSO_WM_UNIT_VALUE" val="87"/>
  <p:tag name="KSO_WM_UNIT_HIGHLIGHT" val="0"/>
  <p:tag name="KSO_WM_UNIT_COMPATIBLE" val="0"/>
  <p:tag name="KSO_WM_UNIT_ID" val="custom160021_8*l_h_f*1_4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38.xml><?xml version="1.0" encoding="utf-8"?>
<p:tagLst xmlns:a="http://schemas.openxmlformats.org/drawingml/2006/main" xmlns:r="http://schemas.openxmlformats.org/officeDocument/2006/relationships" xmlns:p="http://schemas.openxmlformats.org/presentationml/2006/main">
  <p:tag name="KSO_WM_SLIDE_ID" val="custom160021_8"/>
  <p:tag name="KSO_WM_SLIDE_INDEX" val="8"/>
  <p:tag name="KSO_WM_SLIDE_LAYOUT" val="l_a"/>
  <p:tag name="KSO_WM_SLIDE_LAYOUT_CNT" val="1_1"/>
  <p:tag name="KSO_WM_BEAUTIFY_FLAG" val="#wm#"/>
  <p:tag name="KSO_WM_SLIDE_ITEM_CNT" val="4"/>
  <p:tag name="KSO_WM_SLIDE_TYPE" val="contents"/>
  <p:tag name="KSO_WM_TEMPLATE_CATEGORY" val="custom"/>
  <p:tag name="KSO_WM_TEMPLATE_INDEX" val="160021"/>
  <p:tag name="KSO_WM_TAG_VERSION" val="1.0"/>
  <p:tag name="KSO_WM_DIAGRAM_GROUP_CODE" val="l1-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0"/>
  <p:tag name="KSO_WM_TEMPLATE_CATEGORY" val="custom"/>
  <p:tag name="KSO_WM_TEMPLATE_INDEX" val="160021"/>
  <p:tag name="KSO_WM_UNIT_INDEX"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1"/>
  <p:tag name="KSO_WM_TEMPLATE_CATEGORY" val="custom"/>
  <p:tag name="KSO_WM_TEMPLATE_INDEX" val="160021"/>
  <p:tag name="KSO_WM_UNIT_INDEX" val="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3"/>
  <p:tag name="KSO_WM_UNIT_CLEAR" val="1"/>
  <p:tag name="KSO_WM_UNIT_LAYERLEVEL" val="1_1"/>
  <p:tag name="KSO_WM_UNIT_ID" val="custom160021_8*l_i*1_3"/>
  <p:tag name="KSO_WM_DIAGRAM_GROUP_CODE" val="l1-1"/>
  <p:tag name="KSO_WM_UNIT_FILL_FORE_SCHEMECOLOR_INDEX" val="5"/>
  <p:tag name="KSO_WM_UNIT_FILL_TYPE" val="1"/>
  <p:tag name="KSO_WM_UNIT_LINE_FORE_SCHEMECOLOR_INDEX" val="11"/>
  <p:tag name="KSO_WM_UNIT_LINE_FILL_TYPE" val="2"/>
  <p:tag name="KSO_WM_UNIT_TEXT_FILL_FORE_SCHEMECOLOR_INDEX" val="15"/>
  <p:tag name="KSO_WM_UNIT_TEXT_FILL_TYPE" val="1"/>
  <p:tag name="KSO_WM_UNIT_USESOURCEFORMAT_APPLY"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4"/>
  <p:tag name="KSO_WM_UNIT_CLEAR" val="1"/>
  <p:tag name="KSO_WM_UNIT_LAYERLEVEL" val="1_1"/>
  <p:tag name="KSO_WM_UNIT_ID" val="custom160021_8*l_i*1_4"/>
  <p:tag name="KSO_WM_DIAGRAM_GROUP_CODE" val="l1-1"/>
  <p:tag name="KSO_WM_UNIT_TEXT_FILL_FORE_SCHEMECOLOR_INDEX" val="15"/>
  <p:tag name="KSO_WM_UNIT_TEXT_FILL_TYPE" val="1"/>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a"/>
  <p:tag name="KSO_WM_UNIT_INDEX" val="1_1_1"/>
  <p:tag name="KSO_WM_UNIT_ID" val="custom160021_8*l_h_a*1_1_1"/>
  <p:tag name="KSO_WM_UNIT_CLEAR" val="1"/>
  <p:tag name="KSO_WM_UNIT_LAYERLEVEL" val="1_1_1"/>
  <p:tag name="KSO_WM_UNIT_VALUE" val="29"/>
  <p:tag name="KSO_WM_UNIT_HIGHLIGHT" val="0"/>
  <p:tag name="KSO_WM_UNIT_COMPATIBLE" val="0"/>
  <p:tag name="KSO_WM_UNIT_PRESET_TEXT_INDEX" val="0"/>
  <p:tag name="KSO_WM_UNIT_PRESET_TEXT_LEN" val="9"/>
  <p:tag name="KSO_WM_DIAGRAM_GROUP_CODE" val="l1-1"/>
  <p:tag name="KSO_WM_UNIT_TEXT_FILL_FORE_SCHEMECOLOR_INDEX" val="16"/>
  <p:tag name="KSO_WM_UNIT_TEXT_FILL_TYPE" val="1"/>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1_1"/>
  <p:tag name="KSO_WM_UNIT_CLEAR" val="1"/>
  <p:tag name="KSO_WM_UNIT_LAYERLEVEL" val="1_1_1"/>
  <p:tag name="KSO_WM_UNIT_VALUE" val="87"/>
  <p:tag name="KSO_WM_UNIT_HIGHLIGHT" val="0"/>
  <p:tag name="KSO_WM_UNIT_COMPATIBLE" val="0"/>
  <p:tag name="KSO_WM_UNIT_ID" val="custom160021_8*l_h_f*1_1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a"/>
  <p:tag name="KSO_WM_UNIT_INDEX" val="1"/>
  <p:tag name="KSO_WM_UNIT_ID" val="custom160021_8*a*1"/>
  <p:tag name="KSO_WM_UNIT_LAYERLEVEL" val="1"/>
  <p:tag name="KSO_WM_UNIT_ISCONTENTSTITLE" val="1"/>
  <p:tag name="KSO_WM_UNIT_VALUE" val="8"/>
  <p:tag name="KSO_WM_UNIT_HIGHLIGHT" val="0"/>
  <p:tag name="KSO_WM_UNIT_COMPATIBLE" val="0"/>
  <p:tag name="KSO_WM_UNIT_CLEAR" val="0"/>
  <p:tag name="KSO_WM_UNIT_PRESET_TEXT" val="目录"/>
</p:tagLst>
</file>

<file path=ppt/tags/tag146.xml><?xml version="1.0" encoding="utf-8"?>
<p:tagLst xmlns:a="http://schemas.openxmlformats.org/drawingml/2006/main" xmlns:r="http://schemas.openxmlformats.org/officeDocument/2006/relationships" xmlns:p="http://schemas.openxmlformats.org/presentationml/2006/main">
  <p:tag name="KSO_WM_SLIDE_ID" val="custom160021_8"/>
  <p:tag name="KSO_WM_SLIDE_INDEX" val="8"/>
  <p:tag name="KSO_WM_SLIDE_LAYOUT" val="l_a"/>
  <p:tag name="KSO_WM_SLIDE_LAYOUT_CNT" val="1_1"/>
  <p:tag name="KSO_WM_BEAUTIFY_FLAG" val="#wm#"/>
  <p:tag name="KSO_WM_SLIDE_ITEM_CNT" val="4"/>
  <p:tag name="KSO_WM_SLIDE_TYPE" val="contents"/>
  <p:tag name="KSO_WM_TEMPLATE_CATEGORY" val="custom"/>
  <p:tag name="KSO_WM_TEMPLATE_INDEX" val="160021"/>
  <p:tag name="KSO_WM_TAG_VERSION" val="1.0"/>
  <p:tag name="KSO_WM_DIAGRAM_GROUP_CODE" val="l1-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0"/>
  <p:tag name="KSO_WM_TEMPLATE_CATEGORY" val="custom"/>
  <p:tag name="KSO_WM_TEMPLATE_INDEX" val="160021"/>
  <p:tag name="KSO_WM_UNIT_INDEX" val="0"/>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1"/>
  <p:tag name="KSO_WM_TEMPLATE_CATEGORY" val="custom"/>
  <p:tag name="KSO_WM_TEMPLATE_INDEX" val="160021"/>
  <p:tag name="KSO_WM_UNIT_INDEX"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3"/>
  <p:tag name="KSO_WM_UNIT_CLEAR" val="1"/>
  <p:tag name="KSO_WM_UNIT_LAYERLEVEL" val="1_1"/>
  <p:tag name="KSO_WM_UNIT_ID" val="custom160021_8*l_i*1_3"/>
  <p:tag name="KSO_WM_DIAGRAM_GROUP_CODE" val="l1-1"/>
  <p:tag name="KSO_WM_UNIT_FILL_FORE_SCHEMECOLOR_INDEX" val="5"/>
  <p:tag name="KSO_WM_UNIT_FILL_TYPE" val="1"/>
  <p:tag name="KSO_WM_UNIT_LINE_FORE_SCHEMECOLOR_INDEX" val="11"/>
  <p:tag name="KSO_WM_UNIT_LINE_FILL_TYPE" val="2"/>
  <p:tag name="KSO_WM_UNIT_TEXT_FILL_FORE_SCHEMECOLOR_INDEX" val="15"/>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i"/>
  <p:tag name="KSO_WM_UNIT_INDEX" val="1_4"/>
  <p:tag name="KSO_WM_UNIT_CLEAR" val="1"/>
  <p:tag name="KSO_WM_UNIT_LAYERLEVEL" val="1_1"/>
  <p:tag name="KSO_WM_UNIT_ID" val="custom160021_8*l_i*1_4"/>
  <p:tag name="KSO_WM_DIAGRAM_GROUP_CODE" val="l1-1"/>
  <p:tag name="KSO_WM_UNIT_TEXT_FILL_FORE_SCHEMECOLOR_INDEX" val="15"/>
  <p:tag name="KSO_WM_UNIT_TEXT_FILL_TYPE" val="1"/>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a"/>
  <p:tag name="KSO_WM_UNIT_INDEX" val="1_2_1"/>
  <p:tag name="KSO_WM_UNIT_CLEAR" val="1"/>
  <p:tag name="KSO_WM_UNIT_LAYERLEVEL" val="1_1_1"/>
  <p:tag name="KSO_WM_UNIT_VALUE" val="29"/>
  <p:tag name="KSO_WM_UNIT_HIGHLIGHT" val="0"/>
  <p:tag name="KSO_WM_UNIT_COMPATIBLE" val="0"/>
  <p:tag name="KSO_WM_UNIT_ID" val="custom160021_8*l_h_a*1_2_1"/>
  <p:tag name="KSO_WM_UNIT_PRESET_TEXT_INDEX" val="0"/>
  <p:tag name="KSO_WM_UNIT_PRESET_TEXT_LEN" val="9"/>
  <p:tag name="KSO_WM_DIAGRAM_GROUP_CODE" val="l1-1"/>
  <p:tag name="KSO_WM_UNIT_TEXT_FILL_FORE_SCHEMECOLOR_INDEX" val="16"/>
  <p:tag name="KSO_WM_UNIT_TEXT_FILL_TYPE" val="1"/>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2_1"/>
  <p:tag name="KSO_WM_UNIT_CLEAR" val="1"/>
  <p:tag name="KSO_WM_UNIT_LAYERLEVEL" val="1_1_1"/>
  <p:tag name="KSO_WM_UNIT_VALUE" val="87"/>
  <p:tag name="KSO_WM_UNIT_HIGHLIGHT" val="0"/>
  <p:tag name="KSO_WM_UNIT_COMPATIBLE" val="0"/>
  <p:tag name="KSO_WM_UNIT_ID" val="custom160021_8*l_h_f*1_2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a"/>
  <p:tag name="KSO_WM_UNIT_INDEX" val="1"/>
  <p:tag name="KSO_WM_UNIT_ID" val="custom160021_8*a*1"/>
  <p:tag name="KSO_WM_UNIT_LAYERLEVEL" val="1"/>
  <p:tag name="KSO_WM_UNIT_ISCONTENTSTITLE" val="1"/>
  <p:tag name="KSO_WM_UNIT_VALUE" val="8"/>
  <p:tag name="KSO_WM_UNIT_HIGHLIGHT" val="0"/>
  <p:tag name="KSO_WM_UNIT_COMPATIBLE" val="0"/>
  <p:tag name="KSO_WM_UNIT_CLEAR" val="0"/>
  <p:tag name="KSO_WM_UNIT_PRESET_TEXT" val="目录"/>
</p:tagLst>
</file>

<file path=ppt/tags/tag154.xml><?xml version="1.0" encoding="utf-8"?>
<p:tagLst xmlns:a="http://schemas.openxmlformats.org/drawingml/2006/main" xmlns:r="http://schemas.openxmlformats.org/officeDocument/2006/relationships" xmlns:p="http://schemas.openxmlformats.org/presentationml/2006/main">
  <p:tag name="KSO_WM_SLIDE_ID" val="custom160021_8"/>
  <p:tag name="KSO_WM_SLIDE_INDEX" val="8"/>
  <p:tag name="KSO_WM_SLIDE_LAYOUT" val="l_a"/>
  <p:tag name="KSO_WM_SLIDE_LAYOUT_CNT" val="1_1"/>
  <p:tag name="KSO_WM_BEAUTIFY_FLAG" val="#wm#"/>
  <p:tag name="KSO_WM_SLIDE_ITEM_CNT" val="4"/>
  <p:tag name="KSO_WM_SLIDE_TYPE" val="contents"/>
  <p:tag name="KSO_WM_TEMPLATE_CATEGORY" val="custom"/>
  <p:tag name="KSO_WM_TEMPLATE_INDEX" val="160021"/>
  <p:tag name="KSO_WM_TAG_VERSION" val="1.0"/>
  <p:tag name="KSO_WM_DIAGRAM_GROUP_CODE" val="l1-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0"/>
  <p:tag name="KSO_WM_TEMPLATE_CATEGORY" val="custom"/>
  <p:tag name="KSO_WM_TEMPLATE_INDEX" val="160021"/>
  <p:tag name="KSO_WM_UNIT_INDEX" val="0"/>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21_8*i*1"/>
  <p:tag name="KSO_WM_TEMPLATE_CATEGORY" val="custom"/>
  <p:tag name="KSO_WM_TEMPLATE_INDEX" val="160021"/>
  <p:tag name="KSO_WM_UNIT_INDEX" val="1"/>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l_h_f"/>
  <p:tag name="KSO_WM_UNIT_INDEX" val="1_1_1"/>
  <p:tag name="KSO_WM_UNIT_CLEAR" val="1"/>
  <p:tag name="KSO_WM_UNIT_LAYERLEVEL" val="1_1_1"/>
  <p:tag name="KSO_WM_UNIT_VALUE" val="87"/>
  <p:tag name="KSO_WM_UNIT_HIGHLIGHT" val="0"/>
  <p:tag name="KSO_WM_UNIT_COMPATIBLE" val="0"/>
  <p:tag name="KSO_WM_UNIT_ID" val="custom160021_8*l_h_f*1_1_1"/>
  <p:tag name="KSO_WM_UNIT_PRESET_TEXT_INDEX" val="2"/>
  <p:tag name="KSO_WM_UNIT_PRESET_TEXT_LEN" val="30"/>
  <p:tag name="KSO_WM_DIAGRAM_GROUP_CODE" val="l1-1"/>
  <p:tag name="KSO_WM_UNIT_TEXT_FILL_FORE_SCHEMECOLOR_INDEX" val="16"/>
  <p:tag name="KSO_WM_UNIT_TEXT_FILL_TYPE" val="1"/>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21"/>
  <p:tag name="KSO_WM_UNIT_TYPE" val="a"/>
  <p:tag name="KSO_WM_UNIT_INDEX" val="1"/>
  <p:tag name="KSO_WM_UNIT_ID" val="custom160021_8*a*1"/>
  <p:tag name="KSO_WM_UNIT_LAYERLEVEL" val="1"/>
  <p:tag name="KSO_WM_UNIT_ISCONTENTSTITLE" val="1"/>
  <p:tag name="KSO_WM_UNIT_VALUE" val="8"/>
  <p:tag name="KSO_WM_UNIT_HIGHLIGHT" val="0"/>
  <p:tag name="KSO_WM_UNIT_COMPATIBLE" val="0"/>
  <p:tag name="KSO_WM_UNIT_CLEAR" val="0"/>
  <p:tag name="KSO_WM_UNIT_PRESET_TEXT" val="目录"/>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846"/>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846"/>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480_1*i*0"/>
  <p:tag name="KSO_WM_TEMPLATE_CATEGORY" val="diagram"/>
  <p:tag name="KSO_WM_TEMPLATE_INDEX" val="20182480"/>
  <p:tag name="KSO_WM_UNIT_INDEX" val="0"/>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480"/>
  <p:tag name="KSO_WM_TAG_VERSION" val="1.0"/>
  <p:tag name="KSO_WM_BEAUTIFY_FLAG" val="#wm#"/>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ID" val="diagram20182480_1*a*1"/>
  <p:tag name="KSO_WM_UNIT_PRESET_TEXT_INDEX" val="0"/>
  <p:tag name="KSO_WM_UNIT_PRESET_TEXT_LEN" val="9"/>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846"/>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480_1*i*0"/>
  <p:tag name="KSO_WM_TEMPLATE_CATEGORY" val="diagram"/>
  <p:tag name="KSO_WM_TEMPLATE_INDEX" val="20182480"/>
  <p:tag name="KSO_WM_UNIT_INDEX" val="0"/>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480"/>
  <p:tag name="KSO_WM_TAG_VERSION" val="1.0"/>
  <p:tag name="KSO_WM_BEAUTIFY_FLAG" val="#wm#"/>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ID" val="diagram20182480_1*a*1"/>
  <p:tag name="KSO_WM_UNIT_PRESET_TEXT_INDEX" val="0"/>
  <p:tag name="KSO_WM_UNIT_PRESET_TEXT_LEN" val="9"/>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846"/>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480_1*i*0"/>
  <p:tag name="KSO_WM_TEMPLATE_CATEGORY" val="diagram"/>
  <p:tag name="KSO_WM_TEMPLATE_INDEX" val="20182480"/>
  <p:tag name="KSO_WM_UNIT_INDEX" val="0"/>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480"/>
  <p:tag name="KSO_WM_TAG_VERSION" val="1.0"/>
  <p:tag name="KSO_WM_BEAUTIFY_FLAG" val="#wm#"/>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ID" val="diagram20182480_1*a*1"/>
  <p:tag name="KSO_WM_UNIT_PRESET_TEXT_INDEX" val="0"/>
  <p:tag name="KSO_WM_UNIT_PRESET_TEXT_LEN" val="9"/>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846"/>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ID" val="diagram20198659_1"/>
  <p:tag name="KSO_WM_TEMPLATE_SUBCATEGORY" val="8"/>
  <p:tag name="KSO_WM_SLIDE_TYPE" val="text"/>
  <p:tag name="KSO_WM_SLIDE_SUBTYPE" val="pureTxt"/>
  <p:tag name="KSO_WM_SLIDE_ITEM_CNT" val="0"/>
  <p:tag name="KSO_WM_SLIDE_INDEX" val="1"/>
  <p:tag name="KSO_WM_SLIDE_SIZE" val="979*508"/>
  <p:tag name="KSO_WM_SLIDE_POSITION" val="-19*0"/>
  <p:tag name="KSO_WM_TAG_VERSION" val="1.0"/>
  <p:tag name="KSO_WM_BEAUTIFY_FLAG" val="#wm#"/>
  <p:tag name="KSO_WM_TEMPLATE_CATEGORY" val="diagram"/>
  <p:tag name="KSO_WM_TEMPLATE_INDEX" val="20198659"/>
  <p:tag name="KSO_WM_SLIDE_LAYOUT" val="a_f_y"/>
  <p:tag name="KSO_WM_SLIDE_LAYOUT_CNT" val="1_1_1"/>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8659_1*i*9"/>
  <p:tag name="KSO_WM_TEMPLATE_CATEGORY" val="diagram"/>
  <p:tag name="KSO_WM_TEMPLATE_INDEX" val="20198659"/>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8659_1*i*10"/>
  <p:tag name="KSO_WM_TEMPLATE_CATEGORY" val="diagram"/>
  <p:tag name="KSO_WM_TEMPLATE_INDEX" val="20198659"/>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8659_1*i*1"/>
  <p:tag name="KSO_WM_TEMPLATE_CATEGORY" val="diagram"/>
  <p:tag name="KSO_WM_TEMPLATE_INDEX" val="20198659"/>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8659_1*i*2"/>
  <p:tag name="KSO_WM_TEMPLATE_CATEGORY" val="diagram"/>
  <p:tag name="KSO_WM_TEMPLATE_INDEX" val="20198659"/>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8659_1*i*3"/>
  <p:tag name="KSO_WM_TEMPLATE_CATEGORY" val="diagram"/>
  <p:tag name="KSO_WM_TEMPLATE_INDEX" val="20198659"/>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8659_1*i*4"/>
  <p:tag name="KSO_WM_TEMPLATE_CATEGORY" val="diagram"/>
  <p:tag name="KSO_WM_TEMPLATE_INDEX" val="20198659"/>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8659_1*i*5"/>
  <p:tag name="KSO_WM_TEMPLATE_CATEGORY" val="diagram"/>
  <p:tag name="KSO_WM_TEMPLATE_INDEX" val="20198659"/>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8659_1*i*6"/>
  <p:tag name="KSO_WM_TEMPLATE_CATEGORY" val="diagram"/>
  <p:tag name="KSO_WM_TEMPLATE_INDEX" val="20198659"/>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8659_1*i*7"/>
  <p:tag name="KSO_WM_TEMPLATE_CATEGORY" val="diagram"/>
  <p:tag name="KSO_WM_TEMPLATE_INDEX" val="20198659"/>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diagram20198659_1*y*1"/>
  <p:tag name="KSO_WM_TEMPLATE_CATEGORY" val="diagram"/>
  <p:tag name="KSO_WM_TEMPLATE_INDEX" val="20198659"/>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8659_1*i*11"/>
  <p:tag name="KSO_WM_TEMPLATE_CATEGORY" val="diagram"/>
  <p:tag name="KSO_WM_TEMPLATE_INDEX" val="20198659"/>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8659_1*i*12"/>
  <p:tag name="KSO_WM_TEMPLATE_CATEGORY" val="diagram"/>
  <p:tag name="KSO_WM_TEMPLATE_INDEX" val="20198659"/>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TEXT_PART_ID_V2" val="b-3-1"/>
  <p:tag name="KSO_WM_UNIT_ISCONTENTS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198659_1*a*1"/>
  <p:tag name="KSO_WM_TEMPLATE_CATEGORY" val="diagram"/>
  <p:tag name="KSO_WM_TEMPLATE_INDEX" val="20198659"/>
  <p:tag name="KSO_WM_UNIT_LAYERLEVEL" val="1"/>
  <p:tag name="KSO_WM_TAG_VERSION" val="1.0"/>
  <p:tag name="KSO_WM_BEAUTIFY_FLAG" val="#wm#"/>
  <p:tag name="KSO_WM_UNIT_PRESET_TEXT" val="单击此处添加您的大标题"/>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8659_1*i*13"/>
  <p:tag name="KSO_WM_TEMPLATE_CATEGORY" val="diagram"/>
  <p:tag name="KSO_WM_TEMPLATE_INDEX" val="20198659"/>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diagram20198659_1*f*1"/>
  <p:tag name="KSO_WM_TEMPLATE_CATEGORY" val="diagram"/>
  <p:tag name="KSO_WM_TEMPLATE_INDEX" val="20198659"/>
  <p:tag name="KSO_WM_UNIT_LAYERLEVEL" val="1"/>
  <p:tag name="KSO_WM_TAG_VERSION" val="1.0"/>
  <p:tag name="KSO_WM_BEAUTIFY_FLAG" val="#wm#"/>
  <p:tag name="KSO_WM_UNIT_PRESET_TEXT" val="点击此处添加正文，文字是您思想的提炼，为了演示发布的良好效果，请言简意赅的阐述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
</p:tagLst>
</file>

<file path=ppt/tags/tag186.xml><?xml version="1.0" encoding="utf-8"?>
<p:tagLst xmlns:a="http://schemas.openxmlformats.org/drawingml/2006/main" xmlns:r="http://schemas.openxmlformats.org/officeDocument/2006/relationships" xmlns:p="http://schemas.openxmlformats.org/presentationml/2006/main">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diagram20198659_1*f*1"/>
  <p:tag name="KSO_WM_TEMPLATE_CATEGORY" val="diagram"/>
  <p:tag name="KSO_WM_TEMPLATE_INDEX" val="20198659"/>
  <p:tag name="KSO_WM_UNIT_LAYERLEVEL" val="1"/>
  <p:tag name="KSO_WM_TAG_VERSION" val="1.0"/>
  <p:tag name="KSO_WM_BEAUTIFY_FLAG" val="#wm#"/>
  <p:tag name="KSO_WM_UNIT_PRESET_TEXT" val="点击此处添加正文，文字是您思想的提炼，为了演示发布的良好效果，请言简意赅的阐述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
</p:tagLst>
</file>

<file path=ppt/tags/tag187.xml><?xml version="1.0" encoding="utf-8"?>
<p:tagLst xmlns:a="http://schemas.openxmlformats.org/drawingml/2006/main" xmlns:r="http://schemas.openxmlformats.org/officeDocument/2006/relationships" xmlns:p="http://schemas.openxmlformats.org/presentationml/2006/main">
  <p:tag name="KSO_WM_SLIDE_ID" val="diagram20200868_1"/>
  <p:tag name="KSO_WM_TEMPLATE_SUBCATEGORY" val="0"/>
  <p:tag name="KSO_WM_SLIDE_TYPE" val="text"/>
  <p:tag name="KSO_WM_SLIDE_SUBTYPE" val="pureTxt"/>
  <p:tag name="KSO_WM_SLIDE_ITEM_CNT" val="0"/>
  <p:tag name="KSO_WM_SLIDE_INDEX" val="1"/>
  <p:tag name="KSO_WM_UNIT_SHOW_EDIT_AREA_INDICATION" val="1"/>
  <p:tag name="KSO_WM_SLIDE_SIZE" val="866*437"/>
  <p:tag name="KSO_WM_SLIDE_POSITION" val="45*41"/>
  <p:tag name="KSO_WM_TAG_VERSION" val="1.0"/>
  <p:tag name="KSO_WM_BEAUTIFY_FLAG" val="#wm#"/>
  <p:tag name="KSO_WM_TEMPLATE_CATEGORY" val="diagram"/>
  <p:tag name="KSO_WM_TEMPLATE_INDEX" val="20200868"/>
  <p:tag name="KSO_WM_SLIDE_LAYOUT" val="a_f"/>
  <p:tag name="KSO_WM_SLIDE_LAYOUT_CNT" val="1_2"/>
  <p:tag name="KSO_WM_SLIDE_LAYOUT_INFO" val="{&quot;direction&quot;:1,&quot;horizontalAlign&quot;:-1,&quot;verticalAlign&quot;:-1,&quot;type&quot;:0,&quot;diagramDirection&quot;:0,&quot;canSetOverLayout&quot;:0,&quot;isOverLayout&quot;:0,&quot;normalSize&quot;:{&quot;size1&quot;:52.1},&quot;minSize&quot;:{&quot;size1&quot;:30.0},&quot;maxSize&quot;:{&quot;size1&quot;:65.5},&quot;backgroundInfo&quot;:[{&quot;type&quot;:&quot;general&quot;,&quot;left&quot;:0.0,&quot;top&quot;:0.0,&quot;right&quot;:0.0,&quot;bottom&quot;:0.0}],&quot;subLayout&quot;:[{&quot;direction&quot;:0,&quot;horizontalAlign&quot;:-1,&quot;verticalAlign&quot;:-1,&quot;type&quot;:0,&quot;diagramDirection&quot;:1,&quot;canSetOverLayout&quot;:0,&quot;isOverLayout&quot;:0,&quot;margin&quot;:{&quot;left&quot;:1.62,&quot;top&quot;:1.477,&quot;right&quot;:1.512,&quot;bottom&quot;:2.143}},{&quot;direction&quot;:0,&quot;horizontalAlign&quot;:-1,&quot;verticalAlign&quot;:-1,&quot;type&quot;:0,&quot;diagramDirection&quot;:0,&quot;canSetOverLayout&quot;:0,&quot;isOverLayout&quot;:0,&quot;margin&quot;:{&quot;left&quot;:0.026,&quot;top&quot;:2.773,&quot;right&quot;:1.697,&quot;bottom&quot;:2.143}}]}"/>
  <p:tag name="KSO_WM_SLIDE_CAN_ADD_NAVIGATION" val="1"/>
  <p:tag name="KSO_WM_SLIDE_BACKGROUND" val="[general,&quot;general&quot;,&quot;general&quot;]"/>
  <p:tag name="KSO_WM_SLIDE_RATIO" val="1.777778"/>
</p:tagLst>
</file>

<file path=ppt/tags/tag188.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288"/>
  <p:tag name="KSO_WM_UNIT_HIGHLIGHT" val="0"/>
  <p:tag name="KSO_WM_UNIT_COMPATIBLE" val="0"/>
  <p:tag name="KSO_WM_UNIT_DIAGRAM_ISNUMVISUAL" val="0"/>
  <p:tag name="KSO_WM_UNIT_DIAGRAM_ISREFERUNIT" val="0"/>
  <p:tag name="KSO_WM_UNIT_TYPE" val="f"/>
  <p:tag name="KSO_WM_UNIT_INDEX" val="1"/>
  <p:tag name="KSO_WM_UNIT_ID" val="diagram20200868_1*f*1"/>
  <p:tag name="KSO_WM_TEMPLATE_CATEGORY" val="diagram"/>
  <p:tag name="KSO_WM_TEMPLATE_INDEX" val="20200868"/>
  <p:tag name="KSO_WM_UNIT_LAYERLEVEL" val="1"/>
  <p:tag name="KSO_WM_TAG_VERSION" val="1.0"/>
  <p:tag name="KSO_WM_BEAUTIFY_FLAG" val="#wm#"/>
  <p:tag name="KSO_WM_UNIT_DEFAULT_FONT" val="ZW3"/>
  <p:tag name="KSO_WM_UNIT_BLOCK" val="0"/>
</p:tagLst>
</file>

<file path=ppt/tags/tag189.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384"/>
  <p:tag name="KSO_WM_UNIT_HIGHLIGHT" val="0"/>
  <p:tag name="KSO_WM_UNIT_COMPATIBLE" val="0"/>
  <p:tag name="KSO_WM_UNIT_DIAGRAM_ISNUMVISUAL" val="0"/>
  <p:tag name="KSO_WM_UNIT_DIAGRAM_ISREFERUNIT" val="0"/>
  <p:tag name="KSO_WM_UNIT_TYPE" val="f"/>
  <p:tag name="KSO_WM_UNIT_INDEX" val="2"/>
  <p:tag name="KSO_WM_UNIT_ID" val="diagram20200868_1*f*2"/>
  <p:tag name="KSO_WM_TEMPLATE_CATEGORY" val="diagram"/>
  <p:tag name="KSO_WM_TEMPLATE_INDEX" val="20200868"/>
  <p:tag name="KSO_WM_UNIT_LAYERLEVEL" val="1"/>
  <p:tag name="KSO_WM_TAG_VERSION" val="1.0"/>
  <p:tag name="KSO_WM_BEAUTIFY_FLAG" val="#wm#"/>
  <p:tag name="KSO_WM_UNIT_DEFAULT_FONT" val="ZW3"/>
  <p:tag name="KSO_WM_UNIT_BLOCK" val="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SHOW_EDIT_AREA_INDICATION" val="1"/>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0868_1*a*1"/>
  <p:tag name="KSO_WM_TEMPLATE_CATEGORY" val="diagram"/>
  <p:tag name="KSO_WM_TEMPLATE_INDEX" val="20200868"/>
  <p:tag name="KSO_WM_UNIT_LAYERLEVEL" val="1"/>
  <p:tag name="KSO_WM_TAG_VERSION" val="1.0"/>
  <p:tag name="KSO_WM_BEAUTIFY_FLAG" val="#wm#"/>
  <p:tag name="KSO_WM_UNIT_DEFAULT_FONT" val="DB2"/>
  <p:tag name="KSO_WM_UNIT_BLOCK" val="0"/>
</p:tagLst>
</file>

<file path=ppt/tags/tag191.xml><?xml version="1.0" encoding="utf-8"?>
<p:tagLst xmlns:a="http://schemas.openxmlformats.org/drawingml/2006/main" xmlns:r="http://schemas.openxmlformats.org/officeDocument/2006/relationships" xmlns:p="http://schemas.openxmlformats.org/presentationml/2006/main">
  <p:tag name="KSO_WM_SLIDE_ID" val="diagram20200868_1"/>
  <p:tag name="KSO_WM_TEMPLATE_SUBCATEGORY" val="0"/>
  <p:tag name="KSO_WM_SLIDE_TYPE" val="text"/>
  <p:tag name="KSO_WM_SLIDE_SUBTYPE" val="pureTxt"/>
  <p:tag name="KSO_WM_SLIDE_ITEM_CNT" val="0"/>
  <p:tag name="KSO_WM_SLIDE_INDEX" val="1"/>
  <p:tag name="KSO_WM_UNIT_SHOW_EDIT_AREA_INDICATION" val="1"/>
  <p:tag name="KSO_WM_SLIDE_SIZE" val="866*437"/>
  <p:tag name="KSO_WM_SLIDE_POSITION" val="45*41"/>
  <p:tag name="KSO_WM_TAG_VERSION" val="1.0"/>
  <p:tag name="KSO_WM_BEAUTIFY_FLAG" val="#wm#"/>
  <p:tag name="KSO_WM_TEMPLATE_CATEGORY" val="diagram"/>
  <p:tag name="KSO_WM_TEMPLATE_INDEX" val="20200868"/>
  <p:tag name="KSO_WM_SLIDE_LAYOUT" val="a_f"/>
  <p:tag name="KSO_WM_SLIDE_LAYOUT_CNT" val="1_2"/>
  <p:tag name="KSO_WM_SLIDE_LAYOUT_INFO" val="{&quot;direction&quot;:1,&quot;horizontalAlign&quot;:-1,&quot;verticalAlign&quot;:-1,&quot;type&quot;:0,&quot;diagramDirection&quot;:0,&quot;canSetOverLayout&quot;:0,&quot;isOverLayout&quot;:0,&quot;normalSize&quot;:{&quot;size1&quot;:52.1},&quot;minSize&quot;:{&quot;size1&quot;:30.0},&quot;maxSize&quot;:{&quot;size1&quot;:65.5},&quot;backgroundInfo&quot;:[{&quot;type&quot;:&quot;general&quot;,&quot;left&quot;:0.0,&quot;top&quot;:0.0,&quot;right&quot;:0.0,&quot;bottom&quot;:0.0}],&quot;subLayout&quot;:[{&quot;direction&quot;:0,&quot;horizontalAlign&quot;:-1,&quot;verticalAlign&quot;:-1,&quot;type&quot;:0,&quot;diagramDirection&quot;:1,&quot;canSetOverLayout&quot;:0,&quot;isOverLayout&quot;:0,&quot;margin&quot;:{&quot;left&quot;:1.62,&quot;top&quot;:1.477,&quot;right&quot;:1.512,&quot;bottom&quot;:2.143}},{&quot;direction&quot;:0,&quot;horizontalAlign&quot;:-1,&quot;verticalAlign&quot;:-1,&quot;type&quot;:0,&quot;diagramDirection&quot;:0,&quot;canSetOverLayout&quot;:0,&quot;isOverLayout&quot;:0,&quot;margin&quot;:{&quot;left&quot;:0.026,&quot;top&quot;:2.773,&quot;right&quot;:1.697,&quot;bottom&quot;:2.143}}]}"/>
  <p:tag name="KSO_WM_SLIDE_CAN_ADD_NAVIGATION" val="1"/>
  <p:tag name="KSO_WM_SLIDE_BACKGROUND" val="[general,&quot;general&quot;,&quot;general&quot;]"/>
  <p:tag name="KSO_WM_SLIDE_RATIO" val="1.777778"/>
</p:tagLst>
</file>

<file path=ppt/tags/tag192.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288"/>
  <p:tag name="KSO_WM_UNIT_HIGHLIGHT" val="0"/>
  <p:tag name="KSO_WM_UNIT_COMPATIBLE" val="0"/>
  <p:tag name="KSO_WM_UNIT_DIAGRAM_ISNUMVISUAL" val="0"/>
  <p:tag name="KSO_WM_UNIT_DIAGRAM_ISREFERUNIT" val="0"/>
  <p:tag name="KSO_WM_UNIT_TYPE" val="f"/>
  <p:tag name="KSO_WM_UNIT_INDEX" val="1"/>
  <p:tag name="KSO_WM_UNIT_ID" val="diagram20200868_1*f*1"/>
  <p:tag name="KSO_WM_TEMPLATE_CATEGORY" val="diagram"/>
  <p:tag name="KSO_WM_TEMPLATE_INDEX" val="20200868"/>
  <p:tag name="KSO_WM_UNIT_LAYERLEVEL" val="1"/>
  <p:tag name="KSO_WM_TAG_VERSION" val="1.0"/>
  <p:tag name="KSO_WM_BEAUTIFY_FLAG" val="#wm#"/>
  <p:tag name="KSO_WM_UNIT_DEFAULT_FONT" val="ZW3"/>
  <p:tag name="KSO_WM_UNIT_BLOCK" val="0"/>
</p:tagLst>
</file>

<file path=ppt/tags/tag193.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384"/>
  <p:tag name="KSO_WM_UNIT_HIGHLIGHT" val="0"/>
  <p:tag name="KSO_WM_UNIT_COMPATIBLE" val="0"/>
  <p:tag name="KSO_WM_UNIT_DIAGRAM_ISNUMVISUAL" val="0"/>
  <p:tag name="KSO_WM_UNIT_DIAGRAM_ISREFERUNIT" val="0"/>
  <p:tag name="KSO_WM_UNIT_TYPE" val="f"/>
  <p:tag name="KSO_WM_UNIT_INDEX" val="2"/>
  <p:tag name="KSO_WM_UNIT_ID" val="diagram20200868_1*f*2"/>
  <p:tag name="KSO_WM_TEMPLATE_CATEGORY" val="diagram"/>
  <p:tag name="KSO_WM_TEMPLATE_INDEX" val="20200868"/>
  <p:tag name="KSO_WM_UNIT_LAYERLEVEL" val="1"/>
  <p:tag name="KSO_WM_TAG_VERSION" val="1.0"/>
  <p:tag name="KSO_WM_BEAUTIFY_FLAG" val="#wm#"/>
  <p:tag name="KSO_WM_UNIT_DEFAULT_FONT" val="ZW3"/>
  <p:tag name="KSO_WM_UNIT_BLOCK"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02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02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7、11、13、14、16、18、19、20、23、25、27"/>
  <p:tag name="KSO_WM_BEAUTIFY_FLAG" val="#wm#"/>
  <p:tag name="KSO_WM_TEMPLATE_CATEGORY" val="custom"/>
  <p:tag name="KSO_WM_TEMPLATE_INDEX" val="160021"/>
  <p:tag name="KSO_WM_TAG_VERSION" val="1.0"/>
</p:tagLst>
</file>

<file path=ppt/tags/tag65.xml><?xml version="1.0" encoding="utf-8"?>
<p:tagLst xmlns:a="http://schemas.openxmlformats.org/drawingml/2006/main" xmlns:r="http://schemas.openxmlformats.org/officeDocument/2006/relationships" xmlns:p="http://schemas.openxmlformats.org/presentationml/2006/main">
  <p:tag name="KSO_WM_SLIDE_ID" val="diagram20194848_1"/>
  <p:tag name="KSO_WM_TEMPLATE_SUBCATEGORY" val="0"/>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194848"/>
  <p:tag name="KSO_WM_SLIDE_LAYOUT" val="a_f"/>
  <p:tag name="KSO_WM_SLIDE_LAYOUT_CNT" val="1_2"/>
</p:tagLst>
</file>

<file path=ppt/tags/tag66.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diagram20194848_1*i*1"/>
  <p:tag name="KSO_WM_TEMPLATE_CATEGORY" val="diagram"/>
  <p:tag name="KSO_WM_TEMPLATE_INDEX" val="20194848"/>
  <p:tag name="KSO_WM_UNIT_LAYERLEVEL" val="1"/>
  <p:tag name="KSO_WM_TAG_VERSION" val="1.0"/>
  <p:tag name="KSO_WM_BEAUTIFY_FLAG" val="#wm#"/>
  <p:tag name="KSO_WM_UNIT_TYPE" val="i"/>
  <p:tag name="KSO_WM_UNIT_INDEX"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48_1*i*2"/>
  <p:tag name="KSO_WM_TEMPLATE_CATEGORY" val="diagram"/>
  <p:tag name="KSO_WM_TEMPLATE_INDEX" val="20194848"/>
  <p:tag name="KSO_WM_UNIT_LAYERLEVEL" val="1"/>
  <p:tag name="KSO_WM_TAG_VERSION" val="1.0"/>
  <p:tag name="KSO_WM_BEAUTIFY_FLAG" val="#wm#"/>
  <p:tag name="KSO_WM_UNIT_TYPE" val="i"/>
  <p:tag name="KSO_WM_UNIT_INDEX" val="2"/>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48_1*i*3"/>
  <p:tag name="KSO_WM_TEMPLATE_CATEGORY" val="diagram"/>
  <p:tag name="KSO_WM_TEMPLATE_INDEX" val="20194848"/>
  <p:tag name="KSO_WM_UNIT_LAYERLEVEL" val="1"/>
  <p:tag name="KSO_WM_TAG_VERSION" val="1.0"/>
  <p:tag name="KSO_WM_BEAUTIFY_FLAG" val="#wm#"/>
  <p:tag name="KSO_WM_UNIT_TYPE" val="i"/>
  <p:tag name="KSO_WM_UNIT_INDEX" val="3"/>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48_1*i*4"/>
  <p:tag name="KSO_WM_TEMPLATE_CATEGORY" val="diagram"/>
  <p:tag name="KSO_WM_TEMPLATE_INDEX" val="20194848"/>
  <p:tag name="KSO_WM_UNIT_LAYERLEVEL" val="1"/>
  <p:tag name="KSO_WM_TAG_VERSION" val="1.0"/>
  <p:tag name="KSO_WM_BEAUTIFY_FLAG" val="#wm#"/>
  <p:tag name="KSO_WM_UNIT_TYPE" val="i"/>
  <p:tag name="KSO_WM_UNIT_INDEX" val="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此处可添加您的大标题内容"/>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4848_1*a*1"/>
  <p:tag name="KSO_WM_TEMPLATE_CATEGORY" val="diagram"/>
  <p:tag name="KSO_WM_TEMPLATE_INDEX" val="20194848"/>
  <p:tag name="KSO_WM_UNIT_LAYERLEVEL" val="1"/>
  <p:tag name="KSO_WM_TAG_VERSION" val="1.0"/>
  <p:tag name="KSO_WM_BEAUTIFY_FLAG" val="#wm#"/>
  <p:tag name="KSO_WM_UNIT_NOCLEAR" val="0"/>
  <p:tag name="KSO_WM_UNIT_TEXT_PART_ID_V2" val="a-3-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48_1*i*5"/>
  <p:tag name="KSO_WM_TEMPLATE_CATEGORY" val="diagram"/>
  <p:tag name="KSO_WM_TEMPLATE_INDEX" val="20194848"/>
  <p:tag name="KSO_WM_UNIT_LAYERLEVEL" val="1"/>
  <p:tag name="KSO_WM_TAG_VERSION" val="1.0"/>
  <p:tag name="KSO_WM_BEAUTIFY_FLAG" val="#wm#"/>
  <p:tag name="KSO_WM_UNIT_TYPE" val="i"/>
  <p:tag name="KSO_WM_UNIT_INDEX" val="5"/>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48_1*i*7"/>
  <p:tag name="KSO_WM_TEMPLATE_CATEGORY" val="diagram"/>
  <p:tag name="KSO_WM_TEMPLATE_INDEX" val="20194848"/>
  <p:tag name="KSO_WM_UNIT_LAYERLEVEL" val="1"/>
  <p:tag name="KSO_WM_TAG_VERSION" val="1.0"/>
  <p:tag name="KSO_WM_BEAUTIFY_FLAG" val="#wm#"/>
  <p:tag name="KSO_WM_UNIT_TYPE" val="i"/>
  <p:tag name="KSO_WM_UNIT_INDEX" val="7"/>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48_1*i*8"/>
  <p:tag name="KSO_WM_TEMPLATE_CATEGORY" val="diagram"/>
  <p:tag name="KSO_WM_TEMPLATE_INDEX" val="20194848"/>
  <p:tag name="KSO_WM_UNIT_LAYERLEVEL" val="1"/>
  <p:tag name="KSO_WM_TAG_VERSION" val="1.0"/>
  <p:tag name="KSO_WM_BEAUTIFY_FLAG" val="#wm#"/>
  <p:tag name="KSO_WM_UNIT_TYPE" val="i"/>
  <p:tag name="KSO_WM_UNIT_INDEX" val="8"/>
</p:tagLst>
</file>

<file path=ppt/tags/tag74.xml><?xml version="1.0" encoding="utf-8"?>
<p:tagLst xmlns:a="http://schemas.openxmlformats.org/drawingml/2006/main" xmlns:r="http://schemas.openxmlformats.org/officeDocument/2006/relationships" xmlns:p="http://schemas.openxmlformats.org/presentationml/2006/main">
  <p:tag name="KSO_WM_UNIT_TEXT_PART_ID_V2" val="d-3-2"/>
  <p:tag name="KSO_WM_UNIT_NOCLEAR" val="1"/>
  <p:tag name="KSO_WM_UNIT_VALUE" val="156"/>
  <p:tag name="KSO_WM_UNIT_HIGHLIGHT" val="0"/>
  <p:tag name="KSO_WM_UNIT_COMPATIBLE" val="0"/>
  <p:tag name="KSO_WM_UNIT_DIAGRAM_ISNUMVISUAL" val="0"/>
  <p:tag name="KSO_WM_UNIT_DIAGRAM_ISREFERUNIT" val="0"/>
  <p:tag name="KSO_WM_UNIT_TYPE" val="f"/>
  <p:tag name="KSO_WM_UNIT_INDEX" val="1"/>
  <p:tag name="KSO_WM_UNIT_ID" val="diagram20194848_1*f*1"/>
  <p:tag name="KSO_WM_TEMPLATE_CATEGORY" val="diagram"/>
  <p:tag name="KSO_WM_TEMPLATE_INDEX" val="20194848"/>
  <p:tag name="KSO_WM_UNIT_LAYERLEVEL" val="1"/>
  <p:tag name="KSO_WM_TAG_VERSION" val="1.0"/>
  <p:tag name="KSO_WM_BEAUTIFY_FLAG" val="#wm#"/>
  <p:tag name="KSO_WM_UNIT_PRESET_TEXT" val="单击此处添加小标题&#10;点击此处添加正文，文字是您思想的提炼，为了最终呈现发布的良好效果。&#10;请尽量言简意赅的阐述观点；根据需要可酌情增减文字以便观者可以。"/>
</p:tagLst>
</file>

<file path=ppt/tags/tag75.xml><?xml version="1.0" encoding="utf-8"?>
<p:tagLst xmlns:a="http://schemas.openxmlformats.org/drawingml/2006/main" xmlns:r="http://schemas.openxmlformats.org/officeDocument/2006/relationships" xmlns:p="http://schemas.openxmlformats.org/presentationml/2006/main">
  <p:tag name="KSO_WM_SLIDE_ID" val="diagram20194602_1"/>
  <p:tag name="KSO_WM_SLIDE_ITEM_CNT" val="0"/>
  <p:tag name="KSO_WM_SLIDE_INDEX" val="1"/>
  <p:tag name="KSO_WM_TAG_VERSION" val="1.0"/>
  <p:tag name="KSO_WM_BEAUTIFY_FLAG" val="#wm#"/>
  <p:tag name="KSO_WM_TEMPLATE_CATEGORY" val="diagram"/>
  <p:tag name="KSO_WM_TEMPLATE_INDEX" val="20194602"/>
  <p:tag name="KSO_WM_SLIDE_LAYOUT" val="a_f"/>
  <p:tag name="KSO_WM_SLIDE_LAYOUT_CNT" val="1_1"/>
  <p:tag name="KSO_WM_SLIDE_TYPE" val="text"/>
  <p:tag name="KSO_WM_SLIDE_SUBTYPE" val="pureTxt"/>
  <p:tag name="KSO_WM_SLIDE_SIZE" val="959*540"/>
  <p:tag name="KSO_WM_SLIDE_POSITION" val="0*0"/>
  <p:tag name="KSO_WM_SLIDE_COLORSCHEME_VERSION" val="3.2"/>
  <p:tag name="KSO_WM_TEMPLATE_SUBCATEGORY" val="0"/>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602_1*i*1"/>
  <p:tag name="KSO_WM_TEMPLATE_CATEGORY" val="diagram"/>
  <p:tag name="KSO_WM_TEMPLATE_INDEX" val="20194602"/>
  <p:tag name="KSO_WM_UNIT_LAYERLEVEL" val="1"/>
  <p:tag name="KSO_WM_TAG_VERSION" val="1.0"/>
  <p:tag name="KSO_WM_BEAUTIFY_FLAG" val="#wm#"/>
  <p:tag name="KSO_WM_UNIT_COLOR_SCHEME_SHAPE_ID" val="3"/>
  <p:tag name="KSO_WM_UNIT_COLOR_SCHEME_PARENT_PAGE" val="0_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602_1*i*4"/>
  <p:tag name="KSO_WM_TEMPLATE_CATEGORY" val="diagram"/>
  <p:tag name="KSO_WM_TEMPLATE_INDEX" val="20194602"/>
  <p:tag name="KSO_WM_UNIT_LAYERLEVEL" val="1"/>
  <p:tag name="KSO_WM_TAG_VERSION" val="1.0"/>
  <p:tag name="KSO_WM_BEAUTIFY_FLAG" val="#wm#"/>
  <p:tag name="KSO_WM_UNIT_COLOR_SCHEME_SHAPE_ID" val="6"/>
  <p:tag name="KSO_WM_UNIT_COLOR_SCHEME_PARENT_PAGE" val="0_1"/>
  <p:tag name="KSO_WM_UNIT_DECOLORIZATION"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602_1*i*6"/>
  <p:tag name="KSO_WM_TEMPLATE_CATEGORY" val="diagram"/>
  <p:tag name="KSO_WM_TEMPLATE_INDEX" val="20194602"/>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602_1*i*7"/>
  <p:tag name="KSO_WM_TEMPLATE_CATEGORY" val="diagram"/>
  <p:tag name="KSO_WM_TEMPLATE_INDEX" val="20194602"/>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602_1*i*9"/>
  <p:tag name="KSO_WM_TEMPLATE_CATEGORY" val="diagram"/>
  <p:tag name="KSO_WM_TEMPLATE_INDEX" val="20194602"/>
  <p:tag name="KSO_WM_UNIT_LAYERLEVEL" val="1"/>
  <p:tag name="KSO_WM_TAG_VERSION" val="1.0"/>
  <p:tag name="KSO_WM_BEAUTIFY_FLAG" val="#wm#"/>
  <p:tag name="KSO_WM_UNIT_COLOR_SCHEME_SHAPE_ID" val="11"/>
  <p:tag name="KSO_WM_UNIT_COLOR_SCHEME_PARENT_PAGE" val="0_1"/>
  <p:tag name="KSO_WM_UNIT_DECOLORIZATION"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602_1*i*10"/>
  <p:tag name="KSO_WM_TEMPLATE_CATEGORY" val="diagram"/>
  <p:tag name="KSO_WM_TEMPLATE_INDEX" val="20194602"/>
  <p:tag name="KSO_WM_UNIT_LAYERLEVEL" val="1"/>
  <p:tag name="KSO_WM_TAG_VERSION" val="1.0"/>
  <p:tag name="KSO_WM_BEAUTIFY_FLAG" val="#wm#"/>
  <p:tag name="KSO_WM_UNIT_COLOR_SCHEME_SHAPE_ID" val="12"/>
  <p:tag name="KSO_WM_UNIT_COLOR_SCHEME_PARENT_PAGE" val="0_1"/>
  <p:tag name="KSO_WM_UNIT_DECOLORIZATION" val="1"/>
</p:tagLst>
</file>

<file path=ppt/tags/tag82.xml><?xml version="1.0" encoding="utf-8"?>
<p:tagLst xmlns:a="http://schemas.openxmlformats.org/drawingml/2006/main" xmlns:r="http://schemas.openxmlformats.org/officeDocument/2006/relationships" xmlns:p="http://schemas.openxmlformats.org/presentationml/2006/main">
  <p:tag name="KSO_WM_SLIDE_ID" val="diagram20200774_1"/>
  <p:tag name="KSO_WM_TEMPLATE_SUBCATEGORY" val="0"/>
  <p:tag name="KSO_WM_SLIDE_TYPE" val="text"/>
  <p:tag name="KSO_WM_SLIDE_SUBTYPE" val="picTxt"/>
  <p:tag name="KSO_WM_SLIDE_ITEM_CNT" val="0"/>
  <p:tag name="KSO_WM_SLIDE_INDEX" val="1"/>
  <p:tag name="KSO_WM_SLIDE_SIZE" val="911*540"/>
  <p:tag name="KSO_WM_SLIDE_POSITION" val="48*0"/>
  <p:tag name="KSO_WM_TAG_VERSION" val="1.0"/>
  <p:tag name="KSO_WM_BEAUTIFY_FLAG" val="#wm#"/>
  <p:tag name="KSO_WM_TEMPLATE_CATEGORY" val="diagram"/>
  <p:tag name="KSO_WM_TEMPLATE_INDEX" val="20200774"/>
  <p:tag name="KSO_WM_SLIDE_LAYOUT" val="a_f"/>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74_1*i*1"/>
  <p:tag name="KSO_WM_TEMPLATE_CATEGORY" val="diagram"/>
  <p:tag name="KSO_WM_TEMPLATE_INDEX" val="2020077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0774_1*a*1"/>
  <p:tag name="KSO_WM_TEMPLATE_CATEGORY" val="diagram"/>
  <p:tag name="KSO_WM_TEMPLATE_INDEX" val="2020077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74_1*i*2"/>
  <p:tag name="KSO_WM_TEMPLATE_CATEGORY" val="diagram"/>
  <p:tag name="KSO_WM_TEMPLATE_INDEX" val="2020077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10;单击此处添加文本具体内容，简明扼要的阐述您的观点。&#10;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10;单击此处添加文本具体内容。"/>
  <p:tag name="KSO_WM_UNIT_NOCLEAR" val="0"/>
  <p:tag name="KSO_WM_UNIT_VALUE" val="1260"/>
  <p:tag name="KSO_WM_UNIT_HIGHLIGHT" val="0"/>
  <p:tag name="KSO_WM_UNIT_COMPATIBLE" val="0"/>
  <p:tag name="KSO_WM_UNIT_DIAGRAM_ISNUMVISUAL" val="0"/>
  <p:tag name="KSO_WM_UNIT_DIAGRAM_ISREFERUNIT" val="0"/>
  <p:tag name="KSO_WM_UNIT_TYPE" val="f"/>
  <p:tag name="KSO_WM_UNIT_INDEX" val="1"/>
  <p:tag name="KSO_WM_UNIT_ID" val="diagram20200774_1*f*1"/>
  <p:tag name="KSO_WM_TEMPLATE_CATEGORY" val="diagram"/>
  <p:tag name="KSO_WM_TEMPLATE_INDEX" val="2020077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74_1*i*2"/>
  <p:tag name="KSO_WM_TEMPLATE_CATEGORY" val="diagram"/>
  <p:tag name="KSO_WM_TEMPLATE_INDEX" val="2020077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ID" val="diagram20200774_1"/>
  <p:tag name="KSO_WM_TEMPLATE_SUBCATEGORY" val="0"/>
  <p:tag name="KSO_WM_SLIDE_TYPE" val="text"/>
  <p:tag name="KSO_WM_SLIDE_SUBTYPE" val="picTxt"/>
  <p:tag name="KSO_WM_SLIDE_ITEM_CNT" val="0"/>
  <p:tag name="KSO_WM_SLIDE_INDEX" val="1"/>
  <p:tag name="KSO_WM_SLIDE_SIZE" val="911*540"/>
  <p:tag name="KSO_WM_SLIDE_POSITION" val="48*0"/>
  <p:tag name="KSO_WM_TAG_VERSION" val="1.0"/>
  <p:tag name="KSO_WM_BEAUTIFY_FLAG" val="#wm#"/>
  <p:tag name="KSO_WM_TEMPLATE_CATEGORY" val="diagram"/>
  <p:tag name="KSO_WM_TEMPLATE_INDEX" val="20200774"/>
  <p:tag name="KSO_WM_SLIDE_LAYOUT" val="a_f"/>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74_1*i*1"/>
  <p:tag name="KSO_WM_TEMPLATE_CATEGORY" val="diagram"/>
  <p:tag name="KSO_WM_TEMPLATE_INDEX" val="2020077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0774_1*a*1"/>
  <p:tag name="KSO_WM_TEMPLATE_CATEGORY" val="diagram"/>
  <p:tag name="KSO_WM_TEMPLATE_INDEX" val="20200774"/>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74_1*i*2"/>
  <p:tag name="KSO_WM_TEMPLATE_CATEGORY" val="diagram"/>
  <p:tag name="KSO_WM_TEMPLATE_INDEX" val="2020077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10;单击此处添加文本具体内容，简明扼要的阐述您的观点。&#10;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10;单击此处添加文本具体内容。"/>
  <p:tag name="KSO_WM_UNIT_NOCLEAR" val="0"/>
  <p:tag name="KSO_WM_UNIT_VALUE" val="1260"/>
  <p:tag name="KSO_WM_UNIT_HIGHLIGHT" val="0"/>
  <p:tag name="KSO_WM_UNIT_COMPATIBLE" val="0"/>
  <p:tag name="KSO_WM_UNIT_DIAGRAM_ISNUMVISUAL" val="0"/>
  <p:tag name="KSO_WM_UNIT_DIAGRAM_ISREFERUNIT" val="0"/>
  <p:tag name="KSO_WM_UNIT_TYPE" val="f"/>
  <p:tag name="KSO_WM_UNIT_INDEX" val="1"/>
  <p:tag name="KSO_WM_UNIT_ID" val="diagram20200774_1*f*1"/>
  <p:tag name="KSO_WM_TEMPLATE_CATEGORY" val="diagram"/>
  <p:tag name="KSO_WM_TEMPLATE_INDEX" val="2020077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ID" val="diagram20198659_1"/>
  <p:tag name="KSO_WM_TEMPLATE_SUBCATEGORY" val="8"/>
  <p:tag name="KSO_WM_SLIDE_TYPE" val="text"/>
  <p:tag name="KSO_WM_SLIDE_SUBTYPE" val="pureTxt"/>
  <p:tag name="KSO_WM_SLIDE_ITEM_CNT" val="0"/>
  <p:tag name="KSO_WM_SLIDE_INDEX" val="1"/>
  <p:tag name="KSO_WM_SLIDE_SIZE" val="979*508"/>
  <p:tag name="KSO_WM_SLIDE_POSITION" val="-19*0"/>
  <p:tag name="KSO_WM_TAG_VERSION" val="1.0"/>
  <p:tag name="KSO_WM_BEAUTIFY_FLAG" val="#wm#"/>
  <p:tag name="KSO_WM_TEMPLATE_CATEGORY" val="diagram"/>
  <p:tag name="KSO_WM_TEMPLATE_INDEX" val="20198659"/>
  <p:tag name="KSO_WM_SLIDE_LAYOUT" val="a_f_y"/>
  <p:tag name="KSO_WM_SLIDE_LAYOUT_CNT" val="1_1_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8659_1*i*9"/>
  <p:tag name="KSO_WM_TEMPLATE_CATEGORY" val="diagram"/>
  <p:tag name="KSO_WM_TEMPLATE_INDEX" val="20198659"/>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8659_1*i*10"/>
  <p:tag name="KSO_WM_TEMPLATE_CATEGORY" val="diagram"/>
  <p:tag name="KSO_WM_TEMPLATE_INDEX" val="20198659"/>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8659_1*i*1"/>
  <p:tag name="KSO_WM_TEMPLATE_CATEGORY" val="diagram"/>
  <p:tag name="KSO_WM_TEMPLATE_INDEX" val="20198659"/>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8659_1*i*2"/>
  <p:tag name="KSO_WM_TEMPLATE_CATEGORY" val="diagram"/>
  <p:tag name="KSO_WM_TEMPLATE_INDEX" val="20198659"/>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8659_1*i*3"/>
  <p:tag name="KSO_WM_TEMPLATE_CATEGORY" val="diagram"/>
  <p:tag name="KSO_WM_TEMPLATE_INDEX" val="20198659"/>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8659_1*i*4"/>
  <p:tag name="KSO_WM_TEMPLATE_CATEGORY" val="diagram"/>
  <p:tag name="KSO_WM_TEMPLATE_INDEX" val="2019865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PPT21">
      <a:dk1>
        <a:srgbClr val="000000"/>
      </a:dk1>
      <a:lt1>
        <a:srgbClr val="FFFFFF"/>
      </a:lt1>
      <a:dk2>
        <a:srgbClr val="009999"/>
      </a:dk2>
      <a:lt2>
        <a:srgbClr val="4D4D4D"/>
      </a:lt2>
      <a:accent1>
        <a:srgbClr val="409E9E"/>
      </a:accent1>
      <a:accent2>
        <a:srgbClr val="88D7D4"/>
      </a:accent2>
      <a:accent3>
        <a:srgbClr val="FFFFFF"/>
      </a:accent3>
      <a:accent4>
        <a:srgbClr val="000000"/>
      </a:accent4>
      <a:accent5>
        <a:srgbClr val="E4ECF8"/>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52</TotalTime>
  <Words>3052</Words>
  <Application>Microsoft Macintosh PowerPoint</Application>
  <PresentationFormat>宽屏</PresentationFormat>
  <Paragraphs>435</Paragraphs>
  <Slides>36</Slides>
  <Notes>6</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36</vt:i4>
      </vt:variant>
    </vt:vector>
  </HeadingPairs>
  <TitlesOfParts>
    <vt:vector size="59" baseType="lpstr">
      <vt:lpstr>方正粗黑宋简体</vt:lpstr>
      <vt:lpstr>黑体</vt:lpstr>
      <vt:lpstr>华文琥珀</vt:lpstr>
      <vt:lpstr>华文隶书</vt:lpstr>
      <vt:lpstr>华文新魏</vt:lpstr>
      <vt:lpstr>楷体</vt:lpstr>
      <vt:lpstr>宋体</vt:lpstr>
      <vt:lpstr>微软雅黑</vt:lpstr>
      <vt:lpstr>微软雅黑 Light</vt:lpstr>
      <vt:lpstr>HelveticaNeueLT Pro 43 LtEx</vt:lpstr>
      <vt:lpstr>Segoe UI Black</vt:lpstr>
      <vt:lpstr>WPS-Bullets</vt:lpstr>
      <vt:lpstr>Arial</vt:lpstr>
      <vt:lpstr>Arial Black</vt:lpstr>
      <vt:lpstr>Arial Rounded MT Bold</vt:lpstr>
      <vt:lpstr>Calibri</vt:lpstr>
      <vt:lpstr>Calibri Light</vt:lpstr>
      <vt:lpstr>Comic Sans MS</vt:lpstr>
      <vt:lpstr>HelveticaNeue</vt:lpstr>
      <vt:lpstr>Times New Roman</vt:lpstr>
      <vt:lpstr>Wingdings</vt: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john</dc:creator>
  <cp:lastModifiedBy>nqdp</cp:lastModifiedBy>
  <cp:revision>316</cp:revision>
  <dcterms:created xsi:type="dcterms:W3CDTF">2019-05-30T13:08:00Z</dcterms:created>
  <dcterms:modified xsi:type="dcterms:W3CDTF">2019-06-04T15:47:40Z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