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notesMasterIdLst>
    <p:notesMasterId r:id="rId20"/>
  </p:notesMasterIdLst>
  <p:sldIdLst>
    <p:sldId id="295" r:id="rId5"/>
    <p:sldId id="281" r:id="rId6"/>
    <p:sldId id="258" r:id="rId7"/>
    <p:sldId id="260" r:id="rId8"/>
    <p:sldId id="261" r:id="rId9"/>
    <p:sldId id="262" r:id="rId10"/>
    <p:sldId id="264" r:id="rId11"/>
    <p:sldId id="263" r:id="rId12"/>
    <p:sldId id="273" r:id="rId13"/>
    <p:sldId id="274" r:id="rId14"/>
    <p:sldId id="285" r:id="rId15"/>
    <p:sldId id="286" r:id="rId16"/>
    <p:sldId id="288" r:id="rId17"/>
    <p:sldId id="276" r:id="rId18"/>
    <p:sldId id="287" r:id="rId19"/>
  </p:sldIdLst>
  <p:sldSz cx="12192000" cy="6858000"/>
  <p:notesSz cx="6858000" cy="9144000"/>
  <p:defaultTextStyle>
    <a:defPPr>
      <a:defRPr lang="zh-CN"/>
    </a:defPPr>
    <a:lvl1pPr marL="0" lvl="0"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DE2FD"/>
    <a:srgbClr val="FFFFFF"/>
    <a:srgbClr val="FFE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9" d="100"/>
          <a:sy n="69" d="100"/>
        </p:scale>
        <p:origin x="-138" y="-102"/>
      </p:cViewPr>
      <p:guideLst>
        <p:guide orient="horz" pos="2087"/>
        <p:guide pos="3770"/>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4" Type="http://schemas.openxmlformats.org/officeDocument/2006/relationships/commentAuthors" Target="commentAuthors.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notesMaster" Target="notesMasters/notesMaster1.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image" Target="../media/image2.png"/><Relationship Id="rId3" Type="http://schemas.openxmlformats.org/officeDocument/2006/relationships/tags" Target="../tags/tag2.xml"/><Relationship Id="rId2" Type="http://schemas.openxmlformats.org/officeDocument/2006/relationships/tags" Target="../tags/tag1.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image" Target="../media/image3.png"/><Relationship Id="rId2" Type="http://schemas.openxmlformats.org/officeDocument/2006/relationships/tags" Target="../tags/tag15.xml"/><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1" Type="http://schemas.openxmlformats.org/officeDocument/2006/relationships/tags" Target="../tags/tag30.xml"/><Relationship Id="rId10"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7" Type="http://schemas.openxmlformats.org/officeDocument/2006/relationships/tags" Target="../tags/tag36.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44.xml"/><Relationship Id="rId8" Type="http://schemas.openxmlformats.org/officeDocument/2006/relationships/tags" Target="../tags/tag43.xml"/><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67.xml"/><Relationship Id="rId8" Type="http://schemas.openxmlformats.org/officeDocument/2006/relationships/tags" Target="../tags/tag66.xml"/><Relationship Id="rId7" Type="http://schemas.openxmlformats.org/officeDocument/2006/relationships/tags" Target="../tags/tag65.xml"/><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 Id="rId3" Type="http://schemas.openxmlformats.org/officeDocument/2006/relationships/image" Target="../media/image5.png"/><Relationship Id="rId2" Type="http://schemas.openxmlformats.org/officeDocument/2006/relationships/tags" Target="../tags/tag61.xml"/><Relationship Id="rId13" Type="http://schemas.openxmlformats.org/officeDocument/2006/relationships/tags" Target="../tags/tag71.xml"/><Relationship Id="rId12" Type="http://schemas.openxmlformats.org/officeDocument/2006/relationships/tags" Target="../tags/tag70.xml"/><Relationship Id="rId11" Type="http://schemas.openxmlformats.org/officeDocument/2006/relationships/tags" Target="../tags/tag69.xml"/><Relationship Id="rId10" Type="http://schemas.openxmlformats.org/officeDocument/2006/relationships/tags" Target="../tags/tag68.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0574"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376672"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05728" y="1600200"/>
            <a:ext cx="5376672"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0574"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19" name="任意多边形: 形状 18"/>
          <p:cNvSpPr/>
          <p:nvPr userDrawn="1">
            <p:custDataLst>
              <p:tags r:id="rId2"/>
            </p:custDataLst>
          </p:nvPr>
        </p:nvSpPr>
        <p:spPr>
          <a:xfrm>
            <a:off x="5960046" y="-19054"/>
            <a:ext cx="3204600" cy="6875254"/>
          </a:xfrm>
          <a:custGeom>
            <a:avLst/>
            <a:gdLst>
              <a:gd name="connsiteX0" fmla="*/ 1105000 w 3204600"/>
              <a:gd name="connsiteY0" fmla="*/ 5113594 h 6875254"/>
              <a:gd name="connsiteX1" fmla="*/ 1222201 w 3204600"/>
              <a:gd name="connsiteY1" fmla="*/ 5162140 h 6875254"/>
              <a:gd name="connsiteX2" fmla="*/ 2161454 w 3204600"/>
              <a:gd name="connsiteY2" fmla="*/ 6101393 h 6875254"/>
              <a:gd name="connsiteX3" fmla="*/ 2161454 w 3204600"/>
              <a:gd name="connsiteY3" fmla="*/ 6335795 h 6875254"/>
              <a:gd name="connsiteX4" fmla="*/ 1621994 w 3204600"/>
              <a:gd name="connsiteY4" fmla="*/ 6875254 h 6875254"/>
              <a:gd name="connsiteX5" fmla="*/ 588007 w 3204600"/>
              <a:gd name="connsiteY5" fmla="*/ 6875254 h 6875254"/>
              <a:gd name="connsiteX6" fmla="*/ 48547 w 3204600"/>
              <a:gd name="connsiteY6" fmla="*/ 6335795 h 6875254"/>
              <a:gd name="connsiteX7" fmla="*/ 48547 w 3204600"/>
              <a:gd name="connsiteY7" fmla="*/ 6101393 h 6875254"/>
              <a:gd name="connsiteX8" fmla="*/ 987800 w 3204600"/>
              <a:gd name="connsiteY8" fmla="*/ 5162140 h 6875254"/>
              <a:gd name="connsiteX9" fmla="*/ 1105000 w 3204600"/>
              <a:gd name="connsiteY9" fmla="*/ 5113594 h 6875254"/>
              <a:gd name="connsiteX10" fmla="*/ 2204460 w 3204600"/>
              <a:gd name="connsiteY10" fmla="*/ 0 h 6875254"/>
              <a:gd name="connsiteX11" fmla="*/ 3204600 w 3204600"/>
              <a:gd name="connsiteY11" fmla="*/ 0 h 6875254"/>
              <a:gd name="connsiteX12" fmla="*/ 2821731 w 3204600"/>
              <a:gd name="connsiteY12" fmla="*/ 382870 h 6875254"/>
              <a:gd name="connsiteX13" fmla="*/ 2587329 w 3204600"/>
              <a:gd name="connsiteY13" fmla="*/ 382870 h 6875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600" h="6875254">
                <a:moveTo>
                  <a:pt x="1105000" y="5113594"/>
                </a:moveTo>
                <a:cubicBezTo>
                  <a:pt x="1147418" y="5113594"/>
                  <a:pt x="1189837" y="5129776"/>
                  <a:pt x="1222201" y="5162140"/>
                </a:cubicBezTo>
                <a:lnTo>
                  <a:pt x="2161454" y="6101393"/>
                </a:lnTo>
                <a:cubicBezTo>
                  <a:pt x="2226183" y="6166122"/>
                  <a:pt x="2226183" y="6271066"/>
                  <a:pt x="2161454" y="6335795"/>
                </a:cubicBezTo>
                <a:lnTo>
                  <a:pt x="1621994" y="6875254"/>
                </a:lnTo>
                <a:lnTo>
                  <a:pt x="588007" y="6875254"/>
                </a:lnTo>
                <a:lnTo>
                  <a:pt x="48547" y="6335795"/>
                </a:lnTo>
                <a:cubicBezTo>
                  <a:pt x="-16182" y="6271066"/>
                  <a:pt x="-16182" y="6166122"/>
                  <a:pt x="48547" y="6101393"/>
                </a:cubicBezTo>
                <a:lnTo>
                  <a:pt x="987800" y="5162140"/>
                </a:lnTo>
                <a:cubicBezTo>
                  <a:pt x="1020164" y="5129776"/>
                  <a:pt x="1062582" y="5113594"/>
                  <a:pt x="1105000" y="5113594"/>
                </a:cubicBezTo>
                <a:close/>
                <a:moveTo>
                  <a:pt x="2204460" y="0"/>
                </a:moveTo>
                <a:lnTo>
                  <a:pt x="3204600" y="0"/>
                </a:lnTo>
                <a:lnTo>
                  <a:pt x="2821731" y="382870"/>
                </a:lnTo>
                <a:cubicBezTo>
                  <a:pt x="2757002" y="447598"/>
                  <a:pt x="2652058" y="447598"/>
                  <a:pt x="2587329" y="38287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pic>
        <p:nvPicPr>
          <p:cNvPr id="14" name="图片 13" descr="C:\Users\Administrator\Desktop\画板 1.png画板 1"/>
          <p:cNvPicPr/>
          <p:nvPr userDrawn="1">
            <p:custDataLst>
              <p:tags r:id="rId3"/>
            </p:custDataLst>
          </p:nvPr>
        </p:nvPicPr>
        <p:blipFill>
          <a:blip r:embed="rId4"/>
          <a:srcRect b="301"/>
          <a:stretch>
            <a:fillRect/>
          </a:stretch>
        </p:blipFill>
        <p:spPr>
          <a:xfrm>
            <a:off x="6022524" y="1801"/>
            <a:ext cx="6168806" cy="6833767"/>
          </a:xfrm>
          <a:custGeom>
            <a:avLst/>
            <a:gdLst>
              <a:gd name="connsiteX0" fmla="*/ 3092421 w 6168806"/>
              <a:gd name="connsiteY0" fmla="*/ 0 h 6833767"/>
              <a:gd name="connsiteX1" fmla="*/ 6168806 w 6168806"/>
              <a:gd name="connsiteY1" fmla="*/ 0 h 6833767"/>
              <a:gd name="connsiteX2" fmla="*/ 6168806 w 6168806"/>
              <a:gd name="connsiteY2" fmla="*/ 6833767 h 6833767"/>
              <a:gd name="connsiteX3" fmla="*/ 3149842 w 6168806"/>
              <a:gd name="connsiteY3" fmla="*/ 6833767 h 6833767"/>
              <a:gd name="connsiteX4" fmla="*/ 0 w 6168806"/>
              <a:gd name="connsiteY4" fmla="*/ 3683924 h 6833767"/>
              <a:gd name="connsiteX5" fmla="*/ 0 w 6168806"/>
              <a:gd name="connsiteY5" fmla="*/ 3092422 h 683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68806" h="6833767">
                <a:moveTo>
                  <a:pt x="3092421" y="0"/>
                </a:moveTo>
                <a:lnTo>
                  <a:pt x="6168806" y="0"/>
                </a:lnTo>
                <a:lnTo>
                  <a:pt x="6168806" y="6833767"/>
                </a:lnTo>
                <a:lnTo>
                  <a:pt x="3149842" y="6833767"/>
                </a:lnTo>
                <a:lnTo>
                  <a:pt x="0" y="3683924"/>
                </a:lnTo>
                <a:lnTo>
                  <a:pt x="0" y="3092422"/>
                </a:lnTo>
                <a:close/>
              </a:path>
            </a:pathLst>
          </a:custGeom>
        </p:spPr>
      </p:pic>
      <p:sp>
        <p:nvSpPr>
          <p:cNvPr id="2" name="标题 1"/>
          <p:cNvSpPr>
            <a:spLocks noGrp="1"/>
          </p:cNvSpPr>
          <p:nvPr>
            <p:ph type="ctrTitle" hasCustomPrompt="1"/>
            <p:custDataLst>
              <p:tags r:id="rId5"/>
            </p:custDataLst>
          </p:nvPr>
        </p:nvSpPr>
        <p:spPr>
          <a:xfrm>
            <a:off x="997584" y="2288040"/>
            <a:ext cx="5199177" cy="2406650"/>
          </a:xfrm>
        </p:spPr>
        <p:txBody>
          <a:bodyPr vert="horz" wrap="square" lIns="0" tIns="38100" rIns="76200" bIns="38100" rtlCol="0" anchor="ctr" anchorCtr="0">
            <a:normAutofit/>
          </a:bodyPr>
          <a:lstStyle>
            <a:lvl1pPr marL="0" indent="0" algn="l">
              <a:buFont typeface="Arial" panose="020B0604020202020204" pitchFamily="34" charset="0"/>
              <a:buNone/>
              <a:defRPr kumimoji="0" lang="zh-CN" altLang="en-US" sz="7200" i="0" u="none" strike="noStrike" kern="0" cap="none" spc="0" normalizeH="0" baseline="0" dirty="0">
                <a:ln>
                  <a:noFill/>
                </a:ln>
                <a:solidFill>
                  <a:schemeClr val="tx1">
                    <a:lumMod val="85000"/>
                    <a:lumOff val="15000"/>
                  </a:schemeClr>
                </a:solidFill>
                <a:effectLst/>
                <a:uFillTx/>
                <a:latin typeface="+mj-ea"/>
                <a:ea typeface="+mj-ea"/>
              </a:defRPr>
            </a:lvl1pPr>
          </a:lstStyle>
          <a:p>
            <a:pPr marL="0" marR="0" lvl="0" fontAlgn="auto" hangingPunct="0">
              <a:lnSpc>
                <a:spcPct val="92000"/>
              </a:lnSpc>
              <a:spcBef>
                <a:spcPts val="0"/>
              </a:spcBef>
              <a:spcAft>
                <a:spcPts val="0"/>
              </a:spcAft>
              <a:buClrTx/>
              <a:buSzTx/>
              <a:buFontTx/>
            </a:pPr>
            <a:r>
              <a:rPr lang="zh-CN" altLang="en-US" dirty="0"/>
              <a:t>单击编辑母版标题</a:t>
            </a:r>
            <a:endParaRPr lang="zh-CN" altLang="en-US" dirty="0"/>
          </a:p>
        </p:txBody>
      </p:sp>
      <p:sp>
        <p:nvSpPr>
          <p:cNvPr id="3" name="副标题 2"/>
          <p:cNvSpPr>
            <a:spLocks noGrp="1"/>
          </p:cNvSpPr>
          <p:nvPr>
            <p:ph type="subTitle" idx="1" hasCustomPrompt="1"/>
            <p:custDataLst>
              <p:tags r:id="rId6"/>
            </p:custDataLst>
          </p:nvPr>
        </p:nvSpPr>
        <p:spPr>
          <a:xfrm>
            <a:off x="997584" y="4798195"/>
            <a:ext cx="5199177" cy="1244534"/>
          </a:xfrm>
        </p:spPr>
        <p:txBody>
          <a:bodyPr vert="horz" wrap="square" lIns="101600" tIns="0" rIns="82550" bIns="0" rtlCol="0" anchor="t" anchorCtr="0">
            <a:normAutofit/>
          </a:bodyPr>
          <a:lstStyle>
            <a:lvl1pPr marL="0" indent="0" algn="l">
              <a:buFont typeface="Arial" panose="020B0604020202020204" pitchFamily="34" charset="0"/>
              <a:buNone/>
              <a:defRPr kumimoji="0" lang="zh-CN" altLang="en-US" sz="1800" b="0" i="0" u="none" strike="noStrike" kern="0" cap="none" spc="0" normalizeH="0" baseline="0" dirty="0">
                <a:ln>
                  <a:noFill/>
                </a:ln>
                <a:solidFill>
                  <a:schemeClr val="tx1">
                    <a:lumMod val="85000"/>
                    <a:lumOff val="15000"/>
                  </a:schemeClr>
                </a:solidFill>
                <a:effectLst/>
                <a:uFillTx/>
                <a:latin typeface="+mj-ea"/>
                <a:ea typeface="+mj-ea"/>
                <a:cs typeface="+mj-cs"/>
              </a:defRPr>
            </a:lvl1pPr>
          </a:lstStyle>
          <a:p>
            <a:pPr marL="57150" marR="0" lvl="0" indent="-285750" fontAlgn="auto" hangingPunct="0">
              <a:lnSpc>
                <a:spcPct val="111000"/>
              </a:lnSpc>
              <a:spcBef>
                <a:spcPts val="0"/>
              </a:spcBef>
              <a:spcAft>
                <a:spcPts val="0"/>
              </a:spcAft>
              <a:buClrTx/>
              <a:buSzTx/>
            </a:pPr>
            <a:r>
              <a:rPr lang="zh-CN" altLang="en-US" dirty="0"/>
              <a:t>单击此处编辑副标题</a:t>
            </a:r>
            <a:endParaRPr lang="zh-CN" altLang="en-US" dirty="0"/>
          </a:p>
        </p:txBody>
      </p:sp>
      <p:sp>
        <p:nvSpPr>
          <p:cNvPr id="4" name="日期占位符 3"/>
          <p:cNvSpPr>
            <a:spLocks noGrp="1"/>
          </p:cNvSpPr>
          <p:nvPr>
            <p:ph type="dt" sz="half" idx="10"/>
            <p:custDataLst>
              <p:tags r:id="rId7"/>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normAutofit/>
          </a:bodyPr>
          <a:lstStyle/>
          <a:p>
            <a:endParaRPr lang="zh-CN" altLang="en-US" dirty="0"/>
          </a:p>
        </p:txBody>
      </p:sp>
      <p:sp>
        <p:nvSpPr>
          <p:cNvPr id="6" name="灯片编号占位符 5"/>
          <p:cNvSpPr>
            <a:spLocks noGrp="1"/>
          </p:cNvSpPr>
          <p:nvPr>
            <p:ph type="sldNum" sz="quarter" idx="12"/>
            <p:custDataLst>
              <p:tags r:id="rId9"/>
            </p:custDataLst>
          </p:nvPr>
        </p:nvSpPr>
        <p:spPr>
          <a:xfrm>
            <a:off x="8610600" y="6356350"/>
            <a:ext cx="2743200" cy="365125"/>
          </a:xfrm>
        </p:spPr>
        <p:txBody>
          <a:bodyPr wrap="square">
            <a:normAutofit/>
          </a:bodyPr>
          <a:lstStyle/>
          <a:p>
            <a:fld id="{BE5F26B5-172A-4DC2-B0B7-181CFC56B87C}" type="slidenum">
              <a:rPr lang="zh-CN" altLang="en-US" smtClean="0"/>
            </a:fld>
            <a:endParaRPr lang="zh-CN" altLang="en-US"/>
          </a:p>
        </p:txBody>
      </p:sp>
      <p:sp>
        <p:nvSpPr>
          <p:cNvPr id="18" name="年号占位符 8"/>
          <p:cNvSpPr>
            <a:spLocks noGrp="1"/>
          </p:cNvSpPr>
          <p:nvPr>
            <p:ph type="body" sz="quarter" idx="15" hasCustomPrompt="1"/>
            <p:custDataLst>
              <p:tags r:id="rId10"/>
            </p:custDataLst>
          </p:nvPr>
        </p:nvSpPr>
        <p:spPr>
          <a:xfrm>
            <a:off x="997584" y="317501"/>
            <a:ext cx="5199177" cy="1912120"/>
          </a:xfrm>
          <a:ln>
            <a:noFill/>
          </a:ln>
        </p:spPr>
        <p:txBody>
          <a:bodyPr vert="horz" wrap="square" lIns="101600" tIns="0" rIns="82550" bIns="0" rtlCol="0" anchor="b" anchorCtr="0">
            <a:normAutofit/>
          </a:bodyPr>
          <a:lstStyle>
            <a:lvl1pPr marL="0" indent="0" algn="l">
              <a:buFont typeface="Arial" panose="020B0604020202020204" pitchFamily="34" charset="0"/>
              <a:buNone/>
              <a:defRPr kumimoji="0" lang="zh-CN" altLang="en-US" sz="4800" b="1" i="0" u="none" strike="noStrike" kern="0" cap="none" spc="0" normalizeH="0" baseline="0" dirty="0">
                <a:ln w="2381" cmpd="sng">
                  <a:noFill/>
                </a:ln>
                <a:solidFill>
                  <a:schemeClr val="tx1">
                    <a:lumMod val="85000"/>
                    <a:lumOff val="15000"/>
                  </a:schemeClr>
                </a:solidFill>
                <a:effectLst/>
                <a:uFillTx/>
                <a:latin typeface="+mn-ea"/>
                <a:ea typeface="+mn-ea"/>
                <a:cs typeface="+mj-cs"/>
              </a:defRPr>
            </a:lvl1pPr>
          </a:lstStyle>
          <a:p>
            <a:pPr marL="457200" marR="0" lvl="0" indent="-685800" fontAlgn="auto" hangingPunct="0">
              <a:lnSpc>
                <a:spcPct val="114000"/>
              </a:lnSpc>
              <a:spcBef>
                <a:spcPts val="0"/>
              </a:spcBef>
              <a:spcAft>
                <a:spcPts val="0"/>
              </a:spcAft>
              <a:buClrTx/>
              <a:buSzTx/>
            </a:pPr>
            <a:r>
              <a:rPr lang="zh-CN" altLang="en-US" dirty="0"/>
              <a:t>年号</a:t>
            </a:r>
            <a:endParaRPr lang="zh-CN" altLang="en-US" dirty="0"/>
          </a:p>
        </p:txBody>
      </p:sp>
      <p:sp>
        <p:nvSpPr>
          <p:cNvPr id="23" name="任意多边形: 形状 22"/>
          <p:cNvSpPr/>
          <p:nvPr userDrawn="1">
            <p:custDataLst>
              <p:tags r:id="rId11"/>
            </p:custDataLst>
          </p:nvPr>
        </p:nvSpPr>
        <p:spPr>
          <a:xfrm rot="2700000">
            <a:off x="10769192" y="1996545"/>
            <a:ext cx="2844279" cy="2844278"/>
          </a:xfrm>
          <a:custGeom>
            <a:avLst/>
            <a:gdLst>
              <a:gd name="connsiteX0" fmla="*/ 0 w 2844279"/>
              <a:gd name="connsiteY0" fmla="*/ 0 h 2844278"/>
              <a:gd name="connsiteX1" fmla="*/ 2844279 w 2844279"/>
              <a:gd name="connsiteY1" fmla="*/ 2844278 h 2844278"/>
              <a:gd name="connsiteX2" fmla="*/ 405251 w 2844279"/>
              <a:gd name="connsiteY2" fmla="*/ 2844278 h 2844278"/>
              <a:gd name="connsiteX3" fmla="*/ 0 w 2844279"/>
              <a:gd name="connsiteY3" fmla="*/ 2439027 h 2844278"/>
            </a:gdLst>
            <a:ahLst/>
            <a:cxnLst>
              <a:cxn ang="0">
                <a:pos x="connsiteX0" y="connsiteY0"/>
              </a:cxn>
              <a:cxn ang="0">
                <a:pos x="connsiteX1" y="connsiteY1"/>
              </a:cxn>
              <a:cxn ang="0">
                <a:pos x="connsiteX2" y="connsiteY2"/>
              </a:cxn>
              <a:cxn ang="0">
                <a:pos x="connsiteX3" y="connsiteY3"/>
              </a:cxn>
            </a:cxnLst>
            <a:rect l="l" t="t" r="r" b="b"/>
            <a:pathLst>
              <a:path w="2844279" h="2844278">
                <a:moveTo>
                  <a:pt x="0" y="0"/>
                </a:moveTo>
                <a:lnTo>
                  <a:pt x="2844279" y="2844278"/>
                </a:lnTo>
                <a:lnTo>
                  <a:pt x="405251" y="2844278"/>
                </a:lnTo>
                <a:cubicBezTo>
                  <a:pt x="181437" y="2844278"/>
                  <a:pt x="0" y="2662841"/>
                  <a:pt x="0" y="2439027"/>
                </a:cubicBezTo>
                <a:close/>
              </a:path>
            </a:pathLst>
          </a:custGeom>
          <a:solidFill>
            <a:schemeClr val="accent4">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wrap="square">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10"/>
            <p:custDataLst>
              <p:tags r:id="rId4"/>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pic>
        <p:nvPicPr>
          <p:cNvPr id="10" name="图片 9" descr="C:\Users\Administrator\Desktop\画板 5.png画板 5"/>
          <p:cNvPicPr>
            <a:picLocks noChangeAspect="1"/>
          </p:cNvPicPr>
          <p:nvPr userDrawn="1">
            <p:custDataLst>
              <p:tags r:id="rId2"/>
            </p:custDataLst>
          </p:nvPr>
        </p:nvPicPr>
        <p:blipFill>
          <a:blip r:embed="rId3"/>
          <a:srcRect t="2341"/>
          <a:stretch>
            <a:fillRect/>
          </a:stretch>
        </p:blipFill>
        <p:spPr>
          <a:xfrm>
            <a:off x="7303341" y="0"/>
            <a:ext cx="4888659" cy="6858000"/>
          </a:xfrm>
          <a:prstGeom prst="rect">
            <a:avLst/>
          </a:prstGeom>
        </p:spPr>
      </p:pic>
      <p:sp>
        <p:nvSpPr>
          <p:cNvPr id="13" name="矩形 12"/>
          <p:cNvSpPr/>
          <p:nvPr userDrawn="1">
            <p:custDataLst>
              <p:tags r:id="rId4"/>
            </p:custDataLst>
          </p:nvPr>
        </p:nvSpPr>
        <p:spPr>
          <a:xfrm>
            <a:off x="-28471" y="1871981"/>
            <a:ext cx="8297684" cy="4249810"/>
          </a:xfrm>
          <a:prstGeom prst="rect">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 name="标题 1"/>
          <p:cNvSpPr>
            <a:spLocks noGrp="1"/>
          </p:cNvSpPr>
          <p:nvPr>
            <p:ph type="title" hasCustomPrompt="1"/>
            <p:custDataLst>
              <p:tags r:id="rId5"/>
            </p:custDataLst>
          </p:nvPr>
        </p:nvSpPr>
        <p:spPr>
          <a:xfrm>
            <a:off x="513276" y="1776372"/>
            <a:ext cx="5829300" cy="1013977"/>
          </a:xfrm>
        </p:spPr>
        <p:txBody>
          <a:bodyPr vert="horz" wrap="square" lIns="0" tIns="0" rIns="0" bIns="0" rtlCol="0" anchor="b" anchorCtr="0">
            <a:normAutofit/>
          </a:bodyPr>
          <a:lstStyle>
            <a:lvl1pPr marL="0" indent="0" algn="l">
              <a:buFont typeface="Arial" panose="020B0604020202020204" pitchFamily="34" charset="0"/>
              <a:buNone/>
              <a:defRPr lang="zh-CN" altLang="en-US" sz="5600" dirty="0">
                <a:solidFill>
                  <a:schemeClr val="lt1">
                    <a:lumMod val="100000"/>
                  </a:schemeClr>
                </a:solidFill>
                <a:latin typeface="+mj-ea"/>
                <a:ea typeface="+mj-ea"/>
                <a:cs typeface="汉仪雅酷黑简" panose="00020600040101010101" charset="-122"/>
              </a:defRPr>
            </a:lvl1pPr>
          </a:lstStyle>
          <a:p>
            <a:pPr marL="0" lvl="0">
              <a:lnSpc>
                <a:spcPct val="114000"/>
              </a:lnSpc>
            </a:pPr>
            <a:r>
              <a:rPr lang="zh-CN" altLang="en-US" dirty="0"/>
              <a:t>标题</a:t>
            </a:r>
            <a:endParaRPr lang="zh-CN" altLang="en-US" dirty="0"/>
          </a:p>
        </p:txBody>
      </p:sp>
      <p:sp>
        <p:nvSpPr>
          <p:cNvPr id="7" name="日期占位符 3"/>
          <p:cNvSpPr>
            <a:spLocks noGrp="1"/>
          </p:cNvSpPr>
          <p:nvPr>
            <p:ph type="dt" sz="half" idx="10"/>
            <p:custDataLst>
              <p:tags r:id="rId6"/>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7"/>
            </p:custDataLst>
          </p:nvPr>
        </p:nvSpPr>
        <p:spPr/>
        <p:txBody>
          <a:bodyPr/>
          <a:lstStyle/>
          <a:p>
            <a:endParaRPr lang="zh-CN" altLang="en-US"/>
          </a:p>
        </p:txBody>
      </p:sp>
      <p:sp>
        <p:nvSpPr>
          <p:cNvPr id="9" name="灯片编号占位符 5"/>
          <p:cNvSpPr>
            <a:spLocks noGrp="1"/>
          </p:cNvSpPr>
          <p:nvPr>
            <p:ph type="sldNum" sz="quarter" idx="12"/>
            <p:custDataLst>
              <p:tags r:id="rId8"/>
            </p:custDataLst>
          </p:nvPr>
        </p:nvSpPr>
        <p:spPr/>
        <p:txBody>
          <a:bodyPr wrap="square">
            <a:normAutofit/>
          </a:bodyPr>
          <a:lstStyle/>
          <a:p>
            <a:fld id="{BE5F26B5-172A-4DC2-B0B7-181CFC56B87C}" type="slidenum">
              <a:rPr lang="zh-CN" altLang="en-US" smtClean="0"/>
            </a:fld>
            <a:endParaRPr lang="zh-CN" altLang="en-US"/>
          </a:p>
        </p:txBody>
      </p:sp>
      <p:sp>
        <p:nvSpPr>
          <p:cNvPr id="14" name="矩形 13"/>
          <p:cNvSpPr/>
          <p:nvPr userDrawn="1">
            <p:custDataLst>
              <p:tags r:id="rId9"/>
            </p:custDataLst>
          </p:nvPr>
        </p:nvSpPr>
        <p:spPr>
          <a:xfrm>
            <a:off x="11779270" y="1871981"/>
            <a:ext cx="412730" cy="4249810"/>
          </a:xfrm>
          <a:prstGeom prst="rect">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12" name="矩形 11"/>
          <p:cNvSpPr/>
          <p:nvPr userDrawn="1">
            <p:custDataLst>
              <p:tags r:id="rId2"/>
            </p:custDataLst>
          </p:nvPr>
        </p:nvSpPr>
        <p:spPr>
          <a:xfrm>
            <a:off x="0" y="-1"/>
            <a:ext cx="3390264" cy="6856713"/>
          </a:xfrm>
          <a:prstGeom prst="rect">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 name="标题 1"/>
          <p:cNvSpPr>
            <a:spLocks noGrp="1"/>
          </p:cNvSpPr>
          <p:nvPr>
            <p:ph type="title"/>
            <p:custDataLst>
              <p:tags r:id="rId3"/>
            </p:custDataLst>
          </p:nvPr>
        </p:nvSpPr>
        <p:spPr>
          <a:xfrm>
            <a:off x="6675613" y="2941823"/>
            <a:ext cx="5330939" cy="759320"/>
          </a:xfrm>
        </p:spPr>
        <p:txBody>
          <a:bodyPr vert="horz" wrap="square" lIns="101600" tIns="38100" rIns="76200" bIns="38100" rtlCol="0" anchor="t" anchorCtr="0">
            <a:normAutofit/>
          </a:bodyPr>
          <a:lstStyle>
            <a:lvl1pPr marL="0" indent="0">
              <a:buFont typeface="Arial" panose="020B0604020202020204" pitchFamily="34" charset="0"/>
              <a:buNone/>
              <a:defRPr kumimoji="0" lang="zh-CN" altLang="en-US" sz="3000" b="1" i="0" u="none" strike="noStrike" cap="none" spc="0" normalizeH="0" baseline="0" noProof="1" dirty="0">
                <a:solidFill>
                  <a:schemeClr val="tx1">
                    <a:lumMod val="85000"/>
                    <a:lumOff val="15000"/>
                  </a:schemeClr>
                </a:solidFill>
                <a:uFillTx/>
                <a:latin typeface="+mj-ea"/>
                <a:ea typeface="+mj-ea"/>
                <a:cs typeface="+mn-cs"/>
              </a:defRPr>
            </a:lvl1pPr>
          </a:lstStyle>
          <a:p>
            <a:pPr marL="0" marR="0" lvl="0" fontAlgn="auto">
              <a:lnSpc>
                <a:spcPct val="83000"/>
              </a:lnSpc>
              <a:buClrTx/>
              <a:buSzTx/>
              <a:buFontTx/>
            </a:pPr>
            <a:r>
              <a:rPr lang="zh-CN" altLang="en-US" dirty="0"/>
              <a:t>单击此处编辑母版标题样式</a:t>
            </a:r>
            <a:endParaRPr lang="zh-CN" altLang="en-US" dirty="0"/>
          </a:p>
        </p:txBody>
      </p:sp>
      <p:sp>
        <p:nvSpPr>
          <p:cNvPr id="3" name="文本占位符 2"/>
          <p:cNvSpPr>
            <a:spLocks noGrp="1"/>
          </p:cNvSpPr>
          <p:nvPr>
            <p:ph type="body" idx="1" hasCustomPrompt="1"/>
            <p:custDataLst>
              <p:tags r:id="rId4"/>
            </p:custDataLst>
          </p:nvPr>
        </p:nvSpPr>
        <p:spPr>
          <a:xfrm>
            <a:off x="6675613" y="4065311"/>
            <a:ext cx="5330938" cy="1264219"/>
          </a:xfrm>
        </p:spPr>
        <p:txBody>
          <a:bodyPr vert="horz" wrap="square" lIns="101600" tIns="0" rIns="82550" bIns="0" rtlCol="0" anchor="t" anchorCtr="0">
            <a:normAutofit/>
          </a:bodyPr>
          <a:lstStyle>
            <a:lvl1pPr marL="0" indent="0">
              <a:buFont typeface="Arial" panose="020B0604020202020204" pitchFamily="34" charset="0"/>
              <a:buNone/>
              <a:defRPr kumimoji="0" lang="zh-CN" altLang="en-US" sz="1600" b="1" i="0" u="none" strike="noStrike" cap="none" spc="0" normalizeH="0" baseline="0" noProof="1" dirty="0">
                <a:solidFill>
                  <a:schemeClr val="tx1">
                    <a:lumMod val="85000"/>
                    <a:lumOff val="15000"/>
                  </a:schemeClr>
                </a:solidFill>
                <a:uFillTx/>
                <a:latin typeface="+mj-ea"/>
                <a:ea typeface="+mj-ea"/>
              </a:defRPr>
            </a:lvl1pPr>
          </a:lstStyle>
          <a:p>
            <a:pPr marL="57150" marR="0" lvl="0" indent="-285750" fontAlgn="auto">
              <a:lnSpc>
                <a:spcPct val="139000"/>
              </a:lnSpc>
              <a:spcBef>
                <a:spcPts val="0"/>
              </a:spcBef>
              <a:spcAft>
                <a:spcPts val="1000"/>
              </a:spcAft>
              <a:buClrTx/>
              <a:buSzTx/>
            </a:pPr>
            <a:r>
              <a:rPr lang="zh-CN" altLang="en-US" dirty="0"/>
              <a:t>单击此处编辑副标题</a:t>
            </a:r>
            <a:endParaRPr lang="zh-CN" altLang="en-US" dirty="0"/>
          </a:p>
        </p:txBody>
      </p:sp>
      <p:sp>
        <p:nvSpPr>
          <p:cNvPr id="8" name="节编号 3"/>
          <p:cNvSpPr>
            <a:spLocks noGrp="1"/>
          </p:cNvSpPr>
          <p:nvPr>
            <p:ph type="body" sz="quarter" idx="13" hasCustomPrompt="1"/>
            <p:custDataLst>
              <p:tags r:id="rId5"/>
            </p:custDataLst>
          </p:nvPr>
        </p:nvSpPr>
        <p:spPr>
          <a:xfrm>
            <a:off x="6675613" y="740228"/>
            <a:ext cx="5330939" cy="2069197"/>
          </a:xfrm>
        </p:spPr>
        <p:txBody>
          <a:bodyPr vert="horz" wrap="square" rtlCol="0" anchor="b" anchorCtr="0">
            <a:normAutofit fontScale="97500"/>
          </a:bodyPr>
          <a:lstStyle>
            <a:lvl1pPr marL="0" indent="0">
              <a:buFont typeface="Arial" panose="020B0604020202020204" pitchFamily="34" charset="0"/>
              <a:buNone/>
              <a:defRPr lang="zh-CN" altLang="en-US" sz="8000" b="1" i="0" dirty="0">
                <a:solidFill>
                  <a:schemeClr val="tx1">
                    <a:lumMod val="85000"/>
                    <a:lumOff val="15000"/>
                  </a:schemeClr>
                </a:solidFill>
                <a:latin typeface="+mj-ea"/>
                <a:ea typeface="+mj-ea"/>
              </a:defRPr>
            </a:lvl1pPr>
          </a:lstStyle>
          <a:p>
            <a:pPr marL="0" lvl="0">
              <a:lnSpc>
                <a:spcPct val="83000"/>
              </a:lnSpc>
            </a:pPr>
            <a:r>
              <a:rPr lang="zh-CN" altLang="en-US" dirty="0"/>
              <a:t>节编号</a:t>
            </a:r>
            <a:endParaRPr lang="zh-CN" altLang="en-US" dirty="0"/>
          </a:p>
        </p:txBody>
      </p:sp>
      <p:sp>
        <p:nvSpPr>
          <p:cNvPr id="4" name="日期占位符 4"/>
          <p:cNvSpPr>
            <a:spLocks noGrp="1"/>
          </p:cNvSpPr>
          <p:nvPr>
            <p:ph type="dt" sz="half" idx="10"/>
            <p:custDataLst>
              <p:tags r:id="rId6"/>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5"/>
          <p:cNvSpPr>
            <a:spLocks noGrp="1"/>
          </p:cNvSpPr>
          <p:nvPr>
            <p:ph type="ftr" sz="quarter" idx="11"/>
            <p:custDataLst>
              <p:tags r:id="rId7"/>
            </p:custDataLst>
          </p:nvPr>
        </p:nvSpPr>
        <p:spPr/>
        <p:txBody>
          <a:bodyPr/>
          <a:lstStyle/>
          <a:p>
            <a:endParaRPr lang="zh-CN" altLang="en-US"/>
          </a:p>
        </p:txBody>
      </p:sp>
      <p:sp>
        <p:nvSpPr>
          <p:cNvPr id="6" name="灯片编号占位符 6"/>
          <p:cNvSpPr>
            <a:spLocks noGrp="1"/>
          </p:cNvSpPr>
          <p:nvPr>
            <p:ph type="sldNum" sz="quarter" idx="12"/>
            <p:custDataLst>
              <p:tags r:id="rId8"/>
            </p:custDataLst>
          </p:nvPr>
        </p:nvSpPr>
        <p:spPr/>
        <p:txBody>
          <a:bodyPr wrap="square">
            <a:normAutofit/>
          </a:bodyPr>
          <a:lstStyle/>
          <a:p>
            <a:fld id="{BE5F26B5-172A-4DC2-B0B7-181CFC56B87C}" type="slidenum">
              <a:rPr lang="zh-CN" altLang="en-US" smtClean="0"/>
            </a:fld>
            <a:endParaRPr lang="zh-CN" altLang="en-US"/>
          </a:p>
        </p:txBody>
      </p:sp>
      <p:pic>
        <p:nvPicPr>
          <p:cNvPr id="10" name="图片 9" descr="画板 1"/>
          <p:cNvPicPr>
            <a:picLocks noChangeAspect="1"/>
          </p:cNvPicPr>
          <p:nvPr userDrawn="1">
            <p:custDataLst>
              <p:tags r:id="rId9"/>
            </p:custDataLst>
          </p:nvPr>
        </p:nvPicPr>
        <p:blipFill>
          <a:blip r:embed="rId10"/>
          <a:stretch>
            <a:fillRect/>
          </a:stretch>
        </p:blipFill>
        <p:spPr>
          <a:xfrm>
            <a:off x="942975" y="1016535"/>
            <a:ext cx="5619069" cy="5004000"/>
          </a:xfrm>
          <a:prstGeom prst="rect">
            <a:avLst/>
          </a:prstGeom>
        </p:spPr>
      </p:pic>
      <p:cxnSp>
        <p:nvCxnSpPr>
          <p:cNvPr id="11" name="直接连接符 10"/>
          <p:cNvCxnSpPr/>
          <p:nvPr userDrawn="1">
            <p:custDataLst>
              <p:tags r:id="rId11"/>
            </p:custDataLst>
          </p:nvPr>
        </p:nvCxnSpPr>
        <p:spPr>
          <a:xfrm>
            <a:off x="6825342" y="3860799"/>
            <a:ext cx="3628571"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wrap="square" lIns="0" tIns="0" rIns="0" bIns="0" rtlCol="0" anchor="ctr">
            <a:normAutofit/>
          </a:bodyPr>
          <a:lstStyle>
            <a:lvl1pPr>
              <a:defRPr lang="zh-CN" altLang="en-US" dirty="0"/>
            </a:lvl1pPr>
          </a:lstStyle>
          <a:p>
            <a:pPr lvl="0"/>
            <a:r>
              <a:rPr lang="zh-CN" altLang="en-US" dirty="0"/>
              <a:t>单击此处编辑母版标题样式</a:t>
            </a:r>
            <a:endParaRPr lang="zh-CN" altLang="en-US" dirty="0"/>
          </a:p>
        </p:txBody>
      </p:sp>
      <p:sp>
        <p:nvSpPr>
          <p:cNvPr id="3" name="内容占位符 2"/>
          <p:cNvSpPr>
            <a:spLocks noGrp="1"/>
          </p:cNvSpPr>
          <p:nvPr>
            <p:ph sz="half" idx="1"/>
            <p:custDataLst>
              <p:tags r:id="rId3"/>
            </p:custDataLst>
          </p:nvPr>
        </p:nvSpPr>
        <p:spPr>
          <a:xfrm>
            <a:off x="695960" y="1301750"/>
            <a:ext cx="5323840" cy="487585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内容占位符 3"/>
          <p:cNvSpPr>
            <a:spLocks noGrp="1"/>
          </p:cNvSpPr>
          <p:nvPr>
            <p:ph sz="half" idx="2"/>
            <p:custDataLst>
              <p:tags r:id="rId4"/>
            </p:custDataLst>
          </p:nvPr>
        </p:nvSpPr>
        <p:spPr>
          <a:xfrm>
            <a:off x="6172200" y="1301750"/>
            <a:ext cx="5323840" cy="487585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日期占位符 4"/>
          <p:cNvSpPr>
            <a:spLocks noGrp="1"/>
          </p:cNvSpPr>
          <p:nvPr>
            <p:ph type="dt" sz="half" idx="10"/>
            <p:custDataLst>
              <p:tags r:id="rId5"/>
            </p:custDataLst>
          </p:nvPr>
        </p:nvSpPr>
        <p:spPr/>
        <p:txBody>
          <a:bodyPr wrap="square">
            <a:normAutofit/>
          </a:bodyPr>
          <a:lstStyle/>
          <a:p>
            <a:fld id="{5592522B-0F24-4480-B9DD-A9474A6880D6}"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0000"/>
            <a:ext cx="10515600" cy="864000"/>
          </a:xfrm>
        </p:spPr>
        <p:txBody>
          <a:bodyPr vert="horz" wrap="square" lIns="0" tIns="0" rIns="0" bIns="0" rtlCol="0" anchor="ctr">
            <a:normAutofit/>
          </a:bodyPr>
          <a:lstStyle>
            <a:lvl1pPr>
              <a:defRPr lang="zh-CN" altLang="en-US" dirty="0"/>
            </a:lvl1pPr>
          </a:lstStyle>
          <a:p>
            <a:pPr lvl="0"/>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69596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4"/>
            </p:custDataLst>
          </p:nvPr>
        </p:nvSpPr>
        <p:spPr>
          <a:xfrm>
            <a:off x="695960" y="1875099"/>
            <a:ext cx="5323840" cy="4300276"/>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文本占位符 4"/>
          <p:cNvSpPr>
            <a:spLocks noGrp="1"/>
          </p:cNvSpPr>
          <p:nvPr>
            <p:ph type="body" sz="quarter" idx="3"/>
            <p:custDataLst>
              <p:tags r:id="rId5"/>
            </p:custDataLst>
          </p:nvPr>
        </p:nvSpPr>
        <p:spPr>
          <a:xfrm>
            <a:off x="617220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6"/>
            </p:custDataLst>
          </p:nvPr>
        </p:nvSpPr>
        <p:spPr>
          <a:xfrm>
            <a:off x="6172200" y="1875099"/>
            <a:ext cx="5323840" cy="4300276"/>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7" name="日期占位符 6"/>
          <p:cNvSpPr>
            <a:spLocks noGrp="1"/>
          </p:cNvSpPr>
          <p:nvPr>
            <p:ph type="dt" sz="half" idx="10"/>
            <p:custDataLst>
              <p:tags r:id="rId7"/>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fld>
            <a:endParaRPr lang="zh-CN" altLang="en-US" dirty="0"/>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1"/>
          <p:cNvSpPr>
            <a:spLocks noGrp="1"/>
          </p:cNvSpPr>
          <p:nvPr>
            <p:ph idx="1"/>
            <p:custDataLst>
              <p:tags r:id="rId2"/>
            </p:custDataLst>
          </p:nvPr>
        </p:nvSpPr>
        <p:spPr>
          <a:xfrm>
            <a:off x="695960" y="360045"/>
            <a:ext cx="10801985" cy="581787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3"/>
          <p:cNvSpPr>
            <a:spLocks noGrp="1"/>
          </p:cNvSpPr>
          <p:nvPr>
            <p:ph type="ftr" sz="quarter" idx="11"/>
            <p:custDataLst>
              <p:tags r:id="rId4"/>
            </p:custDataLst>
          </p:nvPr>
        </p:nvSpPr>
        <p:spPr/>
        <p:txBody>
          <a:bodyPr/>
          <a:lstStyle/>
          <a:p>
            <a:endParaRPr lang="zh-CN" altLang="en-US"/>
          </a:p>
        </p:txBody>
      </p:sp>
      <p:sp>
        <p:nvSpPr>
          <p:cNvPr id="6"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0000"/>
            <a:ext cx="10515600" cy="864000"/>
          </a:xfrm>
        </p:spPr>
        <p:txBody>
          <a:bodyPr wrap="square">
            <a:normAutofit/>
          </a:bodyPr>
          <a:lstStyle>
            <a:lvl1pPr>
              <a:defRPr>
                <a:latin typeface="+mj-ea"/>
                <a:ea typeface="+mj-ea"/>
              </a:defRPr>
            </a:lvl1pPr>
          </a:lstStyle>
          <a:p>
            <a:r>
              <a:rPr lang="zh-CN" altLang="en-US" dirty="0"/>
              <a:t>单击此处编辑母版标题样式</a:t>
            </a:r>
            <a:endParaRPr lang="zh-CN" altLang="en-US" dirty="0"/>
          </a:p>
        </p:txBody>
      </p:sp>
      <p:sp>
        <p:nvSpPr>
          <p:cNvPr id="3" name="文本占位符 2"/>
          <p:cNvSpPr>
            <a:spLocks noGrp="1"/>
          </p:cNvSpPr>
          <p:nvPr>
            <p:ph type="body" idx="1" hasCustomPrompt="1"/>
            <p:custDataLst>
              <p:tags r:id="rId3"/>
            </p:custDataLst>
          </p:nvPr>
        </p:nvSpPr>
        <p:spPr>
          <a:xfrm>
            <a:off x="695960" y="1301750"/>
            <a:ext cx="10799088" cy="405553"/>
          </a:xfrm>
        </p:spPr>
        <p:txBody>
          <a:bodyPr wrap="square" anchor="t">
            <a:normAutofit/>
          </a:bodyPr>
          <a:lstStyle>
            <a:lvl1pPr marL="0" indent="0">
              <a:buNone/>
              <a:defRPr sz="2400" b="0">
                <a:latin typeface="+mj-ea"/>
                <a:ea typeface="+mj-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dirty="0"/>
              <a:t>单击此处编辑副标题</a:t>
            </a:r>
            <a:endParaRPr lang="zh-CN" altLang="en-US" dirty="0"/>
          </a:p>
        </p:txBody>
      </p:sp>
      <p:sp>
        <p:nvSpPr>
          <p:cNvPr id="7" name="日期占位符 3"/>
          <p:cNvSpPr>
            <a:spLocks noGrp="1"/>
          </p:cNvSpPr>
          <p:nvPr>
            <p:ph type="dt" sz="half" idx="10"/>
            <p:custDataLst>
              <p:tags r:id="rId4"/>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5"/>
            </p:custDataLst>
          </p:nvPr>
        </p:nvSpPr>
        <p:spPr/>
        <p:txBody>
          <a:bodyPr/>
          <a:lstStyle/>
          <a:p>
            <a:endParaRPr lang="zh-CN" altLang="en-US"/>
          </a:p>
        </p:txBody>
      </p:sp>
      <p:sp>
        <p:nvSpPr>
          <p:cNvPr id="9"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pic>
        <p:nvPicPr>
          <p:cNvPr id="12" name="image 101" descr="/Users/mac/Desktop/画板 2.png画板 2"/>
          <p:cNvPicPr>
            <a:picLocks noChangeAspect="1"/>
          </p:cNvPicPr>
          <p:nvPr userDrawn="1">
            <p:custDataLst>
              <p:tags r:id="rId2"/>
            </p:custDataLst>
          </p:nvPr>
        </p:nvPicPr>
        <p:blipFill>
          <a:blip r:embed="rId3"/>
          <a:srcRect/>
          <a:stretch>
            <a:fillRect/>
          </a:stretch>
        </p:blipFill>
        <p:spPr>
          <a:xfrm>
            <a:off x="1200" y="695"/>
            <a:ext cx="12189600" cy="6856611"/>
          </a:xfrm>
          <a:prstGeom prst="rect">
            <a:avLst/>
          </a:prstGeom>
          <a:ln w="12700">
            <a:miter lim="400000"/>
            <a:headEnd/>
            <a:tailEnd/>
          </a:ln>
        </p:spPr>
      </p:pic>
      <p:sp>
        <p:nvSpPr>
          <p:cNvPr id="8" name="矩形 7"/>
          <p:cNvSpPr/>
          <p:nvPr userDrawn="1">
            <p:custDataLst>
              <p:tags r:id="rId4"/>
            </p:custDataLst>
          </p:nvPr>
        </p:nvSpPr>
        <p:spPr>
          <a:xfrm>
            <a:off x="625158" y="622446"/>
            <a:ext cx="10941684" cy="5613107"/>
          </a:xfrm>
          <a:prstGeom prst="rect">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 name="标题 1"/>
          <p:cNvSpPr>
            <a:spLocks noGrp="1"/>
          </p:cNvSpPr>
          <p:nvPr>
            <p:ph type="ctrTitle" hasCustomPrompt="1"/>
            <p:custDataLst>
              <p:tags r:id="rId5"/>
            </p:custDataLst>
          </p:nvPr>
        </p:nvSpPr>
        <p:spPr>
          <a:xfrm>
            <a:off x="2050691" y="1630605"/>
            <a:ext cx="8090616" cy="2107640"/>
          </a:xfrm>
          <a:noFill/>
        </p:spPr>
        <p:txBody>
          <a:bodyPr vert="horz" wrap="square" lIns="91440" tIns="45720" rIns="0" bIns="45720" rtlCol="0" anchor="b" anchorCtr="0">
            <a:normAutofit/>
          </a:bodyPr>
          <a:lstStyle>
            <a:lvl1pPr marL="0" indent="0" algn="ctr">
              <a:buFont typeface="Arial" panose="020B0604020202020204" pitchFamily="34" charset="0"/>
              <a:buNone/>
              <a:defRPr kumimoji="0" lang="zh-CN" altLang="en-US" sz="6600" b="1" i="0" u="none" strike="noStrike" cap="none" spc="0" normalizeH="0" baseline="0" noProof="1" dirty="0">
                <a:solidFill>
                  <a:schemeClr val="lt1">
                    <a:lumMod val="100000"/>
                  </a:schemeClr>
                </a:solidFill>
                <a:uFillTx/>
                <a:latin typeface="+mj-ea"/>
                <a:ea typeface="+mj-ea"/>
                <a:cs typeface="汉仪旗黑-90S" panose="00020600040101010101" charset="-122"/>
              </a:defRPr>
            </a:lvl1pPr>
          </a:lstStyle>
          <a:p>
            <a:pPr marL="0" marR="0" lvl="0" algn="ctr" fontAlgn="auto">
              <a:buClrTx/>
              <a:buSzTx/>
              <a:buFontTx/>
            </a:pPr>
            <a:r>
              <a:rPr lang="zh-CN" altLang="en-US" dirty="0"/>
              <a:t>单击编辑母版标题</a:t>
            </a:r>
            <a:endParaRPr lang="zh-CN" altLang="en-US" dirty="0"/>
          </a:p>
        </p:txBody>
      </p:sp>
      <p:sp>
        <p:nvSpPr>
          <p:cNvPr id="3" name="副标题 2"/>
          <p:cNvSpPr>
            <a:spLocks noGrp="1"/>
          </p:cNvSpPr>
          <p:nvPr>
            <p:ph type="subTitle" idx="1" hasCustomPrompt="1"/>
            <p:custDataLst>
              <p:tags r:id="rId6"/>
            </p:custDataLst>
          </p:nvPr>
        </p:nvSpPr>
        <p:spPr>
          <a:xfrm>
            <a:off x="2050691" y="3850640"/>
            <a:ext cx="8090616" cy="1229360"/>
          </a:xfrm>
          <a:noFill/>
        </p:spPr>
        <p:txBody>
          <a:bodyPr vert="horz" wrap="square" lIns="0" tIns="0" rIns="0" bIns="0" rtlCol="0">
            <a:normAutofit/>
          </a:bodyPr>
          <a:lstStyle>
            <a:lvl1pPr marL="0" indent="0" algn="ctr">
              <a:buFont typeface="Arial" panose="020B0604020202020204" pitchFamily="34" charset="0"/>
              <a:buNone/>
              <a:defRPr kumimoji="0" lang="zh-CN" altLang="en-US" b="1" i="0" u="none" strike="noStrike" cap="none" spc="2500" normalizeH="0" baseline="0" noProof="1" dirty="0">
                <a:solidFill>
                  <a:schemeClr val="lt1">
                    <a:lumMod val="100000"/>
                  </a:schemeClr>
                </a:solidFill>
                <a:uFillTx/>
                <a:latin typeface="+mj-ea"/>
                <a:ea typeface="+mj-ea"/>
              </a:defRPr>
            </a:lvl1pPr>
          </a:lstStyle>
          <a:p>
            <a:pPr marL="114300" marR="0" lvl="0" indent="-342900" algn="ctr" fontAlgn="auto">
              <a:lnSpc>
                <a:spcPct val="100000"/>
              </a:lnSpc>
              <a:spcBef>
                <a:spcPts val="0"/>
              </a:spcBef>
              <a:spcAft>
                <a:spcPts val="1000"/>
              </a:spcAft>
              <a:buClrTx/>
              <a:buSzTx/>
            </a:pPr>
            <a:r>
              <a:rPr lang="zh-CN" altLang="en-US" dirty="0"/>
              <a:t>单击此处编辑副标题</a:t>
            </a:r>
            <a:endParaRPr lang="zh-CN" altLang="en-US" dirty="0"/>
          </a:p>
        </p:txBody>
      </p:sp>
      <p:sp>
        <p:nvSpPr>
          <p:cNvPr id="4" name="日期占位符 3"/>
          <p:cNvSpPr>
            <a:spLocks noGrp="1"/>
          </p:cNvSpPr>
          <p:nvPr>
            <p:ph type="dt" sz="half" idx="10"/>
            <p:custDataLst>
              <p:tags r:id="rId7"/>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lstStyle/>
          <a:p>
            <a:endParaRPr lang="zh-CN" altLang="en-US"/>
          </a:p>
        </p:txBody>
      </p:sp>
      <p:sp>
        <p:nvSpPr>
          <p:cNvPr id="6" name="灯片编号占位符 5"/>
          <p:cNvSpPr>
            <a:spLocks noGrp="1"/>
          </p:cNvSpPr>
          <p:nvPr>
            <p:ph type="sldNum" sz="quarter" idx="12"/>
            <p:custDataLst>
              <p:tags r:id="rId9"/>
            </p:custDataLst>
          </p:nvPr>
        </p:nvSpPr>
        <p:spPr>
          <a:xfrm>
            <a:off x="8610600" y="6356350"/>
            <a:ext cx="2743200" cy="365125"/>
          </a:xfrm>
        </p:spPr>
        <p:txBody>
          <a:bodyPr wrap="square">
            <a:normAutofit/>
          </a:bodyPr>
          <a:lstStyle/>
          <a:p>
            <a:fld id="{BE5F26B5-172A-4DC2-B0B7-181CFC56B87C}" type="slidenum">
              <a:rPr lang="zh-CN" altLang="en-US" smtClean="0"/>
            </a:fld>
            <a:endParaRPr lang="zh-CN" altLang="en-US"/>
          </a:p>
        </p:txBody>
      </p:sp>
      <p:sp>
        <p:nvSpPr>
          <p:cNvPr id="11" name="任意多边形: 形状 10"/>
          <p:cNvSpPr/>
          <p:nvPr userDrawn="1">
            <p:custDataLst>
              <p:tags r:id="rId10"/>
            </p:custDataLst>
          </p:nvPr>
        </p:nvSpPr>
        <p:spPr>
          <a:xfrm>
            <a:off x="984528" y="5603105"/>
            <a:ext cx="1304717" cy="634895"/>
          </a:xfrm>
          <a:custGeom>
            <a:avLst/>
            <a:gdLst>
              <a:gd name="connsiteX0" fmla="*/ 652358 w 1304717"/>
              <a:gd name="connsiteY0" fmla="*/ 1 h 634895"/>
              <a:gd name="connsiteX1" fmla="*/ 721998 w 1304717"/>
              <a:gd name="connsiteY1" fmla="*/ 28846 h 634895"/>
              <a:gd name="connsiteX2" fmla="*/ 1280090 w 1304717"/>
              <a:gd name="connsiteY2" fmla="*/ 586939 h 634895"/>
              <a:gd name="connsiteX3" fmla="*/ 1301724 w 1304717"/>
              <a:gd name="connsiteY3" fmla="*/ 619518 h 634895"/>
              <a:gd name="connsiteX4" fmla="*/ 1304717 w 1304717"/>
              <a:gd name="connsiteY4" fmla="*/ 634895 h 634895"/>
              <a:gd name="connsiteX5" fmla="*/ 0 w 1304717"/>
              <a:gd name="connsiteY5" fmla="*/ 634895 h 634895"/>
              <a:gd name="connsiteX6" fmla="*/ 2992 w 1304717"/>
              <a:gd name="connsiteY6" fmla="*/ 619518 h 634895"/>
              <a:gd name="connsiteX7" fmla="*/ 24626 w 1304717"/>
              <a:gd name="connsiteY7" fmla="*/ 586939 h 634895"/>
              <a:gd name="connsiteX8" fmla="*/ 582719 w 1304717"/>
              <a:gd name="connsiteY8" fmla="*/ 28846 h 634895"/>
              <a:gd name="connsiteX9" fmla="*/ 652358 w 1304717"/>
              <a:gd name="connsiteY9" fmla="*/ 1 h 634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4717" h="634895">
                <a:moveTo>
                  <a:pt x="652358" y="1"/>
                </a:moveTo>
                <a:cubicBezTo>
                  <a:pt x="677563" y="0"/>
                  <a:pt x="702767" y="9616"/>
                  <a:pt x="721998" y="28846"/>
                </a:cubicBezTo>
                <a:lnTo>
                  <a:pt x="1280090" y="586939"/>
                </a:lnTo>
                <a:cubicBezTo>
                  <a:pt x="1289705" y="596554"/>
                  <a:pt x="1296917" y="607663"/>
                  <a:pt x="1301724" y="619518"/>
                </a:cubicBezTo>
                <a:lnTo>
                  <a:pt x="1304717" y="634895"/>
                </a:lnTo>
                <a:lnTo>
                  <a:pt x="0" y="634895"/>
                </a:lnTo>
                <a:lnTo>
                  <a:pt x="2992" y="619518"/>
                </a:lnTo>
                <a:cubicBezTo>
                  <a:pt x="7799" y="607663"/>
                  <a:pt x="15011" y="596554"/>
                  <a:pt x="24626" y="586939"/>
                </a:cubicBezTo>
                <a:lnTo>
                  <a:pt x="582719" y="28846"/>
                </a:lnTo>
                <a:cubicBezTo>
                  <a:pt x="601949" y="9616"/>
                  <a:pt x="627154" y="0"/>
                  <a:pt x="652358" y="1"/>
                </a:cubicBezTo>
                <a:close/>
              </a:path>
            </a:pathLst>
          </a:cu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14" name="任意多边形: 形状 13"/>
          <p:cNvSpPr/>
          <p:nvPr userDrawn="1">
            <p:custDataLst>
              <p:tags r:id="rId11"/>
            </p:custDataLst>
          </p:nvPr>
        </p:nvSpPr>
        <p:spPr>
          <a:xfrm>
            <a:off x="625158" y="5444995"/>
            <a:ext cx="1018554" cy="793006"/>
          </a:xfrm>
          <a:custGeom>
            <a:avLst/>
            <a:gdLst>
              <a:gd name="connsiteX0" fmla="*/ 328645 w 1018554"/>
              <a:gd name="connsiteY0" fmla="*/ 0 h 793006"/>
              <a:gd name="connsiteX1" fmla="*/ 401820 w 1018554"/>
              <a:gd name="connsiteY1" fmla="*/ 30310 h 793006"/>
              <a:gd name="connsiteX2" fmla="*/ 988245 w 1018554"/>
              <a:gd name="connsiteY2" fmla="*/ 616736 h 793006"/>
              <a:gd name="connsiteX3" fmla="*/ 988245 w 1018554"/>
              <a:gd name="connsiteY3" fmla="*/ 763086 h 793006"/>
              <a:gd name="connsiteX4" fmla="*/ 958325 w 1018554"/>
              <a:gd name="connsiteY4" fmla="*/ 793006 h 793006"/>
              <a:gd name="connsiteX5" fmla="*/ 0 w 1018554"/>
              <a:gd name="connsiteY5" fmla="*/ 793006 h 793006"/>
              <a:gd name="connsiteX6" fmla="*/ 0 w 1018554"/>
              <a:gd name="connsiteY6" fmla="*/ 285780 h 793006"/>
              <a:gd name="connsiteX7" fmla="*/ 255470 w 1018554"/>
              <a:gd name="connsiteY7" fmla="*/ 30310 h 793006"/>
              <a:gd name="connsiteX8" fmla="*/ 328645 w 1018554"/>
              <a:gd name="connsiteY8" fmla="*/ 0 h 79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8554" h="793006">
                <a:moveTo>
                  <a:pt x="328645" y="0"/>
                </a:moveTo>
                <a:cubicBezTo>
                  <a:pt x="355129" y="0"/>
                  <a:pt x="381613" y="10103"/>
                  <a:pt x="401820" y="30310"/>
                </a:cubicBezTo>
                <a:lnTo>
                  <a:pt x="988245" y="616736"/>
                </a:lnTo>
                <a:cubicBezTo>
                  <a:pt x="1028658" y="657149"/>
                  <a:pt x="1028658" y="722672"/>
                  <a:pt x="988245" y="763086"/>
                </a:cubicBezTo>
                <a:lnTo>
                  <a:pt x="958325" y="793006"/>
                </a:lnTo>
                <a:lnTo>
                  <a:pt x="0" y="793006"/>
                </a:lnTo>
                <a:lnTo>
                  <a:pt x="0" y="285780"/>
                </a:lnTo>
                <a:lnTo>
                  <a:pt x="255470" y="30310"/>
                </a:lnTo>
                <a:cubicBezTo>
                  <a:pt x="275676" y="10103"/>
                  <a:pt x="302160" y="0"/>
                  <a:pt x="328645" y="0"/>
                </a:cubicBezTo>
                <a:close/>
              </a:path>
            </a:pathLst>
          </a:cu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19" name="任意多边形: 形状 18"/>
          <p:cNvSpPr/>
          <p:nvPr userDrawn="1">
            <p:custDataLst>
              <p:tags r:id="rId12"/>
            </p:custDataLst>
          </p:nvPr>
        </p:nvSpPr>
        <p:spPr>
          <a:xfrm>
            <a:off x="10399134" y="605445"/>
            <a:ext cx="1113718" cy="516065"/>
          </a:xfrm>
          <a:custGeom>
            <a:avLst/>
            <a:gdLst>
              <a:gd name="connsiteX0" fmla="*/ 0 w 1113718"/>
              <a:gd name="connsiteY0" fmla="*/ 0 h 516065"/>
              <a:gd name="connsiteX1" fmla="*/ 1113718 w 1113718"/>
              <a:gd name="connsiteY1" fmla="*/ 0 h 516065"/>
              <a:gd name="connsiteX2" fmla="*/ 626498 w 1113718"/>
              <a:gd name="connsiteY2" fmla="*/ 487220 h 516065"/>
              <a:gd name="connsiteX3" fmla="*/ 556859 w 1113718"/>
              <a:gd name="connsiteY3" fmla="*/ 516065 h 516065"/>
              <a:gd name="connsiteX4" fmla="*/ 487219 w 1113718"/>
              <a:gd name="connsiteY4" fmla="*/ 487220 h 516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3718" h="516065">
                <a:moveTo>
                  <a:pt x="0" y="0"/>
                </a:moveTo>
                <a:lnTo>
                  <a:pt x="1113718" y="0"/>
                </a:lnTo>
                <a:lnTo>
                  <a:pt x="626498" y="487220"/>
                </a:lnTo>
                <a:cubicBezTo>
                  <a:pt x="607268" y="506450"/>
                  <a:pt x="582063" y="516066"/>
                  <a:pt x="556859" y="516065"/>
                </a:cubicBezTo>
                <a:cubicBezTo>
                  <a:pt x="531654" y="516066"/>
                  <a:pt x="506450" y="506450"/>
                  <a:pt x="487219" y="487220"/>
                </a:cubicBezTo>
                <a:close/>
              </a:path>
            </a:pathLst>
          </a:cu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21" name="任意多边形: 形状 20"/>
          <p:cNvSpPr/>
          <p:nvPr userDrawn="1">
            <p:custDataLst>
              <p:tags r:id="rId13"/>
            </p:custDataLst>
          </p:nvPr>
        </p:nvSpPr>
        <p:spPr>
          <a:xfrm>
            <a:off x="10952228" y="605445"/>
            <a:ext cx="614614" cy="644491"/>
          </a:xfrm>
          <a:custGeom>
            <a:avLst/>
            <a:gdLst>
              <a:gd name="connsiteX0" fmla="*/ 0 w 614614"/>
              <a:gd name="connsiteY0" fmla="*/ 0 h 644491"/>
              <a:gd name="connsiteX1" fmla="*/ 614614 w 614614"/>
              <a:gd name="connsiteY1" fmla="*/ 0 h 644491"/>
              <a:gd name="connsiteX2" fmla="*/ 614614 w 614614"/>
              <a:gd name="connsiteY2" fmla="*/ 644491 h 644491"/>
              <a:gd name="connsiteX3" fmla="*/ 613673 w 614614"/>
              <a:gd name="connsiteY3" fmla="*/ 643866 h 644491"/>
              <a:gd name="connsiteX4" fmla="*/ 27248 w 614614"/>
              <a:gd name="connsiteY4" fmla="*/ 57440 h 644491"/>
              <a:gd name="connsiteX5" fmla="*/ 4516 w 614614"/>
              <a:gd name="connsiteY5" fmla="*/ 23207 h 644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4614" h="644491">
                <a:moveTo>
                  <a:pt x="0" y="0"/>
                </a:moveTo>
                <a:lnTo>
                  <a:pt x="614614" y="0"/>
                </a:lnTo>
                <a:lnTo>
                  <a:pt x="614614" y="644491"/>
                </a:lnTo>
                <a:lnTo>
                  <a:pt x="613673" y="643866"/>
                </a:lnTo>
                <a:lnTo>
                  <a:pt x="27248" y="57440"/>
                </a:lnTo>
                <a:cubicBezTo>
                  <a:pt x="17145" y="47337"/>
                  <a:pt x="9567" y="35664"/>
                  <a:pt x="4516" y="23207"/>
                </a:cubicBezTo>
                <a:close/>
              </a:path>
            </a:pathLst>
          </a:cu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376672"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05728" y="1600200"/>
            <a:ext cx="5376672"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1.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4" Type="http://schemas.openxmlformats.org/officeDocument/2006/relationships/theme" Target="../theme/theme3.xml"/><Relationship Id="rId23" Type="http://schemas.openxmlformats.org/officeDocument/2006/relationships/image" Target="../media/image1.jpeg"/><Relationship Id="rId22" Type="http://schemas.openxmlformats.org/officeDocument/2006/relationships/tags" Target="../tags/tag82.xml"/><Relationship Id="rId21" Type="http://schemas.openxmlformats.org/officeDocument/2006/relationships/tags" Target="../tags/tag81.xml"/><Relationship Id="rId20" Type="http://schemas.openxmlformats.org/officeDocument/2006/relationships/tags" Target="../tags/tag80.xml"/><Relationship Id="rId2" Type="http://schemas.openxmlformats.org/officeDocument/2006/relationships/slideLayout" Target="../slideLayouts/slideLayout24.xml"/><Relationship Id="rId19" Type="http://schemas.openxmlformats.org/officeDocument/2006/relationships/tags" Target="../tags/tag79.xml"/><Relationship Id="rId18" Type="http://schemas.openxmlformats.org/officeDocument/2006/relationships/tags" Target="../tags/tag78.xml"/><Relationship Id="rId17" Type="http://schemas.openxmlformats.org/officeDocument/2006/relationships/tags" Target="../tags/tag77.xml"/><Relationship Id="rId16" Type="http://schemas.openxmlformats.org/officeDocument/2006/relationships/tags" Target="../tags/tag76.xml"/><Relationship Id="rId15" Type="http://schemas.openxmlformats.org/officeDocument/2006/relationships/tags" Target="../tags/tag75.xml"/><Relationship Id="rId14" Type="http://schemas.openxmlformats.org/officeDocument/2006/relationships/tags" Target="../tags/tag74.xml"/><Relationship Id="rId13" Type="http://schemas.openxmlformats.org/officeDocument/2006/relationships/tags" Target="../tags/tag73.xml"/><Relationship Id="rId12" Type="http://schemas.openxmlformats.org/officeDocument/2006/relationships/tags" Target="../tags/tag72.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1026" name="标题 1025"/>
          <p:cNvSpPr>
            <a:spLocks noGrp="1"/>
          </p:cNvSpPr>
          <p:nvPr>
            <p:ph type="title"/>
          </p:nvPr>
        </p:nvSpPr>
        <p:spPr>
          <a:xfrm>
            <a:off x="609600" y="274638"/>
            <a:ext cx="10972800" cy="1143000"/>
          </a:xfrm>
          <a:prstGeom prst="rect">
            <a:avLst/>
          </a:prstGeom>
          <a:noFill/>
          <a:ln w="9525">
            <a:noFill/>
          </a:ln>
        </p:spPr>
        <p:txBody>
          <a:bodyPr anchor="ctr" anchorCtr="0"/>
          <a:p>
            <a:pPr lvl="0"/>
            <a:r>
              <a:rPr lang="zh-CN" altLang="en-US"/>
              <a:t>单击此处编辑母版标题样式</a:t>
            </a:r>
            <a:endParaRPr lang="zh-CN" altLang="en-US"/>
          </a:p>
        </p:txBody>
      </p:sp>
      <p:sp>
        <p:nvSpPr>
          <p:cNvPr id="1027" name="文本占位符 1026"/>
          <p:cNvSpPr>
            <a:spLocks noGrp="1"/>
          </p:cNvSpPr>
          <p:nvPr>
            <p:ph type="body" idx="1"/>
          </p:nvPr>
        </p:nvSpPr>
        <p:spPr>
          <a:xfrm>
            <a:off x="609600" y="1600200"/>
            <a:ext cx="10972800" cy="4525963"/>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pPr lvl="0"/>
            <a:endParaRPr lang="zh-CN" altLang="en-US">
              <a:latin typeface="Arial" panose="020B0604020202020204" pitchFamily="34" charset="0"/>
            </a:endParaRPr>
          </a:p>
        </p:txBody>
      </p:sp>
      <p:sp>
        <p:nvSpPr>
          <p:cNvPr id="1029" name="页脚占位符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lvl="0"/>
            <a:endParaRPr lang="zh-CN" altLang="en-US">
              <a:latin typeface="Arial" panose="020B0604020202020204" pitchFamily="34" charset="0"/>
            </a:endParaRPr>
          </a:p>
        </p:txBody>
      </p:sp>
      <p:sp>
        <p:nvSpPr>
          <p:cNvPr id="1030" name="灯片编号占位符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pic>
        <p:nvPicPr>
          <p:cNvPr id="5124" name="图片 6" descr="logo横版 png"/>
          <p:cNvPicPr>
            <a:picLocks noChangeAspect="1"/>
          </p:cNvPicPr>
          <p:nvPr userDrawn="1"/>
        </p:nvPicPr>
        <p:blipFill>
          <a:blip r:embed="rId12"/>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1026" name="标题 1025"/>
          <p:cNvSpPr>
            <a:spLocks noGrp="1"/>
          </p:cNvSpPr>
          <p:nvPr>
            <p:ph type="title"/>
          </p:nvPr>
        </p:nvSpPr>
        <p:spPr>
          <a:xfrm>
            <a:off x="609600" y="274638"/>
            <a:ext cx="10972800" cy="1143000"/>
          </a:xfrm>
          <a:prstGeom prst="rect">
            <a:avLst/>
          </a:prstGeom>
          <a:noFill/>
          <a:ln w="9525">
            <a:noFill/>
          </a:ln>
        </p:spPr>
        <p:txBody>
          <a:bodyPr anchor="ctr" anchorCtr="0"/>
          <a:p>
            <a:pPr lvl="0"/>
            <a:r>
              <a:rPr lang="zh-CN" altLang="en-US"/>
              <a:t>单击此处编辑母版标题样式</a:t>
            </a:r>
            <a:endParaRPr lang="zh-CN" altLang="en-US"/>
          </a:p>
        </p:txBody>
      </p:sp>
      <p:sp>
        <p:nvSpPr>
          <p:cNvPr id="1027" name="文本占位符 1026"/>
          <p:cNvSpPr>
            <a:spLocks noGrp="1"/>
          </p:cNvSpPr>
          <p:nvPr>
            <p:ph type="body" idx="1"/>
          </p:nvPr>
        </p:nvSpPr>
        <p:spPr>
          <a:xfrm>
            <a:off x="609600" y="1600200"/>
            <a:ext cx="10972800" cy="4525963"/>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pPr lvl="0"/>
            <a:endParaRPr lang="zh-CN" altLang="en-US">
              <a:latin typeface="Arial" panose="020B0604020202020204" pitchFamily="34" charset="0"/>
            </a:endParaRPr>
          </a:p>
        </p:txBody>
      </p:sp>
      <p:sp>
        <p:nvSpPr>
          <p:cNvPr id="1029" name="页脚占位符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lvl="0"/>
            <a:endParaRPr lang="zh-CN" altLang="en-US">
              <a:latin typeface="Arial" panose="020B0604020202020204" pitchFamily="34" charset="0"/>
            </a:endParaRPr>
          </a:p>
        </p:txBody>
      </p:sp>
      <p:sp>
        <p:nvSpPr>
          <p:cNvPr id="1030" name="灯片编号占位符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pic>
        <p:nvPicPr>
          <p:cNvPr id="5124" name="图片 6" descr="logo横版 png"/>
          <p:cNvPicPr>
            <a:picLocks noChangeAspect="1"/>
          </p:cNvPicPr>
          <p:nvPr userDrawn="1"/>
        </p:nvPicPr>
        <p:blipFill>
          <a:blip r:embed="rId12"/>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矩形 28"/>
          <p:cNvSpPr/>
          <p:nvPr userDrawn="1">
            <p:custDataLst>
              <p:tags r:id="rId12"/>
            </p:custDataLst>
          </p:nvPr>
        </p:nvSpPr>
        <p:spPr>
          <a:xfrm>
            <a:off x="0" y="0"/>
            <a:ext cx="1219200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sp>
        <p:nvSpPr>
          <p:cNvPr id="2" name="标题占位符 1"/>
          <p:cNvSpPr>
            <a:spLocks noGrp="1"/>
          </p:cNvSpPr>
          <p:nvPr>
            <p:ph type="title"/>
            <p:custDataLst>
              <p:tags r:id="rId13"/>
            </p:custDataLst>
          </p:nvPr>
        </p:nvSpPr>
        <p:spPr>
          <a:xfrm>
            <a:off x="695960" y="360000"/>
            <a:ext cx="10800000" cy="720000"/>
          </a:xfrm>
          <a:prstGeom prst="rect">
            <a:avLst/>
          </a:prstGeom>
        </p:spPr>
        <p:txBody>
          <a:bodyPr vert="horz" wrap="square" lIns="0" tIns="0" rIns="0" bIns="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4"/>
            </p:custDataLst>
          </p:nvPr>
        </p:nvSpPr>
        <p:spPr>
          <a:xfrm>
            <a:off x="695960" y="1301749"/>
            <a:ext cx="10800000" cy="4873625"/>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2"/>
            <p:custDataLst>
              <p:tags r:id="rId15"/>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16"/>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20" name="任意多边形: 形状 19"/>
          <p:cNvSpPr/>
          <p:nvPr userDrawn="1">
            <p:custDataLst>
              <p:tags r:id="rId18"/>
            </p:custDataLst>
          </p:nvPr>
        </p:nvSpPr>
        <p:spPr>
          <a:xfrm rot="2700000">
            <a:off x="-80199" y="5734664"/>
            <a:ext cx="332666" cy="332666"/>
          </a:xfrm>
          <a:custGeom>
            <a:avLst/>
            <a:gdLst>
              <a:gd name="connsiteX0" fmla="*/ 9730 w 332666"/>
              <a:gd name="connsiteY0" fmla="*/ 9730 h 332666"/>
              <a:gd name="connsiteX1" fmla="*/ 33220 w 332666"/>
              <a:gd name="connsiteY1" fmla="*/ 0 h 332666"/>
              <a:gd name="connsiteX2" fmla="*/ 299446 w 332666"/>
              <a:gd name="connsiteY2" fmla="*/ 0 h 332666"/>
              <a:gd name="connsiteX3" fmla="*/ 332666 w 332666"/>
              <a:gd name="connsiteY3" fmla="*/ 33220 h 332666"/>
              <a:gd name="connsiteX4" fmla="*/ 332666 w 332666"/>
              <a:gd name="connsiteY4" fmla="*/ 299446 h 332666"/>
              <a:gd name="connsiteX5" fmla="*/ 299446 w 332666"/>
              <a:gd name="connsiteY5" fmla="*/ 332666 h 332666"/>
              <a:gd name="connsiteX6" fmla="*/ 210854 w 332666"/>
              <a:gd name="connsiteY6" fmla="*/ 332666 h 332666"/>
              <a:gd name="connsiteX7" fmla="*/ 0 w 332666"/>
              <a:gd name="connsiteY7" fmla="*/ 121812 h 332666"/>
              <a:gd name="connsiteX8" fmla="*/ 0 w 332666"/>
              <a:gd name="connsiteY8" fmla="*/ 33220 h 332666"/>
              <a:gd name="connsiteX9" fmla="*/ 9730 w 332666"/>
              <a:gd name="connsiteY9" fmla="*/ 9730 h 33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2666" h="332666">
                <a:moveTo>
                  <a:pt x="9730" y="9730"/>
                </a:moveTo>
                <a:cubicBezTo>
                  <a:pt x="15742" y="3718"/>
                  <a:pt x="24047" y="0"/>
                  <a:pt x="33220" y="0"/>
                </a:cubicBezTo>
                <a:lnTo>
                  <a:pt x="299446" y="0"/>
                </a:lnTo>
                <a:cubicBezTo>
                  <a:pt x="317793" y="0"/>
                  <a:pt x="332666" y="14873"/>
                  <a:pt x="332666" y="33220"/>
                </a:cubicBezTo>
                <a:lnTo>
                  <a:pt x="332666" y="299446"/>
                </a:lnTo>
                <a:cubicBezTo>
                  <a:pt x="332666" y="317793"/>
                  <a:pt x="317793" y="332666"/>
                  <a:pt x="299446" y="332666"/>
                </a:cubicBezTo>
                <a:lnTo>
                  <a:pt x="210854" y="332666"/>
                </a:lnTo>
                <a:lnTo>
                  <a:pt x="0" y="121812"/>
                </a:lnTo>
                <a:lnTo>
                  <a:pt x="0" y="33220"/>
                </a:lnTo>
                <a:cubicBezTo>
                  <a:pt x="0" y="24047"/>
                  <a:pt x="3718" y="15742"/>
                  <a:pt x="9730" y="973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18" name="任意多边形: 形状 17"/>
          <p:cNvSpPr/>
          <p:nvPr userDrawn="1">
            <p:custDataLst>
              <p:tags r:id="rId19"/>
            </p:custDataLst>
          </p:nvPr>
        </p:nvSpPr>
        <p:spPr>
          <a:xfrm>
            <a:off x="366379" y="6222469"/>
            <a:ext cx="1304717" cy="634895"/>
          </a:xfrm>
          <a:custGeom>
            <a:avLst/>
            <a:gdLst>
              <a:gd name="connsiteX0" fmla="*/ 652358 w 1304717"/>
              <a:gd name="connsiteY0" fmla="*/ 1 h 634895"/>
              <a:gd name="connsiteX1" fmla="*/ 721998 w 1304717"/>
              <a:gd name="connsiteY1" fmla="*/ 28846 h 634895"/>
              <a:gd name="connsiteX2" fmla="*/ 1280090 w 1304717"/>
              <a:gd name="connsiteY2" fmla="*/ 586939 h 634895"/>
              <a:gd name="connsiteX3" fmla="*/ 1301724 w 1304717"/>
              <a:gd name="connsiteY3" fmla="*/ 619518 h 634895"/>
              <a:gd name="connsiteX4" fmla="*/ 1304717 w 1304717"/>
              <a:gd name="connsiteY4" fmla="*/ 634895 h 634895"/>
              <a:gd name="connsiteX5" fmla="*/ 0 w 1304717"/>
              <a:gd name="connsiteY5" fmla="*/ 634895 h 634895"/>
              <a:gd name="connsiteX6" fmla="*/ 2992 w 1304717"/>
              <a:gd name="connsiteY6" fmla="*/ 619518 h 634895"/>
              <a:gd name="connsiteX7" fmla="*/ 24626 w 1304717"/>
              <a:gd name="connsiteY7" fmla="*/ 586939 h 634895"/>
              <a:gd name="connsiteX8" fmla="*/ 582719 w 1304717"/>
              <a:gd name="connsiteY8" fmla="*/ 28846 h 634895"/>
              <a:gd name="connsiteX9" fmla="*/ 652358 w 1304717"/>
              <a:gd name="connsiteY9" fmla="*/ 1 h 634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4717" h="634895">
                <a:moveTo>
                  <a:pt x="652358" y="1"/>
                </a:moveTo>
                <a:cubicBezTo>
                  <a:pt x="677563" y="0"/>
                  <a:pt x="702767" y="9616"/>
                  <a:pt x="721998" y="28846"/>
                </a:cubicBezTo>
                <a:lnTo>
                  <a:pt x="1280090" y="586939"/>
                </a:lnTo>
                <a:cubicBezTo>
                  <a:pt x="1289705" y="596554"/>
                  <a:pt x="1296917" y="607663"/>
                  <a:pt x="1301724" y="619518"/>
                </a:cubicBezTo>
                <a:lnTo>
                  <a:pt x="1304717" y="634895"/>
                </a:lnTo>
                <a:lnTo>
                  <a:pt x="0" y="634895"/>
                </a:lnTo>
                <a:lnTo>
                  <a:pt x="2992" y="619518"/>
                </a:lnTo>
                <a:cubicBezTo>
                  <a:pt x="7799" y="607663"/>
                  <a:pt x="15011" y="596554"/>
                  <a:pt x="24626" y="586939"/>
                </a:cubicBezTo>
                <a:lnTo>
                  <a:pt x="582719" y="28846"/>
                </a:lnTo>
                <a:cubicBezTo>
                  <a:pt x="601949" y="9616"/>
                  <a:pt x="627154" y="0"/>
                  <a:pt x="652358" y="1"/>
                </a:cubicBezTo>
                <a:close/>
              </a:path>
            </a:pathLst>
          </a:cu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22" name="任意多边形: 形状 21"/>
          <p:cNvSpPr/>
          <p:nvPr userDrawn="1">
            <p:custDataLst>
              <p:tags r:id="rId20"/>
            </p:custDataLst>
          </p:nvPr>
        </p:nvSpPr>
        <p:spPr>
          <a:xfrm>
            <a:off x="7009" y="6064359"/>
            <a:ext cx="1018554" cy="793006"/>
          </a:xfrm>
          <a:custGeom>
            <a:avLst/>
            <a:gdLst>
              <a:gd name="connsiteX0" fmla="*/ 328645 w 1018554"/>
              <a:gd name="connsiteY0" fmla="*/ 0 h 793006"/>
              <a:gd name="connsiteX1" fmla="*/ 401820 w 1018554"/>
              <a:gd name="connsiteY1" fmla="*/ 30310 h 793006"/>
              <a:gd name="connsiteX2" fmla="*/ 988245 w 1018554"/>
              <a:gd name="connsiteY2" fmla="*/ 616736 h 793006"/>
              <a:gd name="connsiteX3" fmla="*/ 988245 w 1018554"/>
              <a:gd name="connsiteY3" fmla="*/ 763086 h 793006"/>
              <a:gd name="connsiteX4" fmla="*/ 958325 w 1018554"/>
              <a:gd name="connsiteY4" fmla="*/ 793006 h 793006"/>
              <a:gd name="connsiteX5" fmla="*/ 0 w 1018554"/>
              <a:gd name="connsiteY5" fmla="*/ 793006 h 793006"/>
              <a:gd name="connsiteX6" fmla="*/ 0 w 1018554"/>
              <a:gd name="connsiteY6" fmla="*/ 285780 h 793006"/>
              <a:gd name="connsiteX7" fmla="*/ 255470 w 1018554"/>
              <a:gd name="connsiteY7" fmla="*/ 30310 h 793006"/>
              <a:gd name="connsiteX8" fmla="*/ 328645 w 1018554"/>
              <a:gd name="connsiteY8" fmla="*/ 0 h 79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8554" h="793006">
                <a:moveTo>
                  <a:pt x="328645" y="0"/>
                </a:moveTo>
                <a:cubicBezTo>
                  <a:pt x="355129" y="0"/>
                  <a:pt x="381613" y="10103"/>
                  <a:pt x="401820" y="30310"/>
                </a:cubicBezTo>
                <a:lnTo>
                  <a:pt x="988245" y="616736"/>
                </a:lnTo>
                <a:cubicBezTo>
                  <a:pt x="1028658" y="657149"/>
                  <a:pt x="1028658" y="722672"/>
                  <a:pt x="988245" y="763086"/>
                </a:cubicBezTo>
                <a:lnTo>
                  <a:pt x="958325" y="793006"/>
                </a:lnTo>
                <a:lnTo>
                  <a:pt x="0" y="793006"/>
                </a:lnTo>
                <a:lnTo>
                  <a:pt x="0" y="285780"/>
                </a:lnTo>
                <a:lnTo>
                  <a:pt x="255470" y="30310"/>
                </a:lnTo>
                <a:cubicBezTo>
                  <a:pt x="275676" y="10103"/>
                  <a:pt x="302160" y="0"/>
                  <a:pt x="328645" y="0"/>
                </a:cubicBezTo>
                <a:close/>
              </a:path>
            </a:pathLst>
          </a:cu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36" name="任意多边形: 形状 35"/>
          <p:cNvSpPr/>
          <p:nvPr userDrawn="1">
            <p:custDataLst>
              <p:tags r:id="rId21"/>
            </p:custDataLst>
          </p:nvPr>
        </p:nvSpPr>
        <p:spPr>
          <a:xfrm>
            <a:off x="11017752" y="0"/>
            <a:ext cx="1167239" cy="517298"/>
          </a:xfrm>
          <a:custGeom>
            <a:avLst/>
            <a:gdLst>
              <a:gd name="connsiteX0" fmla="*/ 839552 w 1167239"/>
              <a:gd name="connsiteY0" fmla="*/ 189056 h 517298"/>
              <a:gd name="connsiteX1" fmla="*/ 855602 w 1167239"/>
              <a:gd name="connsiteY1" fmla="*/ 195704 h 517298"/>
              <a:gd name="connsiteX2" fmla="*/ 984236 w 1167239"/>
              <a:gd name="connsiteY2" fmla="*/ 324337 h 517298"/>
              <a:gd name="connsiteX3" fmla="*/ 984236 w 1167239"/>
              <a:gd name="connsiteY3" fmla="*/ 356438 h 517298"/>
              <a:gd name="connsiteX4" fmla="*/ 855602 w 1167239"/>
              <a:gd name="connsiteY4" fmla="*/ 485072 h 517298"/>
              <a:gd name="connsiteX5" fmla="*/ 823501 w 1167239"/>
              <a:gd name="connsiteY5" fmla="*/ 485072 h 517298"/>
              <a:gd name="connsiteX6" fmla="*/ 694868 w 1167239"/>
              <a:gd name="connsiteY6" fmla="*/ 356438 h 517298"/>
              <a:gd name="connsiteX7" fmla="*/ 694868 w 1167239"/>
              <a:gd name="connsiteY7" fmla="*/ 324336 h 517298"/>
              <a:gd name="connsiteX8" fmla="*/ 823501 w 1167239"/>
              <a:gd name="connsiteY8" fmla="*/ 195704 h 517298"/>
              <a:gd name="connsiteX9" fmla="*/ 839552 w 1167239"/>
              <a:gd name="connsiteY9" fmla="*/ 189056 h 517298"/>
              <a:gd name="connsiteX10" fmla="*/ 792602 w 1167239"/>
              <a:gd name="connsiteY10" fmla="*/ 0 h 517298"/>
              <a:gd name="connsiteX11" fmla="*/ 1167239 w 1167239"/>
              <a:gd name="connsiteY11" fmla="*/ 0 h 517298"/>
              <a:gd name="connsiteX12" fmla="*/ 1167239 w 1167239"/>
              <a:gd name="connsiteY12" fmla="*/ 40732 h 517298"/>
              <a:gd name="connsiteX13" fmla="*/ 1035929 w 1167239"/>
              <a:gd name="connsiteY13" fmla="*/ 172042 h 517298"/>
              <a:gd name="connsiteX14" fmla="*/ 964644 w 1167239"/>
              <a:gd name="connsiteY14" fmla="*/ 172042 h 517298"/>
              <a:gd name="connsiteX15" fmla="*/ 160371 w 1167239"/>
              <a:gd name="connsiteY15" fmla="*/ 0 h 517298"/>
              <a:gd name="connsiteX16" fmla="*/ 511724 w 1167239"/>
              <a:gd name="connsiteY16" fmla="*/ 0 h 517298"/>
              <a:gd name="connsiteX17" fmla="*/ 657332 w 1167239"/>
              <a:gd name="connsiteY17" fmla="*/ 145608 h 517298"/>
              <a:gd name="connsiteX18" fmla="*/ 657332 w 1167239"/>
              <a:gd name="connsiteY18" fmla="*/ 216893 h 517298"/>
              <a:gd name="connsiteX19" fmla="*/ 371690 w 1167239"/>
              <a:gd name="connsiteY19" fmla="*/ 502535 h 517298"/>
              <a:gd name="connsiteX20" fmla="*/ 300405 w 1167239"/>
              <a:gd name="connsiteY20" fmla="*/ 502535 h 517298"/>
              <a:gd name="connsiteX21" fmla="*/ 14763 w 1167239"/>
              <a:gd name="connsiteY21" fmla="*/ 216893 h 517298"/>
              <a:gd name="connsiteX22" fmla="*/ 14763 w 1167239"/>
              <a:gd name="connsiteY22" fmla="*/ 145608 h 517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67239" h="517298">
                <a:moveTo>
                  <a:pt x="839552" y="189056"/>
                </a:moveTo>
                <a:cubicBezTo>
                  <a:pt x="845361" y="189055"/>
                  <a:pt x="851170" y="191272"/>
                  <a:pt x="855602" y="195704"/>
                </a:cubicBezTo>
                <a:lnTo>
                  <a:pt x="984236" y="324337"/>
                </a:lnTo>
                <a:cubicBezTo>
                  <a:pt x="993100" y="333201"/>
                  <a:pt x="993100" y="347574"/>
                  <a:pt x="984236" y="356438"/>
                </a:cubicBezTo>
                <a:lnTo>
                  <a:pt x="855602" y="485072"/>
                </a:lnTo>
                <a:cubicBezTo>
                  <a:pt x="846738" y="493936"/>
                  <a:pt x="832365" y="493936"/>
                  <a:pt x="823501" y="485072"/>
                </a:cubicBezTo>
                <a:lnTo>
                  <a:pt x="694868" y="356438"/>
                </a:lnTo>
                <a:cubicBezTo>
                  <a:pt x="686003" y="347574"/>
                  <a:pt x="686003" y="333201"/>
                  <a:pt x="694868" y="324336"/>
                </a:cubicBezTo>
                <a:lnTo>
                  <a:pt x="823501" y="195704"/>
                </a:lnTo>
                <a:cubicBezTo>
                  <a:pt x="827933" y="191272"/>
                  <a:pt x="833743" y="189056"/>
                  <a:pt x="839552" y="189056"/>
                </a:cubicBezTo>
                <a:close/>
                <a:moveTo>
                  <a:pt x="792602" y="0"/>
                </a:moveTo>
                <a:lnTo>
                  <a:pt x="1167239" y="0"/>
                </a:lnTo>
                <a:lnTo>
                  <a:pt x="1167239" y="40732"/>
                </a:lnTo>
                <a:lnTo>
                  <a:pt x="1035929" y="172042"/>
                </a:lnTo>
                <a:cubicBezTo>
                  <a:pt x="1016244" y="191727"/>
                  <a:pt x="984329" y="191726"/>
                  <a:pt x="964644" y="172042"/>
                </a:cubicBezTo>
                <a:close/>
                <a:moveTo>
                  <a:pt x="160371" y="0"/>
                </a:moveTo>
                <a:lnTo>
                  <a:pt x="511724" y="0"/>
                </a:lnTo>
                <a:lnTo>
                  <a:pt x="657332" y="145608"/>
                </a:lnTo>
                <a:cubicBezTo>
                  <a:pt x="677017" y="165292"/>
                  <a:pt x="677017" y="197209"/>
                  <a:pt x="657332" y="216893"/>
                </a:cubicBezTo>
                <a:lnTo>
                  <a:pt x="371690" y="502535"/>
                </a:lnTo>
                <a:cubicBezTo>
                  <a:pt x="352006" y="522220"/>
                  <a:pt x="320090" y="522220"/>
                  <a:pt x="300405" y="502535"/>
                </a:cubicBezTo>
                <a:lnTo>
                  <a:pt x="14763" y="216893"/>
                </a:lnTo>
                <a:cubicBezTo>
                  <a:pt x="-4921" y="197209"/>
                  <a:pt x="-4921" y="165292"/>
                  <a:pt x="14763" y="14560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7" name="KSO_TEMPLATE" hidden="1"/>
          <p:cNvSpPr/>
          <p:nvPr userDrawn="1">
            <p:custDataLst>
              <p:tags r:id="rId2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5124" name="图片 6" descr="logo横版 png"/>
          <p:cNvPicPr>
            <a:picLocks noChangeAspect="1"/>
          </p:cNvPicPr>
          <p:nvPr userDrawn="1"/>
        </p:nvPicPr>
        <p:blipFill>
          <a:blip r:embed="rId23"/>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83.xml"/><Relationship Id="rId2" Type="http://schemas.openxmlformats.org/officeDocument/2006/relationships/image" Target="../media/image7.jpeg"/><Relationship Id="rId1" Type="http://schemas.openxmlformats.org/officeDocument/2006/relationships/image" Target="../media/image6.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105.xml"/><Relationship Id="rId3" Type="http://schemas.openxmlformats.org/officeDocument/2006/relationships/image" Target="../media/image17.png"/><Relationship Id="rId2" Type="http://schemas.openxmlformats.org/officeDocument/2006/relationships/tags" Target="../tags/tag104.xml"/><Relationship Id="rId1" Type="http://schemas.openxmlformats.org/officeDocument/2006/relationships/image" Target="../media/image16.jpe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30.xml"/><Relationship Id="rId3" Type="http://schemas.openxmlformats.org/officeDocument/2006/relationships/tags" Target="../tags/tag107.xml"/><Relationship Id="rId2" Type="http://schemas.openxmlformats.org/officeDocument/2006/relationships/image" Target="../media/image18.png"/><Relationship Id="rId1" Type="http://schemas.openxmlformats.org/officeDocument/2006/relationships/tags" Target="../tags/tag106.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30.xml"/><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30.xml"/><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15.xml"/><Relationship Id="rId1" Type="http://schemas.openxmlformats.org/officeDocument/2006/relationships/tags" Target="../tags/tag114.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29.xml"/><Relationship Id="rId4" Type="http://schemas.openxmlformats.org/officeDocument/2006/relationships/tags" Target="../tags/tag118.xml"/><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image" Target="../media/image19.jpeg"/></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6.xml"/><Relationship Id="rId7" Type="http://schemas.openxmlformats.org/officeDocument/2006/relationships/tags" Target="../tags/tag88.xml"/><Relationship Id="rId6" Type="http://schemas.openxmlformats.org/officeDocument/2006/relationships/image" Target="../media/image1.jpeg"/><Relationship Id="rId5" Type="http://schemas.openxmlformats.org/officeDocument/2006/relationships/tags" Target="../tags/tag87.xml"/><Relationship Id="rId4" Type="http://schemas.openxmlformats.org/officeDocument/2006/relationships/tags" Target="../tags/tag86.xml"/><Relationship Id="rId3" Type="http://schemas.openxmlformats.org/officeDocument/2006/relationships/tags" Target="../tags/tag85.xml"/><Relationship Id="rId2" Type="http://schemas.openxmlformats.org/officeDocument/2006/relationships/image" Target="../media/image8.jpeg"/><Relationship Id="rId1" Type="http://schemas.openxmlformats.org/officeDocument/2006/relationships/tags" Target="../tags/tag84.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3.xml"/><Relationship Id="rId1" Type="http://schemas.openxmlformats.org/officeDocument/2006/relationships/tags" Target="../tags/tag9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5.xml"/><Relationship Id="rId1" Type="http://schemas.openxmlformats.org/officeDocument/2006/relationships/tags" Target="../tags/tag94.xml"/></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97.xml"/><Relationship Id="rId3" Type="http://schemas.openxmlformats.org/officeDocument/2006/relationships/image" Target="../media/image1.jpeg"/><Relationship Id="rId2" Type="http://schemas.openxmlformats.org/officeDocument/2006/relationships/tags" Target="../tags/tag96.xml"/><Relationship Id="rId1" Type="http://schemas.openxmlformats.org/officeDocument/2006/relationships/image" Target="../media/image10.jpe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image" Target="../media/image11.jpe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1.xml"/><Relationship Id="rId3" Type="http://schemas.openxmlformats.org/officeDocument/2006/relationships/image" Target="../media/image13.png"/><Relationship Id="rId2" Type="http://schemas.openxmlformats.org/officeDocument/2006/relationships/tags" Target="../tags/tag100.xml"/><Relationship Id="rId1" Type="http://schemas.openxmlformats.org/officeDocument/2006/relationships/image" Target="../media/image12.jpe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103.xml"/><Relationship Id="rId3" Type="http://schemas.openxmlformats.org/officeDocument/2006/relationships/tags" Target="../tags/tag102.xml"/><Relationship Id="rId2" Type="http://schemas.openxmlformats.org/officeDocument/2006/relationships/image" Target="../media/image15.png"/><Relationship Id="rId1"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44000"/>
          </a:blip>
          <a:stretch>
            <a:fillRect/>
          </a:stretch>
        </a:blipFill>
        <a:effectLst/>
      </p:bgPr>
    </p:bg>
    <p:spTree>
      <p:nvGrpSpPr>
        <p:cNvPr id="1" name=""/>
        <p:cNvGrpSpPr/>
        <p:nvPr/>
      </p:nvGrpSpPr>
      <p:grpSpPr/>
      <p:sp>
        <p:nvSpPr>
          <p:cNvPr id="22" name="文本框 21"/>
          <p:cNvSpPr txBox="1"/>
          <p:nvPr>
            <p:custDataLst>
              <p:tags r:id="rId2"/>
            </p:custDataLst>
          </p:nvPr>
        </p:nvSpPr>
        <p:spPr>
          <a:xfrm>
            <a:off x="263525" y="116840"/>
            <a:ext cx="2201545" cy="576580"/>
          </a:xfrm>
          <a:prstGeom prst="rect">
            <a:avLst/>
          </a:prstGeom>
          <a:solidFill>
            <a:schemeClr val="accent1">
              <a:lumMod val="75000"/>
            </a:schemeClr>
          </a:solidFill>
          <a:ln>
            <a:solidFill>
              <a:schemeClr val="accent1">
                <a:lumMod val="75000"/>
              </a:schemeClr>
            </a:solidFill>
          </a:ln>
        </p:spPr>
        <p:txBody>
          <a:bodyPr wrap="square" rtlCol="0"/>
          <a:p>
            <a:r>
              <a:rPr lang="en-US" altLang="zh-CN" sz="3200" b="1" i="1">
                <a:solidFill>
                  <a:schemeClr val="lt1"/>
                </a:solidFill>
                <a:latin typeface="+mn-lt"/>
                <a:ea typeface="+mn-ea"/>
              </a:rPr>
              <a:t> Practice</a:t>
            </a:r>
            <a:endParaRPr lang="en-US" altLang="zh-CN" sz="3200" b="1" i="1">
              <a:solidFill>
                <a:schemeClr val="lt1"/>
              </a:solidFill>
              <a:latin typeface="+mn-lt"/>
              <a:ea typeface="+mn-ea"/>
            </a:endParaRPr>
          </a:p>
        </p:txBody>
      </p:sp>
      <p:pic>
        <p:nvPicPr>
          <p:cNvPr id="2" name="图片 1"/>
          <p:cNvPicPr>
            <a:picLocks noChangeAspect="1"/>
          </p:cNvPicPr>
          <p:nvPr/>
        </p:nvPicPr>
        <p:blipFill>
          <a:blip r:embed="rId3"/>
          <a:stretch>
            <a:fillRect/>
          </a:stretch>
        </p:blipFill>
        <p:spPr>
          <a:xfrm>
            <a:off x="2135505" y="692785"/>
            <a:ext cx="7070725" cy="1212215"/>
          </a:xfrm>
          <a:prstGeom prst="rect">
            <a:avLst/>
          </a:prstGeom>
        </p:spPr>
      </p:pic>
      <p:sp>
        <p:nvSpPr>
          <p:cNvPr id="3" name="文本框 2"/>
          <p:cNvSpPr txBox="1"/>
          <p:nvPr/>
        </p:nvSpPr>
        <p:spPr>
          <a:xfrm>
            <a:off x="263525" y="1988820"/>
            <a:ext cx="11692890" cy="2553335"/>
          </a:xfrm>
          <a:prstGeom prst="rect">
            <a:avLst/>
          </a:prstGeom>
          <a:solidFill>
            <a:schemeClr val="accent1"/>
          </a:solidFill>
        </p:spPr>
        <p:txBody>
          <a:bodyPr wrap="square" rtlCol="0">
            <a:spAutoFit/>
          </a:bodyPr>
          <a:p>
            <a:pPr lvl="0" algn="l">
              <a:buClrTx/>
              <a:buSzTx/>
              <a:buFontTx/>
            </a:pPr>
            <a:r>
              <a:rPr lang="en-US" altLang="zh-CN" sz="3200" b="1" i="1">
                <a:solidFill>
                  <a:srgbClr val="FF0000"/>
                </a:solidFill>
                <a:sym typeface="+mn-ea"/>
              </a:rPr>
              <a:t>Version 1</a:t>
            </a:r>
            <a:endParaRPr lang="en-US" altLang="zh-CN" sz="3200" b="1" i="1">
              <a:solidFill>
                <a:srgbClr val="FF0000"/>
              </a:solidFill>
              <a:sym typeface="+mn-ea"/>
            </a:endParaRPr>
          </a:p>
          <a:p>
            <a:pPr lvl="0" algn="just">
              <a:buClrTx/>
              <a:buSzTx/>
              <a:buFontTx/>
            </a:pPr>
            <a:r>
              <a:rPr lang="en-US" altLang="zh-CN" sz="3200">
                <a:solidFill>
                  <a:srgbClr val="FF0000"/>
                </a:solidFill>
                <a:sym typeface="+mn-ea"/>
              </a:rPr>
              <a:t>I do believe that</a:t>
            </a:r>
            <a:r>
              <a:rPr lang="en-US" altLang="zh-CN" sz="3200">
                <a:sym typeface="+mn-ea"/>
              </a:rPr>
              <a:t>, </a:t>
            </a:r>
            <a:r>
              <a:rPr lang="en-US" altLang="zh-CN" sz="3200">
                <a:solidFill>
                  <a:srgbClr val="FF0000"/>
                </a:solidFill>
                <a:sym typeface="+mn-ea"/>
              </a:rPr>
              <a:t>with</a:t>
            </a:r>
            <a:r>
              <a:rPr lang="en-US" altLang="zh-CN" sz="3200">
                <a:sym typeface="+mn-ea"/>
              </a:rPr>
              <a:t> the balance and respect, </a:t>
            </a:r>
            <a:r>
              <a:rPr lang="en-US" altLang="zh-CN" sz="3200">
                <a:solidFill>
                  <a:srgbClr val="FF0000"/>
                </a:solidFill>
                <a:sym typeface="+mn-ea"/>
              </a:rPr>
              <a:t>not only can we </a:t>
            </a:r>
            <a:r>
              <a:rPr lang="en-US" altLang="zh-CN" sz="3200">
                <a:sym typeface="+mn-ea"/>
              </a:rPr>
              <a:t>promote our personal growth through filming videos,</a:t>
            </a:r>
            <a:r>
              <a:rPr lang="en-US" altLang="zh-CN" sz="3200">
                <a:solidFill>
                  <a:srgbClr val="FF0000"/>
                </a:solidFill>
                <a:sym typeface="+mn-ea"/>
              </a:rPr>
              <a:t> but we can also</a:t>
            </a:r>
            <a:r>
              <a:rPr lang="en-US" altLang="zh-CN" sz="3200">
                <a:sym typeface="+mn-ea"/>
              </a:rPr>
              <a:t> create a vibrant campus culture.Thank you for your attention!</a:t>
            </a:r>
            <a:endParaRPr lang="en-US" altLang="zh-CN" sz="3200">
              <a:sym typeface="+mn-ea"/>
            </a:endParaRPr>
          </a:p>
        </p:txBody>
      </p:sp>
      <p:sp>
        <p:nvSpPr>
          <p:cNvPr id="4" name="文本框 3"/>
          <p:cNvSpPr txBox="1"/>
          <p:nvPr/>
        </p:nvSpPr>
        <p:spPr>
          <a:xfrm>
            <a:off x="191135" y="4625975"/>
            <a:ext cx="11812270" cy="2061210"/>
          </a:xfrm>
          <a:prstGeom prst="rect">
            <a:avLst/>
          </a:prstGeom>
          <a:solidFill>
            <a:srgbClr val="FDE2FD">
              <a:alpha val="40000"/>
            </a:srgbClr>
          </a:solidFill>
        </p:spPr>
        <p:txBody>
          <a:bodyPr wrap="square" rtlCol="0">
            <a:spAutoFit/>
          </a:bodyPr>
          <a:p>
            <a:pPr lvl="0" algn="l">
              <a:buClrTx/>
              <a:buSzTx/>
              <a:buFontTx/>
            </a:pPr>
            <a:r>
              <a:rPr lang="en-US" altLang="zh-CN" sz="3200" b="1" i="1">
                <a:solidFill>
                  <a:srgbClr val="FF0000"/>
                </a:solidFill>
                <a:sym typeface="+mn-ea"/>
              </a:rPr>
              <a:t>Version 2</a:t>
            </a:r>
            <a:endParaRPr lang="en-US" altLang="zh-CN" sz="3200" b="1" i="1">
              <a:solidFill>
                <a:srgbClr val="FF0000"/>
              </a:solidFill>
              <a:sym typeface="+mn-ea"/>
            </a:endParaRPr>
          </a:p>
          <a:p>
            <a:pPr lvl="0" algn="just">
              <a:buClrTx/>
              <a:buSzTx/>
              <a:buFontTx/>
            </a:pPr>
            <a:r>
              <a:rPr lang="en-US" altLang="zh-CN" sz="3200">
                <a:solidFill>
                  <a:srgbClr val="FF0000"/>
                </a:solidFill>
                <a:sym typeface="+mn-ea"/>
              </a:rPr>
              <a:t>Let’s embrace this as an opportunity to </a:t>
            </a:r>
            <a:r>
              <a:rPr lang="en-US" altLang="zh-CN" sz="3200">
                <a:sym typeface="+mn-ea"/>
              </a:rPr>
              <a:t>inspire creativity while maintaining responsibility. </a:t>
            </a:r>
            <a:r>
              <a:rPr lang="en-US" altLang="zh-CN" sz="3200">
                <a:solidFill>
                  <a:srgbClr val="FF0000"/>
                </a:solidFill>
                <a:sym typeface="+mn-ea"/>
              </a:rPr>
              <a:t>Together, </a:t>
            </a:r>
            <a:r>
              <a:rPr lang="en-US" altLang="zh-CN" sz="3200">
                <a:sym typeface="+mn-ea"/>
              </a:rPr>
              <a:t>we can make our campus a vibrant space for expression and growth.Thank you!</a:t>
            </a:r>
            <a:endParaRPr lang="en-US" altLang="zh-CN" sz="3200">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custDataLst>
              <p:tags r:id="rId1"/>
            </p:custDataLst>
          </p:nvPr>
        </p:nvSpPr>
        <p:spPr>
          <a:xfrm>
            <a:off x="3648075" y="188595"/>
            <a:ext cx="4232275" cy="721360"/>
          </a:xfrm>
          <a:prstGeom prst="rect">
            <a:avLst/>
          </a:prstGeom>
          <a:solidFill>
            <a:schemeClr val="accent1">
              <a:lumMod val="90000"/>
            </a:schemeClr>
          </a:solidFill>
        </p:spPr>
        <p:txBody>
          <a:bodyPr wrap="square" rtlCol="0">
            <a:normAutofit/>
          </a:bodyPr>
          <a:lstStyle/>
          <a:p>
            <a:r>
              <a:rPr lang="en-US" altLang="zh-CN" sz="3200" b="1" i="1">
                <a:solidFill>
                  <a:schemeClr val="bg1"/>
                </a:solidFill>
                <a:latin typeface="+mn-lt"/>
                <a:ea typeface="+mn-ea"/>
              </a:rPr>
              <a:t>Sample writing one</a:t>
            </a:r>
            <a:endParaRPr lang="en-US" altLang="zh-CN" sz="3200" b="1" i="1">
              <a:solidFill>
                <a:schemeClr val="bg1"/>
              </a:solidFill>
              <a:latin typeface="+mn-lt"/>
              <a:ea typeface="+mn-ea"/>
            </a:endParaRPr>
          </a:p>
        </p:txBody>
      </p:sp>
      <p:pic>
        <p:nvPicPr>
          <p:cNvPr id="2" name="图片 1"/>
          <p:cNvPicPr>
            <a:picLocks noChangeAspect="1"/>
          </p:cNvPicPr>
          <p:nvPr/>
        </p:nvPicPr>
        <p:blipFill>
          <a:blip r:embed="rId2"/>
          <a:stretch>
            <a:fillRect/>
          </a:stretch>
        </p:blipFill>
        <p:spPr>
          <a:xfrm>
            <a:off x="2639695" y="4220845"/>
            <a:ext cx="2256155" cy="361950"/>
          </a:xfrm>
          <a:prstGeom prst="rect">
            <a:avLst/>
          </a:prstGeom>
        </p:spPr>
      </p:pic>
      <p:sp>
        <p:nvSpPr>
          <p:cNvPr id="4" name="文本框 3"/>
          <p:cNvSpPr txBox="1"/>
          <p:nvPr/>
        </p:nvSpPr>
        <p:spPr>
          <a:xfrm>
            <a:off x="551180" y="1052830"/>
            <a:ext cx="10992485" cy="4523105"/>
          </a:xfrm>
          <a:prstGeom prst="rect">
            <a:avLst/>
          </a:prstGeom>
          <a:noFill/>
          <a:ln>
            <a:solidFill>
              <a:schemeClr val="tx1"/>
            </a:solidFill>
          </a:ln>
        </p:spPr>
        <p:txBody>
          <a:bodyPr wrap="square" rtlCol="0">
            <a:spAutoFit/>
          </a:bodyPr>
          <a:p>
            <a:pPr indent="457200" algn="just"/>
            <a:r>
              <a:rPr lang="en-US" altLang="zh-CN" sz="2400">
                <a:solidFill>
                  <a:srgbClr val="FF0000"/>
                </a:solidFill>
                <a:latin typeface="Times New Roman" panose="02020603050405020304" charset="0"/>
                <a:ea typeface="+mj-lt"/>
                <a:cs typeface="Times New Roman" panose="02020603050405020304" charset="0"/>
              </a:rPr>
              <a:t>Good morning, everyone</a:t>
            </a:r>
            <a:r>
              <a:rPr lang="en-US" altLang="zh-CN" sz="2400">
                <a:latin typeface="Times New Roman" panose="02020603050405020304" charset="0"/>
                <a:ea typeface="+mj-lt"/>
                <a:cs typeface="Times New Roman" panose="02020603050405020304" charset="0"/>
              </a:rPr>
              <a:t>! </a:t>
            </a:r>
            <a:r>
              <a:rPr lang="en-US" altLang="zh-CN" sz="2400">
                <a:solidFill>
                  <a:srgbClr val="FF0000"/>
                </a:solidFill>
                <a:latin typeface="Times New Roman" panose="02020603050405020304" charset="0"/>
                <a:ea typeface="+mj-lt"/>
                <a:cs typeface="Times New Roman" panose="02020603050405020304" charset="0"/>
              </a:rPr>
              <a:t>Here and now, I’d like to share with you my opinions about an increasingly rising phenomenon</a:t>
            </a:r>
            <a:r>
              <a:rPr lang="en-US" altLang="zh-CN" sz="2400">
                <a:latin typeface="Times New Roman" panose="02020603050405020304" charset="0"/>
                <a:ea typeface="+mj-lt"/>
                <a:cs typeface="Times New Roman" panose="02020603050405020304" charset="0"/>
              </a:rPr>
              <a:t>: filming short videos on campus.</a:t>
            </a:r>
            <a:endParaRPr lang="en-US" altLang="zh-CN" sz="2400">
              <a:latin typeface="Times New Roman" panose="02020603050405020304" charset="0"/>
              <a:ea typeface="+mj-lt"/>
              <a:cs typeface="Times New Roman" panose="02020603050405020304" charset="0"/>
            </a:endParaRPr>
          </a:p>
          <a:p>
            <a:pPr indent="457200" algn="just"/>
            <a:r>
              <a:rPr lang="en-US" altLang="zh-CN" sz="2400">
                <a:solidFill>
                  <a:srgbClr val="FF0000"/>
                </a:solidFill>
                <a:latin typeface="Times New Roman" panose="02020603050405020304" charset="0"/>
                <a:ea typeface="+mj-lt"/>
                <a:cs typeface="Times New Roman" panose="02020603050405020304" charset="0"/>
              </a:rPr>
              <a:t>It is no denying that</a:t>
            </a:r>
            <a:r>
              <a:rPr lang="en-US" altLang="zh-CN" sz="2400">
                <a:latin typeface="Times New Roman" panose="02020603050405020304" charset="0"/>
                <a:ea typeface="+mj-lt"/>
                <a:cs typeface="Times New Roman" panose="02020603050405020304" charset="0"/>
              </a:rPr>
              <a:t> </a:t>
            </a:r>
            <a:r>
              <a:rPr lang="en-US" altLang="zh-CN" sz="2400">
                <a:solidFill>
                  <a:srgbClr val="FF0000"/>
                </a:solidFill>
                <a:latin typeface="Times New Roman" panose="02020603050405020304" charset="0"/>
                <a:ea typeface="+mj-lt"/>
                <a:cs typeface="Times New Roman" panose="02020603050405020304" charset="0"/>
              </a:rPr>
              <a:t>there is a rich blend of </a:t>
            </a:r>
            <a:r>
              <a:rPr lang="en-US" altLang="zh-CN" sz="2400" b="1">
                <a:solidFill>
                  <a:srgbClr val="FF0000"/>
                </a:solidFill>
                <a:latin typeface="Times New Roman" panose="02020603050405020304" charset="0"/>
                <a:ea typeface="+mj-lt"/>
                <a:cs typeface="Times New Roman" panose="02020603050405020304" charset="0"/>
              </a:rPr>
              <a:t>benefits</a:t>
            </a:r>
            <a:r>
              <a:rPr lang="en-US" altLang="zh-CN" sz="2400" b="1">
                <a:latin typeface="Times New Roman" panose="02020603050405020304" charset="0"/>
                <a:ea typeface="+mj-lt"/>
                <a:cs typeface="Times New Roman" panose="02020603050405020304" charset="0"/>
              </a:rPr>
              <a:t> </a:t>
            </a:r>
            <a:r>
              <a:rPr lang="en-US" altLang="zh-CN" sz="2400">
                <a:latin typeface="Times New Roman" panose="02020603050405020304" charset="0"/>
                <a:ea typeface="+mj-lt"/>
                <a:cs typeface="Times New Roman" panose="02020603050405020304" charset="0"/>
              </a:rPr>
              <a:t>of shooting short videos on campus, </a:t>
            </a:r>
            <a:r>
              <a:rPr lang="en-US" altLang="zh-CN" sz="2400">
                <a:solidFill>
                  <a:srgbClr val="FF0000"/>
                </a:solidFill>
                <a:latin typeface="Times New Roman" panose="02020603050405020304" charset="0"/>
                <a:ea typeface="+mj-lt"/>
                <a:cs typeface="Times New Roman" panose="02020603050405020304" charset="0"/>
              </a:rPr>
              <a:t>ranging from</a:t>
            </a:r>
            <a:r>
              <a:rPr lang="en-US" altLang="zh-CN" sz="2400">
                <a:latin typeface="Times New Roman" panose="02020603050405020304" charset="0"/>
                <a:ea typeface="+mj-lt"/>
                <a:cs typeface="Times New Roman" panose="02020603050405020304" charset="0"/>
              </a:rPr>
              <a:t> enriching our campus life,cultivate our innovative thinking and practical abilities</a:t>
            </a:r>
            <a:r>
              <a:rPr lang="en-US" altLang="zh-CN" sz="2400">
                <a:solidFill>
                  <a:srgbClr val="FF0000"/>
                </a:solidFill>
                <a:latin typeface="Times New Roman" panose="02020603050405020304" charset="0"/>
                <a:ea typeface="+mj-lt"/>
                <a:cs typeface="Times New Roman" panose="02020603050405020304" charset="0"/>
              </a:rPr>
              <a:t> to</a:t>
            </a:r>
            <a:r>
              <a:rPr lang="en-US" altLang="zh-CN" sz="2400">
                <a:latin typeface="Times New Roman" panose="02020603050405020304" charset="0"/>
                <a:ea typeface="+mj-lt"/>
                <a:cs typeface="Times New Roman" panose="02020603050405020304" charset="0"/>
              </a:rPr>
              <a:t> capture moments of our precious campus life.</a:t>
            </a:r>
            <a:r>
              <a:rPr lang="en-US" altLang="zh-CN" sz="2400" b="1">
                <a:solidFill>
                  <a:srgbClr val="FF0000"/>
                </a:solidFill>
                <a:latin typeface="Times New Roman" panose="02020603050405020304" charset="0"/>
                <a:ea typeface="+mj-lt"/>
                <a:cs typeface="Times New Roman" panose="02020603050405020304" charset="0"/>
              </a:rPr>
              <a:t>However</a:t>
            </a:r>
            <a:r>
              <a:rPr lang="en-US" altLang="zh-CN" sz="2400">
                <a:latin typeface="Times New Roman" panose="02020603050405020304" charset="0"/>
                <a:ea typeface="+mj-lt"/>
                <a:cs typeface="Times New Roman" panose="02020603050405020304" charset="0"/>
              </a:rPr>
              <a:t>, it also</a:t>
            </a:r>
            <a:r>
              <a:rPr lang="en-US" altLang="zh-CN" sz="2400">
                <a:solidFill>
                  <a:srgbClr val="FF0000"/>
                </a:solidFill>
                <a:latin typeface="Times New Roman" panose="02020603050405020304" charset="0"/>
                <a:ea typeface="+mj-lt"/>
                <a:cs typeface="Times New Roman" panose="02020603050405020304" charset="0"/>
              </a:rPr>
              <a:t> poses challenges</a:t>
            </a:r>
            <a:r>
              <a:rPr lang="en-US" altLang="zh-CN" sz="2400">
                <a:latin typeface="Times New Roman" panose="02020603050405020304" charset="0"/>
                <a:ea typeface="+mj-lt"/>
                <a:cs typeface="Times New Roman" panose="02020603050405020304" charset="0"/>
              </a:rPr>
              <a:t> because it </a:t>
            </a:r>
            <a:r>
              <a:rPr lang="en-US" altLang="zh-CN" sz="2400">
                <a:solidFill>
                  <a:srgbClr val="FF0000"/>
                </a:solidFill>
                <a:latin typeface="Times New Roman" panose="02020603050405020304" charset="0"/>
                <a:ea typeface="+mj-lt"/>
                <a:cs typeface="Times New Roman" panose="02020603050405020304" charset="0"/>
              </a:rPr>
              <a:t>may lead to </a:t>
            </a:r>
            <a:r>
              <a:rPr lang="en-US" altLang="zh-CN" sz="2400">
                <a:latin typeface="Times New Roman" panose="02020603050405020304" charset="0"/>
                <a:ea typeface="+mj-lt"/>
                <a:cs typeface="Times New Roman" panose="02020603050405020304" charset="0"/>
              </a:rPr>
              <a:t>our distraction from studies and invade other’s privacy. </a:t>
            </a:r>
            <a:r>
              <a:rPr lang="en-US" altLang="zh-CN" sz="2400" b="1">
                <a:solidFill>
                  <a:srgbClr val="FF0000"/>
                </a:solidFill>
                <a:latin typeface="Times New Roman" panose="02020603050405020304" charset="0"/>
                <a:ea typeface="+mj-lt"/>
                <a:cs typeface="Times New Roman" panose="02020603050405020304" charset="0"/>
              </a:rPr>
              <a:t>To address these issues</a:t>
            </a:r>
            <a:r>
              <a:rPr lang="en-US" altLang="zh-CN" sz="2400">
                <a:latin typeface="Times New Roman" panose="02020603050405020304" charset="0"/>
                <a:ea typeface="+mj-lt"/>
                <a:cs typeface="Times New Roman" panose="02020603050405020304" charset="0"/>
              </a:rPr>
              <a:t>, </a:t>
            </a:r>
            <a:r>
              <a:rPr lang="en-US" altLang="zh-CN" sz="2400">
                <a:solidFill>
                  <a:srgbClr val="FF0000"/>
                </a:solidFill>
                <a:latin typeface="Times New Roman" panose="02020603050405020304" charset="0"/>
                <a:ea typeface="+mj-lt"/>
                <a:cs typeface="Times New Roman" panose="02020603050405020304" charset="0"/>
              </a:rPr>
              <a:t>it would be wise and beneficial for us to </a:t>
            </a:r>
            <a:r>
              <a:rPr lang="en-US" altLang="zh-CN" sz="2400">
                <a:latin typeface="Times New Roman" panose="02020603050405020304" charset="0"/>
                <a:ea typeface="+mj-lt"/>
                <a:cs typeface="Times New Roman" panose="02020603050405020304" charset="0"/>
              </a:rPr>
              <a:t>strike a balance between studies and shooting videos and show more respect to other’s privacy when filming videos.</a:t>
            </a:r>
            <a:endParaRPr lang="en-US" altLang="zh-CN" sz="2400">
              <a:latin typeface="Times New Roman" panose="02020603050405020304" charset="0"/>
              <a:ea typeface="+mj-lt"/>
              <a:cs typeface="Times New Roman" panose="02020603050405020304" charset="0"/>
            </a:endParaRPr>
          </a:p>
          <a:p>
            <a:pPr indent="457200" algn="just"/>
            <a:r>
              <a:rPr lang="en-US" altLang="zh-CN" sz="2400">
                <a:solidFill>
                  <a:srgbClr val="FF0000"/>
                </a:solidFill>
                <a:latin typeface="Times New Roman" panose="02020603050405020304" charset="0"/>
                <a:ea typeface="+mj-lt"/>
                <a:cs typeface="Times New Roman" panose="02020603050405020304" charset="0"/>
              </a:rPr>
              <a:t>I do believe that</a:t>
            </a:r>
            <a:r>
              <a:rPr lang="en-US" altLang="zh-CN" sz="2400">
                <a:latin typeface="Times New Roman" panose="02020603050405020304" charset="0"/>
                <a:ea typeface="+mj-lt"/>
                <a:cs typeface="Times New Roman" panose="02020603050405020304" charset="0"/>
              </a:rPr>
              <a:t>, </a:t>
            </a:r>
            <a:r>
              <a:rPr lang="en-US" altLang="zh-CN" sz="2400">
                <a:solidFill>
                  <a:srgbClr val="FF0000"/>
                </a:solidFill>
                <a:latin typeface="Times New Roman" panose="02020603050405020304" charset="0"/>
                <a:ea typeface="+mj-lt"/>
                <a:cs typeface="Times New Roman" panose="02020603050405020304" charset="0"/>
              </a:rPr>
              <a:t>with</a:t>
            </a:r>
            <a:r>
              <a:rPr lang="en-US" altLang="zh-CN" sz="2400">
                <a:latin typeface="Times New Roman" panose="02020603050405020304" charset="0"/>
                <a:ea typeface="+mj-lt"/>
                <a:cs typeface="Times New Roman" panose="02020603050405020304" charset="0"/>
              </a:rPr>
              <a:t> the balance and respect, </a:t>
            </a:r>
            <a:r>
              <a:rPr lang="en-US" altLang="zh-CN" sz="2400">
                <a:solidFill>
                  <a:srgbClr val="FF0000"/>
                </a:solidFill>
                <a:latin typeface="Times New Roman" panose="02020603050405020304" charset="0"/>
                <a:ea typeface="+mj-lt"/>
                <a:cs typeface="Times New Roman" panose="02020603050405020304" charset="0"/>
              </a:rPr>
              <a:t>not only can we</a:t>
            </a:r>
            <a:r>
              <a:rPr lang="en-US" altLang="zh-CN" sz="2400">
                <a:latin typeface="Times New Roman" panose="02020603050405020304" charset="0"/>
                <a:ea typeface="+mj-lt"/>
                <a:cs typeface="Times New Roman" panose="02020603050405020304" charset="0"/>
              </a:rPr>
              <a:t> promote our personal growth through filming videos, </a:t>
            </a:r>
            <a:r>
              <a:rPr lang="en-US" altLang="zh-CN" sz="2400">
                <a:solidFill>
                  <a:srgbClr val="FF0000"/>
                </a:solidFill>
                <a:latin typeface="Times New Roman" panose="02020603050405020304" charset="0"/>
                <a:ea typeface="+mj-lt"/>
                <a:cs typeface="Times New Roman" panose="02020603050405020304" charset="0"/>
              </a:rPr>
              <a:t>but we can also</a:t>
            </a:r>
            <a:r>
              <a:rPr lang="en-US" altLang="zh-CN" sz="2400">
                <a:latin typeface="Times New Roman" panose="02020603050405020304" charset="0"/>
                <a:ea typeface="+mj-lt"/>
                <a:cs typeface="Times New Roman" panose="02020603050405020304" charset="0"/>
              </a:rPr>
              <a:t> create a vibrant campus culture.</a:t>
            </a:r>
            <a:r>
              <a:rPr lang="en-US" altLang="zh-CN" sz="2400">
                <a:solidFill>
                  <a:srgbClr val="FF0000"/>
                </a:solidFill>
                <a:latin typeface="Times New Roman" panose="02020603050405020304" charset="0"/>
                <a:ea typeface="+mj-lt"/>
                <a:cs typeface="Times New Roman" panose="02020603050405020304" charset="0"/>
              </a:rPr>
              <a:t>Thank you for your attention</a:t>
            </a:r>
            <a:r>
              <a:rPr lang="en-US" altLang="zh-CN" sz="2400">
                <a:latin typeface="Times New Roman" panose="02020603050405020304" charset="0"/>
                <a:ea typeface="+mj-lt"/>
                <a:cs typeface="Times New Roman" panose="02020603050405020304" charset="0"/>
              </a:rPr>
              <a:t>!</a:t>
            </a:r>
            <a:endParaRPr lang="en-US" altLang="zh-CN" sz="2400">
              <a:latin typeface="Times New Roman" panose="02020603050405020304" charset="0"/>
              <a:ea typeface="+mj-lt"/>
              <a:cs typeface="Times New Roman" panose="02020603050405020304" charset="0"/>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custDataLst>
              <p:tags r:id="rId1"/>
            </p:custDataLst>
          </p:nvPr>
        </p:nvSpPr>
        <p:spPr>
          <a:xfrm>
            <a:off x="3792220" y="116205"/>
            <a:ext cx="4088765" cy="583565"/>
          </a:xfrm>
          <a:prstGeom prst="rect">
            <a:avLst/>
          </a:prstGeom>
          <a:solidFill>
            <a:schemeClr val="accent1">
              <a:lumMod val="90000"/>
            </a:schemeClr>
          </a:solidFill>
        </p:spPr>
        <p:txBody>
          <a:bodyPr wrap="square" rtlCol="0">
            <a:normAutofit fontScale="97500" lnSpcReduction="20000"/>
          </a:bodyPr>
          <a:lstStyle/>
          <a:p>
            <a:r>
              <a:rPr lang="en-US" altLang="zh-CN" sz="3200" b="1" i="1">
                <a:solidFill>
                  <a:schemeClr val="bg1"/>
                </a:solidFill>
                <a:latin typeface="+mn-lt"/>
                <a:ea typeface="+mn-ea"/>
              </a:rPr>
              <a:t>Sample writing two</a:t>
            </a:r>
            <a:endParaRPr lang="en-US" altLang="zh-CN" sz="3200" b="1" i="1">
              <a:solidFill>
                <a:schemeClr val="bg1"/>
              </a:solidFill>
              <a:latin typeface="+mn-lt"/>
              <a:ea typeface="+mn-ea"/>
            </a:endParaRPr>
          </a:p>
        </p:txBody>
      </p:sp>
      <p:sp>
        <p:nvSpPr>
          <p:cNvPr id="2" name="文本框 1"/>
          <p:cNvSpPr txBox="1"/>
          <p:nvPr>
            <p:custDataLst>
              <p:tags r:id="rId2"/>
            </p:custDataLst>
          </p:nvPr>
        </p:nvSpPr>
        <p:spPr>
          <a:xfrm>
            <a:off x="201930" y="1125220"/>
            <a:ext cx="11788140" cy="4911725"/>
          </a:xfrm>
          <a:prstGeom prst="rect">
            <a:avLst/>
          </a:prstGeom>
          <a:noFill/>
          <a:ln>
            <a:solidFill>
              <a:schemeClr val="tx1"/>
            </a:solidFill>
          </a:ln>
        </p:spPr>
        <p:txBody>
          <a:bodyPr wrap="square" rtlCol="0">
            <a:noAutofit/>
          </a:bodyPr>
          <a:lstStyle/>
          <a:p>
            <a:pPr indent="457200" algn="just"/>
            <a:r>
              <a:rPr lang="en-US" altLang="zh-CN" sz="2400">
                <a:latin typeface="Times New Roman" panose="02020603050405020304" charset="0"/>
                <a:cs typeface="Times New Roman" panose="02020603050405020304" charset="0"/>
                <a:sym typeface="+mn-ea"/>
              </a:rPr>
              <a:t>Ladies and gentlemen,Good morning!Today,I'd like to talk about a common phenomenon on our campus:students using their mobile phones to shoot videos.Almost everywhere we go,we can see students filming,whether it's in the classroom,library,or even during lectures.While it's great to capture memories and share them with others,this behavior can be quite distracting and disruptive.It can affect the learning environment and disturb both teachers and fellow students.</a:t>
            </a:r>
            <a:endParaRPr lang="en-US" altLang="zh-CN" sz="2400">
              <a:latin typeface="Times New Roman" panose="02020603050405020304" charset="0"/>
              <a:cs typeface="Times New Roman" panose="02020603050405020304" charset="0"/>
            </a:endParaRPr>
          </a:p>
          <a:p>
            <a:pPr indent="457200" algn="just"/>
            <a:r>
              <a:rPr lang="en-US" altLang="zh-CN" sz="2400">
                <a:latin typeface="Times New Roman" panose="02020603050405020304" charset="0"/>
                <a:cs typeface="Times New Roman" panose="02020603050405020304" charset="0"/>
                <a:sym typeface="+mn-ea"/>
              </a:rPr>
              <a:t>To address this issue,I have a few suggestions.Firstly,we should set specific times and places where video recording is allowed.For example,it could be limited to designated areas during breaks.Secondly,teachers could incorporate video-making into assignments,so students have a structured way to express themselves without disrupting classes.Lastly,we should raise awareness about the importance of focusing on our studies and respecting others'learning experiences.</a:t>
            </a:r>
            <a:endParaRPr lang="en-US" altLang="zh-CN" sz="2400">
              <a:latin typeface="Times New Roman" panose="02020603050405020304" charset="0"/>
              <a:cs typeface="Times New Roman" panose="02020603050405020304" charset="0"/>
            </a:endParaRPr>
          </a:p>
          <a:p>
            <a:pPr indent="457200" algn="just"/>
            <a:r>
              <a:rPr lang="en-US" altLang="zh-CN" sz="2400">
                <a:latin typeface="Times New Roman" panose="02020603050405020304" charset="0"/>
                <a:cs typeface="Times New Roman" panose="02020603050405020304" charset="0"/>
                <a:sym typeface="+mn-ea"/>
              </a:rPr>
              <a:t>Thank you for your attention!</a:t>
            </a:r>
            <a:endParaRPr lang="en-US" altLang="zh-CN" sz="2400">
              <a:latin typeface="Times New Roman" panose="02020603050405020304" charset="0"/>
              <a:cs typeface="Times New Roman" panose="02020603050405020304" charset="0"/>
            </a:endParaRPr>
          </a:p>
          <a:p>
            <a:pPr algn="r">
              <a:lnSpc>
                <a:spcPct val="100000"/>
              </a:lnSpc>
            </a:pPr>
            <a:endParaRPr lang="zh-CN" altLang="en-US" sz="2400" dirty="0">
              <a:solidFill>
                <a:schemeClr val="tx1"/>
              </a:solidFill>
              <a:latin typeface="Times New Roman" panose="02020603050405020304" charset="0"/>
              <a:ea typeface="+mn-ea"/>
              <a:cs typeface="Times New Roman" panose="02020603050405020304" charset="0"/>
            </a:endParaRPr>
          </a:p>
        </p:txBody>
      </p:sp>
      <p:sp>
        <p:nvSpPr>
          <p:cNvPr id="3" name="文本框 2"/>
          <p:cNvSpPr txBox="1"/>
          <p:nvPr/>
        </p:nvSpPr>
        <p:spPr>
          <a:xfrm>
            <a:off x="7198360" y="802005"/>
            <a:ext cx="3434080" cy="368300"/>
          </a:xfrm>
          <a:prstGeom prst="rect">
            <a:avLst/>
          </a:prstGeom>
          <a:noFill/>
        </p:spPr>
        <p:txBody>
          <a:bodyPr wrap="square" rtlCol="0">
            <a:spAutoFit/>
          </a:bodyPr>
          <a:p>
            <a:r>
              <a:rPr lang="en-US" altLang="zh-CN" b="1" i="1"/>
              <a:t>——collected from Sunedu</a:t>
            </a:r>
            <a:endParaRPr lang="en-US" altLang="zh-CN" b="1" i="1"/>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custDataLst>
              <p:tags r:id="rId1"/>
            </p:custDataLst>
          </p:nvPr>
        </p:nvSpPr>
        <p:spPr>
          <a:xfrm>
            <a:off x="3792220" y="116205"/>
            <a:ext cx="4088765" cy="583565"/>
          </a:xfrm>
          <a:prstGeom prst="rect">
            <a:avLst/>
          </a:prstGeom>
          <a:solidFill>
            <a:schemeClr val="accent1">
              <a:lumMod val="90000"/>
            </a:schemeClr>
          </a:solidFill>
        </p:spPr>
        <p:txBody>
          <a:bodyPr wrap="square" rtlCol="0">
            <a:normAutofit fontScale="87500"/>
          </a:bodyPr>
          <a:lstStyle/>
          <a:p>
            <a:r>
              <a:rPr lang="en-US" altLang="zh-CN" sz="3200" b="1" i="1">
                <a:solidFill>
                  <a:schemeClr val="bg1"/>
                </a:solidFill>
                <a:latin typeface="+mn-lt"/>
                <a:ea typeface="+mn-ea"/>
              </a:rPr>
              <a:t>Sample writing three</a:t>
            </a:r>
            <a:endParaRPr lang="en-US" altLang="zh-CN" sz="3200" b="1" i="1">
              <a:solidFill>
                <a:schemeClr val="bg1"/>
              </a:solidFill>
              <a:latin typeface="+mn-lt"/>
              <a:ea typeface="+mn-ea"/>
            </a:endParaRPr>
          </a:p>
        </p:txBody>
      </p:sp>
      <p:sp>
        <p:nvSpPr>
          <p:cNvPr id="2" name="文本框 1"/>
          <p:cNvSpPr txBox="1"/>
          <p:nvPr>
            <p:custDataLst>
              <p:tags r:id="rId2"/>
            </p:custDataLst>
          </p:nvPr>
        </p:nvSpPr>
        <p:spPr>
          <a:xfrm>
            <a:off x="201930" y="1052830"/>
            <a:ext cx="11788140" cy="4911725"/>
          </a:xfrm>
          <a:prstGeom prst="rect">
            <a:avLst/>
          </a:prstGeom>
          <a:noFill/>
          <a:ln>
            <a:solidFill>
              <a:schemeClr val="tx1"/>
            </a:solidFill>
          </a:ln>
        </p:spPr>
        <p:txBody>
          <a:bodyPr wrap="square" rtlCol="0">
            <a:noAutofit/>
          </a:bodyPr>
          <a:lstStyle/>
          <a:p>
            <a:pPr indent="457200" algn="just"/>
            <a:r>
              <a:rPr lang="en-US" altLang="zh-CN" sz="2800">
                <a:latin typeface="Times New Roman" panose="02020603050405020304" charset="0"/>
                <a:cs typeface="Times New Roman" panose="02020603050405020304" charset="0"/>
                <a:sym typeface="+mn-ea"/>
              </a:rPr>
              <a:t>Good morning, everyone! High school students filming short videos on campus is a creative and meaningful activity. It allows students to express their ideas, showcase their talents, and capture memorable moments of school life. Through this process, they develop skills in storytelling, teamwork, and technical proficiency, which are essential in today’s digital age.</a:t>
            </a:r>
            <a:endParaRPr lang="en-US" altLang="zh-CN" sz="2800">
              <a:latin typeface="Times New Roman" panose="02020603050405020304" charset="0"/>
              <a:cs typeface="Times New Roman" panose="02020603050405020304" charset="0"/>
            </a:endParaRPr>
          </a:p>
          <a:p>
            <a:pPr indent="457200" algn="just"/>
            <a:r>
              <a:rPr lang="en-US" altLang="zh-CN" sz="2800">
                <a:latin typeface="Times New Roman" panose="02020603050405020304" charset="0"/>
                <a:cs typeface="Times New Roman" panose="02020603050405020304" charset="0"/>
                <a:sym typeface="+mn-ea"/>
              </a:rPr>
              <a:t>However, we must be mindful of boundaries-respecting privacy, following school policies, and ensuring the content promotes positivity and respect.</a:t>
            </a:r>
            <a:endParaRPr lang="en-US" altLang="zh-CN" sz="2800">
              <a:latin typeface="Times New Roman" panose="02020603050405020304" charset="0"/>
              <a:cs typeface="Times New Roman" panose="02020603050405020304" charset="0"/>
            </a:endParaRPr>
          </a:p>
          <a:p>
            <a:pPr indent="457200" algn="just"/>
            <a:r>
              <a:rPr lang="en-US" altLang="zh-CN" sz="2800">
                <a:latin typeface="Times New Roman" panose="02020603050405020304" charset="0"/>
                <a:cs typeface="Times New Roman" panose="02020603050405020304" charset="0"/>
                <a:sym typeface="+mn-ea"/>
              </a:rPr>
              <a:t>Let’s embrace this as an opportunity to inspire creativity while maintaing responsibility. Together, we can make our campus a vibrant space for expression and growth.</a:t>
            </a:r>
            <a:endParaRPr lang="en-US" altLang="zh-CN" sz="2800">
              <a:latin typeface="Times New Roman" panose="02020603050405020304" charset="0"/>
              <a:cs typeface="Times New Roman" panose="02020603050405020304" charset="0"/>
            </a:endParaRPr>
          </a:p>
          <a:p>
            <a:pPr indent="457200" algn="just"/>
            <a:r>
              <a:rPr lang="en-US" altLang="zh-CN" sz="2800">
                <a:latin typeface="Times New Roman" panose="02020603050405020304" charset="0"/>
                <a:cs typeface="Times New Roman" panose="02020603050405020304" charset="0"/>
                <a:sym typeface="+mn-ea"/>
              </a:rPr>
              <a:t>Thank you!</a:t>
            </a:r>
            <a:endParaRPr lang="en-US" altLang="zh-CN" sz="2800">
              <a:latin typeface="Times New Roman" panose="02020603050405020304" charset="0"/>
              <a:cs typeface="Times New Roman" panose="02020603050405020304" charset="0"/>
            </a:endParaRPr>
          </a:p>
          <a:p>
            <a:pPr algn="r">
              <a:lnSpc>
                <a:spcPct val="100000"/>
              </a:lnSpc>
            </a:pPr>
            <a:endParaRPr lang="en-US" altLang="zh-CN" sz="2800" dirty="0">
              <a:solidFill>
                <a:schemeClr val="tx1"/>
              </a:solidFill>
              <a:latin typeface="Times New Roman" panose="02020603050405020304" charset="0"/>
              <a:ea typeface="+mn-ea"/>
              <a:cs typeface="Times New Roman" panose="02020603050405020304" charset="0"/>
            </a:endParaRPr>
          </a:p>
        </p:txBody>
      </p:sp>
      <p:sp>
        <p:nvSpPr>
          <p:cNvPr id="3" name="文本框 2"/>
          <p:cNvSpPr txBox="1"/>
          <p:nvPr/>
        </p:nvSpPr>
        <p:spPr>
          <a:xfrm>
            <a:off x="7198360" y="765175"/>
            <a:ext cx="4244340" cy="645160"/>
          </a:xfrm>
          <a:prstGeom prst="rect">
            <a:avLst/>
          </a:prstGeom>
          <a:noFill/>
        </p:spPr>
        <p:txBody>
          <a:bodyPr wrap="square" rtlCol="0">
            <a:spAutoFit/>
          </a:bodyPr>
          <a:p>
            <a:r>
              <a:rPr lang="en-US" altLang="zh-CN" b="1" i="1"/>
              <a:t>——collected from </a:t>
            </a:r>
            <a:r>
              <a:rPr lang="en-US" altLang="zh-CN" b="1" i="1">
                <a:sym typeface="+mn-ea"/>
              </a:rPr>
              <a:t>Teacher AIAI</a:t>
            </a:r>
            <a:endParaRPr lang="en-US" altLang="zh-CN" b="1" i="1"/>
          </a:p>
          <a:p>
            <a:endParaRPr lang="en-US" altLang="zh-CN" b="1" i="1"/>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 name="文本框 21"/>
          <p:cNvSpPr txBox="1"/>
          <p:nvPr>
            <p:custDataLst>
              <p:tags r:id="rId1"/>
            </p:custDataLst>
          </p:nvPr>
        </p:nvSpPr>
        <p:spPr>
          <a:xfrm>
            <a:off x="263525" y="116840"/>
            <a:ext cx="2820670" cy="576580"/>
          </a:xfrm>
          <a:prstGeom prst="rect">
            <a:avLst/>
          </a:prstGeom>
          <a:solidFill>
            <a:schemeClr val="accent1">
              <a:lumMod val="75000"/>
            </a:schemeClr>
          </a:solidFill>
          <a:ln>
            <a:solidFill>
              <a:schemeClr val="accent1">
                <a:lumMod val="75000"/>
              </a:schemeClr>
            </a:solidFill>
          </a:ln>
        </p:spPr>
        <p:txBody>
          <a:bodyPr wrap="square" rtlCol="0"/>
          <a:p>
            <a:r>
              <a:rPr lang="en-US" altLang="zh-CN" sz="3200" b="1" i="1">
                <a:solidFill>
                  <a:schemeClr val="lt1"/>
                </a:solidFill>
                <a:latin typeface="+mn-lt"/>
                <a:ea typeface="+mn-ea"/>
              </a:rPr>
              <a:t> Accumulate</a:t>
            </a:r>
            <a:endParaRPr lang="en-US" altLang="zh-CN" sz="3200" b="1" i="1">
              <a:solidFill>
                <a:schemeClr val="lt1"/>
              </a:solidFill>
              <a:latin typeface="+mn-lt"/>
              <a:ea typeface="+mn-ea"/>
            </a:endParaRPr>
          </a:p>
        </p:txBody>
      </p:sp>
      <p:sp>
        <p:nvSpPr>
          <p:cNvPr id="4" name="文本框 3"/>
          <p:cNvSpPr txBox="1"/>
          <p:nvPr/>
        </p:nvSpPr>
        <p:spPr>
          <a:xfrm>
            <a:off x="191770" y="765175"/>
            <a:ext cx="6980555" cy="7293610"/>
          </a:xfrm>
          <a:prstGeom prst="rect">
            <a:avLst/>
          </a:prstGeom>
          <a:noFill/>
        </p:spPr>
        <p:txBody>
          <a:bodyPr wrap="square" rtlCol="0">
            <a:spAutoFit/>
          </a:bodyPr>
          <a:p>
            <a:pPr marL="457200" indent="-457200">
              <a:buFont typeface="+mj-ea"/>
              <a:buAutoNum type="circleNumDbPlain"/>
            </a:pPr>
            <a:r>
              <a:rPr lang="en-US" altLang="zh-CN">
                <a:solidFill>
                  <a:srgbClr val="FF0000"/>
                </a:solidFill>
                <a:sym typeface="+mn-ea"/>
              </a:rPr>
              <a:t>enrich</a:t>
            </a:r>
            <a:r>
              <a:rPr lang="en-US" altLang="zh-CN">
                <a:sym typeface="+mn-ea"/>
              </a:rPr>
              <a:t> our campus life</a:t>
            </a:r>
            <a:endParaRPr lang="en-US" altLang="zh-CN"/>
          </a:p>
          <a:p>
            <a:pPr marL="457200" indent="-457200">
              <a:buFont typeface="+mj-ea"/>
              <a:buAutoNum type="circleNumDbPlain"/>
            </a:pPr>
            <a:r>
              <a:rPr lang="en-US" altLang="zh-CN">
                <a:solidFill>
                  <a:srgbClr val="FF0000"/>
                </a:solidFill>
                <a:sym typeface="+mn-ea"/>
              </a:rPr>
              <a:t>relieve</a:t>
            </a:r>
            <a:r>
              <a:rPr lang="en-US" altLang="zh-CN">
                <a:sym typeface="+mn-ea"/>
              </a:rPr>
              <a:t> academic stress</a:t>
            </a:r>
            <a:endParaRPr lang="en-US" altLang="zh-CN"/>
          </a:p>
          <a:p>
            <a:pPr marL="457200" indent="-457200">
              <a:buFont typeface="+mj-ea"/>
              <a:buAutoNum type="circleNumDbPlain"/>
            </a:pPr>
            <a:r>
              <a:rPr lang="en-US" altLang="zh-CN">
                <a:solidFill>
                  <a:srgbClr val="FF0000"/>
                </a:solidFill>
                <a:sym typeface="+mn-ea"/>
              </a:rPr>
              <a:t>cultivate</a:t>
            </a:r>
            <a:r>
              <a:rPr lang="en-US" altLang="zh-CN">
                <a:sym typeface="+mn-ea"/>
              </a:rPr>
              <a:t> innovative thinking</a:t>
            </a:r>
            <a:endParaRPr lang="en-US" altLang="zh-CN"/>
          </a:p>
          <a:p>
            <a:pPr marL="457200" indent="-457200">
              <a:buFont typeface="+mj-ea"/>
              <a:buAutoNum type="circleNumDbPlain"/>
            </a:pPr>
            <a:r>
              <a:rPr lang="en-US" altLang="zh-CN">
                <a:solidFill>
                  <a:srgbClr val="FF0000"/>
                </a:solidFill>
                <a:sym typeface="+mn-ea"/>
              </a:rPr>
              <a:t>enhance</a:t>
            </a:r>
            <a:r>
              <a:rPr lang="en-US" altLang="zh-CN">
                <a:sym typeface="+mn-ea"/>
              </a:rPr>
              <a:t> practical capacities</a:t>
            </a:r>
            <a:endParaRPr lang="en-US" altLang="zh-CN"/>
          </a:p>
          <a:p>
            <a:pPr marL="457200" indent="-457200">
              <a:buFont typeface="+mj-ea"/>
              <a:buAutoNum type="circleNumDbPlain"/>
            </a:pPr>
            <a:r>
              <a:rPr lang="en-US" altLang="zh-CN">
                <a:solidFill>
                  <a:srgbClr val="FF0000"/>
                </a:solidFill>
                <a:sym typeface="+mn-ea"/>
              </a:rPr>
              <a:t>foster</a:t>
            </a:r>
            <a:r>
              <a:rPr lang="en-US" altLang="zh-CN">
                <a:sym typeface="+mn-ea"/>
              </a:rPr>
              <a:t> aesthetic abilities  </a:t>
            </a:r>
            <a:endParaRPr lang="en-US" altLang="zh-CN"/>
          </a:p>
          <a:p>
            <a:pPr marL="457200" indent="-457200">
              <a:buFont typeface="+mj-ea"/>
              <a:buAutoNum type="circleNumDbPlain"/>
            </a:pPr>
            <a:r>
              <a:rPr lang="en-US" altLang="zh-CN">
                <a:solidFill>
                  <a:srgbClr val="FF0000"/>
                </a:solidFill>
                <a:sym typeface="+mn-ea"/>
              </a:rPr>
              <a:t>capture</a:t>
            </a:r>
            <a:r>
              <a:rPr lang="en-US" altLang="zh-CN">
                <a:sym typeface="+mn-ea"/>
              </a:rPr>
              <a:t> moments of campus life</a:t>
            </a:r>
            <a:endParaRPr lang="en-US" altLang="zh-CN"/>
          </a:p>
          <a:p>
            <a:pPr marL="457200" indent="-457200">
              <a:buFont typeface="+mj-ea"/>
              <a:buAutoNum type="circleNumDbPlain"/>
            </a:pPr>
            <a:r>
              <a:rPr lang="en-US" altLang="zh-CN">
                <a:solidFill>
                  <a:srgbClr val="FF0000"/>
                </a:solidFill>
                <a:sym typeface="+mn-ea"/>
              </a:rPr>
              <a:t>leave</a:t>
            </a:r>
            <a:r>
              <a:rPr lang="en-US" altLang="zh-CN">
                <a:sym typeface="+mn-ea"/>
              </a:rPr>
              <a:t> precious memories</a:t>
            </a:r>
            <a:endParaRPr lang="en-US" altLang="zh-CN">
              <a:sym typeface="+mn-ea"/>
            </a:endParaRPr>
          </a:p>
          <a:p>
            <a:pPr marL="457200" indent="-457200">
              <a:buFont typeface="+mj-ea"/>
              <a:buAutoNum type="circleNumDbPlain"/>
            </a:pPr>
            <a:r>
              <a:rPr lang="en-US" altLang="zh-CN">
                <a:solidFill>
                  <a:srgbClr val="FF0000"/>
                </a:solidFill>
                <a:sym typeface="+mn-ea"/>
              </a:rPr>
              <a:t>strengthen the cultural construction</a:t>
            </a:r>
            <a:endParaRPr lang="en-US" altLang="zh-CN">
              <a:solidFill>
                <a:srgbClr val="FF0000"/>
              </a:solidFill>
              <a:sym typeface="+mn-ea"/>
            </a:endParaRPr>
          </a:p>
          <a:p>
            <a:pPr marL="457200" indent="-457200">
              <a:buFont typeface="+mj-ea"/>
              <a:buAutoNum type="circleNumDbPlain"/>
            </a:pPr>
            <a:r>
              <a:rPr lang="en-US" altLang="zh-CN">
                <a:solidFill>
                  <a:srgbClr val="FF0000"/>
                </a:solidFill>
                <a:sym typeface="+mn-ea"/>
              </a:rPr>
              <a:t>enhance</a:t>
            </a:r>
            <a:r>
              <a:rPr lang="en-US" altLang="zh-CN">
                <a:sym typeface="+mn-ea"/>
              </a:rPr>
              <a:t> the school's reputation and image</a:t>
            </a:r>
            <a:endParaRPr lang="en-US" altLang="zh-CN"/>
          </a:p>
          <a:p>
            <a:pPr marL="457200" indent="-457200">
              <a:buFont typeface="+mj-ea"/>
              <a:buAutoNum type="circleNumDbPlain"/>
            </a:pPr>
            <a:r>
              <a:rPr lang="en-US" altLang="zh-CN">
                <a:solidFill>
                  <a:srgbClr val="FF0000"/>
                </a:solidFill>
                <a:sym typeface="+mn-ea"/>
              </a:rPr>
              <a:t>create</a:t>
            </a:r>
            <a:r>
              <a:rPr lang="en-US" altLang="zh-CN">
                <a:sym typeface="+mn-ea"/>
              </a:rPr>
              <a:t> a vibrant campus culture</a:t>
            </a:r>
            <a:endParaRPr lang="en-US" altLang="zh-CN"/>
          </a:p>
          <a:p>
            <a:pPr marL="457200" indent="-457200">
              <a:buFont typeface="+mj-ea"/>
              <a:buAutoNum type="circleNumDbPlain"/>
            </a:pPr>
            <a:r>
              <a:rPr lang="en-US" altLang="zh-CN">
                <a:solidFill>
                  <a:srgbClr val="FF0000"/>
                </a:solidFill>
                <a:sym typeface="+mn-ea"/>
              </a:rPr>
              <a:t>showcase</a:t>
            </a:r>
            <a:r>
              <a:rPr lang="en-US" altLang="zh-CN">
                <a:sym typeface="+mn-ea"/>
              </a:rPr>
              <a:t> unique courses, and school culture</a:t>
            </a:r>
            <a:endParaRPr lang="en-US" altLang="zh-CN">
              <a:sym typeface="+mn-ea"/>
            </a:endParaRPr>
          </a:p>
          <a:p>
            <a:pPr marL="457200" indent="-457200">
              <a:buFont typeface="+mj-ea"/>
              <a:buAutoNum type="circleNumDbPlain"/>
            </a:pPr>
            <a:r>
              <a:rPr lang="en-US" altLang="zh-CN">
                <a:sym typeface="+mn-ea"/>
              </a:rPr>
              <a:t>cause </a:t>
            </a:r>
            <a:r>
              <a:rPr lang="en-US" altLang="zh-CN">
                <a:solidFill>
                  <a:srgbClr val="FF0000"/>
                </a:solidFill>
                <a:sym typeface="+mn-ea"/>
              </a:rPr>
              <a:t>distraction</a:t>
            </a:r>
            <a:r>
              <a:rPr lang="en-US" altLang="zh-CN">
                <a:sym typeface="+mn-ea"/>
              </a:rPr>
              <a:t> from studies</a:t>
            </a:r>
            <a:endParaRPr lang="en-US" altLang="zh-CN"/>
          </a:p>
          <a:p>
            <a:pPr marL="457200" indent="-457200">
              <a:buFont typeface="+mj-ea"/>
              <a:buAutoNum type="circleNumDbPlain"/>
            </a:pPr>
            <a:r>
              <a:rPr lang="en-US" altLang="zh-CN">
                <a:sym typeface="+mn-ea"/>
              </a:rPr>
              <a:t>affect </a:t>
            </a:r>
            <a:r>
              <a:rPr lang="en-US" altLang="zh-CN">
                <a:solidFill>
                  <a:srgbClr val="FF0000"/>
                </a:solidFill>
                <a:sym typeface="+mn-ea"/>
              </a:rPr>
              <a:t>academic</a:t>
            </a:r>
            <a:r>
              <a:rPr lang="en-US" altLang="zh-CN">
                <a:sym typeface="+mn-ea"/>
              </a:rPr>
              <a:t> performance</a:t>
            </a:r>
            <a:endParaRPr lang="en-US" altLang="zh-CN">
              <a:sym typeface="+mn-ea"/>
            </a:endParaRPr>
          </a:p>
          <a:p>
            <a:pPr marL="457200" indent="-457200">
              <a:buFont typeface="+mj-ea"/>
              <a:buAutoNum type="circleNumDbPlain"/>
            </a:pPr>
            <a:r>
              <a:rPr lang="en-US" altLang="zh-CN">
                <a:solidFill>
                  <a:srgbClr val="FF0000"/>
                </a:solidFill>
                <a:sym typeface="+mn-ea"/>
              </a:rPr>
              <a:t>invade</a:t>
            </a:r>
            <a:r>
              <a:rPr lang="en-US" altLang="zh-CN">
                <a:sym typeface="+mn-ea"/>
              </a:rPr>
              <a:t> others’ privacy</a:t>
            </a:r>
            <a:endParaRPr lang="en-US" altLang="zh-CN">
              <a:sym typeface="+mn-ea"/>
            </a:endParaRPr>
          </a:p>
          <a:p>
            <a:pPr marL="457200" indent="-457200">
              <a:buFont typeface="+mj-ea"/>
              <a:buAutoNum type="circleNumDbPlain"/>
            </a:pPr>
            <a:r>
              <a:rPr lang="en-US" altLang="zh-CN">
                <a:solidFill>
                  <a:srgbClr val="FF0000"/>
                </a:solidFill>
                <a:sym typeface="+mn-ea"/>
              </a:rPr>
              <a:t>prioritize</a:t>
            </a:r>
            <a:r>
              <a:rPr lang="en-US" altLang="zh-CN">
                <a:sym typeface="+mn-ea"/>
              </a:rPr>
              <a:t> academic commitments</a:t>
            </a:r>
            <a:endParaRPr lang="zh-CN" altLang="en-US"/>
          </a:p>
          <a:p>
            <a:pPr marL="457200" indent="-457200">
              <a:buFont typeface="+mj-ea"/>
              <a:buAutoNum type="circleNumDbPlain"/>
            </a:pPr>
            <a:r>
              <a:rPr lang="en-US" altLang="zh-CN">
                <a:solidFill>
                  <a:srgbClr val="FF0000"/>
                </a:solidFill>
                <a:sym typeface="+mn-ea"/>
              </a:rPr>
              <a:t>strike a balance </a:t>
            </a:r>
            <a:r>
              <a:rPr lang="en-US" altLang="zh-CN">
                <a:sym typeface="+mn-ea"/>
              </a:rPr>
              <a:t>between academics and hobbies</a:t>
            </a:r>
            <a:endParaRPr lang="en-US" altLang="zh-CN"/>
          </a:p>
          <a:p>
            <a:pPr marL="457200" indent="-457200">
              <a:buFont typeface="+mj-ea"/>
              <a:buAutoNum type="circleNumDbPlain"/>
            </a:pPr>
            <a:r>
              <a:rPr lang="en-US" altLang="zh-CN">
                <a:solidFill>
                  <a:srgbClr val="FF0000"/>
                </a:solidFill>
                <a:sym typeface="+mn-ea"/>
              </a:rPr>
              <a:t>ensure </a:t>
            </a:r>
            <a:r>
              <a:rPr lang="en-US" altLang="zh-CN">
                <a:sym typeface="+mn-ea"/>
              </a:rPr>
              <a:t>positive content</a:t>
            </a:r>
            <a:endParaRPr lang="en-US" altLang="zh-CN">
              <a:sym typeface="+mn-ea"/>
            </a:endParaRPr>
          </a:p>
          <a:p>
            <a:pPr marL="457200" lvl="0" indent="-457200" algn="l">
              <a:buClrTx/>
              <a:buSzTx/>
              <a:buFont typeface="+mj-ea"/>
              <a:buAutoNum type="circleNumDbPlain"/>
            </a:pPr>
            <a:r>
              <a:rPr lang="en-US" altLang="zh-CN">
                <a:solidFill>
                  <a:srgbClr val="FF0000"/>
                </a:solidFill>
                <a:sym typeface="+mn-ea"/>
              </a:rPr>
              <a:t>respect </a:t>
            </a:r>
            <a:r>
              <a:rPr lang="en-US" altLang="zh-CN">
                <a:sym typeface="+mn-ea"/>
              </a:rPr>
              <a:t>other’s privacy</a:t>
            </a:r>
            <a:endParaRPr lang="en-US" altLang="zh-CN">
              <a:sym typeface="+mn-ea"/>
            </a:endParaRPr>
          </a:p>
          <a:p>
            <a:pPr marL="457200" lvl="0" indent="-457200" algn="l">
              <a:buClrTx/>
              <a:buSzTx/>
              <a:buFont typeface="+mj-ea"/>
              <a:buAutoNum type="circleNumDbPlain"/>
            </a:pPr>
            <a:r>
              <a:rPr lang="en-US" altLang="zh-CN">
                <a:solidFill>
                  <a:srgbClr val="FF0000"/>
                </a:solidFill>
                <a:sym typeface="+mn-ea"/>
              </a:rPr>
              <a:t>follow</a:t>
            </a:r>
            <a:r>
              <a:rPr lang="en-US" altLang="zh-CN">
                <a:sym typeface="+mn-ea"/>
              </a:rPr>
              <a:t> school relevant policies</a:t>
            </a:r>
            <a:endParaRPr lang="en-US" altLang="zh-CN">
              <a:sym typeface="+mn-ea"/>
            </a:endParaRPr>
          </a:p>
          <a:p>
            <a:pPr marL="457200" lvl="0" indent="-457200" algn="l">
              <a:buClrTx/>
              <a:buSzTx/>
              <a:buFont typeface="+mj-ea"/>
              <a:buAutoNum type="circleNumDbPlain"/>
            </a:pPr>
            <a:r>
              <a:rPr lang="en-US" altLang="zh-CN">
                <a:sym typeface="+mn-ea"/>
              </a:rPr>
              <a:t>film short videos in </a:t>
            </a:r>
            <a:r>
              <a:rPr lang="en-US" altLang="zh-CN">
                <a:solidFill>
                  <a:srgbClr val="FF0000"/>
                </a:solidFill>
                <a:sym typeface="+mn-ea"/>
              </a:rPr>
              <a:t>designated areas</a:t>
            </a:r>
            <a:r>
              <a:rPr lang="en-US" altLang="zh-CN">
                <a:sym typeface="+mn-ea"/>
              </a:rPr>
              <a:t> during </a:t>
            </a:r>
            <a:r>
              <a:rPr lang="en-US" altLang="zh-CN">
                <a:solidFill>
                  <a:srgbClr val="FF0000"/>
                </a:solidFill>
                <a:sym typeface="+mn-ea"/>
              </a:rPr>
              <a:t>appropriate</a:t>
            </a:r>
            <a:r>
              <a:rPr lang="en-US" altLang="zh-CN">
                <a:sym typeface="+mn-ea"/>
              </a:rPr>
              <a:t> time</a:t>
            </a:r>
            <a:endParaRPr lang="en-US" altLang="zh-CN">
              <a:sym typeface="+mn-ea"/>
            </a:endParaRPr>
          </a:p>
          <a:p>
            <a:pPr marL="457200" indent="-457200">
              <a:buFont typeface="Wingdings" panose="05000000000000000000" charset="0"/>
              <a:buChar char="ü"/>
            </a:pPr>
            <a:endParaRPr lang="en-US" altLang="zh-CN"/>
          </a:p>
          <a:p>
            <a:pPr marL="457200" indent="-457200">
              <a:buFont typeface="Wingdings" panose="05000000000000000000" charset="0"/>
              <a:buChar char="Ø"/>
            </a:pPr>
            <a:endParaRPr lang="en-US" altLang="zh-CN"/>
          </a:p>
          <a:p>
            <a:pPr marL="457200" indent="-457200">
              <a:buFont typeface="Wingdings" panose="05000000000000000000" charset="0"/>
              <a:buChar char="Ø"/>
            </a:pPr>
            <a:endParaRPr lang="en-US" altLang="zh-CN"/>
          </a:p>
          <a:p>
            <a:pPr marL="457200" indent="-457200">
              <a:buFont typeface="Wingdings" panose="05000000000000000000" charset="0"/>
              <a:buChar char="Ø"/>
            </a:pPr>
            <a:endParaRPr lang="en-US" altLang="zh-CN"/>
          </a:p>
          <a:p>
            <a:pPr marL="457200" indent="-457200">
              <a:buFont typeface="Wingdings" panose="05000000000000000000" charset="0"/>
              <a:buChar char="Ø"/>
            </a:pPr>
            <a:endParaRPr lang="en-US" altLang="zh-CN"/>
          </a:p>
          <a:p>
            <a:endParaRPr lang="zh-CN" altLang="en-US"/>
          </a:p>
        </p:txBody>
      </p:sp>
      <p:sp>
        <p:nvSpPr>
          <p:cNvPr id="5" name="文本框 4"/>
          <p:cNvSpPr txBox="1"/>
          <p:nvPr/>
        </p:nvSpPr>
        <p:spPr>
          <a:xfrm>
            <a:off x="6887845" y="765175"/>
            <a:ext cx="5034915" cy="5631180"/>
          </a:xfrm>
          <a:prstGeom prst="rect">
            <a:avLst/>
          </a:prstGeom>
          <a:noFill/>
        </p:spPr>
        <p:txBody>
          <a:bodyPr wrap="square" rtlCol="0">
            <a:spAutoFit/>
          </a:bodyPr>
          <a:p>
            <a:pPr marL="342900" indent="-342900">
              <a:buFont typeface="+mj-ea"/>
              <a:buAutoNum type="circleNumDbPlain"/>
            </a:pPr>
            <a:r>
              <a:rPr lang="zh-CN" altLang="en-US"/>
              <a:t>丰富我们的校园生活</a:t>
            </a:r>
            <a:endParaRPr lang="zh-CN" altLang="en-US"/>
          </a:p>
          <a:p>
            <a:pPr marL="342900" indent="-342900">
              <a:buFont typeface="+mj-ea"/>
              <a:buAutoNum type="circleNumDbPlain"/>
            </a:pPr>
            <a:r>
              <a:rPr lang="zh-CN" altLang="en-US"/>
              <a:t>缓解学业压力</a:t>
            </a:r>
            <a:endParaRPr lang="zh-CN" altLang="en-US"/>
          </a:p>
          <a:p>
            <a:pPr marL="342900" indent="-342900">
              <a:buFont typeface="+mj-ea"/>
              <a:buAutoNum type="circleNumDbPlain"/>
            </a:pPr>
            <a:r>
              <a:rPr lang="zh-CN" altLang="en-US"/>
              <a:t>培养创新思维</a:t>
            </a:r>
            <a:endParaRPr lang="zh-CN" altLang="en-US"/>
          </a:p>
          <a:p>
            <a:pPr marL="342900" indent="-342900">
              <a:buFont typeface="+mj-ea"/>
              <a:buAutoNum type="circleNumDbPlain"/>
            </a:pPr>
            <a:r>
              <a:rPr lang="zh-CN" altLang="en-US"/>
              <a:t>提高实践能力</a:t>
            </a:r>
            <a:endParaRPr lang="zh-CN" altLang="en-US"/>
          </a:p>
          <a:p>
            <a:pPr marL="342900" indent="-342900">
              <a:buFont typeface="+mj-ea"/>
              <a:buAutoNum type="circleNumDbPlain"/>
            </a:pPr>
            <a:r>
              <a:rPr lang="zh-CN" altLang="en-US"/>
              <a:t>培养审美能力</a:t>
            </a:r>
            <a:endParaRPr lang="zh-CN" altLang="en-US"/>
          </a:p>
          <a:p>
            <a:pPr marL="342900" indent="-342900">
              <a:buFont typeface="+mj-ea"/>
              <a:buAutoNum type="circleNumDbPlain"/>
            </a:pPr>
            <a:r>
              <a:rPr lang="zh-CN" altLang="en-US"/>
              <a:t>捕捉校园生活的瞬间</a:t>
            </a:r>
            <a:endParaRPr lang="zh-CN" altLang="en-US"/>
          </a:p>
          <a:p>
            <a:pPr marL="342900" indent="-342900">
              <a:buFont typeface="+mj-ea"/>
              <a:buAutoNum type="circleNumDbPlain"/>
            </a:pPr>
            <a:r>
              <a:rPr lang="zh-CN" altLang="en-US"/>
              <a:t>留下珍贵的回忆</a:t>
            </a:r>
            <a:endParaRPr lang="zh-CN" altLang="en-US"/>
          </a:p>
          <a:p>
            <a:pPr marL="342900" indent="-342900">
              <a:buFont typeface="+mj-ea"/>
              <a:buAutoNum type="circleNumDbPlain"/>
            </a:pPr>
            <a:r>
              <a:rPr lang="zh-CN" altLang="en-US"/>
              <a:t>加强校园文化建设</a:t>
            </a:r>
            <a:endParaRPr lang="zh-CN" altLang="en-US"/>
          </a:p>
          <a:p>
            <a:pPr marL="342900" indent="-342900">
              <a:buFont typeface="+mj-ea"/>
              <a:buAutoNum type="circleNumDbPlain"/>
            </a:pPr>
            <a:r>
              <a:rPr lang="zh-CN" altLang="en-US"/>
              <a:t>提升学校的声誉和形象</a:t>
            </a:r>
            <a:endParaRPr lang="zh-CN" altLang="en-US"/>
          </a:p>
          <a:p>
            <a:pPr marL="342900" indent="-342900">
              <a:buFont typeface="+mj-ea"/>
              <a:buAutoNum type="circleNumDbPlain"/>
            </a:pPr>
            <a:r>
              <a:rPr lang="zh-CN" altLang="en-US"/>
              <a:t>创造充满活力的校园文化</a:t>
            </a:r>
            <a:endParaRPr lang="zh-CN" altLang="en-US"/>
          </a:p>
          <a:p>
            <a:pPr marL="342900" indent="-342900">
              <a:buFont typeface="+mj-ea"/>
              <a:buAutoNum type="circleNumDbPlain"/>
            </a:pPr>
            <a:r>
              <a:rPr lang="zh-CN" altLang="en-US"/>
              <a:t>展示独特的课程和学校文化</a:t>
            </a:r>
            <a:endParaRPr lang="zh-CN" altLang="en-US"/>
          </a:p>
          <a:p>
            <a:pPr marL="342900" indent="-342900">
              <a:buFont typeface="+mj-ea"/>
              <a:buAutoNum type="circleNumDbPlain"/>
            </a:pPr>
            <a:r>
              <a:rPr lang="zh-CN" altLang="en-US"/>
              <a:t>导致学习分心</a:t>
            </a:r>
            <a:endParaRPr lang="zh-CN" altLang="en-US"/>
          </a:p>
          <a:p>
            <a:pPr marL="342900" indent="-342900">
              <a:buFont typeface="+mj-ea"/>
              <a:buAutoNum type="circleNumDbPlain"/>
            </a:pPr>
            <a:r>
              <a:rPr lang="zh-CN" altLang="en-US"/>
              <a:t>影响学习成绩</a:t>
            </a:r>
            <a:endParaRPr lang="zh-CN" altLang="en-US"/>
          </a:p>
          <a:p>
            <a:pPr marL="342900" indent="-342900">
              <a:buFont typeface="+mj-ea"/>
              <a:buAutoNum type="circleNumDbPlain"/>
            </a:pPr>
            <a:r>
              <a:rPr lang="zh-CN" altLang="en-US"/>
              <a:t>侵犯他人隐私</a:t>
            </a:r>
            <a:endParaRPr lang="zh-CN" altLang="en-US"/>
          </a:p>
          <a:p>
            <a:pPr marL="342900" indent="-342900">
              <a:buFont typeface="+mj-ea"/>
              <a:buAutoNum type="circleNumDbPlain"/>
            </a:pPr>
            <a:r>
              <a:rPr lang="zh-CN" altLang="en-US"/>
              <a:t>优先考虑学术承诺</a:t>
            </a:r>
            <a:endParaRPr lang="zh-CN" altLang="en-US"/>
          </a:p>
          <a:p>
            <a:pPr marL="342900" indent="-342900">
              <a:buFont typeface="+mj-ea"/>
              <a:buAutoNum type="circleNumDbPlain"/>
            </a:pPr>
            <a:r>
              <a:rPr lang="zh-CN" altLang="en-US"/>
              <a:t>在学业和爱好之间取得平衡</a:t>
            </a:r>
            <a:endParaRPr lang="zh-CN" altLang="en-US"/>
          </a:p>
          <a:p>
            <a:pPr marL="342900" indent="-342900">
              <a:buFont typeface="+mj-ea"/>
              <a:buAutoNum type="circleNumDbPlain"/>
            </a:pPr>
            <a:r>
              <a:rPr lang="zh-CN" altLang="en-US"/>
              <a:t>确保正面内容</a:t>
            </a:r>
            <a:endParaRPr lang="zh-CN" altLang="en-US"/>
          </a:p>
          <a:p>
            <a:pPr marL="342900" indent="-342900">
              <a:buFont typeface="+mj-ea"/>
              <a:buAutoNum type="circleNumDbPlain"/>
            </a:pPr>
            <a:r>
              <a:rPr lang="zh-CN" altLang="en-US"/>
              <a:t>尊重他人隐私</a:t>
            </a:r>
            <a:endParaRPr lang="zh-CN" altLang="en-US"/>
          </a:p>
          <a:p>
            <a:pPr marL="342900" indent="-342900">
              <a:buFont typeface="+mj-ea"/>
              <a:buAutoNum type="circleNumDbPlain"/>
            </a:pPr>
            <a:r>
              <a:rPr lang="zh-CN" altLang="en-US"/>
              <a:t>遵守学校相关政策</a:t>
            </a:r>
            <a:endParaRPr lang="zh-CN" altLang="en-US"/>
          </a:p>
          <a:p>
            <a:pPr marL="342900" indent="-342900">
              <a:buFont typeface="+mj-ea"/>
              <a:buAutoNum type="circleNumDbPlain"/>
            </a:pPr>
            <a:r>
              <a:rPr lang="zh-CN" altLang="en-US"/>
              <a:t>在适当的时间，在指定的区域拍摄短视频</a:t>
            </a:r>
            <a:endParaRPr lang="zh-CN" altLang="en-US"/>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src=http___c-ssl.duitang.com_uploads_item_201612_16_20161216213132_AKME4.jpeg&amp;refer=http___c-ssl.duitang.webp"/>
          <p:cNvPicPr>
            <a:picLocks noChangeAspect="1"/>
          </p:cNvPicPr>
          <p:nvPr/>
        </p:nvPicPr>
        <p:blipFill>
          <a:blip r:embed="rId1"/>
          <a:stretch>
            <a:fillRect/>
          </a:stretch>
        </p:blipFill>
        <p:spPr>
          <a:xfrm>
            <a:off x="0" y="1073150"/>
            <a:ext cx="8291830" cy="4743450"/>
          </a:xfrm>
          <a:prstGeom prst="rect">
            <a:avLst/>
          </a:prstGeom>
        </p:spPr>
      </p:pic>
      <p:sp>
        <p:nvSpPr>
          <p:cNvPr id="6" name="任意多边形 5"/>
          <p:cNvSpPr/>
          <p:nvPr>
            <p:custDataLst>
              <p:tags r:id="rId2"/>
            </p:custDataLst>
          </p:nvPr>
        </p:nvSpPr>
        <p:spPr>
          <a:xfrm flipH="1">
            <a:off x="4298315" y="1073150"/>
            <a:ext cx="7969885" cy="4712335"/>
          </a:xfrm>
          <a:custGeom>
            <a:avLst/>
            <a:gdLst>
              <a:gd name="connsiteX0" fmla="*/ 0 w 5483"/>
              <a:gd name="connsiteY0" fmla="*/ 0 h 7315"/>
              <a:gd name="connsiteX1" fmla="*/ 2742 w 5483"/>
              <a:gd name="connsiteY1" fmla="*/ 0 h 7315"/>
              <a:gd name="connsiteX2" fmla="*/ 5483 w 5483"/>
              <a:gd name="connsiteY2" fmla="*/ 7315 h 7315"/>
              <a:gd name="connsiteX3" fmla="*/ 0 w 5483"/>
              <a:gd name="connsiteY3" fmla="*/ 7315 h 7315"/>
              <a:gd name="connsiteX4" fmla="*/ 0 w 5483"/>
              <a:gd name="connsiteY4" fmla="*/ 0 h 7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3" h="7315">
                <a:moveTo>
                  <a:pt x="0" y="0"/>
                </a:moveTo>
                <a:lnTo>
                  <a:pt x="2742" y="0"/>
                </a:lnTo>
                <a:lnTo>
                  <a:pt x="5483" y="7315"/>
                </a:lnTo>
                <a:lnTo>
                  <a:pt x="0" y="7315"/>
                </a:lnTo>
                <a:lnTo>
                  <a:pt x="0" y="0"/>
                </a:ln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 name="标题 1"/>
          <p:cNvSpPr>
            <a:spLocks noGrp="1"/>
          </p:cNvSpPr>
          <p:nvPr>
            <p:ph type="title"/>
            <p:custDataLst>
              <p:tags r:id="rId3"/>
            </p:custDataLst>
          </p:nvPr>
        </p:nvSpPr>
        <p:spPr>
          <a:xfrm>
            <a:off x="7752715" y="2564765"/>
            <a:ext cx="4006215" cy="1614170"/>
          </a:xfrm>
        </p:spPr>
        <p:txBody>
          <a:bodyPr>
            <a:normAutofit/>
          </a:bodyPr>
          <a:lstStyle/>
          <a:p>
            <a:pPr algn="r"/>
            <a:r>
              <a:rPr lang="en-US" altLang="zh-CN" sz="7200" i="1">
                <a:solidFill>
                  <a:schemeClr val="lt1"/>
                </a:solidFill>
                <a:latin typeface="Calibri" panose="020F0502020204030204" charset="0"/>
                <a:cs typeface="Calibri" panose="020F0502020204030204" charset="0"/>
                <a:sym typeface="+mn-ea"/>
              </a:rPr>
              <a:t>Thank you!</a:t>
            </a:r>
            <a:endParaRPr lang="en-US" altLang="zh-CN" sz="7200" i="1">
              <a:solidFill>
                <a:schemeClr val="lt1"/>
              </a:solidFill>
              <a:latin typeface="Calibri" panose="020F0502020204030204" charset="0"/>
              <a:cs typeface="Calibri" panose="020F0502020204030204" charset="0"/>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D:/视觉中国/VCG41N1316805164.jpgVCG41N1316805164"/>
          <p:cNvPicPr>
            <a:picLocks noChangeAspect="1"/>
          </p:cNvPicPr>
          <p:nvPr>
            <p:custDataLst>
              <p:tags r:id="rId1"/>
            </p:custDataLst>
          </p:nvPr>
        </p:nvPicPr>
        <p:blipFill>
          <a:blip r:embed="rId2"/>
          <a:srcRect t="20275" b="20275"/>
          <a:stretch>
            <a:fillRect/>
          </a:stretch>
        </p:blipFill>
        <p:spPr>
          <a:xfrm>
            <a:off x="5717064" y="0"/>
            <a:ext cx="6483826" cy="6856095"/>
          </a:xfrm>
          <a:custGeom>
            <a:avLst/>
            <a:gdLst/>
            <a:ahLst/>
            <a:cxnLst>
              <a:cxn ang="3">
                <a:pos x="hc" y="t"/>
              </a:cxn>
              <a:cxn ang="cd2">
                <a:pos x="l" y="vc"/>
              </a:cxn>
              <a:cxn ang="cd4">
                <a:pos x="hc" y="b"/>
              </a:cxn>
              <a:cxn ang="0">
                <a:pos x="r" y="vc"/>
              </a:cxn>
            </a:cxnLst>
            <a:rect l="l" t="t" r="r" b="b"/>
            <a:pathLst>
              <a:path w="10211" h="10797">
                <a:moveTo>
                  <a:pt x="2699" y="0"/>
                </a:moveTo>
                <a:lnTo>
                  <a:pt x="10211" y="0"/>
                </a:lnTo>
                <a:lnTo>
                  <a:pt x="10211" y="10797"/>
                </a:lnTo>
                <a:lnTo>
                  <a:pt x="0" y="10797"/>
                </a:lnTo>
                <a:lnTo>
                  <a:pt x="2699" y="0"/>
                </a:lnTo>
                <a:close/>
              </a:path>
            </a:pathLst>
          </a:custGeom>
          <a:solidFill>
            <a:schemeClr val="accent1"/>
          </a:solidFill>
        </p:spPr>
      </p:pic>
      <p:sp>
        <p:nvSpPr>
          <p:cNvPr id="12" name="平行四边形 11"/>
          <p:cNvSpPr/>
          <p:nvPr>
            <p:custDataLst>
              <p:tags r:id="rId3"/>
            </p:custDataLst>
          </p:nvPr>
        </p:nvSpPr>
        <p:spPr>
          <a:xfrm>
            <a:off x="5838825" y="0"/>
            <a:ext cx="1727200" cy="5556885"/>
          </a:xfrm>
          <a:prstGeom prst="parallelogram">
            <a:avLst>
              <a:gd name="adj" fmla="val 84115"/>
            </a:avLst>
          </a:prstGeom>
          <a:gradFill>
            <a:gsLst>
              <a:gs pos="30000">
                <a:schemeClr val="accent1"/>
              </a:gs>
              <a:gs pos="100000">
                <a:schemeClr val="accent1"/>
              </a:gs>
            </a:gsLst>
            <a:lin ang="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4" name="平行四边形 13"/>
          <p:cNvSpPr/>
          <p:nvPr>
            <p:custDataLst>
              <p:tags r:id="rId4"/>
            </p:custDataLst>
          </p:nvPr>
        </p:nvSpPr>
        <p:spPr>
          <a:xfrm>
            <a:off x="5634990" y="2527935"/>
            <a:ext cx="1377950" cy="4348480"/>
          </a:xfrm>
          <a:prstGeom prst="parallelogram">
            <a:avLst>
              <a:gd name="adj" fmla="val 82610"/>
            </a:avLst>
          </a:prstGeom>
          <a:gradFill>
            <a:gsLst>
              <a:gs pos="30000">
                <a:schemeClr val="accent2"/>
              </a:gs>
              <a:gs pos="100000">
                <a:schemeClr val="accent2">
                  <a:alpha val="60000"/>
                </a:schemeClr>
              </a:gs>
            </a:gsLst>
            <a:lin ang="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 name="文本框 1"/>
          <p:cNvSpPr txBox="1"/>
          <p:nvPr/>
        </p:nvSpPr>
        <p:spPr>
          <a:xfrm>
            <a:off x="99060" y="908685"/>
            <a:ext cx="6913880" cy="2861310"/>
          </a:xfrm>
          <a:prstGeom prst="rect">
            <a:avLst/>
          </a:prstGeom>
          <a:noFill/>
        </p:spPr>
        <p:txBody>
          <a:bodyPr wrap="square" rtlCol="0">
            <a:spAutoFit/>
          </a:bodyPr>
          <a:p>
            <a:r>
              <a:rPr lang="en-US" altLang="zh-CN" sz="6000">
                <a:latin typeface="MV Boli" panose="02000500030200090000" charset="0"/>
                <a:cs typeface="MV Boli" panose="02000500030200090000" charset="0"/>
              </a:rPr>
              <a:t>My Views </a:t>
            </a:r>
            <a:endParaRPr lang="en-US" altLang="zh-CN" sz="6000">
              <a:latin typeface="MV Boli" panose="02000500030200090000" charset="0"/>
              <a:cs typeface="MV Boli" panose="02000500030200090000" charset="0"/>
            </a:endParaRPr>
          </a:p>
          <a:p>
            <a:r>
              <a:rPr lang="en-US" altLang="zh-CN" sz="6000">
                <a:latin typeface="MV Boli" panose="02000500030200090000" charset="0"/>
                <a:cs typeface="MV Boli" panose="02000500030200090000" charset="0"/>
              </a:rPr>
              <a:t>on Filming Short Videos on Campus</a:t>
            </a:r>
            <a:endParaRPr lang="en-US" altLang="zh-CN" sz="6000">
              <a:latin typeface="MV Boli" panose="02000500030200090000" charset="0"/>
              <a:cs typeface="MV Boli" panose="02000500030200090000" charset="0"/>
            </a:endParaRPr>
          </a:p>
        </p:txBody>
      </p:sp>
      <p:sp>
        <p:nvSpPr>
          <p:cNvPr id="3" name="标题 5"/>
          <p:cNvSpPr>
            <a:spLocks noGrp="1"/>
          </p:cNvSpPr>
          <p:nvPr>
            <p:custDataLst>
              <p:tags r:id="rId5"/>
            </p:custDataLst>
          </p:nvPr>
        </p:nvSpPr>
        <p:spPr>
          <a:xfrm>
            <a:off x="911225" y="4361180"/>
            <a:ext cx="10038715" cy="1250950"/>
          </a:xfrm>
          <a:prstGeom prst="rect">
            <a:avLst/>
          </a:prstGeom>
          <a:ln>
            <a:solidFill>
              <a:srgbClr val="000000">
                <a:alpha val="0"/>
              </a:srgbClr>
            </a:solidFill>
          </a:ln>
        </p:spPr>
        <p:txBody>
          <a:bodyPr vert="horz" wrap="square" lIns="101600" tIns="38100" rIns="76200" bIns="38100" rtlCol="0" anchor="b" anchorCtr="0">
            <a:noAutofit/>
          </a:bodyPr>
          <a:lstStyle>
            <a:lvl1pPr marL="0" indent="0" algn="l" defTabSz="914400" rtl="0" eaLnBrk="1" latinLnBrk="0" hangingPunct="1">
              <a:lnSpc>
                <a:spcPct val="100000"/>
              </a:lnSpc>
              <a:spcBef>
                <a:spcPct val="0"/>
              </a:spcBef>
              <a:buFont typeface="Arial" panose="020B0604020202020204" pitchFamily="34" charset="0"/>
              <a:buNone/>
              <a:defRPr kumimoji="0" lang="zh-CN" altLang="en-US" sz="4300" b="1" i="0" u="none" strike="noStrike" kern="1200" cap="none" spc="350" normalizeH="0" baseline="0" noProof="1" dirty="0">
                <a:solidFill>
                  <a:schemeClr val="lt1"/>
                </a:solidFill>
                <a:uFillTx/>
                <a:latin typeface="+mj-ea"/>
                <a:ea typeface="+mj-ea"/>
                <a:cs typeface="+mn-cs"/>
              </a:defRPr>
            </a:lvl1pPr>
          </a:lstStyle>
          <a:p>
            <a:pPr algn="l"/>
            <a:r>
              <a:rPr lang="zh-CN" altLang="en-US" sz="3200" i="1" dirty="0">
                <a:solidFill>
                  <a:schemeClr val="tx1"/>
                </a:solidFill>
                <a:latin typeface="+mj-ea"/>
                <a:ea typeface="+mj-ea"/>
                <a:sym typeface="+mn-ea"/>
              </a:rPr>
              <a:t>—202</a:t>
            </a:r>
            <a:r>
              <a:rPr lang="en-US" altLang="zh-CN" sz="3200" i="1" dirty="0">
                <a:solidFill>
                  <a:schemeClr val="tx1"/>
                </a:solidFill>
                <a:latin typeface="+mj-ea"/>
                <a:ea typeface="+mj-ea"/>
                <a:sym typeface="+mn-ea"/>
              </a:rPr>
              <a:t>5</a:t>
            </a:r>
            <a:r>
              <a:rPr lang="zh-CN" altLang="en-US" sz="3200" i="1" dirty="0">
                <a:solidFill>
                  <a:schemeClr val="tx1"/>
                </a:solidFill>
                <a:latin typeface="+mj-ea"/>
                <a:ea typeface="+mj-ea"/>
                <a:sym typeface="+mn-ea"/>
              </a:rPr>
              <a:t>浙江</a:t>
            </a:r>
            <a:r>
              <a:rPr lang="en-US" altLang="zh-CN" sz="3200" i="1" dirty="0">
                <a:solidFill>
                  <a:schemeClr val="tx1"/>
                </a:solidFill>
                <a:latin typeface="+mj-ea"/>
                <a:ea typeface="+mj-ea"/>
                <a:sym typeface="+mn-ea"/>
              </a:rPr>
              <a:t>1</a:t>
            </a:r>
            <a:r>
              <a:rPr sz="3200" i="1" dirty="0">
                <a:solidFill>
                  <a:schemeClr val="tx1"/>
                </a:solidFill>
                <a:latin typeface="+mj-ea"/>
                <a:ea typeface="+mj-ea"/>
                <a:sym typeface="+mn-ea"/>
              </a:rPr>
              <a:t>月</a:t>
            </a:r>
            <a:r>
              <a:rPr lang="zh-CN" altLang="en-US" sz="3200" i="1" dirty="0">
                <a:solidFill>
                  <a:schemeClr val="tx1"/>
                </a:solidFill>
                <a:latin typeface="+mj-ea"/>
                <a:ea typeface="+mj-ea"/>
                <a:sym typeface="+mn-ea"/>
              </a:rPr>
              <a:t>首考</a:t>
            </a:r>
            <a:endParaRPr lang="zh-CN" altLang="en-US" sz="3200" i="1" dirty="0">
              <a:solidFill>
                <a:schemeClr val="tx1"/>
              </a:solidFill>
              <a:latin typeface="+mj-ea"/>
              <a:ea typeface="+mj-ea"/>
              <a:sym typeface="+mn-ea"/>
            </a:endParaRPr>
          </a:p>
          <a:p>
            <a:pPr algn="l"/>
            <a:r>
              <a:rPr lang="zh-CN" altLang="en-US" sz="3200" i="1" dirty="0">
                <a:solidFill>
                  <a:schemeClr val="tx1"/>
                </a:solidFill>
                <a:latin typeface="+mj-ea"/>
                <a:ea typeface="+mj-ea"/>
                <a:sym typeface="+mn-ea"/>
              </a:rPr>
              <a:t>应用文演讲稿分析</a:t>
            </a:r>
            <a:endParaRPr lang="zh-CN" altLang="en-US" sz="3200" i="1" dirty="0">
              <a:solidFill>
                <a:schemeClr val="tx1"/>
              </a:solidFill>
              <a:latin typeface="+mj-ea"/>
              <a:ea typeface="+mj-ea"/>
              <a:sym typeface="+mn-ea"/>
            </a:endParaRPr>
          </a:p>
        </p:txBody>
      </p:sp>
      <p:pic>
        <p:nvPicPr>
          <p:cNvPr id="5124" name="图片 6" descr="logo横版 png"/>
          <p:cNvPicPr>
            <a:picLocks noChangeAspect="1"/>
          </p:cNvPicPr>
          <p:nvPr/>
        </p:nvPicPr>
        <p:blipFill>
          <a:blip r:embed="rId6"/>
          <a:stretch>
            <a:fillRect/>
          </a:stretch>
        </p:blipFill>
        <p:spPr>
          <a:xfrm>
            <a:off x="11477625" y="82550"/>
            <a:ext cx="608013" cy="642938"/>
          </a:xfrm>
          <a:prstGeom prst="rect">
            <a:avLst/>
          </a:prstGeom>
          <a:noFill/>
          <a:ln w="9525">
            <a:noFill/>
          </a:ln>
        </p:spPr>
      </p:pic>
    </p:spTree>
    <p:custDataLst>
      <p:tags r:id="rId7"/>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2"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P spid="2" grpId="0"/>
      <p:bldP spid="3" grpId="2"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34000"/>
          </a:blip>
          <a:stretch>
            <a:fillRect/>
          </a:stretch>
        </a:blipFill>
        <a:effectLst/>
      </p:bgPr>
    </p:bg>
    <p:spTree>
      <p:nvGrpSpPr>
        <p:cNvPr id="1" name=""/>
        <p:cNvGrpSpPr/>
        <p:nvPr/>
      </p:nvGrpSpPr>
      <p:grpSpPr>
        <a:xfrm>
          <a:off x="0" y="0"/>
          <a:ext cx="0" cy="0"/>
          <a:chOff x="0" y="0"/>
          <a:chExt cx="0" cy="0"/>
        </a:xfrm>
      </p:grpSpPr>
      <p:sp>
        <p:nvSpPr>
          <p:cNvPr id="7" name="文本占位符 6"/>
          <p:cNvSpPr>
            <a:spLocks noGrp="1"/>
          </p:cNvSpPr>
          <p:nvPr>
            <p:ph type="body" idx="1"/>
          </p:nvPr>
        </p:nvSpPr>
        <p:spPr>
          <a:xfrm>
            <a:off x="623570" y="2204720"/>
            <a:ext cx="10682605" cy="4262120"/>
          </a:xfrm>
          <a:ln>
            <a:solidFill>
              <a:schemeClr val="tx1"/>
            </a:solidFill>
          </a:ln>
        </p:spPr>
        <p:txBody>
          <a:bodyPr>
            <a:noAutofit/>
          </a:bodyPr>
          <a:lstStyle/>
          <a:p>
            <a:r>
              <a:rPr lang="en-US" altLang="zh-CN" sz="3600" i="1">
                <a:solidFill>
                  <a:schemeClr val="tx1"/>
                </a:solidFill>
                <a:latin typeface="+mn-lt"/>
                <a:ea typeface="+mn-ea"/>
                <a:sym typeface="+mn-ea"/>
              </a:rPr>
              <a:t>Possible difficulties:</a:t>
            </a:r>
            <a:endParaRPr lang="en-US" altLang="zh-CN" sz="3600" i="1">
              <a:solidFill>
                <a:schemeClr val="tx1"/>
              </a:solidFill>
              <a:latin typeface="+mn-lt"/>
              <a:ea typeface="+mn-ea"/>
            </a:endParaRPr>
          </a:p>
          <a:p>
            <a:r>
              <a:rPr lang="en-US" altLang="zh-CN" sz="3600">
                <a:solidFill>
                  <a:schemeClr val="tx1"/>
                </a:solidFill>
                <a:latin typeface="+mn-lt"/>
                <a:ea typeface="+mn-ea"/>
                <a:sym typeface="+mn-ea"/>
              </a:rPr>
              <a:t>1.construct the </a:t>
            </a:r>
            <a:r>
              <a:rPr lang="en-US" altLang="zh-CN" sz="3600" b="1">
                <a:solidFill>
                  <a:srgbClr val="FF0000"/>
                </a:solidFill>
                <a:latin typeface="+mn-lt"/>
                <a:ea typeface="+mn-ea"/>
                <a:sym typeface="+mn-ea"/>
              </a:rPr>
              <a:t>structure</a:t>
            </a:r>
            <a:r>
              <a:rPr lang="en-US" altLang="zh-CN" sz="3600">
                <a:solidFill>
                  <a:schemeClr val="tx1"/>
                </a:solidFill>
                <a:latin typeface="+mn-lt"/>
                <a:ea typeface="+mn-ea"/>
                <a:sym typeface="+mn-ea"/>
              </a:rPr>
              <a:t> of the writing</a:t>
            </a:r>
            <a:endParaRPr lang="en-US" altLang="zh-CN" sz="3600">
              <a:solidFill>
                <a:schemeClr val="tx1"/>
              </a:solidFill>
              <a:latin typeface="+mn-lt"/>
              <a:ea typeface="+mn-ea"/>
            </a:endParaRPr>
          </a:p>
          <a:p>
            <a:r>
              <a:rPr lang="en-US" altLang="zh-CN" sz="3600">
                <a:solidFill>
                  <a:schemeClr val="tx1"/>
                </a:solidFill>
                <a:latin typeface="+mn-lt"/>
                <a:ea typeface="+mn-ea"/>
                <a:sym typeface="+mn-ea"/>
              </a:rPr>
              <a:t>2.show </a:t>
            </a:r>
            <a:r>
              <a:rPr lang="en-US" altLang="zh-CN" sz="3600" b="1">
                <a:solidFill>
                  <a:srgbClr val="FF0000"/>
                </a:solidFill>
                <a:latin typeface="+mn-lt"/>
                <a:ea typeface="+mn-ea"/>
                <a:sym typeface="+mn-ea"/>
              </a:rPr>
              <a:t>opinions </a:t>
            </a:r>
            <a:r>
              <a:rPr lang="en-US" altLang="zh-CN" sz="3600">
                <a:solidFill>
                  <a:schemeClr val="tx1"/>
                </a:solidFill>
                <a:latin typeface="+mn-lt"/>
                <a:ea typeface="+mn-ea"/>
                <a:sym typeface="+mn-ea"/>
              </a:rPr>
              <a:t>about</a:t>
            </a:r>
            <a:r>
              <a:rPr lang="en-US" altLang="zh-CN" sz="3600" b="1">
                <a:solidFill>
                  <a:srgbClr val="FF0000"/>
                </a:solidFill>
                <a:latin typeface="+mn-lt"/>
                <a:ea typeface="+mn-ea"/>
                <a:sym typeface="+mn-ea"/>
              </a:rPr>
              <a:t> </a:t>
            </a:r>
            <a:r>
              <a:rPr lang="en-US" altLang="zh-CN" sz="3600">
                <a:solidFill>
                  <a:schemeClr val="tx1"/>
                </a:solidFill>
                <a:latin typeface="+mn-lt"/>
                <a:ea typeface="+mn-ea"/>
                <a:sym typeface="+mn-ea"/>
              </a:rPr>
              <a:t>filming short videos on campus</a:t>
            </a:r>
            <a:endParaRPr lang="en-US" altLang="zh-CN" sz="3600">
              <a:solidFill>
                <a:schemeClr val="tx1"/>
              </a:solidFill>
              <a:latin typeface="+mn-lt"/>
              <a:ea typeface="+mn-ea"/>
            </a:endParaRPr>
          </a:p>
          <a:p>
            <a:r>
              <a:rPr lang="en-US" altLang="zh-CN" sz="3600">
                <a:solidFill>
                  <a:schemeClr val="tx1"/>
                </a:solidFill>
                <a:latin typeface="+mn-lt"/>
                <a:ea typeface="+mn-ea"/>
                <a:sym typeface="+mn-ea"/>
              </a:rPr>
              <a:t>3.offer relevant </a:t>
            </a:r>
            <a:r>
              <a:rPr lang="en-US" altLang="zh-CN" sz="3600" b="1">
                <a:solidFill>
                  <a:srgbClr val="FF0000"/>
                </a:solidFill>
                <a:latin typeface="+mn-lt"/>
                <a:ea typeface="+mn-ea"/>
                <a:sym typeface="+mn-ea"/>
              </a:rPr>
              <a:t>suggestions</a:t>
            </a:r>
            <a:r>
              <a:rPr lang="en-US" altLang="zh-CN" sz="3600">
                <a:solidFill>
                  <a:schemeClr val="tx1"/>
                </a:solidFill>
                <a:latin typeface="+mn-lt"/>
                <a:ea typeface="+mn-ea"/>
                <a:sym typeface="+mn-ea"/>
              </a:rPr>
              <a:t> </a:t>
            </a:r>
            <a:endParaRPr lang="en-US" altLang="zh-CN" sz="3600">
              <a:solidFill>
                <a:schemeClr val="tx1"/>
              </a:solidFill>
              <a:latin typeface="+mn-lt"/>
              <a:ea typeface="+mn-ea"/>
            </a:endParaRPr>
          </a:p>
          <a:p>
            <a:r>
              <a:rPr lang="en-US" altLang="zh-CN" sz="3600">
                <a:solidFill>
                  <a:srgbClr val="FF0000"/>
                </a:solidFill>
                <a:latin typeface="+mn-lt"/>
                <a:ea typeface="+mn-ea"/>
                <a:sym typeface="+mn-ea"/>
              </a:rPr>
              <a:t>...</a:t>
            </a:r>
            <a:endParaRPr lang="en-US" altLang="zh-CN" sz="3600">
              <a:solidFill>
                <a:srgbClr val="FF0000"/>
              </a:solidFill>
              <a:latin typeface="+mn-lt"/>
              <a:ea typeface="+mn-ea"/>
            </a:endParaRPr>
          </a:p>
          <a:p>
            <a:endParaRPr lang="en-US" altLang="zh-CN" sz="3600">
              <a:solidFill>
                <a:srgbClr val="FF0000"/>
              </a:solidFill>
              <a:latin typeface="+mn-lt"/>
              <a:ea typeface="+mn-ea"/>
            </a:endParaRPr>
          </a:p>
        </p:txBody>
      </p:sp>
      <p:sp>
        <p:nvSpPr>
          <p:cNvPr id="5" name="文本框 4"/>
          <p:cNvSpPr txBox="1"/>
          <p:nvPr>
            <p:custDataLst>
              <p:tags r:id="rId2"/>
            </p:custDataLst>
          </p:nvPr>
        </p:nvSpPr>
        <p:spPr>
          <a:xfrm>
            <a:off x="551180" y="772160"/>
            <a:ext cx="10466705" cy="1088390"/>
          </a:xfrm>
          <a:prstGeom prst="rect">
            <a:avLst/>
          </a:prstGeom>
          <a:noFill/>
        </p:spPr>
        <p:txBody>
          <a:bodyPr wrap="square" rtlCol="0"/>
          <a:lstStyle/>
          <a:p>
            <a:pPr marL="571500" indent="-571500">
              <a:buFont typeface="Wingdings" panose="05000000000000000000" charset="0"/>
              <a:buChar char="l"/>
            </a:pPr>
            <a:r>
              <a:rPr lang="en-US" altLang="zh-CN" sz="4000" b="1" i="1">
                <a:solidFill>
                  <a:schemeClr val="tx1"/>
                </a:solidFill>
                <a:latin typeface="+mn-lt"/>
                <a:ea typeface="+mn-ea"/>
              </a:rPr>
              <a:t>What is most challenging for you in this writing assignment? </a:t>
            </a:r>
            <a:endParaRPr lang="en-US" altLang="zh-CN" sz="4000" b="1" i="1">
              <a:solidFill>
                <a:schemeClr val="tx1"/>
              </a:solidFill>
              <a:latin typeface="+mn-lt"/>
              <a:ea typeface="+mn-ea"/>
            </a:endParaRPr>
          </a:p>
        </p:txBody>
      </p:sp>
      <p:sp>
        <p:nvSpPr>
          <p:cNvPr id="22" name="文本框 21"/>
          <p:cNvSpPr txBox="1"/>
          <p:nvPr>
            <p:custDataLst>
              <p:tags r:id="rId3"/>
            </p:custDataLst>
          </p:nvPr>
        </p:nvSpPr>
        <p:spPr>
          <a:xfrm>
            <a:off x="479425" y="188595"/>
            <a:ext cx="1892300" cy="583565"/>
          </a:xfrm>
          <a:prstGeom prst="rect">
            <a:avLst/>
          </a:prstGeom>
          <a:solidFill>
            <a:schemeClr val="accent1">
              <a:lumMod val="75000"/>
            </a:schemeClr>
          </a:solidFill>
          <a:ln>
            <a:solidFill>
              <a:schemeClr val="accent1">
                <a:lumMod val="75000"/>
              </a:schemeClr>
            </a:solidFill>
          </a:ln>
        </p:spPr>
        <p:txBody>
          <a:bodyPr wrap="square" rtlCol="0">
            <a:normAutofit/>
          </a:bodyPr>
          <a:lstStyle/>
          <a:p>
            <a:r>
              <a:rPr lang="en-US" altLang="zh-CN" sz="3200" b="1" i="1">
                <a:solidFill>
                  <a:schemeClr val="lt1"/>
                </a:solidFill>
                <a:latin typeface="+mn-lt"/>
                <a:ea typeface="+mn-ea"/>
              </a:rPr>
              <a:t> Lead in</a:t>
            </a:r>
            <a:endParaRPr lang="en-US" altLang="zh-CN" sz="3200" b="1" i="1">
              <a:solidFill>
                <a:schemeClr val="lt1"/>
              </a:solidFill>
              <a:latin typeface="+mn-lt"/>
              <a:ea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 name="文本框 21"/>
          <p:cNvSpPr txBox="1"/>
          <p:nvPr>
            <p:custDataLst>
              <p:tags r:id="rId1"/>
            </p:custDataLst>
          </p:nvPr>
        </p:nvSpPr>
        <p:spPr>
          <a:xfrm>
            <a:off x="263525" y="116840"/>
            <a:ext cx="1892300" cy="583565"/>
          </a:xfrm>
          <a:prstGeom prst="rect">
            <a:avLst/>
          </a:prstGeom>
          <a:solidFill>
            <a:schemeClr val="accent1">
              <a:lumMod val="75000"/>
            </a:schemeClr>
          </a:solidFill>
          <a:ln>
            <a:solidFill>
              <a:schemeClr val="accent1">
                <a:lumMod val="75000"/>
              </a:schemeClr>
            </a:solidFill>
          </a:ln>
        </p:spPr>
        <p:txBody>
          <a:bodyPr wrap="square" rtlCol="0">
            <a:normAutofit/>
          </a:bodyPr>
          <a:p>
            <a:r>
              <a:rPr lang="en-US" altLang="zh-CN" sz="3200" b="1" i="1">
                <a:solidFill>
                  <a:schemeClr val="lt1"/>
                </a:solidFill>
                <a:latin typeface="+mn-lt"/>
                <a:ea typeface="+mn-ea"/>
              </a:rPr>
              <a:t> Analyze</a:t>
            </a:r>
            <a:endParaRPr lang="en-US" altLang="zh-CN" sz="3200" b="1" i="1">
              <a:solidFill>
                <a:schemeClr val="lt1"/>
              </a:solidFill>
              <a:latin typeface="+mn-lt"/>
              <a:ea typeface="+mn-ea"/>
            </a:endParaRPr>
          </a:p>
        </p:txBody>
      </p:sp>
      <p:sp>
        <p:nvSpPr>
          <p:cNvPr id="5" name="文本框 4"/>
          <p:cNvSpPr txBox="1"/>
          <p:nvPr/>
        </p:nvSpPr>
        <p:spPr>
          <a:xfrm>
            <a:off x="139065" y="836930"/>
            <a:ext cx="12016740" cy="2553335"/>
          </a:xfrm>
          <a:prstGeom prst="rect">
            <a:avLst/>
          </a:prstGeom>
          <a:noFill/>
          <a:ln>
            <a:solidFill>
              <a:schemeClr val="tx1"/>
            </a:solidFill>
          </a:ln>
        </p:spPr>
        <p:txBody>
          <a:bodyPr wrap="square" rtlCol="0">
            <a:spAutoFit/>
          </a:bodyPr>
          <a:p>
            <a:r>
              <a:rPr lang="zh-CN" altLang="en-US" sz="4000">
                <a:latin typeface="+mn-ea"/>
                <a:ea typeface="+mn-ea"/>
                <a:cs typeface="+mn-ea"/>
              </a:rPr>
              <a:t>（回忆版）假定你是李华，你要参加课前一分钟演讲，针对高中生在校园内拍摄短视频的现象写一篇演讲稿。</a:t>
            </a:r>
            <a:endParaRPr lang="zh-CN" altLang="en-US" sz="4000">
              <a:latin typeface="+mn-ea"/>
              <a:ea typeface="+mn-ea"/>
              <a:cs typeface="+mn-ea"/>
            </a:endParaRPr>
          </a:p>
          <a:p>
            <a:r>
              <a:rPr lang="en-US" altLang="zh-CN" sz="4000">
                <a:latin typeface="+mn-ea"/>
                <a:ea typeface="+mn-ea"/>
                <a:cs typeface="+mn-ea"/>
              </a:rPr>
              <a:t>1.</a:t>
            </a:r>
            <a:r>
              <a:rPr lang="zh-CN" altLang="en-US" sz="4000">
                <a:latin typeface="+mn-ea"/>
                <a:ea typeface="+mn-ea"/>
                <a:cs typeface="+mn-ea"/>
              </a:rPr>
              <a:t>表达观点</a:t>
            </a:r>
            <a:endParaRPr lang="zh-CN" altLang="en-US" sz="4000">
              <a:latin typeface="+mn-ea"/>
              <a:ea typeface="+mn-ea"/>
              <a:cs typeface="+mn-ea"/>
            </a:endParaRPr>
          </a:p>
          <a:p>
            <a:r>
              <a:rPr lang="en-US" altLang="zh-CN" sz="4000">
                <a:latin typeface="+mn-ea"/>
                <a:ea typeface="+mn-ea"/>
                <a:cs typeface="+mn-ea"/>
              </a:rPr>
              <a:t>2.</a:t>
            </a:r>
            <a:r>
              <a:rPr lang="zh-CN" altLang="en-US" sz="4000">
                <a:latin typeface="+mn-ea"/>
                <a:ea typeface="+mn-ea"/>
                <a:cs typeface="+mn-ea"/>
              </a:rPr>
              <a:t>提出建议</a:t>
            </a:r>
            <a:endParaRPr lang="zh-CN" altLang="en-US" sz="4000">
              <a:latin typeface="+mn-ea"/>
              <a:ea typeface="+mn-ea"/>
              <a:cs typeface="+mn-ea"/>
            </a:endParaRPr>
          </a:p>
        </p:txBody>
      </p:sp>
      <p:sp>
        <p:nvSpPr>
          <p:cNvPr id="6" name="文本框 5"/>
          <p:cNvSpPr txBox="1"/>
          <p:nvPr/>
        </p:nvSpPr>
        <p:spPr>
          <a:xfrm>
            <a:off x="263525" y="4004945"/>
            <a:ext cx="11246485" cy="2306955"/>
          </a:xfrm>
          <a:prstGeom prst="rect">
            <a:avLst/>
          </a:prstGeom>
          <a:noFill/>
        </p:spPr>
        <p:txBody>
          <a:bodyPr wrap="square" rtlCol="0">
            <a:spAutoFit/>
          </a:bodyPr>
          <a:p>
            <a:pPr marL="571500" indent="-571500" algn="l">
              <a:buFont typeface="Wingdings" panose="05000000000000000000" charset="0"/>
              <a:buChar char="ü"/>
            </a:pPr>
            <a:r>
              <a:rPr lang="en-US" altLang="zh-CN" sz="3600" b="1" i="1" dirty="0"/>
              <a:t>What’s the </a:t>
            </a:r>
            <a:r>
              <a:rPr lang="en-US" altLang="zh-CN" sz="3600" b="1" i="1" dirty="0">
                <a:solidFill>
                  <a:srgbClr val="FF0000"/>
                </a:solidFill>
              </a:rPr>
              <a:t>genre</a:t>
            </a:r>
            <a:r>
              <a:rPr lang="en-US" altLang="zh-CN" sz="3600" b="1" i="1" dirty="0"/>
              <a:t> of this writing?</a:t>
            </a:r>
            <a:endParaRPr lang="en-US" altLang="zh-CN" sz="3600" b="1" i="1" dirty="0"/>
          </a:p>
          <a:p>
            <a:pPr marL="571500" indent="-571500" algn="l">
              <a:buFont typeface="Wingdings" panose="05000000000000000000" charset="0"/>
              <a:buChar char="ü"/>
            </a:pPr>
            <a:r>
              <a:rPr lang="en-US" altLang="zh-CN" sz="3600" b="1" i="1" dirty="0"/>
              <a:t>What do the underlined parts tell us?</a:t>
            </a:r>
            <a:endParaRPr lang="en-US" altLang="zh-CN" sz="3600" b="1" i="1" dirty="0"/>
          </a:p>
          <a:p>
            <a:pPr marL="571500" indent="-571500" algn="l">
              <a:buFont typeface="Wingdings" panose="05000000000000000000" charset="0"/>
              <a:buChar char="ü"/>
            </a:pPr>
            <a:r>
              <a:rPr lang="en-US" altLang="zh-CN" sz="3600" b="1" i="1" dirty="0">
                <a:solidFill>
                  <a:srgbClr val="FF0000"/>
                </a:solidFill>
                <a:sym typeface="+mn-ea"/>
              </a:rPr>
              <a:t>In this speech, </a:t>
            </a:r>
            <a:r>
              <a:rPr lang="en-US" altLang="zh-CN" sz="3600" b="1" i="1" dirty="0">
                <a:sym typeface="+mn-ea"/>
              </a:rPr>
              <a:t>what should be included in </a:t>
            </a:r>
            <a:r>
              <a:rPr lang="en-US" altLang="zh-CN" sz="3600" b="1" i="1" dirty="0">
                <a:solidFill>
                  <a:srgbClr val="FF0000"/>
                </a:solidFill>
                <a:sym typeface="+mn-ea"/>
              </a:rPr>
              <a:t>each part</a:t>
            </a:r>
            <a:r>
              <a:rPr lang="en-US" altLang="zh-CN" sz="3600" b="1" i="1" dirty="0">
                <a:sym typeface="+mn-ea"/>
              </a:rPr>
              <a:t> ?</a:t>
            </a:r>
            <a:endParaRPr lang="en-US" altLang="zh-CN" sz="3600" b="1" i="1" dirty="0"/>
          </a:p>
        </p:txBody>
      </p:sp>
      <p:cxnSp>
        <p:nvCxnSpPr>
          <p:cNvPr id="8" name="直接连接符 7"/>
          <p:cNvCxnSpPr/>
          <p:nvPr/>
        </p:nvCxnSpPr>
        <p:spPr>
          <a:xfrm>
            <a:off x="10848340" y="1484630"/>
            <a:ext cx="1152525" cy="0"/>
          </a:xfrm>
          <a:prstGeom prst="line">
            <a:avLst/>
          </a:prstGeom>
          <a:ln w="60325" cap="rnd" cmpd="sng">
            <a:solidFill>
              <a:srgbClr val="FF0000"/>
            </a:solidFill>
            <a:prstDash val="solid"/>
            <a:round/>
          </a:ln>
        </p:spPr>
        <p:style>
          <a:lnRef idx="0">
            <a:srgbClr val="FFFFFF"/>
          </a:lnRef>
          <a:fillRef idx="0">
            <a:srgbClr val="FFFFFF"/>
          </a:fillRef>
          <a:effectRef idx="0">
            <a:srgbClr val="FFFFFF"/>
          </a:effectRef>
          <a:fontRef idx="minor">
            <a:schemeClr val="tx1"/>
          </a:fontRef>
        </p:style>
      </p:cxnSp>
      <p:cxnSp>
        <p:nvCxnSpPr>
          <p:cNvPr id="7" name="直接连接符 6"/>
          <p:cNvCxnSpPr/>
          <p:nvPr/>
        </p:nvCxnSpPr>
        <p:spPr>
          <a:xfrm>
            <a:off x="10416540" y="2113280"/>
            <a:ext cx="1367790" cy="19685"/>
          </a:xfrm>
          <a:prstGeom prst="line">
            <a:avLst/>
          </a:prstGeom>
          <a:ln w="60325" cap="rnd" cmpd="sng">
            <a:solidFill>
              <a:srgbClr val="FF0000"/>
            </a:solidFill>
            <a:prstDash val="solid"/>
            <a:round/>
          </a:ln>
        </p:spPr>
        <p:style>
          <a:lnRef idx="0">
            <a:srgbClr val="FFFFFF"/>
          </a:lnRef>
          <a:fillRef idx="0">
            <a:srgbClr val="FFFFFF"/>
          </a:fillRef>
          <a:effectRef idx="0">
            <a:srgbClr val="FFFFFF"/>
          </a:effectRef>
          <a:fontRef idx="minor">
            <a:schemeClr val="tx1"/>
          </a:fontRef>
        </p:style>
      </p:cxnSp>
      <p:sp>
        <p:nvSpPr>
          <p:cNvPr id="9" name="文本框 8"/>
          <p:cNvSpPr txBox="1"/>
          <p:nvPr/>
        </p:nvSpPr>
        <p:spPr>
          <a:xfrm>
            <a:off x="9884410" y="2277110"/>
            <a:ext cx="1964055" cy="521970"/>
          </a:xfrm>
          <a:prstGeom prst="rect">
            <a:avLst/>
          </a:prstGeom>
          <a:solidFill>
            <a:srgbClr val="FFFF00"/>
          </a:solidFill>
        </p:spPr>
        <p:txBody>
          <a:bodyPr wrap="square" rtlCol="0">
            <a:spAutoFit/>
          </a:bodyPr>
          <a:p>
            <a:pPr algn="l"/>
            <a:r>
              <a:rPr lang="en-US" altLang="zh-CN" sz="2800" b="1" i="1" dirty="0">
                <a:solidFill>
                  <a:srgbClr val="FF0000"/>
                </a:solidFill>
              </a:rPr>
              <a:t>A speech</a:t>
            </a:r>
            <a:endParaRPr lang="en-US" altLang="zh-CN" sz="2800" b="1" i="1" dirty="0">
              <a:solidFill>
                <a:srgbClr val="FF0000"/>
              </a:solidFill>
            </a:endParaRPr>
          </a:p>
        </p:txBody>
      </p:sp>
      <p:cxnSp>
        <p:nvCxnSpPr>
          <p:cNvPr id="10" name="直接连接符 9"/>
          <p:cNvCxnSpPr/>
          <p:nvPr/>
        </p:nvCxnSpPr>
        <p:spPr>
          <a:xfrm>
            <a:off x="8400415" y="1484630"/>
            <a:ext cx="1152525" cy="0"/>
          </a:xfrm>
          <a:prstGeom prst="line">
            <a:avLst/>
          </a:prstGeom>
          <a:ln w="60325" cap="rnd" cmpd="sng">
            <a:solidFill>
              <a:srgbClr val="FF0000"/>
            </a:solidFill>
            <a:prstDash val="solid"/>
            <a:round/>
          </a:ln>
        </p:spPr>
        <p:style>
          <a:lnRef idx="0">
            <a:srgbClr val="FFFFFF"/>
          </a:lnRef>
          <a:fillRef idx="0">
            <a:srgbClr val="FFFFFF"/>
          </a:fillRef>
          <a:effectRef idx="0">
            <a:srgbClr val="FFFFFF"/>
          </a:effectRef>
          <a:fontRef idx="minor">
            <a:schemeClr val="tx1"/>
          </a:fontRef>
        </p:style>
      </p:cxnSp>
      <p:sp>
        <p:nvSpPr>
          <p:cNvPr id="11" name="文本框 10"/>
          <p:cNvSpPr txBox="1"/>
          <p:nvPr/>
        </p:nvSpPr>
        <p:spPr>
          <a:xfrm>
            <a:off x="6311900" y="260350"/>
            <a:ext cx="4470400" cy="521970"/>
          </a:xfrm>
          <a:prstGeom prst="rect">
            <a:avLst/>
          </a:prstGeom>
          <a:noFill/>
        </p:spPr>
        <p:txBody>
          <a:bodyPr wrap="square" rtlCol="0">
            <a:spAutoFit/>
          </a:bodyPr>
          <a:p>
            <a:pPr algn="l"/>
            <a:r>
              <a:rPr lang="en-US" altLang="zh-CN" sz="2800" b="1" dirty="0">
                <a:solidFill>
                  <a:srgbClr val="FF0000"/>
                </a:solidFill>
                <a:highlight>
                  <a:srgbClr val="FFFF00"/>
                </a:highlight>
              </a:rPr>
              <a:t>Audience</a:t>
            </a:r>
            <a:r>
              <a:rPr lang="en-US" altLang="zh-CN" sz="2800" b="1" dirty="0">
                <a:solidFill>
                  <a:srgbClr val="FF0000"/>
                </a:solidFill>
              </a:rPr>
              <a:t>: Classmates</a:t>
            </a:r>
            <a:endParaRPr lang="en-US" altLang="zh-CN" sz="2800" b="1" dirty="0">
              <a:solidFill>
                <a:srgbClr val="FF0000"/>
              </a:solidFill>
            </a:endParaRPr>
          </a:p>
        </p:txBody>
      </p:sp>
      <p:cxnSp>
        <p:nvCxnSpPr>
          <p:cNvPr id="12" name="直接连接符 11"/>
          <p:cNvCxnSpPr/>
          <p:nvPr/>
        </p:nvCxnSpPr>
        <p:spPr>
          <a:xfrm>
            <a:off x="263525" y="2060575"/>
            <a:ext cx="8640445" cy="0"/>
          </a:xfrm>
          <a:prstGeom prst="line">
            <a:avLst/>
          </a:prstGeom>
          <a:ln w="60325" cap="rnd" cmpd="sng">
            <a:solidFill>
              <a:srgbClr val="FF0000"/>
            </a:solidFill>
            <a:prstDash val="solid"/>
            <a:round/>
          </a:ln>
        </p:spPr>
        <p:style>
          <a:lnRef idx="0">
            <a:srgbClr val="FFFFFF"/>
          </a:lnRef>
          <a:fillRef idx="0">
            <a:srgbClr val="FFFFFF"/>
          </a:fillRef>
          <a:effectRef idx="0">
            <a:srgbClr val="FFFFFF"/>
          </a:effectRef>
          <a:fontRef idx="minor">
            <a:schemeClr val="tx1"/>
          </a:fontRef>
        </p:style>
      </p:cxnSp>
      <p:sp>
        <p:nvSpPr>
          <p:cNvPr id="13" name="文本框 12"/>
          <p:cNvSpPr txBox="1"/>
          <p:nvPr/>
        </p:nvSpPr>
        <p:spPr>
          <a:xfrm>
            <a:off x="5233035" y="2060575"/>
            <a:ext cx="4312285" cy="1383665"/>
          </a:xfrm>
          <a:prstGeom prst="rect">
            <a:avLst/>
          </a:prstGeom>
          <a:noFill/>
        </p:spPr>
        <p:txBody>
          <a:bodyPr wrap="square" rtlCol="0">
            <a:spAutoFit/>
          </a:bodyPr>
          <a:p>
            <a:pPr algn="l"/>
            <a:r>
              <a:rPr lang="en-US" altLang="zh-CN" sz="2800" b="1" dirty="0">
                <a:solidFill>
                  <a:srgbClr val="FF0000"/>
                </a:solidFill>
                <a:highlight>
                  <a:srgbClr val="FFFF00"/>
                </a:highlight>
              </a:rPr>
              <a:t>Topic</a:t>
            </a:r>
            <a:r>
              <a:rPr lang="en-US" altLang="zh-CN" sz="2800" b="1" dirty="0">
                <a:solidFill>
                  <a:srgbClr val="FF0000"/>
                </a:solidFill>
              </a:rPr>
              <a:t> : the phenomenon  of filming short videos on campus </a:t>
            </a:r>
            <a:endParaRPr lang="en-US" altLang="zh-CN" sz="2800" b="1" dirty="0">
              <a:solidFill>
                <a:srgbClr val="FF0000"/>
              </a:solidFill>
            </a:endParaRPr>
          </a:p>
        </p:txBody>
      </p:sp>
      <p:cxnSp>
        <p:nvCxnSpPr>
          <p:cNvPr id="14" name="直接连接符 13"/>
          <p:cNvCxnSpPr/>
          <p:nvPr/>
        </p:nvCxnSpPr>
        <p:spPr>
          <a:xfrm>
            <a:off x="695325" y="2708910"/>
            <a:ext cx="2160270" cy="0"/>
          </a:xfrm>
          <a:prstGeom prst="line">
            <a:avLst/>
          </a:prstGeom>
          <a:ln w="60325" cap="rnd" cmpd="sng">
            <a:solidFill>
              <a:srgbClr val="FF0000"/>
            </a:solidFill>
            <a:prstDash val="solid"/>
            <a:round/>
          </a:ln>
        </p:spPr>
        <p:style>
          <a:lnRef idx="0">
            <a:srgbClr val="FFFFFF"/>
          </a:lnRef>
          <a:fillRef idx="0">
            <a:srgbClr val="FFFFFF"/>
          </a:fillRef>
          <a:effectRef idx="0">
            <a:srgbClr val="FFFFFF"/>
          </a:effectRef>
          <a:fontRef idx="minor">
            <a:schemeClr val="tx1"/>
          </a:fontRef>
        </p:style>
      </p:cxnSp>
      <p:cxnSp>
        <p:nvCxnSpPr>
          <p:cNvPr id="16" name="直接连接符 15"/>
          <p:cNvCxnSpPr/>
          <p:nvPr/>
        </p:nvCxnSpPr>
        <p:spPr>
          <a:xfrm>
            <a:off x="695325" y="3284855"/>
            <a:ext cx="2160270" cy="0"/>
          </a:xfrm>
          <a:prstGeom prst="line">
            <a:avLst/>
          </a:prstGeom>
          <a:ln w="60325" cap="rnd" cmpd="sng">
            <a:solidFill>
              <a:srgbClr val="FF0000"/>
            </a:solidFill>
            <a:prstDash val="solid"/>
            <a:round/>
          </a:ln>
        </p:spPr>
        <p:style>
          <a:lnRef idx="0">
            <a:srgbClr val="FFFFFF"/>
          </a:lnRef>
          <a:fillRef idx="0">
            <a:srgbClr val="FFFFFF"/>
          </a:fillRef>
          <a:effectRef idx="0">
            <a:srgbClr val="FFFFFF"/>
          </a:effectRef>
          <a:fontRef idx="minor">
            <a:schemeClr val="tx1"/>
          </a:fontRef>
        </p:style>
      </p:cxnSp>
      <p:sp>
        <p:nvSpPr>
          <p:cNvPr id="17" name="文本框 16"/>
          <p:cNvSpPr txBox="1"/>
          <p:nvPr/>
        </p:nvSpPr>
        <p:spPr>
          <a:xfrm>
            <a:off x="2855595" y="2186940"/>
            <a:ext cx="1430655" cy="521970"/>
          </a:xfrm>
          <a:prstGeom prst="rect">
            <a:avLst/>
          </a:prstGeom>
          <a:noFill/>
        </p:spPr>
        <p:txBody>
          <a:bodyPr wrap="square" rtlCol="0">
            <a:spAutoFit/>
          </a:bodyPr>
          <a:p>
            <a:pPr algn="l"/>
            <a:r>
              <a:rPr lang="en-US" altLang="zh-CN" sz="2800" b="1" dirty="0">
                <a:solidFill>
                  <a:srgbClr val="FF0000"/>
                </a:solidFill>
                <a:highlight>
                  <a:srgbClr val="FFFF00"/>
                </a:highlight>
              </a:rPr>
              <a:t>Views</a:t>
            </a:r>
            <a:endParaRPr lang="en-US" altLang="zh-CN" sz="2800" b="1" dirty="0">
              <a:solidFill>
                <a:srgbClr val="FF0000"/>
              </a:solidFill>
            </a:endParaRPr>
          </a:p>
        </p:txBody>
      </p:sp>
      <p:sp>
        <p:nvSpPr>
          <p:cNvPr id="18" name="文本框 17"/>
          <p:cNvSpPr txBox="1"/>
          <p:nvPr/>
        </p:nvSpPr>
        <p:spPr>
          <a:xfrm>
            <a:off x="2855595" y="2853055"/>
            <a:ext cx="2490470" cy="521970"/>
          </a:xfrm>
          <a:prstGeom prst="rect">
            <a:avLst/>
          </a:prstGeom>
          <a:noFill/>
        </p:spPr>
        <p:txBody>
          <a:bodyPr wrap="square" rtlCol="0">
            <a:spAutoFit/>
          </a:bodyPr>
          <a:p>
            <a:pPr algn="l"/>
            <a:r>
              <a:rPr lang="en-US" altLang="zh-CN" sz="2800" b="1" dirty="0">
                <a:solidFill>
                  <a:srgbClr val="FF0000"/>
                </a:solidFill>
                <a:highlight>
                  <a:srgbClr val="FFFF00"/>
                </a:highlight>
              </a:rPr>
              <a:t>Suggestions</a:t>
            </a:r>
            <a:endParaRPr lang="en-US" altLang="zh-CN" sz="2800" b="1" dirty="0">
              <a:solidFill>
                <a:srgbClr val="FF0000"/>
              </a:solidFill>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amond(in)">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amond(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amond(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amond(in)">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diamond(in)">
                                      <p:cBhvr>
                                        <p:cTn id="27" dur="20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amond(in)">
                                      <p:cBhvr>
                                        <p:cTn id="32" dur="2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diamond(in)">
                                      <p:cBhvr>
                                        <p:cTn id="37" dur="20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diamond(in)">
                                      <p:cBhvr>
                                        <p:cTn id="42" dur="20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diamond(in)">
                                      <p:cBhvr>
                                        <p:cTn id="47" dur="20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diamond(in)">
                                      <p:cBhvr>
                                        <p:cTn id="52" dur="20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8" presetClass="entr" presetSubtype="16"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diamond(in)">
                                      <p:cBhvr>
                                        <p:cTn id="57" dur="20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8" presetClass="entr" presetSubtype="16" fill="hold"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diamond(in)">
                                      <p:cBhvr>
                                        <p:cTn id="62" dur="20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8" presetClass="entr" presetSubtype="16"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diamond(in)">
                                      <p:cBhvr>
                                        <p:cTn id="67" dur="20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8" presetClass="entr" presetSubtype="16" fill="hold" nodeType="clickEffect">
                                  <p:stCondLst>
                                    <p:cond delay="0"/>
                                  </p:stCondLst>
                                  <p:childTnLst>
                                    <p:set>
                                      <p:cBhvr>
                                        <p:cTn id="71" dur="1" fill="hold">
                                          <p:stCondLst>
                                            <p:cond delay="0"/>
                                          </p:stCondLst>
                                        </p:cTn>
                                        <p:tgtEl>
                                          <p:spTgt spid="6">
                                            <p:txEl>
                                              <p:pRg st="2" end="2"/>
                                            </p:txEl>
                                          </p:spTgt>
                                        </p:tgtEl>
                                        <p:attrNameLst>
                                          <p:attrName>style.visibility</p:attrName>
                                        </p:attrNameLst>
                                      </p:cBhvr>
                                      <p:to>
                                        <p:strVal val="visible"/>
                                      </p:to>
                                    </p:set>
                                    <p:animEffect transition="in" filter="diamond(in)">
                                      <p:cBhvr>
                                        <p:cTn id="72"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3" grpId="0"/>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 name="文本框 21"/>
          <p:cNvSpPr txBox="1"/>
          <p:nvPr>
            <p:custDataLst>
              <p:tags r:id="rId1"/>
            </p:custDataLst>
          </p:nvPr>
        </p:nvSpPr>
        <p:spPr>
          <a:xfrm>
            <a:off x="263525" y="116840"/>
            <a:ext cx="2610485" cy="576580"/>
          </a:xfrm>
          <a:prstGeom prst="rect">
            <a:avLst/>
          </a:prstGeom>
          <a:solidFill>
            <a:schemeClr val="accent1">
              <a:lumMod val="75000"/>
            </a:schemeClr>
          </a:solidFill>
          <a:ln>
            <a:solidFill>
              <a:schemeClr val="accent1">
                <a:lumMod val="75000"/>
              </a:schemeClr>
            </a:solidFill>
          </a:ln>
        </p:spPr>
        <p:txBody>
          <a:bodyPr wrap="square" rtlCol="0"/>
          <a:p>
            <a:r>
              <a:rPr lang="en-US" altLang="zh-CN" sz="3200" b="1" i="1">
                <a:solidFill>
                  <a:schemeClr val="lt1"/>
                </a:solidFill>
                <a:latin typeface="+mn-lt"/>
                <a:ea typeface="+mn-ea"/>
              </a:rPr>
              <a:t> Construct</a:t>
            </a:r>
            <a:endParaRPr lang="en-US" altLang="zh-CN" sz="3200" b="1" i="1">
              <a:solidFill>
                <a:schemeClr val="lt1"/>
              </a:solidFill>
              <a:latin typeface="+mn-lt"/>
              <a:ea typeface="+mn-ea"/>
            </a:endParaRPr>
          </a:p>
        </p:txBody>
      </p:sp>
      <p:sp>
        <p:nvSpPr>
          <p:cNvPr id="17" name="文本框 16"/>
          <p:cNvSpPr txBox="1"/>
          <p:nvPr/>
        </p:nvSpPr>
        <p:spPr>
          <a:xfrm>
            <a:off x="3287395" y="908685"/>
            <a:ext cx="2636520" cy="550545"/>
          </a:xfrm>
          <a:prstGeom prst="rect">
            <a:avLst/>
          </a:prstGeom>
          <a:noFill/>
        </p:spPr>
        <p:txBody>
          <a:bodyPr wrap="square" rtlCol="0">
            <a:noAutofit/>
          </a:bodyPr>
          <a:p>
            <a:r>
              <a:rPr lang="en-US" altLang="zh-CN" sz="3600" b="1" dirty="0">
                <a:solidFill>
                  <a:srgbClr val="0070C0"/>
                </a:solidFill>
                <a:sym typeface="+mn-ea"/>
              </a:rPr>
              <a:t>Opening</a:t>
            </a:r>
            <a:endParaRPr lang="en-US" altLang="zh-CN" sz="3600" b="1" dirty="0">
              <a:solidFill>
                <a:srgbClr val="0070C0"/>
              </a:solidFill>
              <a:sym typeface="+mn-ea"/>
            </a:endParaRPr>
          </a:p>
        </p:txBody>
      </p:sp>
      <p:sp>
        <p:nvSpPr>
          <p:cNvPr id="16" name="左大括号 15"/>
          <p:cNvSpPr/>
          <p:nvPr/>
        </p:nvSpPr>
        <p:spPr>
          <a:xfrm>
            <a:off x="5304155" y="620395"/>
            <a:ext cx="624840" cy="1390015"/>
          </a:xfrm>
          <a:prstGeom prst="leftBrac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txBody>
          <a:bodyPr/>
          <a:p>
            <a:endParaRPr lang="zh-CN" altLang="en-US"/>
          </a:p>
        </p:txBody>
      </p:sp>
      <p:sp>
        <p:nvSpPr>
          <p:cNvPr id="20" name="文本框 19"/>
          <p:cNvSpPr txBox="1"/>
          <p:nvPr/>
        </p:nvSpPr>
        <p:spPr>
          <a:xfrm>
            <a:off x="3431540" y="3068955"/>
            <a:ext cx="1463675" cy="541020"/>
          </a:xfrm>
          <a:prstGeom prst="rect">
            <a:avLst/>
          </a:prstGeom>
          <a:noFill/>
        </p:spPr>
        <p:txBody>
          <a:bodyPr wrap="square" rtlCol="0">
            <a:noAutofit/>
          </a:bodyPr>
          <a:p>
            <a:r>
              <a:rPr lang="en-US" altLang="zh-CN" sz="3600" b="1" dirty="0">
                <a:solidFill>
                  <a:srgbClr val="0070C0"/>
                </a:solidFill>
                <a:sym typeface="+mn-ea"/>
              </a:rPr>
              <a:t>Body</a:t>
            </a:r>
            <a:endParaRPr lang="en-US" altLang="zh-CN" sz="3600" b="1" dirty="0">
              <a:solidFill>
                <a:srgbClr val="0070C0"/>
              </a:solidFill>
              <a:sym typeface="+mn-ea"/>
            </a:endParaRPr>
          </a:p>
        </p:txBody>
      </p:sp>
      <p:sp>
        <p:nvSpPr>
          <p:cNvPr id="19" name="文本框 18"/>
          <p:cNvSpPr txBox="1"/>
          <p:nvPr/>
        </p:nvSpPr>
        <p:spPr>
          <a:xfrm>
            <a:off x="3431540" y="5228590"/>
            <a:ext cx="2409190" cy="531495"/>
          </a:xfrm>
          <a:prstGeom prst="rect">
            <a:avLst/>
          </a:prstGeom>
          <a:noFill/>
        </p:spPr>
        <p:txBody>
          <a:bodyPr wrap="square" rtlCol="0">
            <a:noAutofit/>
          </a:bodyPr>
          <a:p>
            <a:r>
              <a:rPr lang="en-US" altLang="zh-CN" sz="3600" b="1" dirty="0">
                <a:solidFill>
                  <a:srgbClr val="0070C0"/>
                </a:solidFill>
                <a:sym typeface="+mn-ea"/>
              </a:rPr>
              <a:t>Closing</a:t>
            </a:r>
            <a:endParaRPr lang="en-US" altLang="zh-CN" sz="3600" b="1" dirty="0">
              <a:solidFill>
                <a:srgbClr val="0070C0"/>
              </a:solidFill>
              <a:sym typeface="+mn-ea"/>
            </a:endParaRPr>
          </a:p>
        </p:txBody>
      </p:sp>
      <p:sp>
        <p:nvSpPr>
          <p:cNvPr id="7" name="左大括号 6"/>
          <p:cNvSpPr/>
          <p:nvPr/>
        </p:nvSpPr>
        <p:spPr>
          <a:xfrm>
            <a:off x="2495550" y="1268730"/>
            <a:ext cx="624840" cy="4397375"/>
          </a:xfrm>
          <a:prstGeom prst="leftBrac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txBody>
          <a:bodyPr/>
          <a:p>
            <a:endParaRPr lang="zh-CN" altLang="en-US"/>
          </a:p>
        </p:txBody>
      </p:sp>
      <p:sp>
        <p:nvSpPr>
          <p:cNvPr id="9" name="文本框 8"/>
          <p:cNvSpPr txBox="1"/>
          <p:nvPr/>
        </p:nvSpPr>
        <p:spPr>
          <a:xfrm>
            <a:off x="90170" y="2852420"/>
            <a:ext cx="2348865" cy="521970"/>
          </a:xfrm>
          <a:prstGeom prst="rect">
            <a:avLst/>
          </a:prstGeom>
          <a:noFill/>
        </p:spPr>
        <p:txBody>
          <a:bodyPr wrap="square" rtlCol="0">
            <a:noAutofit/>
          </a:bodyPr>
          <a:p>
            <a:pPr lvl="0" algn="l">
              <a:buClrTx/>
              <a:buSzTx/>
              <a:buFontTx/>
            </a:pPr>
            <a:r>
              <a:rPr lang="en-US" altLang="zh-CN" sz="4800" b="1">
                <a:solidFill>
                  <a:srgbClr val="C00000"/>
                </a:solidFill>
                <a:sym typeface="+mn-ea"/>
              </a:rPr>
              <a:t>speech</a:t>
            </a:r>
            <a:endParaRPr lang="en-US" altLang="zh-CN" sz="4800" b="1">
              <a:solidFill>
                <a:srgbClr val="C00000"/>
              </a:solidFill>
              <a:sym typeface="+mn-ea"/>
            </a:endParaRPr>
          </a:p>
        </p:txBody>
      </p:sp>
      <p:sp>
        <p:nvSpPr>
          <p:cNvPr id="8" name="文本框 7"/>
          <p:cNvSpPr txBox="1"/>
          <p:nvPr/>
        </p:nvSpPr>
        <p:spPr>
          <a:xfrm>
            <a:off x="5840730" y="404495"/>
            <a:ext cx="4637405" cy="583565"/>
          </a:xfrm>
          <a:prstGeom prst="rect">
            <a:avLst/>
          </a:prstGeom>
          <a:noFill/>
        </p:spPr>
        <p:txBody>
          <a:bodyPr wrap="square" rtlCol="0">
            <a:spAutoFit/>
          </a:bodyPr>
          <a:p>
            <a:r>
              <a:rPr lang="en-US" altLang="zh-CN" sz="3200" b="1">
                <a:solidFill>
                  <a:srgbClr val="FF0000"/>
                </a:solidFill>
              </a:rPr>
              <a:t>Greet</a:t>
            </a:r>
            <a:r>
              <a:rPr lang="en-US" altLang="zh-CN" sz="3200" b="1"/>
              <a:t> the audience</a:t>
            </a:r>
            <a:endParaRPr lang="en-US" altLang="zh-CN" sz="3200" b="1"/>
          </a:p>
        </p:txBody>
      </p:sp>
      <p:sp>
        <p:nvSpPr>
          <p:cNvPr id="10" name="文本框 9"/>
          <p:cNvSpPr txBox="1"/>
          <p:nvPr/>
        </p:nvSpPr>
        <p:spPr>
          <a:xfrm>
            <a:off x="5951855" y="1557020"/>
            <a:ext cx="4637405" cy="583565"/>
          </a:xfrm>
          <a:prstGeom prst="rect">
            <a:avLst/>
          </a:prstGeom>
          <a:noFill/>
        </p:spPr>
        <p:txBody>
          <a:bodyPr wrap="square" rtlCol="0">
            <a:spAutoFit/>
          </a:bodyPr>
          <a:p>
            <a:r>
              <a:rPr lang="en-US" altLang="zh-CN" sz="3200" b="1">
                <a:solidFill>
                  <a:schemeClr val="tx1"/>
                </a:solidFill>
              </a:rPr>
              <a:t>State the </a:t>
            </a:r>
            <a:r>
              <a:rPr lang="en-US" altLang="zh-CN" sz="3200" b="1">
                <a:solidFill>
                  <a:srgbClr val="FF0000"/>
                </a:solidFill>
              </a:rPr>
              <a:t>topic</a:t>
            </a:r>
            <a:endParaRPr lang="en-US" altLang="zh-CN" sz="3200" b="1">
              <a:solidFill>
                <a:srgbClr val="FF0000"/>
              </a:solidFill>
            </a:endParaRPr>
          </a:p>
        </p:txBody>
      </p:sp>
      <p:sp>
        <p:nvSpPr>
          <p:cNvPr id="11" name="左大括号 10"/>
          <p:cNvSpPr/>
          <p:nvPr/>
        </p:nvSpPr>
        <p:spPr>
          <a:xfrm>
            <a:off x="4742180" y="2649220"/>
            <a:ext cx="624840" cy="1389380"/>
          </a:xfrm>
          <a:prstGeom prst="leftBrac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txBody>
          <a:bodyPr/>
          <a:p>
            <a:endParaRPr lang="zh-CN" altLang="en-US"/>
          </a:p>
        </p:txBody>
      </p:sp>
      <p:sp>
        <p:nvSpPr>
          <p:cNvPr id="14" name="文本框 13"/>
          <p:cNvSpPr txBox="1"/>
          <p:nvPr/>
        </p:nvSpPr>
        <p:spPr>
          <a:xfrm>
            <a:off x="5304155" y="3628390"/>
            <a:ext cx="4637405" cy="583565"/>
          </a:xfrm>
          <a:prstGeom prst="rect">
            <a:avLst/>
          </a:prstGeom>
          <a:noFill/>
        </p:spPr>
        <p:txBody>
          <a:bodyPr wrap="square" rtlCol="0">
            <a:spAutoFit/>
          </a:bodyPr>
          <a:p>
            <a:r>
              <a:rPr lang="en-US" altLang="zh-CN" sz="3200" b="1">
                <a:solidFill>
                  <a:srgbClr val="00B050"/>
                </a:solidFill>
              </a:rPr>
              <a:t>Suggestions</a:t>
            </a:r>
            <a:endParaRPr lang="en-US" altLang="zh-CN" sz="3200" b="1">
              <a:solidFill>
                <a:srgbClr val="00B050"/>
              </a:solidFill>
            </a:endParaRPr>
          </a:p>
        </p:txBody>
      </p:sp>
      <p:sp>
        <p:nvSpPr>
          <p:cNvPr id="15" name="文本框 14"/>
          <p:cNvSpPr txBox="1"/>
          <p:nvPr/>
        </p:nvSpPr>
        <p:spPr>
          <a:xfrm>
            <a:off x="5424805" y="2389505"/>
            <a:ext cx="4637405" cy="645160"/>
          </a:xfrm>
          <a:prstGeom prst="rect">
            <a:avLst/>
          </a:prstGeom>
          <a:noFill/>
        </p:spPr>
        <p:txBody>
          <a:bodyPr wrap="square" rtlCol="0">
            <a:spAutoFit/>
          </a:bodyPr>
          <a:p>
            <a:r>
              <a:rPr lang="en-US" altLang="zh-CN" sz="3600" b="1">
                <a:solidFill>
                  <a:srgbClr val="0070C0"/>
                </a:solidFill>
              </a:rPr>
              <a:t>Opinions</a:t>
            </a:r>
            <a:endParaRPr lang="en-US" altLang="zh-CN" sz="3600" b="1">
              <a:solidFill>
                <a:srgbClr val="0070C0"/>
              </a:solidFill>
            </a:endParaRPr>
          </a:p>
        </p:txBody>
      </p:sp>
      <p:sp>
        <p:nvSpPr>
          <p:cNvPr id="18" name="文本框 17"/>
          <p:cNvSpPr txBox="1"/>
          <p:nvPr/>
        </p:nvSpPr>
        <p:spPr>
          <a:xfrm>
            <a:off x="3263265" y="4436745"/>
            <a:ext cx="8566150" cy="829945"/>
          </a:xfrm>
          <a:prstGeom prst="rect">
            <a:avLst/>
          </a:prstGeom>
          <a:noFill/>
        </p:spPr>
        <p:txBody>
          <a:bodyPr wrap="square" rtlCol="0">
            <a:spAutoFit/>
          </a:bodyPr>
          <a:p>
            <a:r>
              <a:rPr lang="en-US" altLang="zh-CN" sz="4800" b="1" i="1">
                <a:solidFill>
                  <a:srgbClr val="FF0000"/>
                </a:solidFill>
                <a:effectLst>
                  <a:glow rad="228600">
                    <a:schemeClr val="accent1">
                      <a:satMod val="175000"/>
                      <a:alpha val="40000"/>
                    </a:schemeClr>
                  </a:glow>
                </a:effectLst>
                <a:latin typeface="HGBZ_CNKI" panose="02000500000000000000" charset="-122"/>
                <a:ea typeface="HGBZ_CNKI" panose="02000500000000000000" charset="-122"/>
              </a:rPr>
              <a:t>comprehensive and logical</a:t>
            </a:r>
            <a:r>
              <a:rPr lang="en-US" altLang="zh-CN" sz="4800" i="1">
                <a:solidFill>
                  <a:srgbClr val="FF0000"/>
                </a:solidFill>
                <a:effectLst>
                  <a:glow rad="228600">
                    <a:schemeClr val="accent1">
                      <a:satMod val="175000"/>
                      <a:alpha val="40000"/>
                    </a:schemeClr>
                  </a:glow>
                </a:effectLst>
                <a:latin typeface="HGBZ_CNKI" panose="02000500000000000000" charset="-122"/>
                <a:ea typeface="HGBZ_CNKI" panose="02000500000000000000" charset="-122"/>
              </a:rPr>
              <a:t>?</a:t>
            </a:r>
            <a:endParaRPr lang="en-US" altLang="zh-CN" sz="4800" i="1">
              <a:solidFill>
                <a:srgbClr val="FF0000"/>
              </a:solidFill>
              <a:effectLst>
                <a:glow rad="228600">
                  <a:schemeClr val="accent1">
                    <a:satMod val="175000"/>
                    <a:alpha val="40000"/>
                  </a:schemeClr>
                </a:glow>
              </a:effectLst>
              <a:latin typeface="HGBZ_CNKI" panose="02000500000000000000" charset="-122"/>
              <a:ea typeface="HGBZ_CNKI" panose="02000500000000000000" charset="-122"/>
            </a:endParaRPr>
          </a:p>
        </p:txBody>
      </p:sp>
      <p:sp>
        <p:nvSpPr>
          <p:cNvPr id="21" name="文本框 20"/>
          <p:cNvSpPr txBox="1"/>
          <p:nvPr/>
        </p:nvSpPr>
        <p:spPr>
          <a:xfrm>
            <a:off x="7823835" y="2052320"/>
            <a:ext cx="3562350" cy="645160"/>
          </a:xfrm>
          <a:prstGeom prst="rect">
            <a:avLst/>
          </a:prstGeom>
          <a:noFill/>
        </p:spPr>
        <p:txBody>
          <a:bodyPr wrap="square" rtlCol="0">
            <a:spAutoFit/>
          </a:bodyPr>
          <a:p>
            <a:r>
              <a:rPr lang="en-US" altLang="zh-CN" sz="3600" b="1">
                <a:solidFill>
                  <a:srgbClr val="FF0000"/>
                </a:solidFill>
                <a:effectLst>
                  <a:glow rad="228600">
                    <a:schemeClr val="accent1">
                      <a:satMod val="175000"/>
                      <a:alpha val="40000"/>
                    </a:schemeClr>
                  </a:glow>
                </a:effectLst>
              </a:rPr>
              <a:t>advantages </a:t>
            </a:r>
            <a:endParaRPr lang="en-US" altLang="zh-CN" sz="3600" b="1">
              <a:solidFill>
                <a:srgbClr val="FF0000"/>
              </a:solidFill>
              <a:effectLst>
                <a:glow rad="228600">
                  <a:schemeClr val="accent1">
                    <a:satMod val="175000"/>
                    <a:alpha val="40000"/>
                  </a:schemeClr>
                </a:glow>
              </a:effectLst>
            </a:endParaRPr>
          </a:p>
        </p:txBody>
      </p:sp>
      <p:sp>
        <p:nvSpPr>
          <p:cNvPr id="23" name="左大括号 22"/>
          <p:cNvSpPr/>
          <p:nvPr/>
        </p:nvSpPr>
        <p:spPr>
          <a:xfrm>
            <a:off x="7463790" y="2251710"/>
            <a:ext cx="307975" cy="1151890"/>
          </a:xfrm>
          <a:prstGeom prst="leftBrac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txBody>
          <a:bodyPr/>
          <a:p>
            <a:endParaRPr lang="zh-CN" altLang="en-US"/>
          </a:p>
        </p:txBody>
      </p:sp>
      <p:sp>
        <p:nvSpPr>
          <p:cNvPr id="24" name="文本框 23"/>
          <p:cNvSpPr txBox="1"/>
          <p:nvPr/>
        </p:nvSpPr>
        <p:spPr>
          <a:xfrm>
            <a:off x="7745730" y="2924810"/>
            <a:ext cx="6096000" cy="645160"/>
          </a:xfrm>
          <a:prstGeom prst="rect">
            <a:avLst/>
          </a:prstGeom>
          <a:noFill/>
        </p:spPr>
        <p:txBody>
          <a:bodyPr wrap="square" rtlCol="0">
            <a:spAutoFit/>
          </a:bodyPr>
          <a:p>
            <a:r>
              <a:rPr lang="en-US" altLang="zh-CN" sz="3600" b="1">
                <a:solidFill>
                  <a:srgbClr val="FF0000"/>
                </a:solidFill>
                <a:effectLst>
                  <a:glow rad="228600">
                    <a:schemeClr val="accent1">
                      <a:satMod val="175000"/>
                      <a:alpha val="40000"/>
                    </a:schemeClr>
                  </a:glow>
                </a:effectLst>
                <a:sym typeface="+mn-ea"/>
              </a:rPr>
              <a:t>disadvantages</a:t>
            </a:r>
            <a:endParaRPr lang="en-US" altLang="zh-CN" sz="3600" b="1">
              <a:solidFill>
                <a:srgbClr val="FF0000"/>
              </a:solidFill>
              <a:effectLst>
                <a:glow rad="228600">
                  <a:schemeClr val="accent1">
                    <a:satMod val="175000"/>
                    <a:alpha val="40000"/>
                  </a:schemeClr>
                </a:glow>
              </a:effectLst>
              <a:sym typeface="+mn-ea"/>
            </a:endParaRPr>
          </a:p>
        </p:txBody>
      </p:sp>
      <p:sp>
        <p:nvSpPr>
          <p:cNvPr id="25" name="直角上箭头 24"/>
          <p:cNvSpPr/>
          <p:nvPr/>
        </p:nvSpPr>
        <p:spPr>
          <a:xfrm>
            <a:off x="7967980" y="3561080"/>
            <a:ext cx="2232025" cy="432435"/>
          </a:xfrm>
          <a:prstGeom prst="bentUpArrow">
            <a:avLst/>
          </a:prstGeom>
          <a:solidFill>
            <a:srgbClr val="92D05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rgbClr val="92D050"/>
              </a:solidFill>
            </a:endParaRPr>
          </a:p>
        </p:txBody>
      </p:sp>
      <p:sp>
        <p:nvSpPr>
          <p:cNvPr id="26" name="文本框 25"/>
          <p:cNvSpPr txBox="1"/>
          <p:nvPr/>
        </p:nvSpPr>
        <p:spPr>
          <a:xfrm>
            <a:off x="5447665" y="5266690"/>
            <a:ext cx="4573270" cy="1076325"/>
          </a:xfrm>
          <a:prstGeom prst="rect">
            <a:avLst/>
          </a:prstGeom>
          <a:noFill/>
        </p:spPr>
        <p:txBody>
          <a:bodyPr wrap="square" rtlCol="0">
            <a:spAutoFit/>
          </a:bodyPr>
          <a:p>
            <a:r>
              <a:rPr lang="en-US" altLang="zh-CN" sz="3200" b="1">
                <a:solidFill>
                  <a:schemeClr val="tx1"/>
                </a:solidFill>
              </a:rPr>
              <a:t>Summarize/</a:t>
            </a:r>
            <a:r>
              <a:rPr lang="en-US" altLang="zh-CN" sz="3200" b="1">
                <a:solidFill>
                  <a:srgbClr val="00B050"/>
                </a:solidFill>
              </a:rPr>
              <a:t>anticipate/appeal</a:t>
            </a:r>
            <a:r>
              <a:rPr lang="en-US" altLang="zh-CN" sz="3200" b="1">
                <a:solidFill>
                  <a:schemeClr val="tx1"/>
                </a:solidFill>
              </a:rPr>
              <a:t>/</a:t>
            </a:r>
            <a:r>
              <a:rPr lang="en-US" altLang="zh-CN" sz="3200" b="1">
                <a:solidFill>
                  <a:srgbClr val="FF0000"/>
                </a:solidFill>
              </a:rPr>
              <a:t>appreciate</a:t>
            </a:r>
            <a:endParaRPr lang="en-US" altLang="zh-CN" sz="3200" b="1">
              <a:solidFill>
                <a:srgbClr val="FF0000"/>
              </a:solidFill>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amond(in)">
                                      <p:cBhvr>
                                        <p:cTn id="12" dur="2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diamond(in)">
                                      <p:cBhvr>
                                        <p:cTn id="17" dur="2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diamond(in)">
                                      <p:cBhvr>
                                        <p:cTn id="22" dur="20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diamond(in)">
                                      <p:cBhvr>
                                        <p:cTn id="27" dur="20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1"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diamond(in)">
                                      <p:cBhvr>
                                        <p:cTn id="32" dur="20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diamond(in)">
                                      <p:cBhvr>
                                        <p:cTn id="37" dur="20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diamond(in)">
                                      <p:cBhvr>
                                        <p:cTn id="42" dur="20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diamond(in)">
                                      <p:cBhvr>
                                        <p:cTn id="47" dur="20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diamond(in)">
                                      <p:cBhvr>
                                        <p:cTn id="52" dur="20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8" presetClass="entr" presetSubtype="16"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diamond(in)">
                                      <p:cBhvr>
                                        <p:cTn id="57" dur="20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8" presetClass="entr" presetSubtype="16"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diamond(in)">
                                      <p:cBhvr>
                                        <p:cTn id="62" dur="20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8" presetClass="entr" presetSubtype="16"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diamond(in)">
                                      <p:cBhvr>
                                        <p:cTn id="67" dur="20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8" presetClass="entr" presetSubtype="16" fill="hold" grpId="0"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diamond(in)">
                                      <p:cBhvr>
                                        <p:cTn id="72" dur="2000"/>
                                        <p:tgtEl>
                                          <p:spTgt spid="21"/>
                                        </p:tgtEl>
                                      </p:cBhvr>
                                    </p:animEffect>
                                  </p:childTnLst>
                                </p:cTn>
                              </p:par>
                            </p:childTnLst>
                          </p:cTn>
                        </p:par>
                      </p:childTnLst>
                    </p:cTn>
                  </p:par>
                  <p:par>
                    <p:cTn id="73" fill="hold">
                      <p:stCondLst>
                        <p:cond delay="indefinite"/>
                      </p:stCondLst>
                      <p:childTnLst>
                        <p:par>
                          <p:cTn id="74" fill="hold">
                            <p:stCondLst>
                              <p:cond delay="0"/>
                            </p:stCondLst>
                            <p:childTnLst>
                              <p:par>
                                <p:cTn id="75" presetID="8" presetClass="entr" presetSubtype="16"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diamond(in)">
                                      <p:cBhvr>
                                        <p:cTn id="77" dur="2000"/>
                                        <p:tgtEl>
                                          <p:spTgt spid="24"/>
                                        </p:tgtEl>
                                      </p:cBhvr>
                                    </p:animEffect>
                                  </p:childTnLst>
                                </p:cTn>
                              </p:par>
                            </p:childTnLst>
                          </p:cTn>
                        </p:par>
                      </p:childTnLst>
                    </p:cTn>
                  </p:par>
                  <p:par>
                    <p:cTn id="78" fill="hold">
                      <p:stCondLst>
                        <p:cond delay="indefinite"/>
                      </p:stCondLst>
                      <p:childTnLst>
                        <p:par>
                          <p:cTn id="79" fill="hold">
                            <p:stCondLst>
                              <p:cond delay="0"/>
                            </p:stCondLst>
                            <p:childTnLst>
                              <p:par>
                                <p:cTn id="80" presetID="8" presetClass="entr" presetSubtype="16" fill="hold" grpId="0" nodeType="click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diamond(in)">
                                      <p:cBhvr>
                                        <p:cTn id="82" dur="2000"/>
                                        <p:tgtEl>
                                          <p:spTgt spid="25"/>
                                        </p:tgtEl>
                                      </p:cBhvr>
                                    </p:animEffect>
                                  </p:childTnLst>
                                </p:cTn>
                              </p:par>
                            </p:childTnLst>
                          </p:cTn>
                        </p:par>
                      </p:childTnLst>
                    </p:cTn>
                  </p:par>
                  <p:par>
                    <p:cTn id="83" fill="hold">
                      <p:stCondLst>
                        <p:cond delay="indefinite"/>
                      </p:stCondLst>
                      <p:childTnLst>
                        <p:par>
                          <p:cTn id="84" fill="hold">
                            <p:stCondLst>
                              <p:cond delay="0"/>
                            </p:stCondLst>
                            <p:childTnLst>
                              <p:par>
                                <p:cTn id="85" presetID="8" presetClass="entr" presetSubtype="16" fill="hold" grpId="0" nodeType="click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diamond(in)">
                                      <p:cBhvr>
                                        <p:cTn id="87"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20" grpId="0"/>
      <p:bldP spid="19" grpId="0"/>
      <p:bldP spid="16" grpId="0" animBg="1"/>
      <p:bldP spid="8" grpId="0"/>
      <p:bldP spid="16" grpId="1" animBg="1"/>
      <p:bldP spid="10" grpId="0"/>
      <p:bldP spid="11" grpId="0" animBg="1"/>
      <p:bldP spid="15" grpId="0"/>
      <p:bldP spid="14" grpId="0"/>
      <p:bldP spid="18" grpId="0"/>
      <p:bldP spid="23" grpId="0" animBg="1"/>
      <p:bldP spid="21" grpId="0"/>
      <p:bldP spid="24" grpId="0"/>
      <p:bldP spid="25" grpId="0" bldLvl="0" animBg="1"/>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 name="图片 9" descr="51cb2b86-c249-4419-9dd5-34f86235334f"/>
          <p:cNvPicPr>
            <a:picLocks noChangeAspect="1"/>
          </p:cNvPicPr>
          <p:nvPr/>
        </p:nvPicPr>
        <p:blipFill>
          <a:blip r:embed="rId1"/>
          <a:stretch>
            <a:fillRect/>
          </a:stretch>
        </p:blipFill>
        <p:spPr>
          <a:xfrm>
            <a:off x="9480550" y="-459105"/>
            <a:ext cx="2755265" cy="3673475"/>
          </a:xfrm>
          <a:prstGeom prst="rect">
            <a:avLst/>
          </a:prstGeom>
        </p:spPr>
      </p:pic>
      <p:sp>
        <p:nvSpPr>
          <p:cNvPr id="22" name="文本框 21"/>
          <p:cNvSpPr txBox="1"/>
          <p:nvPr>
            <p:custDataLst>
              <p:tags r:id="rId2"/>
            </p:custDataLst>
          </p:nvPr>
        </p:nvSpPr>
        <p:spPr>
          <a:xfrm>
            <a:off x="263525" y="116840"/>
            <a:ext cx="2610485" cy="576580"/>
          </a:xfrm>
          <a:prstGeom prst="rect">
            <a:avLst/>
          </a:prstGeom>
          <a:solidFill>
            <a:schemeClr val="accent1">
              <a:lumMod val="75000"/>
            </a:schemeClr>
          </a:solidFill>
          <a:ln>
            <a:solidFill>
              <a:schemeClr val="accent1">
                <a:lumMod val="75000"/>
              </a:schemeClr>
            </a:solidFill>
          </a:ln>
        </p:spPr>
        <p:txBody>
          <a:bodyPr wrap="square" rtlCol="0"/>
          <a:p>
            <a:r>
              <a:rPr lang="en-US" altLang="zh-CN" sz="3200" b="1" i="1">
                <a:solidFill>
                  <a:schemeClr val="lt1"/>
                </a:solidFill>
                <a:latin typeface="+mn-lt"/>
                <a:ea typeface="+mn-ea"/>
              </a:rPr>
              <a:t> Brainstorm</a:t>
            </a:r>
            <a:endParaRPr lang="en-US" altLang="zh-CN" sz="3200" b="1" i="1">
              <a:solidFill>
                <a:schemeClr val="lt1"/>
              </a:solidFill>
              <a:latin typeface="+mn-lt"/>
              <a:ea typeface="+mn-ea"/>
            </a:endParaRPr>
          </a:p>
        </p:txBody>
      </p:sp>
      <p:sp>
        <p:nvSpPr>
          <p:cNvPr id="21" name="文本框 20"/>
          <p:cNvSpPr txBox="1"/>
          <p:nvPr/>
        </p:nvSpPr>
        <p:spPr>
          <a:xfrm>
            <a:off x="4439920" y="908685"/>
            <a:ext cx="3562350" cy="645160"/>
          </a:xfrm>
          <a:prstGeom prst="rect">
            <a:avLst/>
          </a:prstGeom>
          <a:noFill/>
        </p:spPr>
        <p:txBody>
          <a:bodyPr wrap="square" rtlCol="0">
            <a:spAutoFit/>
          </a:bodyPr>
          <a:p>
            <a:r>
              <a:rPr lang="en-US" altLang="zh-CN" sz="3600" b="1">
                <a:solidFill>
                  <a:srgbClr val="FF0000"/>
                </a:solidFill>
              </a:rPr>
              <a:t>Advantages </a:t>
            </a:r>
            <a:endParaRPr lang="en-US" altLang="zh-CN" sz="3600" b="1">
              <a:solidFill>
                <a:srgbClr val="FF0000"/>
              </a:solidFill>
            </a:endParaRPr>
          </a:p>
        </p:txBody>
      </p:sp>
      <p:sp>
        <p:nvSpPr>
          <p:cNvPr id="4" name="文本框 3"/>
          <p:cNvSpPr txBox="1"/>
          <p:nvPr/>
        </p:nvSpPr>
        <p:spPr>
          <a:xfrm>
            <a:off x="3071495" y="171450"/>
            <a:ext cx="6887845" cy="521970"/>
          </a:xfrm>
          <a:prstGeom prst="rect">
            <a:avLst/>
          </a:prstGeom>
          <a:noFill/>
        </p:spPr>
        <p:txBody>
          <a:bodyPr wrap="square" rtlCol="0" anchor="t">
            <a:spAutoFit/>
          </a:bodyPr>
          <a:p>
            <a:pPr algn="l"/>
            <a:r>
              <a:rPr lang="en-US" altLang="zh-CN" sz="2800" b="1" dirty="0">
                <a:solidFill>
                  <a:srgbClr val="FF0000"/>
                </a:solidFill>
                <a:highlight>
                  <a:srgbClr val="FFFF00"/>
                </a:highlight>
                <a:sym typeface="+mn-ea"/>
              </a:rPr>
              <a:t>Topic</a:t>
            </a:r>
            <a:r>
              <a:rPr lang="en-US" altLang="zh-CN" sz="2800" b="1" dirty="0">
                <a:solidFill>
                  <a:srgbClr val="FF0000"/>
                </a:solidFill>
                <a:sym typeface="+mn-ea"/>
              </a:rPr>
              <a:t> : filming short videos on campus </a:t>
            </a:r>
            <a:endParaRPr lang="en-US" altLang="zh-CN" sz="2800" b="1" dirty="0">
              <a:solidFill>
                <a:srgbClr val="FF0000"/>
              </a:solidFill>
              <a:sym typeface="+mn-ea"/>
            </a:endParaRPr>
          </a:p>
        </p:txBody>
      </p:sp>
      <p:sp>
        <p:nvSpPr>
          <p:cNvPr id="5" name="文本框 4"/>
          <p:cNvSpPr txBox="1"/>
          <p:nvPr/>
        </p:nvSpPr>
        <p:spPr>
          <a:xfrm>
            <a:off x="-24765" y="2060575"/>
            <a:ext cx="6540500" cy="1076325"/>
          </a:xfrm>
          <a:prstGeom prst="rect">
            <a:avLst/>
          </a:prstGeom>
          <a:noFill/>
        </p:spPr>
        <p:txBody>
          <a:bodyPr wrap="square" rtlCol="0">
            <a:spAutoFit/>
          </a:bodyPr>
          <a:p>
            <a:pPr algn="ctr"/>
            <a:r>
              <a:rPr lang="en-US" altLang="zh-CN" sz="3200" b="1">
                <a:solidFill>
                  <a:srgbClr val="00B0F0"/>
                </a:solidFill>
                <a:highlight>
                  <a:srgbClr val="FFFF00"/>
                </a:highlight>
                <a:latin typeface="Comic Sans MS" panose="030F0702030302020204" charset="0"/>
                <a:cs typeface="Comic Sans MS" panose="030F0702030302020204" charset="0"/>
              </a:rPr>
              <a:t>For individuals</a:t>
            </a:r>
            <a:endParaRPr lang="en-US" altLang="zh-CN" sz="3200" b="1">
              <a:solidFill>
                <a:srgbClr val="00B0F0"/>
              </a:solidFill>
              <a:latin typeface="Comic Sans MS" panose="030F0702030302020204" charset="0"/>
              <a:cs typeface="Comic Sans MS" panose="030F0702030302020204" charset="0"/>
            </a:endParaRPr>
          </a:p>
          <a:p>
            <a:pPr marL="457200" indent="-457200">
              <a:buFont typeface="Wingdings" panose="05000000000000000000" charset="0"/>
              <a:buChar char="Ø"/>
            </a:pPr>
            <a:endParaRPr lang="en-US" altLang="zh-CN" sz="3200"/>
          </a:p>
        </p:txBody>
      </p:sp>
      <p:sp>
        <p:nvSpPr>
          <p:cNvPr id="6" name="文本框 5"/>
          <p:cNvSpPr txBox="1"/>
          <p:nvPr/>
        </p:nvSpPr>
        <p:spPr>
          <a:xfrm>
            <a:off x="5735955" y="2060575"/>
            <a:ext cx="6096000" cy="583565"/>
          </a:xfrm>
          <a:prstGeom prst="rect">
            <a:avLst/>
          </a:prstGeom>
          <a:noFill/>
        </p:spPr>
        <p:txBody>
          <a:bodyPr wrap="square" rtlCol="0" anchor="t">
            <a:spAutoFit/>
          </a:bodyPr>
          <a:p>
            <a:pPr algn="ctr"/>
            <a:r>
              <a:rPr lang="en-US" altLang="zh-CN" sz="3200" b="1">
                <a:solidFill>
                  <a:srgbClr val="00B0F0"/>
                </a:solidFill>
                <a:highlight>
                  <a:srgbClr val="FFFF00"/>
                </a:highlight>
                <a:latin typeface="Comic Sans MS" panose="030F0702030302020204" charset="0"/>
                <a:cs typeface="Comic Sans MS" panose="030F0702030302020204" charset="0"/>
                <a:sym typeface="+mn-ea"/>
              </a:rPr>
              <a:t>For school</a:t>
            </a:r>
            <a:endParaRPr lang="en-US" altLang="zh-CN" sz="3200" b="1">
              <a:solidFill>
                <a:srgbClr val="00B0F0"/>
              </a:solidFill>
              <a:highlight>
                <a:srgbClr val="FFFF00"/>
              </a:highlight>
              <a:latin typeface="Comic Sans MS" panose="030F0702030302020204" charset="0"/>
              <a:cs typeface="Comic Sans MS" panose="030F0702030302020204" charset="0"/>
              <a:sym typeface="+mn-ea"/>
            </a:endParaRPr>
          </a:p>
        </p:txBody>
      </p:sp>
      <p:sp>
        <p:nvSpPr>
          <p:cNvPr id="7" name="文本框 6"/>
          <p:cNvSpPr txBox="1"/>
          <p:nvPr/>
        </p:nvSpPr>
        <p:spPr>
          <a:xfrm>
            <a:off x="119380" y="2644140"/>
            <a:ext cx="5959475" cy="4030980"/>
          </a:xfrm>
          <a:prstGeom prst="rect">
            <a:avLst/>
          </a:prstGeom>
          <a:solidFill>
            <a:schemeClr val="accent5"/>
          </a:solidFill>
        </p:spPr>
        <p:txBody>
          <a:bodyPr wrap="square" rtlCol="0">
            <a:spAutoFit/>
          </a:bodyPr>
          <a:p>
            <a:pPr marL="457200" indent="-457200">
              <a:buFont typeface="Wingdings" panose="05000000000000000000" charset="0"/>
              <a:buChar char="Ø"/>
            </a:pPr>
            <a:r>
              <a:rPr lang="en-US" altLang="zh-CN" sz="3200">
                <a:solidFill>
                  <a:srgbClr val="FF0000"/>
                </a:solidFill>
                <a:sym typeface="+mn-ea"/>
              </a:rPr>
              <a:t>enrich</a:t>
            </a:r>
            <a:r>
              <a:rPr lang="en-US" altLang="zh-CN" sz="3200">
                <a:sym typeface="+mn-ea"/>
              </a:rPr>
              <a:t> our campus life</a:t>
            </a:r>
            <a:endParaRPr lang="en-US" altLang="zh-CN" sz="3200"/>
          </a:p>
          <a:p>
            <a:pPr marL="457200" indent="-457200">
              <a:buFont typeface="Wingdings" panose="05000000000000000000" charset="0"/>
              <a:buChar char="Ø"/>
            </a:pPr>
            <a:r>
              <a:rPr lang="en-US" altLang="zh-CN" sz="3200">
                <a:solidFill>
                  <a:srgbClr val="FF0000"/>
                </a:solidFill>
                <a:sym typeface="+mn-ea"/>
              </a:rPr>
              <a:t>relieve</a:t>
            </a:r>
            <a:r>
              <a:rPr lang="en-US" altLang="zh-CN" sz="3200">
                <a:sym typeface="+mn-ea"/>
              </a:rPr>
              <a:t> academic stress</a:t>
            </a:r>
            <a:endParaRPr lang="en-US" altLang="zh-CN" sz="3200"/>
          </a:p>
          <a:p>
            <a:pPr marL="457200" indent="-457200">
              <a:buFont typeface="Wingdings" panose="05000000000000000000" charset="0"/>
              <a:buChar char="Ø"/>
            </a:pPr>
            <a:r>
              <a:rPr lang="en-US" altLang="zh-CN" sz="3200">
                <a:solidFill>
                  <a:srgbClr val="FF0000"/>
                </a:solidFill>
                <a:sym typeface="+mn-ea"/>
              </a:rPr>
              <a:t>cultivate</a:t>
            </a:r>
            <a:r>
              <a:rPr lang="en-US" altLang="zh-CN" sz="3200">
                <a:sym typeface="+mn-ea"/>
              </a:rPr>
              <a:t> innovative thinking</a:t>
            </a:r>
            <a:endParaRPr lang="en-US" altLang="zh-CN" sz="3200"/>
          </a:p>
          <a:p>
            <a:pPr marL="457200" indent="-457200">
              <a:buFont typeface="Wingdings" panose="05000000000000000000" charset="0"/>
              <a:buChar char="Ø"/>
            </a:pPr>
            <a:r>
              <a:rPr lang="en-US" altLang="zh-CN" sz="3200">
                <a:solidFill>
                  <a:srgbClr val="FF0000"/>
                </a:solidFill>
                <a:sym typeface="+mn-ea"/>
              </a:rPr>
              <a:t>enhance</a:t>
            </a:r>
            <a:r>
              <a:rPr lang="en-US" altLang="zh-CN" sz="3200">
                <a:sym typeface="+mn-ea"/>
              </a:rPr>
              <a:t> practical capacities</a:t>
            </a:r>
            <a:endParaRPr lang="en-US" altLang="zh-CN" sz="3200"/>
          </a:p>
          <a:p>
            <a:pPr marL="457200" indent="-457200">
              <a:buFont typeface="Wingdings" panose="05000000000000000000" charset="0"/>
              <a:buChar char="Ø"/>
            </a:pPr>
            <a:r>
              <a:rPr lang="en-US" altLang="zh-CN" sz="3200">
                <a:solidFill>
                  <a:srgbClr val="FF0000"/>
                </a:solidFill>
                <a:sym typeface="+mn-ea"/>
              </a:rPr>
              <a:t>foster</a:t>
            </a:r>
            <a:r>
              <a:rPr lang="en-US" altLang="zh-CN" sz="3200">
                <a:sym typeface="+mn-ea"/>
              </a:rPr>
              <a:t> aesthetic abilities  </a:t>
            </a:r>
            <a:endParaRPr lang="en-US" altLang="zh-CN" sz="3200"/>
          </a:p>
          <a:p>
            <a:pPr marL="457200" indent="-457200">
              <a:buFont typeface="Wingdings" panose="05000000000000000000" charset="0"/>
              <a:buChar char="Ø"/>
            </a:pPr>
            <a:r>
              <a:rPr lang="en-US" altLang="zh-CN" sz="3200">
                <a:solidFill>
                  <a:srgbClr val="FF0000"/>
                </a:solidFill>
                <a:sym typeface="+mn-ea"/>
              </a:rPr>
              <a:t>capture</a:t>
            </a:r>
            <a:r>
              <a:rPr lang="en-US" altLang="zh-CN" sz="3200">
                <a:sym typeface="+mn-ea"/>
              </a:rPr>
              <a:t> moments of campus life</a:t>
            </a:r>
            <a:endParaRPr lang="en-US" altLang="zh-CN" sz="3200"/>
          </a:p>
          <a:p>
            <a:pPr marL="457200" indent="-457200">
              <a:buFont typeface="Wingdings" panose="05000000000000000000" charset="0"/>
              <a:buChar char="Ø"/>
            </a:pPr>
            <a:r>
              <a:rPr lang="en-US" altLang="zh-CN" sz="3200">
                <a:solidFill>
                  <a:srgbClr val="FF0000"/>
                </a:solidFill>
                <a:sym typeface="+mn-ea"/>
              </a:rPr>
              <a:t>leave</a:t>
            </a:r>
            <a:r>
              <a:rPr lang="en-US" altLang="zh-CN" sz="3200">
                <a:sym typeface="+mn-ea"/>
              </a:rPr>
              <a:t> precious memories</a:t>
            </a:r>
            <a:endParaRPr lang="en-US" altLang="zh-CN" sz="3200"/>
          </a:p>
        </p:txBody>
      </p:sp>
      <p:sp>
        <p:nvSpPr>
          <p:cNvPr id="8" name="文本框 7"/>
          <p:cNvSpPr txBox="1"/>
          <p:nvPr/>
        </p:nvSpPr>
        <p:spPr>
          <a:xfrm>
            <a:off x="6383655" y="2667000"/>
            <a:ext cx="5757545" cy="4030980"/>
          </a:xfrm>
          <a:prstGeom prst="rect">
            <a:avLst/>
          </a:prstGeom>
          <a:solidFill>
            <a:srgbClr val="FFE0FF">
              <a:alpha val="38000"/>
            </a:srgbClr>
          </a:solidFill>
        </p:spPr>
        <p:txBody>
          <a:bodyPr wrap="square" rtlCol="0">
            <a:spAutoFit/>
          </a:bodyPr>
          <a:p>
            <a:pPr marL="457200" indent="-457200">
              <a:buFont typeface="Wingdings" panose="05000000000000000000" charset="0"/>
              <a:buChar char="Ø"/>
            </a:pPr>
            <a:r>
              <a:rPr lang="en-US" altLang="zh-CN" sz="3200">
                <a:solidFill>
                  <a:srgbClr val="FF0000"/>
                </a:solidFill>
                <a:sym typeface="+mn-ea"/>
              </a:rPr>
              <a:t>strengthen the cultural construction</a:t>
            </a:r>
            <a:endParaRPr lang="en-US" altLang="zh-CN" sz="3200">
              <a:solidFill>
                <a:srgbClr val="FF0000"/>
              </a:solidFill>
              <a:sym typeface="+mn-ea"/>
            </a:endParaRPr>
          </a:p>
          <a:p>
            <a:pPr marL="457200" indent="-457200">
              <a:buFont typeface="Wingdings" panose="05000000000000000000" charset="0"/>
              <a:buChar char="Ø"/>
            </a:pPr>
            <a:r>
              <a:rPr lang="en-US" altLang="zh-CN" sz="3200">
                <a:solidFill>
                  <a:srgbClr val="FF0000"/>
                </a:solidFill>
              </a:rPr>
              <a:t>enhance</a:t>
            </a:r>
            <a:r>
              <a:rPr lang="en-US" altLang="zh-CN" sz="3200"/>
              <a:t> the school's reputation and image</a:t>
            </a:r>
            <a:endParaRPr lang="en-US" altLang="zh-CN" sz="3200"/>
          </a:p>
          <a:p>
            <a:pPr marL="457200" indent="-457200">
              <a:buFont typeface="Wingdings" panose="05000000000000000000" charset="0"/>
              <a:buChar char="Ø"/>
            </a:pPr>
            <a:r>
              <a:rPr lang="en-US" altLang="zh-CN" sz="3200">
                <a:solidFill>
                  <a:srgbClr val="FF0000"/>
                </a:solidFill>
              </a:rPr>
              <a:t>create</a:t>
            </a:r>
            <a:r>
              <a:rPr lang="en-US" altLang="zh-CN" sz="3200"/>
              <a:t> a vibrant campus culture</a:t>
            </a:r>
            <a:endParaRPr lang="en-US" altLang="zh-CN" sz="3200"/>
          </a:p>
          <a:p>
            <a:pPr marL="457200" indent="-457200">
              <a:buFont typeface="Wingdings" panose="05000000000000000000" charset="0"/>
              <a:buChar char="Ø"/>
            </a:pPr>
            <a:r>
              <a:rPr lang="en-US" altLang="zh-CN" sz="3200">
                <a:solidFill>
                  <a:srgbClr val="FF0000"/>
                </a:solidFill>
              </a:rPr>
              <a:t>showcase</a:t>
            </a:r>
            <a:r>
              <a:rPr lang="en-US" altLang="zh-CN" sz="3200"/>
              <a:t> unique courses, and school culture</a:t>
            </a:r>
            <a:endParaRPr lang="en-US" altLang="zh-CN" sz="3200"/>
          </a:p>
        </p:txBody>
      </p:sp>
      <p:sp>
        <p:nvSpPr>
          <p:cNvPr id="16" name="左大括号 15"/>
          <p:cNvSpPr/>
          <p:nvPr/>
        </p:nvSpPr>
        <p:spPr>
          <a:xfrm rot="5400000">
            <a:off x="5503545" y="-659765"/>
            <a:ext cx="624840" cy="4769485"/>
          </a:xfrm>
          <a:prstGeom prst="leftBrac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txBody>
          <a:bodyPr/>
          <a:p>
            <a:endParaRPr lang="zh-CN" altLang="en-US"/>
          </a:p>
        </p:txBody>
      </p:sp>
      <p:pic>
        <p:nvPicPr>
          <p:cNvPr id="5124" name="图片 6" descr="logo横版 png"/>
          <p:cNvPicPr>
            <a:picLocks noChangeAspect="1"/>
          </p:cNvPicPr>
          <p:nvPr/>
        </p:nvPicPr>
        <p:blipFill>
          <a:blip r:embed="rId3"/>
          <a:stretch>
            <a:fillRect/>
          </a:stretch>
        </p:blipFill>
        <p:spPr>
          <a:xfrm>
            <a:off x="11477625" y="82550"/>
            <a:ext cx="608013" cy="642938"/>
          </a:xfrm>
          <a:prstGeom prst="rect">
            <a:avLst/>
          </a:prstGeom>
          <a:noFill/>
          <a:ln w="9525">
            <a:noFill/>
          </a:ln>
        </p:spPr>
      </p:pic>
    </p:spTree>
    <p:custDataLst>
      <p:tags r:id="rId4"/>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amond(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amond(in)">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34000"/>
          </a:blip>
          <a:stretch>
            <a:fillRect/>
          </a:stretch>
        </a:blipFill>
        <a:effectLst/>
      </p:bgPr>
    </p:bg>
    <p:spTree>
      <p:nvGrpSpPr>
        <p:cNvPr id="1" name=""/>
        <p:cNvGrpSpPr/>
        <p:nvPr/>
      </p:nvGrpSpPr>
      <p:grpSpPr/>
      <p:sp>
        <p:nvSpPr>
          <p:cNvPr id="22" name="文本框 21"/>
          <p:cNvSpPr txBox="1"/>
          <p:nvPr>
            <p:custDataLst>
              <p:tags r:id="rId2"/>
            </p:custDataLst>
          </p:nvPr>
        </p:nvSpPr>
        <p:spPr>
          <a:xfrm>
            <a:off x="263525" y="116840"/>
            <a:ext cx="2610485" cy="576580"/>
          </a:xfrm>
          <a:prstGeom prst="rect">
            <a:avLst/>
          </a:prstGeom>
          <a:solidFill>
            <a:schemeClr val="accent1">
              <a:lumMod val="75000"/>
            </a:schemeClr>
          </a:solidFill>
          <a:ln>
            <a:solidFill>
              <a:schemeClr val="accent1">
                <a:lumMod val="75000"/>
              </a:schemeClr>
            </a:solidFill>
          </a:ln>
        </p:spPr>
        <p:txBody>
          <a:bodyPr wrap="square" rtlCol="0"/>
          <a:p>
            <a:r>
              <a:rPr lang="en-US" altLang="zh-CN" sz="3200" b="1" i="1">
                <a:solidFill>
                  <a:schemeClr val="lt1"/>
                </a:solidFill>
                <a:latin typeface="+mn-lt"/>
                <a:ea typeface="+mn-ea"/>
              </a:rPr>
              <a:t> Brainstorm</a:t>
            </a:r>
            <a:endParaRPr lang="en-US" altLang="zh-CN" sz="3200" b="1" i="1">
              <a:solidFill>
                <a:schemeClr val="lt1"/>
              </a:solidFill>
              <a:latin typeface="+mn-lt"/>
              <a:ea typeface="+mn-ea"/>
            </a:endParaRPr>
          </a:p>
        </p:txBody>
      </p:sp>
      <p:sp>
        <p:nvSpPr>
          <p:cNvPr id="21" name="文本框 20"/>
          <p:cNvSpPr txBox="1"/>
          <p:nvPr/>
        </p:nvSpPr>
        <p:spPr>
          <a:xfrm>
            <a:off x="4151630" y="548640"/>
            <a:ext cx="3562350" cy="645160"/>
          </a:xfrm>
          <a:prstGeom prst="rect">
            <a:avLst/>
          </a:prstGeom>
          <a:noFill/>
        </p:spPr>
        <p:txBody>
          <a:bodyPr wrap="square" rtlCol="0">
            <a:spAutoFit/>
          </a:bodyPr>
          <a:p>
            <a:r>
              <a:rPr lang="en-US" altLang="zh-CN" sz="3600" b="1">
                <a:solidFill>
                  <a:srgbClr val="FF0000"/>
                </a:solidFill>
              </a:rPr>
              <a:t>Disadvantages </a:t>
            </a:r>
            <a:endParaRPr lang="en-US" altLang="zh-CN" sz="3600" b="1">
              <a:solidFill>
                <a:srgbClr val="FF0000"/>
              </a:solidFill>
            </a:endParaRPr>
          </a:p>
        </p:txBody>
      </p:sp>
      <p:sp>
        <p:nvSpPr>
          <p:cNvPr id="4" name="文本框 3"/>
          <p:cNvSpPr txBox="1"/>
          <p:nvPr/>
        </p:nvSpPr>
        <p:spPr>
          <a:xfrm>
            <a:off x="2999740" y="116840"/>
            <a:ext cx="6887845" cy="521970"/>
          </a:xfrm>
          <a:prstGeom prst="rect">
            <a:avLst/>
          </a:prstGeom>
          <a:noFill/>
        </p:spPr>
        <p:txBody>
          <a:bodyPr wrap="square" rtlCol="0" anchor="t">
            <a:spAutoFit/>
          </a:bodyPr>
          <a:p>
            <a:pPr algn="l"/>
            <a:r>
              <a:rPr lang="en-US" altLang="zh-CN" sz="2800" b="1" dirty="0">
                <a:solidFill>
                  <a:srgbClr val="FF0000"/>
                </a:solidFill>
                <a:highlight>
                  <a:srgbClr val="FFFF00"/>
                </a:highlight>
                <a:sym typeface="+mn-ea"/>
              </a:rPr>
              <a:t>Topic</a:t>
            </a:r>
            <a:r>
              <a:rPr lang="en-US" altLang="zh-CN" sz="2800" b="1" dirty="0">
                <a:solidFill>
                  <a:srgbClr val="FF0000"/>
                </a:solidFill>
                <a:sym typeface="+mn-ea"/>
              </a:rPr>
              <a:t> : filming short videos on campus </a:t>
            </a:r>
            <a:endParaRPr lang="en-US" altLang="zh-CN" sz="2800" b="1" dirty="0">
              <a:solidFill>
                <a:srgbClr val="FF0000"/>
              </a:solidFill>
              <a:sym typeface="+mn-ea"/>
            </a:endParaRPr>
          </a:p>
        </p:txBody>
      </p:sp>
      <p:sp>
        <p:nvSpPr>
          <p:cNvPr id="5" name="文本框 4"/>
          <p:cNvSpPr txBox="1"/>
          <p:nvPr/>
        </p:nvSpPr>
        <p:spPr>
          <a:xfrm>
            <a:off x="263525" y="1628775"/>
            <a:ext cx="3402330" cy="583565"/>
          </a:xfrm>
          <a:prstGeom prst="rect">
            <a:avLst/>
          </a:prstGeom>
          <a:noFill/>
        </p:spPr>
        <p:txBody>
          <a:bodyPr wrap="square" rtlCol="0">
            <a:spAutoFit/>
          </a:bodyPr>
          <a:p>
            <a:pPr algn="ctr"/>
            <a:r>
              <a:rPr lang="en-US" altLang="zh-CN" sz="3200" b="1">
                <a:solidFill>
                  <a:srgbClr val="00B0F0"/>
                </a:solidFill>
                <a:highlight>
                  <a:srgbClr val="FFFF00"/>
                </a:highlight>
                <a:latin typeface="Comic Sans MS" panose="030F0702030302020204" charset="0"/>
                <a:cs typeface="Comic Sans MS" panose="030F0702030302020204" charset="0"/>
              </a:rPr>
              <a:t>For individuals</a:t>
            </a:r>
            <a:endParaRPr lang="en-US" altLang="zh-CN" sz="3200"/>
          </a:p>
        </p:txBody>
      </p:sp>
      <p:sp>
        <p:nvSpPr>
          <p:cNvPr id="6" name="文本框 5"/>
          <p:cNvSpPr txBox="1"/>
          <p:nvPr/>
        </p:nvSpPr>
        <p:spPr>
          <a:xfrm>
            <a:off x="5880100" y="1545590"/>
            <a:ext cx="6096000" cy="583565"/>
          </a:xfrm>
          <a:prstGeom prst="rect">
            <a:avLst/>
          </a:prstGeom>
          <a:noFill/>
        </p:spPr>
        <p:txBody>
          <a:bodyPr wrap="square" rtlCol="0" anchor="t">
            <a:spAutoFit/>
          </a:bodyPr>
          <a:p>
            <a:pPr algn="ctr"/>
            <a:r>
              <a:rPr lang="en-US" altLang="zh-CN" sz="3200" b="1">
                <a:solidFill>
                  <a:srgbClr val="00B0F0"/>
                </a:solidFill>
                <a:highlight>
                  <a:srgbClr val="FFFF00"/>
                </a:highlight>
                <a:latin typeface="Comic Sans MS" panose="030F0702030302020204" charset="0"/>
                <a:cs typeface="Comic Sans MS" panose="030F0702030302020204" charset="0"/>
                <a:sym typeface="+mn-ea"/>
              </a:rPr>
              <a:t>For others</a:t>
            </a:r>
            <a:endParaRPr lang="en-US" altLang="zh-CN" sz="3200" b="1">
              <a:solidFill>
                <a:srgbClr val="00B0F0"/>
              </a:solidFill>
              <a:highlight>
                <a:srgbClr val="FFFF00"/>
              </a:highlight>
              <a:latin typeface="Comic Sans MS" panose="030F0702030302020204" charset="0"/>
              <a:cs typeface="Comic Sans MS" panose="030F0702030302020204" charset="0"/>
              <a:sym typeface="+mn-ea"/>
            </a:endParaRPr>
          </a:p>
        </p:txBody>
      </p:sp>
      <p:sp>
        <p:nvSpPr>
          <p:cNvPr id="7" name="文本框 6"/>
          <p:cNvSpPr txBox="1"/>
          <p:nvPr/>
        </p:nvSpPr>
        <p:spPr>
          <a:xfrm>
            <a:off x="0" y="2420620"/>
            <a:ext cx="6625590" cy="1568450"/>
          </a:xfrm>
          <a:prstGeom prst="rect">
            <a:avLst/>
          </a:prstGeom>
          <a:noFill/>
        </p:spPr>
        <p:txBody>
          <a:bodyPr wrap="square" rtlCol="0">
            <a:spAutoFit/>
          </a:bodyPr>
          <a:p>
            <a:pPr marL="457200" indent="-457200">
              <a:buFont typeface="Wingdings" panose="05000000000000000000" charset="0"/>
              <a:buChar char="Ø"/>
            </a:pPr>
            <a:r>
              <a:rPr lang="en-US" altLang="zh-CN" sz="3200"/>
              <a:t>cause </a:t>
            </a:r>
            <a:r>
              <a:rPr lang="en-US" altLang="zh-CN" sz="3200">
                <a:solidFill>
                  <a:srgbClr val="FF0000"/>
                </a:solidFill>
              </a:rPr>
              <a:t>distraction</a:t>
            </a:r>
            <a:r>
              <a:rPr lang="en-US" altLang="zh-CN" sz="3200"/>
              <a:t> from studies</a:t>
            </a:r>
            <a:endParaRPr lang="en-US" altLang="zh-CN" sz="3200"/>
          </a:p>
          <a:p>
            <a:pPr marL="457200" indent="-457200">
              <a:buFont typeface="Wingdings" panose="05000000000000000000" charset="0"/>
              <a:buChar char="Ø"/>
            </a:pPr>
            <a:r>
              <a:rPr lang="en-US" altLang="zh-CN" sz="3200"/>
              <a:t>affect </a:t>
            </a:r>
            <a:r>
              <a:rPr lang="en-US" altLang="zh-CN" sz="3200">
                <a:solidFill>
                  <a:srgbClr val="FF0000"/>
                </a:solidFill>
              </a:rPr>
              <a:t>academic</a:t>
            </a:r>
            <a:r>
              <a:rPr lang="en-US" altLang="zh-CN" sz="3200"/>
              <a:t> performance</a:t>
            </a:r>
            <a:endParaRPr lang="en-US" altLang="zh-CN" sz="3200"/>
          </a:p>
          <a:p>
            <a:pPr marL="457200" indent="-457200">
              <a:buFont typeface="Wingdings" panose="05000000000000000000" charset="0"/>
              <a:buChar char="Ø"/>
            </a:pPr>
            <a:endParaRPr lang="zh-CN" altLang="en-US" sz="3200"/>
          </a:p>
        </p:txBody>
      </p:sp>
      <p:sp>
        <p:nvSpPr>
          <p:cNvPr id="8" name="文本框 7"/>
          <p:cNvSpPr txBox="1"/>
          <p:nvPr/>
        </p:nvSpPr>
        <p:spPr>
          <a:xfrm>
            <a:off x="7247890" y="2421255"/>
            <a:ext cx="5757545" cy="1076325"/>
          </a:xfrm>
          <a:prstGeom prst="rect">
            <a:avLst/>
          </a:prstGeom>
          <a:noFill/>
        </p:spPr>
        <p:txBody>
          <a:bodyPr wrap="square" rtlCol="0">
            <a:spAutoFit/>
          </a:bodyPr>
          <a:p>
            <a:pPr marL="457200" indent="-457200">
              <a:buFont typeface="Wingdings" panose="05000000000000000000" charset="0"/>
              <a:buChar char="Ø"/>
            </a:pPr>
            <a:r>
              <a:rPr lang="en-US" altLang="zh-CN" sz="3200">
                <a:solidFill>
                  <a:srgbClr val="FF0000"/>
                </a:solidFill>
              </a:rPr>
              <a:t>disturb</a:t>
            </a:r>
            <a:r>
              <a:rPr lang="en-US" altLang="zh-CN" sz="3200"/>
              <a:t> others</a:t>
            </a:r>
            <a:endParaRPr lang="en-US" altLang="zh-CN" sz="3200"/>
          </a:p>
          <a:p>
            <a:pPr marL="457200" indent="-457200">
              <a:buFont typeface="Wingdings" panose="05000000000000000000" charset="0"/>
              <a:buChar char="Ø"/>
            </a:pPr>
            <a:r>
              <a:rPr lang="en-US" altLang="zh-CN" sz="3200">
                <a:solidFill>
                  <a:srgbClr val="FF0000"/>
                </a:solidFill>
              </a:rPr>
              <a:t>invade</a:t>
            </a:r>
            <a:r>
              <a:rPr lang="en-US" altLang="zh-CN" sz="3200"/>
              <a:t> others’ privacy</a:t>
            </a:r>
            <a:endParaRPr lang="en-US" altLang="zh-CN" sz="3200"/>
          </a:p>
        </p:txBody>
      </p:sp>
      <p:sp>
        <p:nvSpPr>
          <p:cNvPr id="2" name="文本框 1"/>
          <p:cNvSpPr txBox="1"/>
          <p:nvPr/>
        </p:nvSpPr>
        <p:spPr>
          <a:xfrm>
            <a:off x="4439920" y="3429000"/>
            <a:ext cx="3562350" cy="645160"/>
          </a:xfrm>
          <a:prstGeom prst="rect">
            <a:avLst/>
          </a:prstGeom>
          <a:noFill/>
        </p:spPr>
        <p:txBody>
          <a:bodyPr wrap="square" rtlCol="0">
            <a:spAutoFit/>
          </a:bodyPr>
          <a:p>
            <a:r>
              <a:rPr lang="en-US" altLang="zh-CN" sz="3600" b="1">
                <a:solidFill>
                  <a:srgbClr val="00B050"/>
                </a:solidFill>
              </a:rPr>
              <a:t>Suggestions</a:t>
            </a:r>
            <a:endParaRPr lang="en-US" altLang="zh-CN" sz="3600" b="1">
              <a:solidFill>
                <a:srgbClr val="00B050"/>
              </a:solidFill>
            </a:endParaRPr>
          </a:p>
        </p:txBody>
      </p:sp>
      <p:sp>
        <p:nvSpPr>
          <p:cNvPr id="3" name="左大括号 2"/>
          <p:cNvSpPr/>
          <p:nvPr/>
        </p:nvSpPr>
        <p:spPr>
          <a:xfrm rot="5400000">
            <a:off x="5359400" y="-1134110"/>
            <a:ext cx="624840" cy="4769485"/>
          </a:xfrm>
          <a:prstGeom prst="leftBrac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txBody>
          <a:bodyPr/>
          <a:p>
            <a:endParaRPr lang="zh-CN" altLang="en-US"/>
          </a:p>
        </p:txBody>
      </p:sp>
      <p:sp>
        <p:nvSpPr>
          <p:cNvPr id="9" name="文本框 8"/>
          <p:cNvSpPr txBox="1"/>
          <p:nvPr/>
        </p:nvSpPr>
        <p:spPr>
          <a:xfrm>
            <a:off x="119380" y="4485640"/>
            <a:ext cx="5706745" cy="2245360"/>
          </a:xfrm>
          <a:prstGeom prst="rect">
            <a:avLst/>
          </a:prstGeom>
          <a:solidFill>
            <a:schemeClr val="accent5">
              <a:lumMod val="90000"/>
            </a:schemeClr>
          </a:solidFill>
          <a:ln>
            <a:solidFill>
              <a:srgbClr val="92D050"/>
            </a:solidFill>
          </a:ln>
        </p:spPr>
        <p:txBody>
          <a:bodyPr wrap="square" rtlCol="0">
            <a:spAutoFit/>
          </a:bodyPr>
          <a:p>
            <a:pPr marL="457200" indent="-457200">
              <a:buFont typeface="Wingdings" panose="05000000000000000000" charset="0"/>
              <a:buChar char="ü"/>
            </a:pPr>
            <a:r>
              <a:rPr lang="en-US" altLang="zh-CN" sz="2800">
                <a:solidFill>
                  <a:srgbClr val="FF0000"/>
                </a:solidFill>
              </a:rPr>
              <a:t>prioritize</a:t>
            </a:r>
            <a:r>
              <a:rPr lang="en-US" altLang="zh-CN" sz="2800"/>
              <a:t> academic commitments</a:t>
            </a:r>
            <a:endParaRPr lang="zh-CN" altLang="en-US" sz="2800"/>
          </a:p>
          <a:p>
            <a:pPr marL="457200" indent="-457200">
              <a:buFont typeface="Wingdings" panose="05000000000000000000" charset="0"/>
              <a:buChar char="ü"/>
            </a:pPr>
            <a:r>
              <a:rPr lang="en-US" altLang="zh-CN" sz="2800">
                <a:solidFill>
                  <a:srgbClr val="FF0000"/>
                </a:solidFill>
              </a:rPr>
              <a:t>strike a balance </a:t>
            </a:r>
            <a:r>
              <a:rPr lang="en-US" altLang="zh-CN" sz="2800"/>
              <a:t>between academics and hobbies</a:t>
            </a:r>
            <a:endParaRPr lang="en-US" altLang="zh-CN" sz="2800"/>
          </a:p>
          <a:p>
            <a:pPr marL="457200" indent="-457200">
              <a:buFont typeface="Wingdings" panose="05000000000000000000" charset="0"/>
              <a:buChar char="ü"/>
            </a:pPr>
            <a:r>
              <a:rPr lang="en-US" altLang="zh-CN" sz="2800">
                <a:solidFill>
                  <a:srgbClr val="FF0000"/>
                </a:solidFill>
              </a:rPr>
              <a:t>ensure </a:t>
            </a:r>
            <a:r>
              <a:rPr lang="en-US" altLang="zh-CN" sz="2800"/>
              <a:t>positive content</a:t>
            </a:r>
            <a:endParaRPr lang="en-US" altLang="zh-CN" sz="2800"/>
          </a:p>
        </p:txBody>
      </p:sp>
      <p:sp>
        <p:nvSpPr>
          <p:cNvPr id="11" name="文本框 10"/>
          <p:cNvSpPr txBox="1"/>
          <p:nvPr/>
        </p:nvSpPr>
        <p:spPr>
          <a:xfrm>
            <a:off x="6600190" y="4485640"/>
            <a:ext cx="5551170" cy="2187575"/>
          </a:xfrm>
          <a:prstGeom prst="rect">
            <a:avLst/>
          </a:prstGeom>
          <a:solidFill>
            <a:srgbClr val="FFE0FF">
              <a:alpha val="38000"/>
            </a:srgbClr>
          </a:solidFill>
          <a:ln>
            <a:noFill/>
          </a:ln>
        </p:spPr>
        <p:txBody>
          <a:bodyPr wrap="square" rtlCol="0">
            <a:noAutofit/>
          </a:bodyPr>
          <a:p>
            <a:pPr marL="457200" lvl="0" indent="-457200" algn="l">
              <a:buClrTx/>
              <a:buSzTx/>
              <a:buFont typeface="Wingdings" panose="05000000000000000000" charset="0"/>
              <a:buChar char="ü"/>
            </a:pPr>
            <a:r>
              <a:rPr lang="en-US" altLang="zh-CN" sz="2800">
                <a:solidFill>
                  <a:srgbClr val="FF0000"/>
                </a:solidFill>
                <a:sym typeface="+mn-ea"/>
              </a:rPr>
              <a:t>respect </a:t>
            </a:r>
            <a:r>
              <a:rPr lang="en-US" altLang="zh-CN" sz="2800">
                <a:sym typeface="+mn-ea"/>
              </a:rPr>
              <a:t>other’s privacy</a:t>
            </a:r>
            <a:endParaRPr lang="en-US" altLang="zh-CN" sz="2800">
              <a:sym typeface="+mn-ea"/>
            </a:endParaRPr>
          </a:p>
          <a:p>
            <a:pPr marL="457200" lvl="0" indent="-457200" algn="l">
              <a:buClrTx/>
              <a:buSzTx/>
              <a:buFont typeface="Wingdings" panose="05000000000000000000" charset="0"/>
              <a:buChar char="ü"/>
            </a:pPr>
            <a:r>
              <a:rPr lang="en-US" altLang="zh-CN" sz="2800">
                <a:solidFill>
                  <a:srgbClr val="FF0000"/>
                </a:solidFill>
                <a:sym typeface="+mn-ea"/>
              </a:rPr>
              <a:t>follow</a:t>
            </a:r>
            <a:r>
              <a:rPr lang="en-US" altLang="zh-CN" sz="2800">
                <a:sym typeface="+mn-ea"/>
              </a:rPr>
              <a:t> school relevant policies</a:t>
            </a:r>
            <a:endParaRPr lang="en-US" altLang="zh-CN" sz="2800">
              <a:sym typeface="+mn-ea"/>
            </a:endParaRPr>
          </a:p>
          <a:p>
            <a:pPr marL="457200" lvl="0" indent="-457200" algn="l">
              <a:buClrTx/>
              <a:buSzTx/>
              <a:buFont typeface="Wingdings" panose="05000000000000000000" charset="0"/>
              <a:buChar char="ü"/>
            </a:pPr>
            <a:r>
              <a:rPr lang="en-US" altLang="zh-CN" sz="2800">
                <a:sym typeface="+mn-ea"/>
              </a:rPr>
              <a:t>film short videos in </a:t>
            </a:r>
            <a:r>
              <a:rPr lang="en-US" altLang="zh-CN" sz="2800">
                <a:solidFill>
                  <a:srgbClr val="FF0000"/>
                </a:solidFill>
                <a:sym typeface="+mn-ea"/>
              </a:rPr>
              <a:t>designated areas</a:t>
            </a:r>
            <a:r>
              <a:rPr lang="en-US" altLang="zh-CN" sz="2800">
                <a:sym typeface="+mn-ea"/>
              </a:rPr>
              <a:t> during </a:t>
            </a:r>
            <a:r>
              <a:rPr lang="en-US" altLang="zh-CN" sz="2800">
                <a:solidFill>
                  <a:srgbClr val="FF0000"/>
                </a:solidFill>
                <a:sym typeface="+mn-ea"/>
              </a:rPr>
              <a:t>appropriate</a:t>
            </a:r>
            <a:r>
              <a:rPr lang="en-US" altLang="zh-CN" sz="2800">
                <a:sym typeface="+mn-ea"/>
              </a:rPr>
              <a:t> time</a:t>
            </a:r>
            <a:endParaRPr lang="en-US" altLang="zh-CN" sz="2800">
              <a:sym typeface="+mn-ea"/>
            </a:endParaRPr>
          </a:p>
        </p:txBody>
      </p:sp>
      <p:sp>
        <p:nvSpPr>
          <p:cNvPr id="12" name="左大括号 11"/>
          <p:cNvSpPr/>
          <p:nvPr/>
        </p:nvSpPr>
        <p:spPr>
          <a:xfrm rot="5400000">
            <a:off x="5359400" y="1788160"/>
            <a:ext cx="624840" cy="4769485"/>
          </a:xfrm>
          <a:prstGeom prst="leftBrac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txBody>
          <a:bodyPr/>
          <a:p>
            <a:endParaRPr lang="zh-CN" altLang="en-US"/>
          </a:p>
        </p:txBody>
      </p:sp>
      <p:sp>
        <p:nvSpPr>
          <p:cNvPr id="13" name="上箭头 12"/>
          <p:cNvSpPr/>
          <p:nvPr/>
        </p:nvSpPr>
        <p:spPr>
          <a:xfrm rot="10800000">
            <a:off x="1415415" y="3716655"/>
            <a:ext cx="935990" cy="792480"/>
          </a:xfrm>
          <a:prstGeom prst="up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上箭头 13"/>
          <p:cNvSpPr/>
          <p:nvPr/>
        </p:nvSpPr>
        <p:spPr>
          <a:xfrm rot="10800000">
            <a:off x="9037955" y="3644900"/>
            <a:ext cx="935990" cy="792480"/>
          </a:xfrm>
          <a:prstGeom prst="up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amond(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amond(in)">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diamond(in)">
                                      <p:cBhvr>
                                        <p:cTn id="32" dur="20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1"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diamond(in)">
                                      <p:cBhvr>
                                        <p:cTn id="37" dur="20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diamond(in)">
                                      <p:cBhvr>
                                        <p:cTn id="42" dur="20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diamond(in)">
                                      <p:cBhvr>
                                        <p:cTn id="47" dur="20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diamond(in)">
                                      <p:cBhvr>
                                        <p:cTn id="52" dur="20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8" presetClass="entr" presetSubtype="16"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diamond(in)">
                                      <p:cBhvr>
                                        <p:cTn id="5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5" grpId="0"/>
      <p:bldP spid="6" grpId="0"/>
      <p:bldP spid="7" grpId="0"/>
      <p:bldP spid="8" grpId="0"/>
      <p:bldP spid="2" grpId="0"/>
      <p:bldP spid="13" grpId="0" animBg="1"/>
      <p:bldP spid="12" grpId="1" animBg="1"/>
      <p:bldP spid="9" grpId="0" animBg="1"/>
      <p:bldP spid="14"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32000"/>
          </a:blip>
          <a:stretch>
            <a:fillRect/>
          </a:stretch>
        </a:blipFill>
        <a:effectLst/>
      </p:bgPr>
    </p:bg>
    <p:spTree>
      <p:nvGrpSpPr>
        <p:cNvPr id="1" name=""/>
        <p:cNvGrpSpPr/>
        <p:nvPr/>
      </p:nvGrpSpPr>
      <p:grpSpPr/>
      <p:sp>
        <p:nvSpPr>
          <p:cNvPr id="22" name="文本框 21"/>
          <p:cNvSpPr txBox="1"/>
          <p:nvPr>
            <p:custDataLst>
              <p:tags r:id="rId2"/>
            </p:custDataLst>
          </p:nvPr>
        </p:nvSpPr>
        <p:spPr>
          <a:xfrm>
            <a:off x="263525" y="116840"/>
            <a:ext cx="2201545" cy="576580"/>
          </a:xfrm>
          <a:prstGeom prst="rect">
            <a:avLst/>
          </a:prstGeom>
          <a:solidFill>
            <a:schemeClr val="accent1">
              <a:lumMod val="75000"/>
            </a:schemeClr>
          </a:solidFill>
          <a:ln>
            <a:solidFill>
              <a:schemeClr val="accent1">
                <a:lumMod val="75000"/>
              </a:schemeClr>
            </a:solidFill>
          </a:ln>
        </p:spPr>
        <p:txBody>
          <a:bodyPr wrap="square" rtlCol="0"/>
          <a:p>
            <a:r>
              <a:rPr lang="en-US" altLang="zh-CN" sz="3200" b="1" i="1">
                <a:solidFill>
                  <a:schemeClr val="lt1"/>
                </a:solidFill>
                <a:latin typeface="+mn-lt"/>
                <a:ea typeface="+mn-ea"/>
              </a:rPr>
              <a:t> Practice</a:t>
            </a:r>
            <a:endParaRPr lang="en-US" altLang="zh-CN" sz="3200" b="1" i="1">
              <a:solidFill>
                <a:schemeClr val="lt1"/>
              </a:solidFill>
              <a:latin typeface="+mn-lt"/>
              <a:ea typeface="+mn-ea"/>
            </a:endParaRPr>
          </a:p>
        </p:txBody>
      </p:sp>
      <p:pic>
        <p:nvPicPr>
          <p:cNvPr id="4" name="图片 3"/>
          <p:cNvPicPr>
            <a:picLocks noChangeAspect="1"/>
          </p:cNvPicPr>
          <p:nvPr/>
        </p:nvPicPr>
        <p:blipFill>
          <a:blip r:embed="rId3"/>
          <a:stretch>
            <a:fillRect/>
          </a:stretch>
        </p:blipFill>
        <p:spPr>
          <a:xfrm>
            <a:off x="2567305" y="188595"/>
            <a:ext cx="6598285" cy="1857375"/>
          </a:xfrm>
          <a:prstGeom prst="rect">
            <a:avLst/>
          </a:prstGeom>
        </p:spPr>
      </p:pic>
      <p:sp>
        <p:nvSpPr>
          <p:cNvPr id="5" name="文本框 4"/>
          <p:cNvSpPr txBox="1"/>
          <p:nvPr/>
        </p:nvSpPr>
        <p:spPr>
          <a:xfrm>
            <a:off x="119380" y="2276475"/>
            <a:ext cx="11962765" cy="2061210"/>
          </a:xfrm>
          <a:prstGeom prst="rect">
            <a:avLst/>
          </a:prstGeom>
          <a:solidFill>
            <a:schemeClr val="accent1"/>
          </a:solidFill>
        </p:spPr>
        <p:txBody>
          <a:bodyPr wrap="square" rtlCol="0">
            <a:spAutoFit/>
          </a:bodyPr>
          <a:p>
            <a:r>
              <a:rPr lang="en-US" altLang="zh-CN" sz="3200" b="1" i="1">
                <a:solidFill>
                  <a:srgbClr val="FF0000"/>
                </a:solidFill>
              </a:rPr>
              <a:t>Version 1</a:t>
            </a:r>
            <a:endParaRPr lang="en-US" altLang="zh-CN" sz="3200" b="1" i="1">
              <a:solidFill>
                <a:srgbClr val="FF0000"/>
              </a:solidFill>
            </a:endParaRPr>
          </a:p>
          <a:p>
            <a:pPr algn="just"/>
            <a:r>
              <a:rPr lang="en-US" altLang="zh-CN" sz="3200"/>
              <a:t>Good morning, everyone! </a:t>
            </a:r>
            <a:r>
              <a:rPr lang="en-US" altLang="zh-CN" sz="3200">
                <a:solidFill>
                  <a:srgbClr val="FF0000"/>
                </a:solidFill>
              </a:rPr>
              <a:t>Today, I’d like to share with you my opinions about</a:t>
            </a:r>
            <a:r>
              <a:rPr lang="en-US" altLang="zh-CN" sz="3200"/>
              <a:t> an increasingly rising phenomenon: filming short videos on campus.</a:t>
            </a:r>
            <a:endParaRPr lang="en-US" altLang="zh-CN" sz="3200"/>
          </a:p>
        </p:txBody>
      </p:sp>
      <p:sp>
        <p:nvSpPr>
          <p:cNvPr id="6" name="文本框 5"/>
          <p:cNvSpPr txBox="1"/>
          <p:nvPr/>
        </p:nvSpPr>
        <p:spPr>
          <a:xfrm>
            <a:off x="119380" y="4568190"/>
            <a:ext cx="11962765" cy="2061210"/>
          </a:xfrm>
          <a:prstGeom prst="rect">
            <a:avLst/>
          </a:prstGeom>
          <a:solidFill>
            <a:srgbClr val="FDE2FD">
              <a:alpha val="40000"/>
            </a:srgbClr>
          </a:solidFill>
        </p:spPr>
        <p:txBody>
          <a:bodyPr wrap="square" rtlCol="0">
            <a:spAutoFit/>
          </a:bodyPr>
          <a:p>
            <a:r>
              <a:rPr lang="en-US" altLang="zh-CN" sz="3200" b="1" i="1">
                <a:solidFill>
                  <a:srgbClr val="FF0000"/>
                </a:solidFill>
              </a:rPr>
              <a:t>Version 2</a:t>
            </a:r>
            <a:endParaRPr lang="en-US" altLang="zh-CN" sz="3200" b="1" i="1">
              <a:solidFill>
                <a:srgbClr val="FF0000"/>
              </a:solidFill>
            </a:endParaRPr>
          </a:p>
          <a:p>
            <a:pPr algn="just"/>
            <a:r>
              <a:rPr lang="en-US" altLang="zh-CN" sz="3200"/>
              <a:t>Hello, everyone! </a:t>
            </a:r>
            <a:r>
              <a:rPr lang="en-US" altLang="zh-CN" sz="3200">
                <a:solidFill>
                  <a:srgbClr val="FF0000"/>
                </a:solidFill>
              </a:rPr>
              <a:t>Here and now, I’d like to talk about a common phenomenon </a:t>
            </a:r>
            <a:r>
              <a:rPr lang="en-US" altLang="zh-CN" sz="3200"/>
              <a:t>on our campus:students using their mobile phones to shoot videos.</a:t>
            </a:r>
            <a:endParaRPr lang="en-US" altLang="zh-CN" sz="3200"/>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32000"/>
          </a:blip>
          <a:stretch>
            <a:fillRect/>
          </a:stretch>
        </a:blipFill>
        <a:effectLst/>
      </p:bgPr>
    </p:bg>
    <p:spTree>
      <p:nvGrpSpPr>
        <p:cNvPr id="1" name=""/>
        <p:cNvGrpSpPr/>
        <p:nvPr/>
      </p:nvGrpSpPr>
      <p:grpSpPr/>
      <p:pic>
        <p:nvPicPr>
          <p:cNvPr id="2" name="图片 1"/>
          <p:cNvPicPr>
            <a:picLocks noChangeAspect="1"/>
          </p:cNvPicPr>
          <p:nvPr/>
        </p:nvPicPr>
        <p:blipFill>
          <a:blip r:embed="rId2"/>
          <a:stretch>
            <a:fillRect/>
          </a:stretch>
        </p:blipFill>
        <p:spPr>
          <a:xfrm>
            <a:off x="2135505" y="404495"/>
            <a:ext cx="7129145" cy="1950720"/>
          </a:xfrm>
          <a:prstGeom prst="rect">
            <a:avLst/>
          </a:prstGeom>
        </p:spPr>
      </p:pic>
      <p:sp>
        <p:nvSpPr>
          <p:cNvPr id="22" name="文本框 21"/>
          <p:cNvSpPr txBox="1"/>
          <p:nvPr>
            <p:custDataLst>
              <p:tags r:id="rId3"/>
            </p:custDataLst>
          </p:nvPr>
        </p:nvSpPr>
        <p:spPr>
          <a:xfrm>
            <a:off x="263525" y="116840"/>
            <a:ext cx="2201545" cy="576580"/>
          </a:xfrm>
          <a:prstGeom prst="rect">
            <a:avLst/>
          </a:prstGeom>
          <a:solidFill>
            <a:schemeClr val="accent1">
              <a:lumMod val="75000"/>
            </a:schemeClr>
          </a:solidFill>
          <a:ln>
            <a:solidFill>
              <a:schemeClr val="accent1">
                <a:lumMod val="75000"/>
              </a:schemeClr>
            </a:solidFill>
          </a:ln>
        </p:spPr>
        <p:txBody>
          <a:bodyPr wrap="square" rtlCol="0"/>
          <a:p>
            <a:r>
              <a:rPr lang="en-US" altLang="zh-CN" sz="3200" b="1" i="1">
                <a:solidFill>
                  <a:schemeClr val="lt1"/>
                </a:solidFill>
                <a:latin typeface="+mn-lt"/>
                <a:ea typeface="+mn-ea"/>
              </a:rPr>
              <a:t> Practice</a:t>
            </a:r>
            <a:endParaRPr lang="en-US" altLang="zh-CN" sz="3200" b="1" i="1">
              <a:solidFill>
                <a:schemeClr val="lt1"/>
              </a:solidFill>
              <a:latin typeface="+mn-lt"/>
              <a:ea typeface="+mn-ea"/>
            </a:endParaRPr>
          </a:p>
        </p:txBody>
      </p:sp>
      <p:sp>
        <p:nvSpPr>
          <p:cNvPr id="3" name="文本框 2"/>
          <p:cNvSpPr txBox="1"/>
          <p:nvPr/>
        </p:nvSpPr>
        <p:spPr>
          <a:xfrm>
            <a:off x="263525" y="2685415"/>
            <a:ext cx="11774170" cy="3538220"/>
          </a:xfrm>
          <a:prstGeom prst="rect">
            <a:avLst/>
          </a:prstGeom>
          <a:solidFill>
            <a:schemeClr val="accent5"/>
          </a:solidFill>
          <a:ln>
            <a:noFill/>
          </a:ln>
        </p:spPr>
        <p:txBody>
          <a:bodyPr wrap="square" rtlCol="0">
            <a:spAutoFit/>
          </a:bodyPr>
          <a:p>
            <a:pPr indent="457200" algn="just"/>
            <a:r>
              <a:rPr lang="en-US" altLang="zh-CN" sz="2800" b="1">
                <a:solidFill>
                  <a:srgbClr val="FF0000"/>
                </a:solidFill>
              </a:rPr>
              <a:t>It is no denying that</a:t>
            </a:r>
            <a:r>
              <a:rPr lang="en-US" altLang="zh-CN" sz="2800"/>
              <a:t> </a:t>
            </a:r>
            <a:r>
              <a:rPr lang="en-US" altLang="zh-CN" sz="2800">
                <a:solidFill>
                  <a:srgbClr val="0070C0"/>
                </a:solidFill>
              </a:rPr>
              <a:t>there is a rich blend of benefits</a:t>
            </a:r>
            <a:r>
              <a:rPr lang="en-US" altLang="zh-CN" sz="2800"/>
              <a:t> of shooting short videos on campus,</a:t>
            </a:r>
            <a:r>
              <a:rPr lang="en-US" altLang="zh-CN" sz="2800" b="1">
                <a:solidFill>
                  <a:srgbClr val="FF0000"/>
                </a:solidFill>
              </a:rPr>
              <a:t> ranging from</a:t>
            </a:r>
            <a:r>
              <a:rPr lang="en-US" altLang="zh-CN" sz="2800"/>
              <a:t> enriching our campus life,cultivate our innovative thinking and practical abilities </a:t>
            </a:r>
            <a:r>
              <a:rPr lang="en-US" altLang="zh-CN" sz="2800" b="1">
                <a:solidFill>
                  <a:srgbClr val="FF0000"/>
                </a:solidFill>
              </a:rPr>
              <a:t>to</a:t>
            </a:r>
            <a:r>
              <a:rPr lang="en-US" altLang="zh-CN" sz="2800"/>
              <a:t> capture moments of our precious campus life.</a:t>
            </a:r>
            <a:r>
              <a:rPr lang="en-US" altLang="zh-CN" sz="2800" b="1">
                <a:solidFill>
                  <a:srgbClr val="FF0000"/>
                </a:solidFill>
              </a:rPr>
              <a:t>However</a:t>
            </a:r>
            <a:r>
              <a:rPr lang="en-US" altLang="zh-CN" sz="2800"/>
              <a:t>, it also </a:t>
            </a:r>
            <a:r>
              <a:rPr lang="en-US" altLang="zh-CN" sz="2800">
                <a:solidFill>
                  <a:srgbClr val="0070C0"/>
                </a:solidFill>
              </a:rPr>
              <a:t>poses challenges</a:t>
            </a:r>
            <a:r>
              <a:rPr lang="en-US" altLang="zh-CN" sz="2800"/>
              <a:t> because it may </a:t>
            </a:r>
            <a:r>
              <a:rPr lang="en-US" altLang="zh-CN" sz="2800">
                <a:solidFill>
                  <a:srgbClr val="0070C0"/>
                </a:solidFill>
              </a:rPr>
              <a:t>lead to</a:t>
            </a:r>
            <a:r>
              <a:rPr lang="en-US" altLang="zh-CN" sz="2800"/>
              <a:t> our distraction from studies and invade other’s privacy. </a:t>
            </a:r>
            <a:r>
              <a:rPr lang="en-US" altLang="zh-CN" sz="2800" b="1">
                <a:solidFill>
                  <a:srgbClr val="FF0000"/>
                </a:solidFill>
              </a:rPr>
              <a:t>To address these issues</a:t>
            </a:r>
            <a:r>
              <a:rPr lang="en-US" altLang="zh-CN" sz="2800"/>
              <a:t>,</a:t>
            </a:r>
            <a:r>
              <a:rPr lang="en-US" altLang="zh-CN" sz="2800">
                <a:solidFill>
                  <a:srgbClr val="0070C0"/>
                </a:solidFill>
              </a:rPr>
              <a:t> it would be wise and beneficial for us to</a:t>
            </a:r>
            <a:r>
              <a:rPr lang="en-US" altLang="zh-CN" sz="2800"/>
              <a:t> </a:t>
            </a:r>
            <a:r>
              <a:rPr lang="en-US" altLang="zh-CN" sz="2800">
                <a:solidFill>
                  <a:srgbClr val="0070C0"/>
                </a:solidFill>
              </a:rPr>
              <a:t>strike a balance between </a:t>
            </a:r>
            <a:r>
              <a:rPr lang="en-US" altLang="zh-CN" sz="2800"/>
              <a:t>studies and shooting videos and show more respect to other’s privacy when filming videos.</a:t>
            </a:r>
            <a:endParaRPr lang="en-US" altLang="zh-CN" sz="2800"/>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i*1"/>
  <p:tag name="KSO_WM_UNIT_LAYERLEVEL" val="1"/>
  <p:tag name="KSO_WM_TAG_VERSION" val="3.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100.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101.xml><?xml version="1.0" encoding="utf-8"?>
<p:tagLst xmlns:p="http://schemas.openxmlformats.org/presentationml/2006/main">
  <p:tag name="KSO_WM_BEAUTIFY_FLAG" val="#wm#"/>
  <p:tag name="KSO_WM_TEMPLATE_CATEGORY" val="custom"/>
  <p:tag name="KSO_WM_TEMPLATE_INDEX" val="20231587"/>
</p:tagLst>
</file>

<file path=ppt/tags/tag102.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103.xml><?xml version="1.0" encoding="utf-8"?>
<p:tagLst xmlns:p="http://schemas.openxmlformats.org/presentationml/2006/main">
  <p:tag name="KSO_WM_BEAUTIFY_FLAG" val="#wm#"/>
  <p:tag name="KSO_WM_TEMPLATE_CATEGORY" val="custom"/>
  <p:tag name="KSO_WM_TEMPLATE_INDEX" val="20231587"/>
</p:tagLst>
</file>

<file path=ppt/tags/tag104.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105.xml><?xml version="1.0" encoding="utf-8"?>
<p:tagLst xmlns:p="http://schemas.openxmlformats.org/presentationml/2006/main">
  <p:tag name="KSO_WM_BEAUTIFY_FLAG" val="#wm#"/>
  <p:tag name="KSO_WM_TEMPLATE_CATEGORY" val="custom"/>
  <p:tag name="KSO_WM_TEMPLATE_INDEX" val="20231587"/>
</p:tagLst>
</file>

<file path=ppt/tags/tag106.xml><?xml version="1.0" encoding="utf-8"?>
<p:tagLst xmlns:p="http://schemas.openxmlformats.org/presentationml/2006/main">
  <p:tag name="KSO_WM_UNIT_INDEX" val="2"/>
  <p:tag name="KSO_WM_UNIT_TEXT_SUBTYPE" val="a"/>
  <p:tag name="KSO_WM_UNIT_SUBTYPE" val="a"/>
  <p:tag name="KSO_WM_UNIT_TYPE" val="f"/>
  <p:tag name="KSO_WM_BEAUTIFY_FLAG" val="#wm#"/>
</p:tagLst>
</file>

<file path=ppt/tags/tag107.xml><?xml version="1.0" encoding="utf-8"?>
<p:tagLst xmlns:p="http://schemas.openxmlformats.org/presentationml/2006/main">
  <p:tag name="KSO_WM_SLIDE_TYPE" val="text"/>
  <p:tag name="KSO_WM_BEAUTIFY_FLAG" val="#wm#"/>
  <p:tag name="KSO_WM_SLIDE_ID" val="custom20231587_8"/>
  <p:tag name="KSO_WM_TEMPLATE_SUBCATEGORY" val="29"/>
  <p:tag name="KSO_WM_TEMPLATE_MASTER_TYPE" val="0"/>
  <p:tag name="KSO_WM_TEMPLATE_COLOR_TYPE" val="0"/>
  <p:tag name="KSO_WM_SLIDE_ITEM_CNT" val="0"/>
  <p:tag name="KSO_WM_SLIDE_INDEX" val="8"/>
  <p:tag name="KSO_WM_TAG_VERSION" val="3.0"/>
  <p:tag name="KSO_WM_TEMPLATE_CATEGORY" val="custom"/>
  <p:tag name="KSO_WM_TEMPLATE_INDEX" val="20231587"/>
  <p:tag name="KSO_WM_SLIDE_SUBTYPE" val="pureTxt"/>
  <p:tag name="KSO_WM_SLIDE_SIZE" val="828*457"/>
  <p:tag name="KSO_WM_SLIDE_POSITION" val="66*28"/>
  <p:tag name="KSO_WM_SLIDE_LAYOUT" val="a_f"/>
  <p:tag name="KSO_WM_SLIDE_LAYOUT_CNT" val="1_1"/>
  <p:tag name="KSO_WM_SPECIAL_SOURCE" val="bdnull"/>
  <p:tag name="KSO_WM_SLIDE_LAYOUT_NAME" val="标题和内容"/>
</p:tagLst>
</file>

<file path=ppt/tags/tag108.xml><?xml version="1.0" encoding="utf-8"?>
<p:tagLst xmlns:p="http://schemas.openxmlformats.org/presentationml/2006/main">
  <p:tag name="KSO_WM_UNIT_INDEX" val="1"/>
  <p:tag name="KSO_WM_UNIT_TEXT_SUBTYPE" val="a"/>
  <p:tag name="KSO_WM_UNIT_SUBTYPE" val="a"/>
  <p:tag name="KSO_WM_UNIT_TYPE" val="f"/>
  <p:tag name="KSO_WM_BEAUTIFY_FLAG" val="#wm#"/>
</p:tagLst>
</file>

<file path=ppt/tags/tag109.xml><?xml version="1.0" encoding="utf-8"?>
<p:tagLst xmlns:p="http://schemas.openxmlformats.org/presentationml/2006/main">
  <p:tag name="KSO_WM_UNIT_INDEX" val="2"/>
  <p:tag name="KSO_WM_UNIT_TEXT_SUBTYPE" val="a"/>
  <p:tag name="KSO_WM_UNIT_SUBTYPE" val="a"/>
  <p:tag name="KSO_WM_UNIT_TYPE" val="f"/>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Lst>
</file>

<file path=ppt/tags/tag110.xml><?xml version="1.0" encoding="utf-8"?>
<p:tagLst xmlns:p="http://schemas.openxmlformats.org/presentationml/2006/main">
  <p:tag name="KSO_WM_SLIDE_TYPE" val="text"/>
  <p:tag name="KSO_WM_BEAUTIFY_FLAG" val="#wm#"/>
  <p:tag name="KSO_WM_SLIDE_ID" val="custom20231587_8"/>
  <p:tag name="KSO_WM_TEMPLATE_SUBCATEGORY" val="29"/>
  <p:tag name="KSO_WM_TEMPLATE_MASTER_TYPE" val="0"/>
  <p:tag name="KSO_WM_TEMPLATE_COLOR_TYPE" val="0"/>
  <p:tag name="KSO_WM_SLIDE_ITEM_CNT" val="0"/>
  <p:tag name="KSO_WM_SLIDE_INDEX" val="8"/>
  <p:tag name="KSO_WM_TAG_VERSION" val="3.0"/>
  <p:tag name="KSO_WM_TEMPLATE_CATEGORY" val="custom"/>
  <p:tag name="KSO_WM_TEMPLATE_INDEX" val="20231587"/>
  <p:tag name="KSO_WM_SLIDE_SUBTYPE" val="pureTxt"/>
  <p:tag name="KSO_WM_SLIDE_SIZE" val="828*457"/>
  <p:tag name="KSO_WM_SLIDE_POSITION" val="66*28"/>
  <p:tag name="KSO_WM_SLIDE_LAYOUT" val="a_f"/>
  <p:tag name="KSO_WM_SLIDE_LAYOUT_CNT" val="1_1"/>
  <p:tag name="KSO_WM_SPECIAL_SOURCE" val="bdnull"/>
  <p:tag name="KSO_WM_SLIDE_LAYOUT_NAME" val="标题和内容"/>
</p:tagLst>
</file>

<file path=ppt/tags/tag111.xml><?xml version="1.0" encoding="utf-8"?>
<p:tagLst xmlns:p="http://schemas.openxmlformats.org/presentationml/2006/main">
  <p:tag name="KSO_WM_UNIT_INDEX" val="1"/>
  <p:tag name="KSO_WM_UNIT_TEXT_SUBTYPE" val="a"/>
  <p:tag name="KSO_WM_UNIT_SUBTYPE" val="a"/>
  <p:tag name="KSO_WM_UNIT_TYPE" val="f"/>
  <p:tag name="KSO_WM_BEAUTIFY_FLAG" val="#wm#"/>
</p:tagLst>
</file>

<file path=ppt/tags/tag112.xml><?xml version="1.0" encoding="utf-8"?>
<p:tagLst xmlns:p="http://schemas.openxmlformats.org/presentationml/2006/main">
  <p:tag name="KSO_WM_UNIT_INDEX" val="2"/>
  <p:tag name="KSO_WM_UNIT_TEXT_SUBTYPE" val="a"/>
  <p:tag name="KSO_WM_UNIT_SUBTYPE" val="a"/>
  <p:tag name="KSO_WM_UNIT_TYPE" val="f"/>
  <p:tag name="KSO_WM_BEAUTIFY_FLAG" val="#wm#"/>
</p:tagLst>
</file>

<file path=ppt/tags/tag113.xml><?xml version="1.0" encoding="utf-8"?>
<p:tagLst xmlns:p="http://schemas.openxmlformats.org/presentationml/2006/main">
  <p:tag name="KSO_WM_SLIDE_TYPE" val="text"/>
  <p:tag name="KSO_WM_BEAUTIFY_FLAG" val="#wm#"/>
  <p:tag name="KSO_WM_SLIDE_ID" val="custom20231587_8"/>
  <p:tag name="KSO_WM_TEMPLATE_SUBCATEGORY" val="29"/>
  <p:tag name="KSO_WM_TEMPLATE_MASTER_TYPE" val="0"/>
  <p:tag name="KSO_WM_TEMPLATE_COLOR_TYPE" val="0"/>
  <p:tag name="KSO_WM_SLIDE_ITEM_CNT" val="0"/>
  <p:tag name="KSO_WM_SLIDE_INDEX" val="8"/>
  <p:tag name="KSO_WM_TAG_VERSION" val="3.0"/>
  <p:tag name="KSO_WM_TEMPLATE_CATEGORY" val="custom"/>
  <p:tag name="KSO_WM_TEMPLATE_INDEX" val="20231587"/>
  <p:tag name="KSO_WM_SLIDE_SUBTYPE" val="pureTxt"/>
  <p:tag name="KSO_WM_SLIDE_SIZE" val="828*457"/>
  <p:tag name="KSO_WM_SLIDE_POSITION" val="66*28"/>
  <p:tag name="KSO_WM_SLIDE_LAYOUT" val="a_f"/>
  <p:tag name="KSO_WM_SLIDE_LAYOUT_CNT" val="1_1"/>
  <p:tag name="KSO_WM_SPECIAL_SOURCE" val="bdnull"/>
  <p:tag name="KSO_WM_SLIDE_LAYOUT_NAME" val="标题和内容"/>
</p:tagLst>
</file>

<file path=ppt/tags/tag114.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115.xml><?xml version="1.0" encoding="utf-8"?>
<p:tagLst xmlns:p="http://schemas.openxmlformats.org/presentationml/2006/main">
  <p:tag name="KSO_WM_BEAUTIFY_FLAG" val="#wm#"/>
  <p:tag name="KSO_WM_TEMPLATE_CATEGORY" val="custom"/>
  <p:tag name="KSO_WM_TEMPLATE_INDEX" val="20231587"/>
</p:tagLst>
</file>

<file path=ppt/tags/tag116.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ID" val="custom20231188_1*i*1"/>
  <p:tag name="KSO_WM_TEMPLATE_CATEGORY" val="custom"/>
  <p:tag name="KSO_WM_TEMPLATE_INDEX" val="20231188"/>
  <p:tag name="KSO_WM_UNIT_LAYERLEVEL" val="1"/>
  <p:tag name="KSO_WM_TAG_VERSION" val="3.0"/>
  <p:tag name="KSO_WM_BEAUTIFY_FLAG" val="#wm#"/>
  <p:tag name="KSO_WM_UNIT_TYPE" val="i"/>
  <p:tag name="KSO_WM_UNIT_INDEX" val="1"/>
</p:tagLst>
</file>

<file path=ppt/tags/tag117.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TEMPLATE_CATEGORY" val="custom"/>
  <p:tag name="KSO_WM_UNIT_LAYERLEVEL" val="1"/>
  <p:tag name="KSO_WM_TAG_VERSION" val="3.0"/>
  <p:tag name="KSO_WM_BEAUTIFY_FLAG" val="#wm#"/>
  <p:tag name="KSO_WM_UNIT_PRESET_TEXT" val="单击此处&#10;添加标题内容"/>
  <p:tag name="KSO_WM_TEMPLATE_INDEX" val="20231188"/>
  <p:tag name="KSO_WM_UNIT_ID" val="custom20231188_1*a*1"/>
</p:tagLst>
</file>

<file path=ppt/tags/tag118.xml><?xml version="1.0" encoding="utf-8"?>
<p:tagLst xmlns:p="http://schemas.openxmlformats.org/presentationml/2006/main">
  <p:tag name="KSO_WM_BEAUTIFY_FLAG" val="#wm#"/>
  <p:tag name="KSO_WM_TEMPLATE_CATEGORY" val="custom"/>
  <p:tag name="KSO_WM_SPECIAL_SOURCE" val="bdnull"/>
  <p:tag name="KSO_WM_TEMPLATE_MASTER_TYPE" val="0"/>
  <p:tag name="KSO_WM_TEMPLATE_COLOR_TYPE" val="0"/>
  <p:tag name="KSO_WM_SLIDE_TYPE" val="text"/>
  <p:tag name="KSO_WM_SLIDE_SUBTYPE" val="picTxt"/>
  <p:tag name="KSO_WM_SLIDE_SIZE" val="960*371"/>
  <p:tag name="KSO_WM_SLIDE_POSITION" val="0*72"/>
  <p:tag name="KSO_WM_SLIDE_LAYOUT" val="a_d"/>
  <p:tag name="KSO_WM_SLIDE_LAYOUT_CNT" val="1_1"/>
  <p:tag name="KSO_WM_TEMPLATE_INDEX" val="20231188"/>
  <p:tag name="KSO_WM_TEMPLATE_SUBCATEGORY" val="0"/>
  <p:tag name="KSO_WM_SLIDE_INDEX" val="1"/>
  <p:tag name="KSO_WM_TAG_VERSION" val="3.0"/>
  <p:tag name="KSO_WM_SLIDE_ID" val="custom20231188_1"/>
  <p:tag name="KSO_WM_SLIDE_ITEM_CNT" val="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1"/>
  <p:tag name="KSO_WM_UNIT_LAYERLEVEL" val="1"/>
  <p:tag name="KSO_WM_TAG_VERSION" val="3.0"/>
  <p:tag name="KSO_WM_BEAUTIFY_FLAG" val="#wm#"/>
  <p:tag name="KSO_WM_UNIT_TYPE" val="i"/>
  <p:tag name="KSO_WM_UNIT_INDEX" val="1"/>
  <p:tag name="KSO_WM_CHIP_GROUPID" val="629425eedb924c3ee3991e4a"/>
  <p:tag name="KSO_WM_CHIP_XID" val="629d66167459d9b06302c11c"/>
  <p:tag name="KSO_WM_UNIT_DEC_AREA_ID" val="88e1e43502c94c699f12a58b27ba7229"/>
  <p:tag name="KSO_WM_CHIP_FILLAREA_FILL_RULE" val="{&quot;fill_align&quot;:&quot;rm&quot;,&quot;fill_effect&quot;:[],&quot;fill_mode&quot;:&quot;adaptive&quot;,&quot;sacle_strategy&quot;:&quot;stretch&quot;}"/>
  <p:tag name="KSO_WM_UNIT_DEC_SUPPORTCHANGEPIC" val="0"/>
  <p:tag name="KSO_WM_UNIT_DEC_CHANGEPICRESERVED" val="1"/>
  <p:tag name="KSO_WM_ASSEMBLE_CHIP_INDEX" val="0330600b1e6f4b85aa2fb567ab3facba"/>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3*i*2"/>
  <p:tag name="KSO_WM_UNIT_LAYERLEVEL" val="1"/>
  <p:tag name="KSO_WM_TAG_VERSION" val="3.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a*1"/>
  <p:tag name="KSO_WM_UNIT_LAYERLEVEL" val="1"/>
  <p:tag name="KSO_WM_TAG_VERSION" val="3.0"/>
  <p:tag name="KSO_WM_BEAUTIFY_FLAG" val="#wm#"/>
  <p:tag name="KSO_WM_UNIT_ISCONTENTSTITLE" val="1"/>
  <p:tag name="KSO_WM_UNIT_ISNUMDGMTITLE" val="0"/>
  <p:tag name="KSO_WM_UNIT_PRESET_TEXT" val="标题"/>
  <p:tag name="KSO_WM_UNIT_NOCLEAR" val="0"/>
  <p:tag name="KSO_WM_UNIT_VALUE" val="3"/>
  <p:tag name="KSO_WM_UNIT_TYPE" val="a"/>
  <p:tag name="KSO_WM_UNIT_INDEX" val="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2"/>
  <p:tag name="KSO_WM_UNIT_LAYERLEVEL" val="1"/>
  <p:tag name="KSO_WM_TAG_VERSION" val="3.0"/>
  <p:tag name="KSO_WM_BEAUTIFY_FLAG" val="#wm#"/>
  <p:tag name="KSO_WM_UNIT_TYPE" val="i"/>
  <p:tag name="KSO_WM_UNIT_INDEX" val="2"/>
  <p:tag name="KSO_WM_CHIP_GROUPID" val="629425eedb924c3ee3991e4a"/>
  <p:tag name="KSO_WM_CHIP_XID" val="629d66167459d9b06302c4d9"/>
  <p:tag name="KSO_WM_UNIT_DEC_AREA_ID" val="6aefbd0abbcb459281c74d191896cdc0"/>
  <p:tag name="KSO_WM_CHIP_FILLAREA_FILL_RULE" val="{&quot;fill_align&quot;:&quot;rm&quot;,&quot;fill_effect&quot;:[],&quot;fill_mode&quot;:&quot;adaptive&quot;,&quot;sacle_strategy&quot;:&quot;stretch&quot;}"/>
  <p:tag name="KSO_WM_UNIT_DEC_SUPPORTCHANGEPIC" val="0"/>
  <p:tag name="KSO_WM_UNIT_DEC_CHANGEPICRESERVED" val="1"/>
  <p:tag name="KSO_WM_ASSEMBLE_CHIP_INDEX" val="bf0267b215eb4d5aa9d87c889636c284"/>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3*i*3"/>
  <p:tag name="KSO_WM_UNIT_LAYERLEVEL" val="1"/>
  <p:tag name="KSO_WM_TAG_VERSION" val="3.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4*i*1"/>
  <p:tag name="KSO_WM_UNIT_LAYERLEVEL" val="1"/>
  <p:tag name="KSO_WM_TAG_VERSION" val="3.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14"/>
  <p:tag name="KSO_WM_UNIT_TYPE" val="a"/>
  <p:tag name="KSO_WM_UNIT_INDEX" val="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b*1"/>
  <p:tag name="KSO_WM_UNIT_LAYERLEVEL" val="1"/>
  <p:tag name="KSO_WM_TAG_VERSION" val="3.0"/>
  <p:tag name="KSO_WM_BEAUTIFY_FLAG" val="#wm#"/>
  <p:tag name="KSO_WM_UNIT_PRESET_TEXT" val="单击此处编辑副标题"/>
  <p:tag name="KSO_WM_UNIT_NOCLEAR" val="0"/>
  <p:tag name="KSO_WM_UNIT_TYPE" val="b"/>
  <p:tag name="KSO_WM_UNIT_INDEX" val="1"/>
  <p:tag name="KSO_WM_UNIT_ISCONTENTSTITLE" val="0"/>
  <p:tag name="KSO_WM_UNIT_ISNUMDGMTITLE" val="0"/>
  <p:tag name="KSO_WM_UNIT_VALUE" val="75"/>
</p:tagLst>
</file>

<file path=ppt/tags/tag25.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_4*e*1"/>
  <p:tag name="KSO_WM_UNIT_LAYERLEVEL" val="1"/>
  <p:tag name="KSO_WM_TAG_VERSION" val="3.0"/>
  <p:tag name="KSO_WM_BEAUTIFY_FLAG" val="#wm#"/>
  <p:tag name="KSO_WM_UNIT_PRESET_TEXT" val="节编号"/>
  <p:tag name="KSO_WM_UNIT_NOCLEAR" val="0"/>
  <p:tag name="KSO_WM_UNIT_VALUE" val="13"/>
  <p:tag name="KSO_WM_UNIT_TYPE" val="e"/>
  <p:tag name="KSO_WM_UNIT_INDEX" val="1"/>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29.xml><?xml version="1.0" encoding="utf-8"?>
<p:tagLst xmlns:p="http://schemas.openxmlformats.org/presentationml/2006/main">
  <p:tag name="KSO_WM_UNIT_TYPE" val="i"/>
  <p:tag name="KSO_WM_UNIT_INDEX" val="2"/>
  <p:tag name="KSO_WM_UNIT_ID" val="_4*i*2"/>
  <p:tag name="KSO_WM_BEAUTIFY_FLAG" val="#wm#"/>
  <p:tag name="KSO_WM_TAG_VERSION" val="3.0"/>
  <p:tag name="KSO_WM_CHIP_GROUPID" val="629425eedb924c3ee3991e4a"/>
  <p:tag name="KSO_WM_CHIP_XID" val="629d66167459d9b06302c34d"/>
  <p:tag name="KSO_WM_UNIT_DEC_AREA_ID" val="556abc1500e14952adae91ff4858c4f5"/>
  <p:tag name="KSO_WM_CHIP_FILLAREA_FILL_RULE" val="{&quot;fill_align&quot;:&quot;lm&quot;,&quot;fill_effect&quot;:[],&quot;fill_mode&quot;:&quot;adaptive&quot;,&quot;sacle_strategy&quot;:&quot;stretch&quot;}"/>
  <p:tag name="KSO_WM_UNIT_DEC_SUPPORTCHANGEPIC" val="0"/>
  <p:tag name="KSO_WM_UNIT_DEC_CHANGEPICRESERVED" val="1"/>
  <p:tag name="KSO_WM_ASSEMBLE_CHIP_INDEX" val="a718caee4cdb458181e4164d62f83875"/>
  <p:tag name="KSO_WM_UNIT_HIGHLIGHT" val="0"/>
  <p:tag name="KSO_WM_UNIT_COMPATIBLE" val="0"/>
  <p:tag name="KSO_WM_UNIT_DIAGRAM_ISNUMVISUAL" val="0"/>
  <p:tag name="KSO_WM_UNIT_DIAGRAM_ISREFERUNIT" val="0"/>
  <p:tag name="KSO_WM_UNIT_LAYERLEVEL"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3"/>
  <p:tag name="KSO_WM_UNIT_LAYERLEVEL" val="1"/>
  <p:tag name="KSO_WM_TAG_VERSION" val="3.0"/>
  <p:tag name="KSO_WM_BEAUTIFY_FLAG" val="#wm#"/>
  <p:tag name="KSO_WM_UNIT_TYPE" val="i"/>
  <p:tag name="KSO_WM_UNIT_INDEX" val="3"/>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TYPE" val="f"/>
  <p:tag name="KSO_WM_UNIT_INDEX" val="1"/>
  <p:tag name="KSO_WM_UNIT_VALUE" val="160"/>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2"/>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TYPE" val="f"/>
  <p:tag name="KSO_WM_UNIT_INDEX" val="2"/>
  <p:tag name="KSO_WM_UNIT_VALUE" val="160"/>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1_1"/>
  <p:tag name="KSO_WM_UNIT_LAYERLEVEL" val="1_1"/>
  <p:tag name="KSO_WM_TAG_VERSION" val="3.0"/>
  <p:tag name="KSO_WM_BEAUTIFY_FLAG" val="#wm#"/>
  <p:tag name="KSO_WM_UNIT_PRESET_TEXT" val="单击此处编辑母版文本样式"/>
  <p:tag name="KSO_WM_UNIT_NOCLEAR" val="0"/>
  <p:tag name="KSO_WM_UNIT_TYPE" val="h_a"/>
  <p:tag name="KSO_WM_UNIT_INDEX" val="1_1"/>
  <p:tag name="KSO_WM_UNIT_ISCONTENTSTITLE" val="0"/>
  <p:tag name="KSO_WM_UNIT_ISNUMDGMTITLE" val="0"/>
  <p:tag name="KSO_WM_UNIT_VALUE" val="19"/>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1_1"/>
  <p:tag name="KSO_WM_UNIT_LAYERLEVEL" val="1_1"/>
  <p:tag name="KSO_WM_TAG_VERSION" val="3.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1_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b*1"/>
  <p:tag name="KSO_WM_UNIT_LAYERLEVEL" val="1"/>
  <p:tag name="KSO_WM_TAG_VERSION" val="3.0"/>
  <p:tag name="KSO_WM_BEAUTIFY_FLAG" val="#wm#"/>
  <p:tag name="KSO_WM_UNIT_ISCONTENTSTITLE" val="0"/>
  <p:tag name="KSO_WM_UNIT_ISNUMDGMTITLE" val="0"/>
  <p:tag name="KSO_WM_UNIT_PRESET_TEXT" val="单击此处编辑母版副标题样式"/>
  <p:tag name="KSO_WM_UNIT_NOCLEAR" val="0"/>
  <p:tag name="KSO_WM_UNIT_VALUE" val="80"/>
  <p:tag name="KSO_WM_UNIT_TYPE" val="b"/>
  <p:tag name="KSO_WM_UNIT_INDEX"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2_1"/>
  <p:tag name="KSO_WM_UNIT_LAYERLEVEL" val="1_1"/>
  <p:tag name="KSO_WM_TAG_VERSION" val="3.0"/>
  <p:tag name="KSO_WM_BEAUTIFY_FLAG" val="#wm#"/>
  <p:tag name="KSO_WM_UNIT_PRESET_TEXT" val="单击此处编辑母版文本样式"/>
  <p:tag name="KSO_WM_UNIT_NOCLEAR" val="0"/>
  <p:tag name="KSO_WM_UNIT_TYPE" val="h_a"/>
  <p:tag name="KSO_WM_UNIT_INDEX" val="2_1"/>
  <p:tag name="KSO_WM_UNIT_ISCONTENTSTITLE" val="0"/>
  <p:tag name="KSO_WM_UNIT_ISNUMDGMTITLE" val="0"/>
  <p:tag name="KSO_WM_UNIT_VALUE" val="19"/>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2_1"/>
  <p:tag name="KSO_WM_UNIT_LAYERLEVEL" val="1_1"/>
  <p:tag name="KSO_WM_TAG_VERSION" val="3.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2_1"/>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96"/>
  <p:tag name="KSO_WM_UNIT_TYPE" val="f"/>
  <p:tag name="KSO_WM_UNIT_INDEX" val="1"/>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b*1"/>
  <p:tag name="KSO_WM_UNIT_LAYERLEVEL" val="1"/>
  <p:tag name="KSO_WM_TAG_VERSION" val="3.0"/>
  <p:tag name="KSO_WM_BEAUTIFY_FLAG" val="#wm#"/>
  <p:tag name="KSO_WM_UNIT_ISCONTENTSTITLE" val="0"/>
  <p:tag name="KSO_WM_UNIT_ISNUMDGMTITLE" val="0"/>
  <p:tag name="KSO_WM_UNIT_PRESET_TEXT" val="单击此处编辑母版副标题样式"/>
  <p:tag name="KSO_WM_UNIT_NOCLEAR" val="0"/>
  <p:tag name="KSO_WM_UNIT_VALUE" val="40"/>
  <p:tag name="KSO_WM_UNIT_TYPE" val="b"/>
  <p:tag name="KSO_WM_UNIT_INDEX" val="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1"/>
  <p:tag name="KSO_WM_UNIT_LAYERLEVEL" val="1"/>
  <p:tag name="KSO_WM_TAG_VERSION" val="3.0"/>
  <p:tag name="KSO_WM_BEAUTIFY_FLAG" val="#wm#"/>
  <p:tag name="KSO_WM_UNIT_TYPE" val="i"/>
  <p:tag name="KSO_WM_UNIT_INDEX" val="1"/>
  <p:tag name="KSO_WM_CHIP_GROUPID" val="629425eedb924c3ee3991e4a"/>
  <p:tag name="KSO_WM_CHIP_XID" val="629d66167459d9b06302c29b"/>
  <p:tag name="KSO_WM_UNIT_DEC_AREA_ID" val="339e2691531e4a5d99ae69ee702f223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03bf65fa25e4580ada27212af923e19"/>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2"/>
  <p:tag name="KSO_WM_UNIT_LAYERLEVEL" val="1"/>
  <p:tag name="KSO_WM_TAG_VERSION" val="3.0"/>
  <p:tag name="KSO_WM_BEAUTIFY_FLAG" val="#wm#"/>
  <p:tag name="KSO_WM_UNIT_TYPE" val="i"/>
  <p:tag name="KSO_WM_UNIT_INDEX" val="2"/>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b*1"/>
  <p:tag name="KSO_WM_UNIT_LAYERLEVEL" val="1"/>
  <p:tag name="KSO_WM_TAG_VERSION" val="3.0"/>
  <p:tag name="KSO_WM_BEAUTIFY_FLAG" val="#wm#"/>
  <p:tag name="KSO_WM_UNIT_ISCONTENTSTITLE" val="0"/>
  <p:tag name="KSO_WM_UNIT_ISNUMDGMTITLE" val="0"/>
  <p:tag name="KSO_WM_UNIT_PRESET_TEXT" val="单击此处编辑母版副标题样式"/>
  <p:tag name="KSO_WM_UNIT_NOCLEAR" val="0"/>
  <p:tag name="KSO_WM_UNIT_VALUE" val="80"/>
  <p:tag name="KSO_WM_UNIT_TYPE" val="b"/>
  <p:tag name="KSO_WM_UNIT_INDEX" val="1"/>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 name="KSO_WM_UNIT_NOCLEAR" val="0"/>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3"/>
  <p:tag name="KSO_WM_UNIT_LAYERLEVEL" val="1"/>
  <p:tag name="KSO_WM_TAG_VERSION" val="3.0"/>
  <p:tag name="KSO_WM_BEAUTIFY_FLAG" val="#wm#"/>
  <p:tag name="KSO_WM_UNIT_TYPE" val="i"/>
  <p:tag name="KSO_WM_UNIT_INDEX" val="3"/>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4"/>
  <p:tag name="KSO_WM_UNIT_LAYERLEVEL" val="1"/>
  <p:tag name="KSO_WM_TAG_VERSION" val="3.0"/>
  <p:tag name="KSO_WM_BEAUTIFY_FLAG" val="#wm#"/>
  <p:tag name="KSO_WM_UNIT_TYPE" val="i"/>
  <p:tag name="KSO_WM_UNIT_INDEX" val="4"/>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5"/>
  <p:tag name="KSO_WM_UNIT_LAYERLEVEL" val="1"/>
  <p:tag name="KSO_WM_TAG_VERSION" val="3.0"/>
  <p:tag name="KSO_WM_BEAUTIFY_FLAG" val="#wm#"/>
  <p:tag name="KSO_WM_UNIT_TYPE" val="i"/>
  <p:tag name="KSO_WM_UNIT_INDEX" val="5"/>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6"/>
  <p:tag name="KSO_WM_UNIT_LAYERLEVEL" val="1"/>
  <p:tag name="KSO_WM_TAG_VERSION" val="3.0"/>
  <p:tag name="KSO_WM_BEAUTIFY_FLAG" val="#wm#"/>
  <p:tag name="KSO_WM_UNIT_TYPE" val="i"/>
  <p:tag name="KSO_WM_UNIT_INDEX" val="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1"/>
  <p:tag name="KSO_WM_UNIT_LAYERLEVEL" val="1"/>
  <p:tag name="KSO_WM_TAG_VERSION" val="3.0"/>
  <p:tag name="KSO_WM_BEAUTIFY_FLAG" val="#wm#"/>
  <p:tag name="KSO_WM_UNIT_TYPE" val="i"/>
  <p:tag name="KSO_WM_UNIT_INDEX" val="1"/>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 name="KSO_WM_TEMPLATE_CATEGORY" val="custom"/>
  <p:tag name="KSO_WM_TEMPLATE_INDEX" val="20231587"/>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f*1"/>
  <p:tag name="KSO_WM_UNIT_LAYERLEVEL" val="1"/>
  <p:tag name="KSO_WM_TAG_VERSION" val="1.0"/>
  <p:tag name="KSO_WM_BEAUTIFY_FLAG" val="#wm#"/>
  <p:tag name="KSO_WM_UNIT_SUBTYPE" val="a"/>
  <p:tag name="KSO_WM_UNIT_PRESET_TEXT" val="单击此处编辑母版文本样式&#10;第二级&#10;第三级&#10;第四级&#10;第五级"/>
  <p:tag name="KSO_WM_UNIT_NOCLEAR" val="0"/>
  <p:tag name="KSO_WM_UNIT_TYPE" val="f"/>
  <p:tag name="KSO_WM_UNIT_INDEX" val="1"/>
  <p:tag name="KSO_WM_TEMPLATE_CATEGORY" val="custom"/>
  <p:tag name="KSO_WM_TEMPLATE_INDEX" val="20231587"/>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2"/>
  <p:tag name="KSO_WM_UNIT_LAYERLEVEL" val="1"/>
  <p:tag name="KSO_WM_TAG_VERSION" val="3.0"/>
  <p:tag name="KSO_WM_BEAUTIFY_FLAG" val="#wm#"/>
  <p:tag name="KSO_WM_UNIT_TYPE" val="i"/>
  <p:tag name="KSO_WM_UNIT_INDEX" val="2"/>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3"/>
  <p:tag name="KSO_WM_UNIT_LAYERLEVEL" val="1"/>
  <p:tag name="KSO_WM_TAG_VERSION" val="3.0"/>
  <p:tag name="KSO_WM_BEAUTIFY_FLAG" val="#wm#"/>
  <p:tag name="KSO_WM_UNIT_TYPE" val="i"/>
  <p:tag name="KSO_WM_UNIT_INDEX" val="3"/>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e"/>
  <p:tag name="KSO_WM_UNIT_PRESET_TEXT" val="年号占位符"/>
  <p:tag name="KSO_WM_UNIT_NOCLEAR" val="0"/>
  <p:tag name="KSO_WM_UNIT_VALUE" val="8"/>
  <p:tag name="KSO_WM_UNIT_TYPE" val="f"/>
  <p:tag name="KSO_WM_UNIT_INDEX" val="1"/>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4"/>
  <p:tag name="KSO_WM_UNIT_LAYERLEVEL" val="1"/>
  <p:tag name="KSO_WM_TAG_VERSION" val="3.0"/>
  <p:tag name="KSO_WM_BEAUTIFY_FLAG" val="#wm#"/>
  <p:tag name="KSO_WM_UNIT_TYPE" val="i"/>
  <p:tag name="KSO_WM_UNIT_INDEX" val="4"/>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5"/>
  <p:tag name="KSO_WM_UNIT_LAYERLEVEL" val="1"/>
  <p:tag name="KSO_WM_TAG_VERSION" val="3.0"/>
  <p:tag name="KSO_WM_BEAUTIFY_FLAG" val="#wm#"/>
  <p:tag name="KSO_WM_UNIT_TYPE" val="i"/>
  <p:tag name="KSO_WM_UNIT_INDEX" val="5"/>
</p:tagLst>
</file>

<file path=ppt/tags/tag82.xml><?xml version="1.0" encoding="utf-8"?>
<p:tagLst xmlns:p="http://schemas.openxmlformats.org/presentationml/2006/main">
  <p:tag name="KSO_WM_TEMPLATE_SUBCATEGORY" val="29"/>
  <p:tag name="KSO_WM_TEMPLATE_MASTER_TYPE" val="0"/>
  <p:tag name="KSO_WM_TEMPLATE_COLOR_TYPE" val="0"/>
  <p:tag name="KSO_WM_TAG_VERSION" val="3.0"/>
  <p:tag name="KSO_WM_BEAUTIFY_FLAG" val="#wm#"/>
  <p:tag name="KSO_WM_TEMPLATE_CATEGORY" val="custom"/>
  <p:tag name="KSO_WM_TEMPLATE_INDEX" val="20231587"/>
  <p:tag name="KSO_WM_TEMPLATE_THUMBS_INDEX" val="1、9"/>
</p:tagLst>
</file>

<file path=ppt/tags/tag83.xml><?xml version="1.0" encoding="utf-8"?>
<p:tagLst xmlns:p="http://schemas.openxmlformats.org/presentationml/2006/main">
  <p:tag name="KSO_WM_BEAUTIFY_FLAG" val="#wm#"/>
  <p:tag name="KSO_WM_TEMPLATE_CATEGORY" val="custom"/>
  <p:tag name="KSO_WM_TEMPLATE_INDEX" val="20231727"/>
</p:tagLst>
</file>

<file path=ppt/tags/tag84.xml><?xml version="1.0" encoding="utf-8"?>
<p:tagLst xmlns:p="http://schemas.openxmlformats.org/presentationml/2006/main">
  <p:tag name="KSO_WM_UNIT_VALUE" val="1903*1800"/>
  <p:tag name="KSO_WM_UNIT_HIGHLIGHT" val="0"/>
  <p:tag name="KSO_WM_UNIT_COMPATIBLE" val="0"/>
  <p:tag name="KSO_WM_UNIT_DIAGRAM_ISNUMVISUAL" val="0"/>
  <p:tag name="KSO_WM_UNIT_DIAGRAM_ISREFERUNIT" val="0"/>
  <p:tag name="KSO_WM_DIAGRAM_GROUP_CODE" val="l1-1"/>
  <p:tag name="KSO_WM_UNIT_ID" val="custom20231727_1*d*1"/>
  <p:tag name="KSO_WM_TEMPLATE_CATEGORY" val="custom"/>
  <p:tag name="KSO_WM_TEMPLATE_INDEX" val="20231727"/>
  <p:tag name="KSO_WM_UNIT_LAYERLEVEL" val="1"/>
  <p:tag name="KSO_WM_TAG_VERSION" val="3.0"/>
  <p:tag name="KSO_WM_UNIT_USESOURCEFORMAT_APPLY" val="1"/>
  <p:tag name="KSO_WM_UNIT_PICTURE_SUBTYPE" val="b"/>
  <p:tag name="KSO_WM_UNIT_FILL_FORE_SCHEMECOLOR_INDEX" val="5"/>
  <p:tag name="KSO_WM_UNIT_FILL_TYPE" val="1"/>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31727_1*i*1"/>
  <p:tag name="KSO_WM_TEMPLATE_CATEGORY" val="custom"/>
  <p:tag name="KSO_WM_TEMPLATE_INDEX" val="20231727"/>
  <p:tag name="KSO_WM_UNIT_LAYERLEVEL" val="1"/>
  <p:tag name="KSO_WM_TAG_VERSION" val="3.0"/>
  <p:tag name="KSO_WM_BEAUTIFY_FLAG" val="#wm#"/>
  <p:tag name="KSO_WM_UNIT_FILL_FORE_SCHEMECOLOR_INDEX" val="5"/>
  <p:tag name="KSO_WM_UNIT_TEXT_FILL_FORE_SCHEMECOLOR_INDEX" val="2"/>
  <p:tag name="KSO_WM_UNIT_TEXT_FILL_TYPE" val="1"/>
  <p:tag name="KSO_WM_UNIT_USESOURCEFORMAT_APPLY" val="1"/>
</p:tagLst>
</file>

<file path=ppt/tags/tag8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custom20231727_1*i*2"/>
  <p:tag name="KSO_WM_TEMPLATE_CATEGORY" val="custom"/>
  <p:tag name="KSO_WM_TEMPLATE_INDEX" val="20231727"/>
  <p:tag name="KSO_WM_UNIT_LAYERLEVEL" val="1"/>
  <p:tag name="KSO_WM_TAG_VERSION" val="3.0"/>
  <p:tag name="KSO_WM_UNIT_FILL_FORE_SCHEMECOLOR_INDEX" val="6"/>
  <p:tag name="KSO_WM_UNIT_TEXT_FILL_FORE_SCHEMECOLOR_INDEX" val="2"/>
  <p:tag name="KSO_WM_UNIT_TEXT_FILL_TYPE" val="1"/>
  <p:tag name="KSO_WM_UNIT_USESOURCEFORMAT_APPLY" val="1"/>
</p:tagLst>
</file>

<file path=ppt/tags/tag87.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ID" val="custom20231189_1*a*1"/>
  <p:tag name="KSO_WM_TEMPLATE_CATEGORY" val="custom"/>
  <p:tag name="KSO_WM_TEMPLATE_INDEX" val="20231189"/>
  <p:tag name="KSO_WM_UNIT_LAYERLEVEL" val="1"/>
  <p:tag name="KSO_WM_TAG_VERSION" val="3.0"/>
  <p:tag name="KSO_WM_UNIT_PRESET_TEXT" val="单击添加标题"/>
</p:tagLst>
</file>

<file path=ppt/tags/tag88.xml><?xml version="1.0" encoding="utf-8"?>
<p:tagLst xmlns:p="http://schemas.openxmlformats.org/presentationml/2006/main">
  <p:tag name="KSO_WM_SLIDE_ID" val="custom20231727_1"/>
  <p:tag name="KSO_WM_TEMPLATE_SUBCATEGORY" val="0"/>
  <p:tag name="KSO_WM_TEMPLATE_MASTER_TYPE" val="0"/>
  <p:tag name="KSO_WM_TEMPLATE_COLOR_TYPE" val="0"/>
  <p:tag name="KSO_WM_SLIDE_ITEM_CNT" val="3"/>
  <p:tag name="KSO_WM_SLIDE_INDEX" val="1"/>
  <p:tag name="KSO_WM_TAG_VERSION" val="3.0"/>
  <p:tag name="KSO_WM_BEAUTIFY_FLAG" val="#wm#"/>
  <p:tag name="KSO_WM_TEMPLATE_CATEGORY" val="custom"/>
  <p:tag name="KSO_WM_TEMPLATE_INDEX" val="20231727"/>
  <p:tag name="KSO_WM_SLIDE_TYPE" val="text"/>
  <p:tag name="KSO_WM_SLIDE_SUBTYPE" val="picTxt"/>
  <p:tag name="KSO_WM_SLIDE_SIZE" val="381.641*348.251"/>
  <p:tag name="KSO_WM_SLIDE_POSITION" val="52.9846*134.933"/>
  <p:tag name="KSO_WM_SLIDE_LAYOUT" val="a_d_l"/>
  <p:tag name="KSO_WM_SLIDE_LAYOUT_CNT" val="1_1_1"/>
  <p:tag name="KSO_WM_SPECIAL_SOURCE" val="bdnull"/>
  <p:tag name="KSO_WM_DIAGRAM_GROUP_CODE" val="l1-1"/>
  <p:tag name="KSO_WM_SLIDE_DIAGTYPE" val="l"/>
</p:tagLst>
</file>

<file path=ppt/tags/tag89.xml><?xml version="1.0" encoding="utf-8"?>
<p:tagLst xmlns:p="http://schemas.openxmlformats.org/presentationml/2006/main">
  <p:tag name="KSO_WM_UNIT_TEXT_SUBTYPE" val="a"/>
  <p:tag name="KSO_WM_UNIT_SUBTYPE" val="a"/>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i*3"/>
  <p:tag name="KSO_WM_UNIT_LAYERLEVEL" val="1"/>
  <p:tag name="KSO_WM_TAG_VERSION" val="3.0"/>
  <p:tag name="KSO_WM_BEAUTIFY_FLAG" val="#wm#"/>
</p:tagLst>
</file>

<file path=ppt/tags/tag90.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91.xml><?xml version="1.0" encoding="utf-8"?>
<p:tagLst xmlns:p="http://schemas.openxmlformats.org/presentationml/2006/main">
  <p:tag name="KSO_WM_SLIDE_TYPE" val="text"/>
  <p:tag name="KSO_WM_BEAUTIFY_FLAG" val="#wm#"/>
  <p:tag name="KSO_WM_SLIDE_ID" val="custom20231587_8"/>
  <p:tag name="KSO_WM_TEMPLATE_SUBCATEGORY" val="29"/>
  <p:tag name="KSO_WM_TEMPLATE_MASTER_TYPE" val="0"/>
  <p:tag name="KSO_WM_TEMPLATE_COLOR_TYPE" val="0"/>
  <p:tag name="KSO_WM_SLIDE_ITEM_CNT" val="0"/>
  <p:tag name="KSO_WM_SLIDE_INDEX" val="8"/>
  <p:tag name="KSO_WM_TAG_VERSION" val="3.0"/>
  <p:tag name="KSO_WM_TEMPLATE_CATEGORY" val="custom"/>
  <p:tag name="KSO_WM_TEMPLATE_INDEX" val="20231587"/>
  <p:tag name="KSO_WM_SLIDE_SUBTYPE" val="pureTxt"/>
  <p:tag name="KSO_WM_SLIDE_SIZE" val="828*457"/>
  <p:tag name="KSO_WM_SLIDE_POSITION" val="66*28"/>
  <p:tag name="KSO_WM_SLIDE_LAYOUT" val="a_f"/>
  <p:tag name="KSO_WM_SLIDE_LAYOUT_CNT" val="1_1"/>
  <p:tag name="KSO_WM_SPECIAL_SOURCE" val="bdnull"/>
  <p:tag name="KSO_WM_SLIDE_LAYOUT_NAME" val="标题和内容"/>
</p:tagLst>
</file>

<file path=ppt/tags/tag92.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93.xml><?xml version="1.0" encoding="utf-8"?>
<p:tagLst xmlns:p="http://schemas.openxmlformats.org/presentationml/2006/main">
  <p:tag name="KSO_WM_BEAUTIFY_FLAG" val="#wm#"/>
  <p:tag name="KSO_WM_TEMPLATE_CATEGORY" val="custom"/>
  <p:tag name="KSO_WM_TEMPLATE_INDEX" val="20231587"/>
</p:tagLst>
</file>

<file path=ppt/tags/tag94.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95.xml><?xml version="1.0" encoding="utf-8"?>
<p:tagLst xmlns:p="http://schemas.openxmlformats.org/presentationml/2006/main">
  <p:tag name="KSO_WM_BEAUTIFY_FLAG" val="#wm#"/>
  <p:tag name="KSO_WM_TEMPLATE_CATEGORY" val="custom"/>
  <p:tag name="KSO_WM_TEMPLATE_INDEX" val="20231587"/>
</p:tagLst>
</file>

<file path=ppt/tags/tag96.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97.xml><?xml version="1.0" encoding="utf-8"?>
<p:tagLst xmlns:p="http://schemas.openxmlformats.org/presentationml/2006/main">
  <p:tag name="KSO_WM_BEAUTIFY_FLAG" val="#wm#"/>
  <p:tag name="KSO_WM_TEMPLATE_CATEGORY" val="custom"/>
  <p:tag name="KSO_WM_TEMPLATE_INDEX" val="20231587"/>
</p:tagLst>
</file>

<file path=ppt/tags/tag98.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99.xml><?xml version="1.0" encoding="utf-8"?>
<p:tagLst xmlns:p="http://schemas.openxmlformats.org/presentationml/2006/main">
  <p:tag name="KSO_WM_BEAUTIFY_FLAG" val="#wm#"/>
  <p:tag name="KSO_WM_TEMPLATE_CATEGORY" val="custom"/>
  <p:tag name="KSO_WM_TEMPLATE_INDEX" val="20231587"/>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自定义 31">
      <a:dk1>
        <a:srgbClr val="000000"/>
      </a:dk1>
      <a:lt1>
        <a:srgbClr val="FFFFFF"/>
      </a:lt1>
      <a:dk2>
        <a:srgbClr val="00071A"/>
      </a:dk2>
      <a:lt2>
        <a:srgbClr val="FFFFFF"/>
      </a:lt2>
      <a:accent1>
        <a:srgbClr val="BC5858"/>
      </a:accent1>
      <a:accent2>
        <a:srgbClr val="B83A3A"/>
      </a:accent2>
      <a:accent3>
        <a:srgbClr val="BA8080"/>
      </a:accent3>
      <a:accent4>
        <a:srgbClr val="C51919"/>
      </a:accent4>
      <a:accent5>
        <a:srgbClr val="7C5050"/>
      </a:accent5>
      <a:accent6>
        <a:srgbClr val="8B5B5B"/>
      </a:accent6>
      <a:hlink>
        <a:srgbClr val="304FFE"/>
      </a:hlink>
      <a:folHlink>
        <a:srgbClr val="492067"/>
      </a:folHlink>
    </a:clrScheme>
    <a:fontScheme name="自定义 129">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6342</Words>
  <Application>WPS 演示</Application>
  <PresentationFormat/>
  <Paragraphs>219</Paragraphs>
  <Slides>15</Slides>
  <Notes>0</Notes>
  <HiddenSlides>0</HiddenSlides>
  <MMClips>0</MMClips>
  <ScaleCrop>false</ScaleCrop>
  <HeadingPairs>
    <vt:vector size="6" baseType="variant">
      <vt:variant>
        <vt:lpstr>已用的字体</vt:lpstr>
      </vt:variant>
      <vt:variant>
        <vt:i4>17</vt:i4>
      </vt:variant>
      <vt:variant>
        <vt:lpstr>主题</vt:lpstr>
      </vt:variant>
      <vt:variant>
        <vt:i4>3</vt:i4>
      </vt:variant>
      <vt:variant>
        <vt:lpstr>幻灯片标题</vt:lpstr>
      </vt:variant>
      <vt:variant>
        <vt:i4>15</vt:i4>
      </vt:variant>
    </vt:vector>
  </HeadingPairs>
  <TitlesOfParts>
    <vt:vector size="35" baseType="lpstr">
      <vt:lpstr>Arial</vt:lpstr>
      <vt:lpstr>宋体</vt:lpstr>
      <vt:lpstr>Wingdings</vt:lpstr>
      <vt:lpstr>汉仪雅酷黑简</vt:lpstr>
      <vt:lpstr>汉仪旗黑-90S</vt:lpstr>
      <vt:lpstr>MV Boli</vt:lpstr>
      <vt:lpstr>Wingdings</vt:lpstr>
      <vt:lpstr>HGBZ_CNKI</vt:lpstr>
      <vt:lpstr>Comic Sans MS</vt:lpstr>
      <vt:lpstr>Times New Roman</vt:lpstr>
      <vt:lpstr>Calibri</vt:lpstr>
      <vt:lpstr>微软雅黑</vt:lpstr>
      <vt:lpstr>Arial Unicode MS</vt:lpstr>
      <vt:lpstr>HelveticaNeue</vt:lpstr>
      <vt:lpstr>华文新魏</vt:lpstr>
      <vt:lpstr>Segoe Print</vt:lpstr>
      <vt:lpstr>黑体</vt:lpstr>
      <vt:lpstr>默认设计模板</vt:lpstr>
      <vt:lpstr>1_默认设计模板</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Administrator</dc:creator>
  <cp:lastModifiedBy>Administrator</cp:lastModifiedBy>
  <cp:revision>7</cp:revision>
  <dcterms:created xsi:type="dcterms:W3CDTF">2025-01-09T02:42:00Z</dcterms:created>
  <dcterms:modified xsi:type="dcterms:W3CDTF">2025-01-09T04:26:39Z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y fmtid="{D5CDD505-2E9C-101B-9397-08002B2CF9AE}" pid="3" name="ICV">
    <vt:lpwstr>10B3AC4A5B9D4ECE999A3680E5B3BC6A_12</vt:lpwstr>
  </property>
</Properties>
</file>