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93" r:id="rId4"/>
  </p:sldMasterIdLst>
  <p:notesMasterIdLst>
    <p:notesMasterId r:id="rId17"/>
  </p:notesMasterIdLst>
  <p:sldIdLst>
    <p:sldId id="787" r:id="rId5"/>
    <p:sldId id="495" r:id="rId6"/>
    <p:sldId id="348" r:id="rId7"/>
    <p:sldId id="349" r:id="rId8"/>
    <p:sldId id="354" r:id="rId9"/>
    <p:sldId id="350" r:id="rId10"/>
    <p:sldId id="355" r:id="rId11"/>
    <p:sldId id="356" r:id="rId12"/>
    <p:sldId id="358" r:id="rId13"/>
    <p:sldId id="464" r:id="rId14"/>
    <p:sldId id="484" r:id="rId15"/>
    <p:sldId id="489" r:id="rId16"/>
    <p:sldId id="487" r:id="rId18"/>
    <p:sldId id="456" r:id="rId19"/>
    <p:sldId id="457" r:id="rId20"/>
    <p:sldId id="458" r:id="rId21"/>
    <p:sldId id="492" r:id="rId22"/>
    <p:sldId id="459" r:id="rId23"/>
    <p:sldId id="467" r:id="rId24"/>
    <p:sldId id="460" r:id="rId25"/>
    <p:sldId id="468" r:id="rId26"/>
    <p:sldId id="368" r:id="rId27"/>
    <p:sldId id="373" r:id="rId28"/>
    <p:sldId id="782" r:id="rId29"/>
    <p:sldId id="374" r:id="rId30"/>
    <p:sldId id="372" r:id="rId31"/>
    <p:sldId id="493" r:id="rId32"/>
    <p:sldId id="496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ZXL" initials="H" lastIdx="8" clrIdx="0"/>
  <p:cmAuthor id="2" name="378135403@qq.com" initials="3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CF9B"/>
    <a:srgbClr val="00CC99"/>
    <a:srgbClr val="70AD47"/>
    <a:srgbClr val="5FC0B8"/>
    <a:srgbClr val="6DCEB9"/>
    <a:srgbClr val="0000FF"/>
    <a:srgbClr val="EBDBA6"/>
    <a:srgbClr val="40A2B6"/>
    <a:srgbClr val="33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01T21:13:54.410" idx="3">
    <p:pos x="6496" y="3296"/>
    <p:text>此处有一个动画</p:tex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  <inkml:channel name="F" type="integer" max="1023" units="cm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2.84167" units="1/cm"/>
        </inkml:channelProperties>
      </inkml:inkSource>
      <inkml:timestamp xml:id="ts0" timeString="2022-04-23T12:22:19"/>
    </inkml:context>
    <inkml:brush xml:id="br0">
      <inkml:brushProperty name="width" value="0.2" units="cm"/>
      <inkml:brushProperty name="height" value="0.2" units="cm"/>
      <inkml:brushProperty name="color" value="#67cbc4"/>
    </inkml:brush>
  </inkml:definitions>
  <inkml:trace contextRef="#ctx0" brushRef="#br0">6469 644 24575,'0'-3'0,"0"-1"0,0 1 0,0 0 0,-1 0 0,1 0 0,-1 0 0,0 0 0,0 0 0,0 1 0,0-1 0,0 0 0,0 0 0,-1 1 0,1-1 0,-1 0 0,0 1 0,0 0 0,0-1 0,0 1 0,0 0 0,-1 0 0,1 0 0,-1 0 0,1 1 0,-1-1 0,-3-1 0,-4-1 0,-1 1 0,0 0 0,0 1 0,0-1 0,-18 1 0,15 0 0,9 1 0,0 0 0,0-1 0,0 1 0,0-1 0,1 0 0,-1-1 0,0 1 0,1-1 0,-1 0 0,1 0 0,0 0 0,0-1 0,-4-4 0,3 3 0,1 1 0,-1 0 0,0 0 0,0 0 0,-1 1 0,1 0 0,-1 0 0,-9-4 0,-6 0 0,0 0 0,-29-16 0,38 18 0,0 0 0,0 1 0,-1 1 0,-16-4 0,19 6 0,0-1 0,0-1 0,0 1 0,1-2 0,-1 1 0,1-2 0,-15-8 0,-8-12 0,24 18 0,0 1 0,0-1 0,0 2 0,-1-1 0,-18-8 0,-241-92 0,254 101 0,1 1 0,-1 0 0,0 1 0,0 1 0,-27-2 0,-74 6 0,45 0 0,3-3 0,-63 3 0,119 0 0,1 1 0,0-1 0,0 2 0,0 0 0,0 0 0,1 0 0,-1 1 0,1 1 0,1 0 0,-16 12 0,-25 15 0,-9 1 0,1 3 0,-77 63 0,93-68 0,31-25 0,1 0 0,0 1 0,-11 10 0,17-14 0,-1 0 0,2 0 0,-1 0 0,0 1 0,1-1 0,0 1 0,0-1 0,0 1 0,1 0 0,-1-1 0,0 9 0,0 5 0,0 31 0,3-37 0,-1 1 0,-1-1 0,0 0 0,-1 0 0,0 0 0,-5 17 0,-2-5 0,1 0 0,1 1 0,1 0 0,2 0 0,0 1 0,2-1 0,1 28 0,-1-25 0,0 0 0,-8 34 0,4-30 0,-2 43 0,8 65 0,-2-132 0,1 0 0,-1 0 0,-1-1 0,1 1 0,-1-1 0,-1 0 0,-4 9 0,3-7 0,0 1 0,-6 19 0,3-4 0,-2-1 0,0 0 0,-25 40 0,3-7 0,22-32 0,1 1 0,0 0 0,2 0 0,-5 41 0,4 14 0,8-65 0,-1 0 0,-1 0 0,0-1 0,-1 1 0,-1 0 0,-1-1 0,-7 20 0,-4-7 0,-1-1 0,-2-1 0,-28 33 0,33-42 0,-1-1 0,0-1 0,-1-1 0,-31 22 0,37-30 0,0 0 0,0 0 0,-1-1 0,0-1 0,0 0 0,0 0 0,-1-1 0,1 0 0,-1-1 0,-12 1 0,-31-1 0,-88-8 0,27-20 0,100 25 0,0-1 0,0 0 0,0-1 0,1-1 0,-1-1 0,1 0 0,0-1 0,0-1 0,-17-10 0,22 11 0,0 0 0,0 1 0,-1 1 0,0-1 0,-14-3 0,15 6 0,-1-2 0,1 0 0,0 0 0,0-1 0,1 0 0,-11-7 0,-10-14 0,25 21 0,0-1 0,-1 1 0,0 0 0,0 1 0,0 0 0,0 0 0,-1 0 0,0 1 0,-7-3 0,-14-2 0,17 6 0,1-1 0,-1 0 0,1 0 0,0-1 0,0-1 0,0 1 0,1-2 0,-1 1 0,1-1 0,1-1 0,-13-10 0,7 3 0,0 1 0,0 0 0,-2 1 0,0 1 0,0 1 0,-21-11 0,30 17 0,0-1 0,0 1 0,-11-10 0,13 8 0,-1 2 0,0-1 0,-1 1 0,1 0 0,-9-4 0,-4 0 0,10 5 0,0 0 0,0-1 0,0 0 0,0-1 0,1 0 0,-1 0 0,1-1 0,1 0 0,-1 0 0,-10-12 0,9 8 0,1 0 0,-2 1 0,1 1 0,-1 0 0,-1 0 0,-20-12 0,-25-19 0,50 34 0,1 0 0,0-1 0,0 0 0,0 0 0,-4-9 0,7 11 0,0 0 0,-1 0 0,1 0 0,-1 0 0,0 1 0,0-1 0,-1 1 0,1 0 0,-1-1 0,1 2 0,-1-1 0,0 0 0,0 1 0,0 0 0,-1 0 0,-4-2 0,-1 1 0,0 1 0,1-1 0,-1 0 0,-14-8 0,21 9 0,-1 0 0,1 0 0,0-1 0,0 1 0,0-1 0,0 0 0,0 0 0,1 0 0,-1 0 0,1-1 0,0 1 0,-2-5 0,-6-11 0,0 1 0,-1 0 0,-1 1 0,-1 0 0,0 1 0,-1 0 0,-1 1 0,0 1 0,-1 0 0,-32-20 0,35 26 0,-14-8 0,2 0 0,0-2 0,-44-40 0,45 35 0,0 2 0,-1 1 0,-1 2 0,-28-17 0,43 27 0,0 0 0,1-1 0,0-1 0,-17-20 0,18 19 0,0 1 0,0 0 0,-1 1 0,0 0 0,-15-10 0,-5 3 0,0 1 0,-39-12 0,62 24 0,-5-3 0,0 0 0,1-1 0,0 0 0,1-1 0,-1 0 0,2-1 0,-1 0 0,1 0 0,-9-12 0,9 9 0,-2 1 0,1 0 0,-2 1 0,1 0 0,-1 1 0,-16-9 0,8 7 0,1-1 0,-21-17 0,31 23 0,0 0 0,-20-9 0,-14-9 0,29 16 0,0 0 0,-1 1 0,1 0 0,-26-7 0,26 10 0,1 0 0,0-2 0,0 1 0,0-2 0,1 0 0,-22-15 0,20 9 0,0 2 0,-1-1 0,-1 2 0,1 0 0,-2 1 0,1 1 0,-1 0 0,0 2 0,-23-7 0,27 10 0,0 0 0,0-1 0,0-1 0,0 0 0,1-1 0,0 0 0,0-1 0,1 0 0,0-1 0,-15-13 0,-2-3 0,-2 1 0,-46-27 0,64 44 0,-1 0 0,1 0 0,-27-6 0,22 7 0,-27-13 0,39 16 0,0-1 0,0 0 0,0 0 0,0-1 0,1 0 0,-1 0 0,1 0 0,0 0 0,-4-6 0,2 4 0,0 0 0,0 1 0,0 0 0,-1 0 0,1 0 0,-1 1 0,0 0 0,-1 0 0,1 1 0,-1-1 0,0 2 0,-13-4 0,10 3 0,-1-1 0,1 0 0,0-1 0,0-1 0,-14-8 0,10 3 164,-33-15 0,35 20-503,1 0 1,0-1-1,1 0 1,-19-16-1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  <inkml:channel name="F" type="integer" max="1023" units="cm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2.84167" units="1/cm"/>
        </inkml:channelProperties>
      </inkml:inkSource>
      <inkml:timestamp xml:id="ts0" timeString="2022-04-23T12:33:1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1 566 24575,'15'0'0,"-1"-1"0,-1 2 0,0-1 0,21 5 0,-29-4 0,0 1 0,0 0 0,0 0 0,-1 0 0,1 0 0,0 1 0,-1 0 0,0 0 0,0 0 0,1 0 0,-2 1 0,6 5 0,8 10 0,-1 2 0,0 0 0,-2 1 0,0 0 0,-1 1 0,-2 1 0,12 32 0,-13-29 0,1-1 0,2-1 0,22 36 0,-31-52 0,1 0 0,-1 1 0,-1 0 0,5 18 0,8 22 0,3-8 0,23 58 0,-37-88 0,1 1 0,10 17 0,-11-21 0,0 0 0,0 1 0,-1 0 0,6 18 0,-6-13 0,1-1 0,0 0 0,1 0 0,0 0 0,1-1 0,1 0 0,0-1 0,15 19 0,16 30 0,-28-43 0,0-1 0,25 30 0,-20-29 0,-1-4 0,-1 1 0,-1 1 0,0 0 0,-1 1 0,16 30 0,-23-38 0,0-1 0,1 0 0,0 0 0,1 0 0,-1-1 0,1 0 0,1 0 0,0 0 0,-1-1 0,11 5 0,-6-3 0,-1 1 0,0-1 0,-1 2 0,16 17 0,-1 10 0,-19-28 0,-1 0 0,1 0 0,1-1 0,0 0 0,0 0 0,0-1 0,16 12 0,-11-10 0,1 0 0,-1 1 0,0 0 0,-1 1 0,-1 0 0,15 19 0,-18-21 0,1-1 0,1 1 0,0-1 0,0-1 0,0 1 0,1-2 0,0 1 0,20 8 0,-13-6 0,45 28 0,30 16 0,-81-48 0,1 0 0,-1-1 0,1-1 0,0 1 0,0-2 0,20 2 0,59 9 0,-63-7 0,50 2 0,-72-8 0,0 1 0,0-1 0,0 1 0,0 0 0,-1 1 0,1-1 0,0 1 0,0 0 0,-1 1 0,1-1 0,-1 1 0,0 0 0,5 4 0,-3-3 0,0 0 0,0 0 0,0-1 0,0 0 0,1 0 0,-1-1 0,1 0 0,-1-1 0,10 2 0,8-2 0,38-1 0,-48-1 0,-1 0 0,1 1 0,0 0 0,0 2 0,-1-1 0,1 2 0,23 7 0,-15-1 0,0-2 0,0 0 0,0-1 0,0-1 0,1-2 0,0 0 0,39-1 0,417-4 0,-467 1 0,0-1 0,0 0 0,-1-1 0,1 0 0,-1-1 0,0 0 0,0-1 0,21-12 0,-16 8 0,0 2 0,0 0 0,25-7 0,155-26 0,-191 38 0,0 1 0,0-1 0,0-1 0,0 1 0,-1-1 0,1 0 0,-1 0 0,1 0 0,-1-1 0,0 0 0,-1 0 0,1 0 0,-1-1 0,6-6 0,-6 6 0,0 1 0,0-1 0,0 1 0,1 1 0,0-1 0,0 0 0,0 1 0,0 0 0,0 0 0,12-3 0,-3 2 0,1 0 0,31-3 0,-41 7 0,1-2 0,-1 1 0,0 0 0,0-1 0,0 0 0,0-1 0,0 1 0,0-1 0,0 0 0,6-5 0,3-4 0,23-25 0,-4 3 0,111-77 0,-37 31 0,-28 24 0,-55 41 0,0-2 0,-2-1 0,22-20 0,18-23 0,-41 44 0,-2-2 0,0 0 0,-1-1 0,29-43 0,111-171 0,-83 128 0,-28 43 0,27-43 0,-48 65 0,-18 30 0,0-1 0,-1 0 0,0 0 0,-1-1 0,0 0 0,-1 0 0,-1-1 0,4-15 0,-3 3 0,2-1 0,1 1 0,13-29 0,-11 32 0,-2 0 0,0 0 0,-2-1 0,5-31 0,-8 36 0,1 0 0,1 0 0,11-27 0,-9 25 0,0 1 0,5-34 0,-10 43 0,0 0 0,0 0 0,1-1 0,1 1 0,0 1 0,0-1 0,1 1 0,0 0 0,1 0 0,0 0 0,12-13 0,8-9 171,42-67 0,-61 86-361,0 0 0,0-1 1,-1 0-1,-1 0 0,-1-1 1,0 1-1,-1-1 1,3-24-1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  <inkml:channel name="F" type="integer" max="1023" units="cm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2.84167" units="1/cm"/>
        </inkml:channelProperties>
      </inkml:inkSource>
      <inkml:timestamp xml:id="ts0" timeString="2022-04-23T12:36:5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5555 24575,'0'-396'0,"2"364"0,2 1 0,1 0 0,2 0 0,1 0 0,19-48 0,-2 4 0,-16 46 0,-3 13 0,0-1 0,-2-1 0,0 1 0,2-28 0,-2 12 0,2 0 0,1 0 0,1 1 0,24-56 0,-24 65 0,3-8 0,-2 11 0,-2-1 0,-1 0 0,8-40 0,-13 50 0,1-1 0,0 1 0,1-1 0,1 1 0,-1 0 0,2 0 0,5-11 0,-3 6 0,-1-1 0,0 0 0,-1 0 0,4-30 0,-2 10 0,9-79 0,-13 79 0,16-70 0,-8 59 0,-2-1 0,-2 0 0,-2 0 0,-2-85 0,-3 124 0,0 0 0,1-1 0,1 1 0,-1 0 0,2 0 0,6-19 0,1 6 0,19-32 0,0 1 0,-23 39 0,-1 0 0,0 0 0,-1-1 0,-1 0 0,0 0 0,-2 0 0,1 0 0,-2-16 0,1-5 0,1 23 0,0 0 0,1 0 0,0 0 0,2 1 0,-1-1 0,10-18 0,45-74 0,-49 89 0,0 3 0,-1 0 0,-1-1 0,0 0 0,-1 0 0,-1-1 0,0 0 0,4-20 0,-4 1 0,2 1 0,14-38 0,-16 51 0,-1-1 0,-1 1 0,-1-1 0,1-42 0,-2 17 0,0 34 0,1 1 0,0-1 0,0 1 0,1 0 0,1 0 0,0 0 0,1 1 0,0 0 0,12-17 0,-5 7 0,13-26 0,-21 32 0,0-1 0,-1 0 0,-1 0 0,0 0 0,0-18 0,0 10 0,6-29 0,-3 34 0,1 1 0,10-21 0,-10 25 0,-1 0 0,-1-1 0,0 1 0,5-23 0,-8 14 0,-1 0 0,-2-34 0,0 38 0,0 0 0,2 0 0,0 0 0,5-23 0,-1 25 0,12-30 0,-11 35 0,-1-1 0,-1 0 0,0 0 0,3-18 0,6-50 0,-5 38 0,3-70 0,-12 67 0,0 31 0,1 0 0,0 0 0,1-1 0,1 1 0,0 0 0,1 0 0,6-21 0,0 14 0,-1 0 0,-2-1 0,0 0 0,-1-1 0,-1 1 0,-2-1 0,0-39 0,-4-693-1365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8EF4E-2F14-453B-B8A8-F9ABF89219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C05AF-FAE7-46A3-9D4F-D2E8FC724A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 u="none" baseline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011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A06E8F-B69B-45BA-9C0B-5EA7746AD6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 u="none" baseline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011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0365-8CA6-4353-BF5C-7BE4621E646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8AB31-65B1-4ECA-B764-28A0200327B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8AB31-65B1-4ECA-B764-28A0200327B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标题背景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9" t="5373" b="39822"/>
          <a:stretch>
            <a:fillRect/>
          </a:stretch>
        </p:blipFill>
        <p:spPr bwMode="auto">
          <a:xfrm>
            <a:off x="6096000" y="0"/>
            <a:ext cx="60960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 descr="标题背景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4167"/>
          <a:stretch>
            <a:fillRect/>
          </a:stretch>
        </p:blipFill>
        <p:spPr bwMode="auto">
          <a:xfrm>
            <a:off x="-107950" y="2"/>
            <a:ext cx="64897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标题背景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51874" r="57533"/>
          <a:stretch>
            <a:fillRect/>
          </a:stretch>
        </p:blipFill>
        <p:spPr bwMode="auto">
          <a:xfrm>
            <a:off x="0" y="2286000"/>
            <a:ext cx="1809751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5"/>
          <p:cNvSpPr>
            <a:spLocks noChangeArrowheads="1"/>
          </p:cNvSpPr>
          <p:nvPr/>
        </p:nvSpPr>
        <p:spPr bwMode="gray">
          <a:xfrm>
            <a:off x="0" y="4371975"/>
            <a:ext cx="12192000" cy="152400"/>
          </a:xfrm>
          <a:prstGeom prst="rect">
            <a:avLst/>
          </a:prstGeom>
          <a:solidFill>
            <a:schemeClr val="accent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Rectangle 84"/>
          <p:cNvSpPr>
            <a:spLocks noChangeArrowheads="1"/>
          </p:cNvSpPr>
          <p:nvPr/>
        </p:nvSpPr>
        <p:spPr bwMode="gray">
          <a:xfrm>
            <a:off x="0" y="3352800"/>
            <a:ext cx="121920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Freeform 72"/>
          <p:cNvSpPr>
            <a:spLocks noChangeArrowheads="1"/>
          </p:cNvSpPr>
          <p:nvPr/>
        </p:nvSpPr>
        <p:spPr bwMode="auto">
          <a:xfrm>
            <a:off x="-12700" y="-38100"/>
            <a:ext cx="2738439" cy="1023938"/>
          </a:xfrm>
          <a:custGeom>
            <a:avLst/>
            <a:gdLst>
              <a:gd name="T0" fmla="*/ 0 w 1294"/>
              <a:gd name="T1" fmla="*/ 21 h 645"/>
              <a:gd name="T2" fmla="*/ 1294 w 1294"/>
              <a:gd name="T3" fmla="*/ 20 h 645"/>
              <a:gd name="T4" fmla="*/ 1065 w 1294"/>
              <a:gd name="T5" fmla="*/ 645 h 645"/>
              <a:gd name="T6" fmla="*/ 6 w 1294"/>
              <a:gd name="T7" fmla="*/ 641 h 645"/>
              <a:gd name="T8" fmla="*/ 0 w 1294"/>
              <a:gd name="T9" fmla="*/ 21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4" h="645">
                <a:moveTo>
                  <a:pt x="0" y="21"/>
                </a:moveTo>
                <a:cubicBezTo>
                  <a:pt x="0" y="21"/>
                  <a:pt x="1004" y="25"/>
                  <a:pt x="1294" y="20"/>
                </a:cubicBezTo>
                <a:cubicBezTo>
                  <a:pt x="1236" y="122"/>
                  <a:pt x="1181" y="333"/>
                  <a:pt x="1065" y="645"/>
                </a:cubicBezTo>
                <a:cubicBezTo>
                  <a:pt x="603" y="639"/>
                  <a:pt x="210" y="645"/>
                  <a:pt x="6" y="641"/>
                </a:cubicBezTo>
                <a:cubicBezTo>
                  <a:pt x="3" y="507"/>
                  <a:pt x="6" y="0"/>
                  <a:pt x="0" y="21"/>
                </a:cubicBezTo>
                <a:close/>
              </a:path>
            </a:pathLst>
          </a:custGeom>
          <a:solidFill>
            <a:schemeClr val="hlink">
              <a:alpha val="50194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Line 80"/>
          <p:cNvSpPr>
            <a:spLocks noChangeShapeType="1"/>
          </p:cNvSpPr>
          <p:nvPr/>
        </p:nvSpPr>
        <p:spPr bwMode="auto">
          <a:xfrm>
            <a:off x="12701" y="3657600"/>
            <a:ext cx="16129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Line 83"/>
          <p:cNvSpPr>
            <a:spLocks noChangeShapeType="1"/>
          </p:cNvSpPr>
          <p:nvPr/>
        </p:nvSpPr>
        <p:spPr bwMode="auto">
          <a:xfrm>
            <a:off x="12701" y="5076825"/>
            <a:ext cx="23241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71"/>
          <p:cNvSpPr>
            <a:spLocks noChangeArrowheads="1"/>
          </p:cNvSpPr>
          <p:nvPr/>
        </p:nvSpPr>
        <p:spPr bwMode="auto">
          <a:xfrm>
            <a:off x="1649414" y="5080002"/>
            <a:ext cx="1030287" cy="1781175"/>
          </a:xfrm>
          <a:custGeom>
            <a:avLst/>
            <a:gdLst>
              <a:gd name="T0" fmla="*/ 0 w 487"/>
              <a:gd name="T1" fmla="*/ 2 h 1118"/>
              <a:gd name="T2" fmla="*/ 310 w 487"/>
              <a:gd name="T3" fmla="*/ 0 h 1118"/>
              <a:gd name="T4" fmla="*/ 487 w 487"/>
              <a:gd name="T5" fmla="*/ 1118 h 1118"/>
              <a:gd name="T6" fmla="*/ 159 w 487"/>
              <a:gd name="T7" fmla="*/ 1116 h 1118"/>
              <a:gd name="T8" fmla="*/ 0 w 487"/>
              <a:gd name="T9" fmla="*/ 2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7" h="1118">
                <a:moveTo>
                  <a:pt x="0" y="2"/>
                </a:moveTo>
                <a:cubicBezTo>
                  <a:pt x="155" y="1"/>
                  <a:pt x="310" y="0"/>
                  <a:pt x="310" y="0"/>
                </a:cubicBezTo>
                <a:cubicBezTo>
                  <a:pt x="310" y="0"/>
                  <a:pt x="370" y="714"/>
                  <a:pt x="487" y="1118"/>
                </a:cubicBezTo>
                <a:cubicBezTo>
                  <a:pt x="487" y="1118"/>
                  <a:pt x="320" y="1117"/>
                  <a:pt x="159" y="1116"/>
                </a:cubicBezTo>
                <a:cubicBezTo>
                  <a:pt x="159" y="1116"/>
                  <a:pt x="20" y="532"/>
                  <a:pt x="0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Line 94"/>
          <p:cNvSpPr>
            <a:spLocks noChangeShapeType="1"/>
          </p:cNvSpPr>
          <p:nvPr/>
        </p:nvSpPr>
        <p:spPr bwMode="auto">
          <a:xfrm>
            <a:off x="0" y="2628900"/>
            <a:ext cx="2438400" cy="6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Line 95"/>
          <p:cNvSpPr>
            <a:spLocks noChangeShapeType="1"/>
          </p:cNvSpPr>
          <p:nvPr/>
        </p:nvSpPr>
        <p:spPr bwMode="auto">
          <a:xfrm>
            <a:off x="-7938" y="982663"/>
            <a:ext cx="2890839" cy="476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96"/>
          <p:cNvSpPr>
            <a:spLocks noChangeArrowheads="1"/>
          </p:cNvSpPr>
          <p:nvPr/>
        </p:nvSpPr>
        <p:spPr bwMode="auto">
          <a:xfrm>
            <a:off x="2268540" y="-3175"/>
            <a:ext cx="1012825" cy="984250"/>
          </a:xfrm>
          <a:custGeom>
            <a:avLst/>
            <a:gdLst>
              <a:gd name="T0" fmla="*/ 218 w 478"/>
              <a:gd name="T1" fmla="*/ 0 h 620"/>
              <a:gd name="T2" fmla="*/ 478 w 478"/>
              <a:gd name="T3" fmla="*/ 0 h 620"/>
              <a:gd name="T4" fmla="*/ 292 w 478"/>
              <a:gd name="T5" fmla="*/ 618 h 620"/>
              <a:gd name="T6" fmla="*/ 0 w 478"/>
              <a:gd name="T7" fmla="*/ 620 h 620"/>
              <a:gd name="T8" fmla="*/ 218 w 478"/>
              <a:gd name="T9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8" h="620">
                <a:moveTo>
                  <a:pt x="218" y="0"/>
                </a:moveTo>
                <a:cubicBezTo>
                  <a:pt x="218" y="0"/>
                  <a:pt x="348" y="0"/>
                  <a:pt x="478" y="0"/>
                </a:cubicBezTo>
                <a:cubicBezTo>
                  <a:pt x="446" y="120"/>
                  <a:pt x="380" y="312"/>
                  <a:pt x="292" y="618"/>
                </a:cubicBezTo>
                <a:cubicBezTo>
                  <a:pt x="150" y="618"/>
                  <a:pt x="0" y="620"/>
                  <a:pt x="0" y="620"/>
                </a:cubicBezTo>
                <a:cubicBezTo>
                  <a:pt x="90" y="310"/>
                  <a:pt x="218" y="0"/>
                  <a:pt x="218" y="0"/>
                </a:cubicBezTo>
                <a:close/>
              </a:path>
            </a:pathLst>
          </a:custGeom>
          <a:solidFill>
            <a:schemeClr val="accent1">
              <a:alpha val="450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97"/>
          <p:cNvSpPr>
            <a:spLocks noChangeArrowheads="1"/>
          </p:cNvSpPr>
          <p:nvPr/>
        </p:nvSpPr>
        <p:spPr bwMode="auto">
          <a:xfrm>
            <a:off x="1" y="990602"/>
            <a:ext cx="2247900" cy="1641475"/>
          </a:xfrm>
          <a:custGeom>
            <a:avLst/>
            <a:gdLst>
              <a:gd name="T0" fmla="*/ 2 w 1062"/>
              <a:gd name="T1" fmla="*/ 0 h 1034"/>
              <a:gd name="T2" fmla="*/ 1062 w 1062"/>
              <a:gd name="T3" fmla="*/ 2 h 1034"/>
              <a:gd name="T4" fmla="*/ 840 w 1062"/>
              <a:gd name="T5" fmla="*/ 1034 h 1034"/>
              <a:gd name="T6" fmla="*/ 0 w 1062"/>
              <a:gd name="T7" fmla="*/ 1030 h 1034"/>
              <a:gd name="T8" fmla="*/ 2 w 1062"/>
              <a:gd name="T9" fmla="*/ 0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2" h="1034">
                <a:moveTo>
                  <a:pt x="2" y="0"/>
                </a:moveTo>
                <a:lnTo>
                  <a:pt x="1062" y="2"/>
                </a:lnTo>
                <a:cubicBezTo>
                  <a:pt x="1062" y="2"/>
                  <a:pt x="988" y="206"/>
                  <a:pt x="840" y="1034"/>
                </a:cubicBezTo>
                <a:cubicBezTo>
                  <a:pt x="420" y="1032"/>
                  <a:pt x="0" y="1030"/>
                  <a:pt x="0" y="1030"/>
                </a:cubicBezTo>
                <a:lnTo>
                  <a:pt x="2" y="0"/>
                </a:lnTo>
                <a:close/>
              </a:path>
            </a:pathLst>
          </a:custGeom>
          <a:solidFill>
            <a:schemeClr val="accent1">
              <a:alpha val="50194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98"/>
          <p:cNvSpPr>
            <a:spLocks noChangeArrowheads="1"/>
          </p:cNvSpPr>
          <p:nvPr/>
        </p:nvSpPr>
        <p:spPr bwMode="auto">
          <a:xfrm>
            <a:off x="1785937" y="990602"/>
            <a:ext cx="1096963" cy="1641475"/>
          </a:xfrm>
          <a:custGeom>
            <a:avLst/>
            <a:gdLst>
              <a:gd name="T0" fmla="*/ 226 w 518"/>
              <a:gd name="T1" fmla="*/ 0 h 1034"/>
              <a:gd name="T2" fmla="*/ 518 w 518"/>
              <a:gd name="T3" fmla="*/ 2 h 1034"/>
              <a:gd name="T4" fmla="*/ 308 w 518"/>
              <a:gd name="T5" fmla="*/ 1034 h 1034"/>
              <a:gd name="T6" fmla="*/ 0 w 518"/>
              <a:gd name="T7" fmla="*/ 1032 h 1034"/>
              <a:gd name="T8" fmla="*/ 226 w 518"/>
              <a:gd name="T9" fmla="*/ 0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8" h="1034">
                <a:moveTo>
                  <a:pt x="226" y="0"/>
                </a:moveTo>
                <a:cubicBezTo>
                  <a:pt x="372" y="1"/>
                  <a:pt x="518" y="2"/>
                  <a:pt x="518" y="2"/>
                </a:cubicBezTo>
                <a:cubicBezTo>
                  <a:pt x="518" y="2"/>
                  <a:pt x="386" y="520"/>
                  <a:pt x="308" y="1034"/>
                </a:cubicBezTo>
                <a:cubicBezTo>
                  <a:pt x="154" y="1033"/>
                  <a:pt x="0" y="1032"/>
                  <a:pt x="0" y="1032"/>
                </a:cubicBezTo>
                <a:cubicBezTo>
                  <a:pt x="0" y="1032"/>
                  <a:pt x="72" y="512"/>
                  <a:pt x="226" y="0"/>
                </a:cubicBezTo>
                <a:close/>
              </a:path>
            </a:pathLst>
          </a:custGeom>
          <a:solidFill>
            <a:schemeClr val="accent1">
              <a:alpha val="580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02"/>
          <p:cNvSpPr/>
          <p:nvPr/>
        </p:nvSpPr>
        <p:spPr bwMode="gray">
          <a:xfrm>
            <a:off x="1541465" y="2638427"/>
            <a:ext cx="896937" cy="2428875"/>
          </a:xfrm>
          <a:custGeom>
            <a:avLst/>
            <a:gdLst/>
            <a:ahLst/>
            <a:cxnLst>
              <a:cxn ang="0">
                <a:pos x="116" y="0"/>
              </a:cxn>
              <a:cxn ang="0">
                <a:pos x="424" y="0"/>
              </a:cxn>
              <a:cxn ang="0">
                <a:pos x="360" y="1530"/>
              </a:cxn>
              <a:cxn ang="0">
                <a:pos x="50" y="1530"/>
              </a:cxn>
              <a:cxn ang="0">
                <a:pos x="116" y="0"/>
              </a:cxn>
            </a:cxnLst>
            <a:rect l="0" t="0" r="r" b="b"/>
            <a:pathLst>
              <a:path w="424" h="1530">
                <a:moveTo>
                  <a:pt x="116" y="0"/>
                </a:moveTo>
                <a:cubicBezTo>
                  <a:pt x="270" y="0"/>
                  <a:pt x="424" y="0"/>
                  <a:pt x="424" y="0"/>
                </a:cubicBezTo>
                <a:cubicBezTo>
                  <a:pt x="302" y="726"/>
                  <a:pt x="360" y="1530"/>
                  <a:pt x="360" y="1530"/>
                </a:cubicBezTo>
                <a:cubicBezTo>
                  <a:pt x="360" y="1530"/>
                  <a:pt x="205" y="1530"/>
                  <a:pt x="50" y="1530"/>
                </a:cubicBezTo>
                <a:cubicBezTo>
                  <a:pt x="0" y="798"/>
                  <a:pt x="88" y="226"/>
                  <a:pt x="116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78"/>
          <p:cNvSpPr>
            <a:spLocks noChangeArrowheads="1"/>
          </p:cNvSpPr>
          <p:nvPr/>
        </p:nvSpPr>
        <p:spPr bwMode="auto">
          <a:xfrm>
            <a:off x="776289" y="2"/>
            <a:ext cx="1947863" cy="6867525"/>
          </a:xfrm>
          <a:custGeom>
            <a:avLst/>
            <a:gdLst>
              <a:gd name="T0" fmla="*/ 920 w 920"/>
              <a:gd name="T1" fmla="*/ 0 h 4326"/>
              <a:gd name="T2" fmla="*/ 571 w 920"/>
              <a:gd name="T3" fmla="*/ 4326 h 43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20" h="4326">
                <a:moveTo>
                  <a:pt x="920" y="0"/>
                </a:moveTo>
                <a:cubicBezTo>
                  <a:pt x="0" y="2243"/>
                  <a:pt x="571" y="4326"/>
                  <a:pt x="571" y="4326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Line 104"/>
          <p:cNvSpPr>
            <a:spLocks noChangeShapeType="1"/>
          </p:cNvSpPr>
          <p:nvPr/>
        </p:nvSpPr>
        <p:spPr bwMode="auto">
          <a:xfrm>
            <a:off x="-7939" y="5954715"/>
            <a:ext cx="2446339" cy="3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05"/>
          <p:cNvSpPr>
            <a:spLocks noChangeArrowheads="1"/>
          </p:cNvSpPr>
          <p:nvPr/>
        </p:nvSpPr>
        <p:spPr bwMode="auto">
          <a:xfrm>
            <a:off x="1" y="3663950"/>
            <a:ext cx="1747839" cy="2286000"/>
          </a:xfrm>
          <a:custGeom>
            <a:avLst/>
            <a:gdLst>
              <a:gd name="T0" fmla="*/ 0 w 826"/>
              <a:gd name="T1" fmla="*/ 0 h 1440"/>
              <a:gd name="T2" fmla="*/ 770 w 826"/>
              <a:gd name="T3" fmla="*/ 0 h 1440"/>
              <a:gd name="T4" fmla="*/ 826 w 826"/>
              <a:gd name="T5" fmla="*/ 1440 h 1440"/>
              <a:gd name="T6" fmla="*/ 0 w 826"/>
              <a:gd name="T7" fmla="*/ 1440 h 1440"/>
              <a:gd name="T8" fmla="*/ 0 w 826"/>
              <a:gd name="T9" fmla="*/ 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6" h="1440">
                <a:moveTo>
                  <a:pt x="0" y="0"/>
                </a:moveTo>
                <a:cubicBezTo>
                  <a:pt x="0" y="0"/>
                  <a:pt x="385" y="0"/>
                  <a:pt x="770" y="0"/>
                </a:cubicBezTo>
                <a:cubicBezTo>
                  <a:pt x="724" y="786"/>
                  <a:pt x="826" y="1440"/>
                  <a:pt x="826" y="1440"/>
                </a:cubicBezTo>
                <a:lnTo>
                  <a:pt x="0" y="14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194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106"/>
          <p:cNvSpPr>
            <a:spLocks noChangeArrowheads="1"/>
          </p:cNvSpPr>
          <p:nvPr/>
        </p:nvSpPr>
        <p:spPr bwMode="auto">
          <a:xfrm>
            <a:off x="1" y="5962650"/>
            <a:ext cx="1976439" cy="895350"/>
          </a:xfrm>
          <a:custGeom>
            <a:avLst/>
            <a:gdLst>
              <a:gd name="T0" fmla="*/ 0 w 934"/>
              <a:gd name="T1" fmla="*/ 0 h 564"/>
              <a:gd name="T2" fmla="*/ 828 w 934"/>
              <a:gd name="T3" fmla="*/ 0 h 564"/>
              <a:gd name="T4" fmla="*/ 934 w 934"/>
              <a:gd name="T5" fmla="*/ 564 h 564"/>
              <a:gd name="T6" fmla="*/ 0 w 934"/>
              <a:gd name="T7" fmla="*/ 564 h 564"/>
              <a:gd name="T8" fmla="*/ 0 w 934"/>
              <a:gd name="T9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4" h="564">
                <a:moveTo>
                  <a:pt x="0" y="0"/>
                </a:moveTo>
                <a:lnTo>
                  <a:pt x="828" y="0"/>
                </a:lnTo>
                <a:cubicBezTo>
                  <a:pt x="828" y="0"/>
                  <a:pt x="868" y="306"/>
                  <a:pt x="934" y="564"/>
                </a:cubicBezTo>
                <a:cubicBezTo>
                  <a:pt x="467" y="564"/>
                  <a:pt x="0" y="564"/>
                  <a:pt x="0" y="56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pic>
        <p:nvPicPr>
          <p:cNvPr id="22" name="Picture 114" descr="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334002"/>
            <a:ext cx="2101851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89200" y="3657600"/>
            <a:ext cx="9499600" cy="381000"/>
          </a:xfrm>
          <a:prstGeom prst="rect">
            <a:avLst/>
          </a:prstGeom>
        </p:spPr>
        <p:txBody>
          <a:bodyPr/>
          <a:lstStyle>
            <a:lvl1pPr>
              <a:defRPr sz="2850" b="1"/>
            </a:lvl1pPr>
          </a:lstStyle>
          <a:p>
            <a:r>
              <a:rPr lang="zh-CN" altLang="en-US" noProof="1"/>
              <a:t>单击此处编辑母版标题样式</a:t>
            </a:r>
            <a:endParaRPr lang="en-US" altLang="zh-CN" noProof="1"/>
          </a:p>
        </p:txBody>
      </p:sp>
      <p:sp>
        <p:nvSpPr>
          <p:cNvPr id="23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4621213" y="6613527"/>
            <a:ext cx="2844800" cy="168275"/>
          </a:xfrm>
          <a:ln>
            <a:miter lim="800000"/>
          </a:ln>
        </p:spPr>
        <p:txBody>
          <a:bodyPr wrap="square" numCol="1" anchor="t" anchorCtr="0" compatLnSpc="1"/>
          <a:lstStyle>
            <a:lvl1pPr algn="ctr">
              <a:defRPr dirty="0"/>
            </a:lvl1pPr>
          </a:lstStyle>
          <a:p>
            <a:fld id="{0DF1FC15-5571-46A7-8A43-00924F50DB24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angle 4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366713" y="6605590"/>
            <a:ext cx="2844800" cy="168275"/>
          </a:xfrm>
          <a:ln>
            <a:miter lim="800000"/>
          </a:ln>
        </p:spPr>
        <p:txBody>
          <a:bodyPr wrap="square" numCol="1" anchor="t" anchorCtr="0" compatLnSpc="1"/>
          <a:lstStyle>
            <a:lvl1pPr algn="l" fontAlgn="base">
              <a:defRPr sz="1050" b="0" noProof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" name="页脚占位符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defRPr sz="1050" noProof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标题背景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9" t="5373" b="39822"/>
          <a:stretch>
            <a:fillRect/>
          </a:stretch>
        </p:blipFill>
        <p:spPr bwMode="auto">
          <a:xfrm>
            <a:off x="6096000" y="0"/>
            <a:ext cx="60960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 descr="标题背景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4167"/>
          <a:stretch>
            <a:fillRect/>
          </a:stretch>
        </p:blipFill>
        <p:spPr bwMode="auto">
          <a:xfrm>
            <a:off x="-107950" y="2"/>
            <a:ext cx="64897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标题背景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51874" r="57533"/>
          <a:stretch>
            <a:fillRect/>
          </a:stretch>
        </p:blipFill>
        <p:spPr bwMode="auto">
          <a:xfrm>
            <a:off x="0" y="2286000"/>
            <a:ext cx="1809751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5"/>
          <p:cNvSpPr>
            <a:spLocks noChangeArrowheads="1"/>
          </p:cNvSpPr>
          <p:nvPr/>
        </p:nvSpPr>
        <p:spPr bwMode="gray">
          <a:xfrm>
            <a:off x="0" y="4371975"/>
            <a:ext cx="12192000" cy="152400"/>
          </a:xfrm>
          <a:prstGeom prst="rect">
            <a:avLst/>
          </a:prstGeom>
          <a:solidFill>
            <a:schemeClr val="accent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Rectangle 84"/>
          <p:cNvSpPr>
            <a:spLocks noChangeArrowheads="1"/>
          </p:cNvSpPr>
          <p:nvPr/>
        </p:nvSpPr>
        <p:spPr bwMode="gray">
          <a:xfrm>
            <a:off x="0" y="3352800"/>
            <a:ext cx="121920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Freeform 72"/>
          <p:cNvSpPr>
            <a:spLocks noChangeArrowheads="1"/>
          </p:cNvSpPr>
          <p:nvPr/>
        </p:nvSpPr>
        <p:spPr bwMode="auto">
          <a:xfrm>
            <a:off x="-12700" y="-38100"/>
            <a:ext cx="2738439" cy="1023938"/>
          </a:xfrm>
          <a:custGeom>
            <a:avLst/>
            <a:gdLst>
              <a:gd name="T0" fmla="*/ 0 w 1294"/>
              <a:gd name="T1" fmla="*/ 21 h 645"/>
              <a:gd name="T2" fmla="*/ 1294 w 1294"/>
              <a:gd name="T3" fmla="*/ 20 h 645"/>
              <a:gd name="T4" fmla="*/ 1065 w 1294"/>
              <a:gd name="T5" fmla="*/ 645 h 645"/>
              <a:gd name="T6" fmla="*/ 6 w 1294"/>
              <a:gd name="T7" fmla="*/ 641 h 645"/>
              <a:gd name="T8" fmla="*/ 0 w 1294"/>
              <a:gd name="T9" fmla="*/ 21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4" h="645">
                <a:moveTo>
                  <a:pt x="0" y="21"/>
                </a:moveTo>
                <a:cubicBezTo>
                  <a:pt x="0" y="21"/>
                  <a:pt x="1004" y="25"/>
                  <a:pt x="1294" y="20"/>
                </a:cubicBezTo>
                <a:cubicBezTo>
                  <a:pt x="1236" y="122"/>
                  <a:pt x="1181" y="333"/>
                  <a:pt x="1065" y="645"/>
                </a:cubicBezTo>
                <a:cubicBezTo>
                  <a:pt x="603" y="639"/>
                  <a:pt x="210" y="645"/>
                  <a:pt x="6" y="641"/>
                </a:cubicBezTo>
                <a:cubicBezTo>
                  <a:pt x="3" y="507"/>
                  <a:pt x="6" y="0"/>
                  <a:pt x="0" y="21"/>
                </a:cubicBezTo>
                <a:close/>
              </a:path>
            </a:pathLst>
          </a:custGeom>
          <a:solidFill>
            <a:schemeClr val="hlink">
              <a:alpha val="50194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Line 80"/>
          <p:cNvSpPr>
            <a:spLocks noChangeShapeType="1"/>
          </p:cNvSpPr>
          <p:nvPr/>
        </p:nvSpPr>
        <p:spPr bwMode="auto">
          <a:xfrm>
            <a:off x="12701" y="3657600"/>
            <a:ext cx="16129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Line 83"/>
          <p:cNvSpPr>
            <a:spLocks noChangeShapeType="1"/>
          </p:cNvSpPr>
          <p:nvPr/>
        </p:nvSpPr>
        <p:spPr bwMode="auto">
          <a:xfrm>
            <a:off x="12701" y="5076825"/>
            <a:ext cx="23241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71"/>
          <p:cNvSpPr>
            <a:spLocks noChangeArrowheads="1"/>
          </p:cNvSpPr>
          <p:nvPr/>
        </p:nvSpPr>
        <p:spPr bwMode="auto">
          <a:xfrm>
            <a:off x="1649414" y="5080002"/>
            <a:ext cx="1030287" cy="1781175"/>
          </a:xfrm>
          <a:custGeom>
            <a:avLst/>
            <a:gdLst>
              <a:gd name="T0" fmla="*/ 0 w 487"/>
              <a:gd name="T1" fmla="*/ 2 h 1118"/>
              <a:gd name="T2" fmla="*/ 310 w 487"/>
              <a:gd name="T3" fmla="*/ 0 h 1118"/>
              <a:gd name="T4" fmla="*/ 487 w 487"/>
              <a:gd name="T5" fmla="*/ 1118 h 1118"/>
              <a:gd name="T6" fmla="*/ 159 w 487"/>
              <a:gd name="T7" fmla="*/ 1116 h 1118"/>
              <a:gd name="T8" fmla="*/ 0 w 487"/>
              <a:gd name="T9" fmla="*/ 2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7" h="1118">
                <a:moveTo>
                  <a:pt x="0" y="2"/>
                </a:moveTo>
                <a:cubicBezTo>
                  <a:pt x="155" y="1"/>
                  <a:pt x="310" y="0"/>
                  <a:pt x="310" y="0"/>
                </a:cubicBezTo>
                <a:cubicBezTo>
                  <a:pt x="310" y="0"/>
                  <a:pt x="370" y="714"/>
                  <a:pt x="487" y="1118"/>
                </a:cubicBezTo>
                <a:cubicBezTo>
                  <a:pt x="487" y="1118"/>
                  <a:pt x="320" y="1117"/>
                  <a:pt x="159" y="1116"/>
                </a:cubicBezTo>
                <a:cubicBezTo>
                  <a:pt x="159" y="1116"/>
                  <a:pt x="20" y="532"/>
                  <a:pt x="0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Line 94"/>
          <p:cNvSpPr>
            <a:spLocks noChangeShapeType="1"/>
          </p:cNvSpPr>
          <p:nvPr/>
        </p:nvSpPr>
        <p:spPr bwMode="auto">
          <a:xfrm>
            <a:off x="0" y="2628900"/>
            <a:ext cx="2438400" cy="6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Line 95"/>
          <p:cNvSpPr>
            <a:spLocks noChangeShapeType="1"/>
          </p:cNvSpPr>
          <p:nvPr/>
        </p:nvSpPr>
        <p:spPr bwMode="auto">
          <a:xfrm>
            <a:off x="-7938" y="982663"/>
            <a:ext cx="2890839" cy="476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96"/>
          <p:cNvSpPr>
            <a:spLocks noChangeArrowheads="1"/>
          </p:cNvSpPr>
          <p:nvPr/>
        </p:nvSpPr>
        <p:spPr bwMode="auto">
          <a:xfrm>
            <a:off x="2268540" y="-3175"/>
            <a:ext cx="1012825" cy="984250"/>
          </a:xfrm>
          <a:custGeom>
            <a:avLst/>
            <a:gdLst>
              <a:gd name="T0" fmla="*/ 218 w 478"/>
              <a:gd name="T1" fmla="*/ 0 h 620"/>
              <a:gd name="T2" fmla="*/ 478 w 478"/>
              <a:gd name="T3" fmla="*/ 0 h 620"/>
              <a:gd name="T4" fmla="*/ 292 w 478"/>
              <a:gd name="T5" fmla="*/ 618 h 620"/>
              <a:gd name="T6" fmla="*/ 0 w 478"/>
              <a:gd name="T7" fmla="*/ 620 h 620"/>
              <a:gd name="T8" fmla="*/ 218 w 478"/>
              <a:gd name="T9" fmla="*/ 0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8" h="620">
                <a:moveTo>
                  <a:pt x="218" y="0"/>
                </a:moveTo>
                <a:cubicBezTo>
                  <a:pt x="218" y="0"/>
                  <a:pt x="348" y="0"/>
                  <a:pt x="478" y="0"/>
                </a:cubicBezTo>
                <a:cubicBezTo>
                  <a:pt x="446" y="120"/>
                  <a:pt x="380" y="312"/>
                  <a:pt x="292" y="618"/>
                </a:cubicBezTo>
                <a:cubicBezTo>
                  <a:pt x="150" y="618"/>
                  <a:pt x="0" y="620"/>
                  <a:pt x="0" y="620"/>
                </a:cubicBezTo>
                <a:cubicBezTo>
                  <a:pt x="90" y="310"/>
                  <a:pt x="218" y="0"/>
                  <a:pt x="218" y="0"/>
                </a:cubicBezTo>
                <a:close/>
              </a:path>
            </a:pathLst>
          </a:custGeom>
          <a:solidFill>
            <a:schemeClr val="accent1">
              <a:alpha val="450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97"/>
          <p:cNvSpPr>
            <a:spLocks noChangeArrowheads="1"/>
          </p:cNvSpPr>
          <p:nvPr/>
        </p:nvSpPr>
        <p:spPr bwMode="auto">
          <a:xfrm>
            <a:off x="1" y="990602"/>
            <a:ext cx="2247900" cy="1641475"/>
          </a:xfrm>
          <a:custGeom>
            <a:avLst/>
            <a:gdLst>
              <a:gd name="T0" fmla="*/ 2 w 1062"/>
              <a:gd name="T1" fmla="*/ 0 h 1034"/>
              <a:gd name="T2" fmla="*/ 1062 w 1062"/>
              <a:gd name="T3" fmla="*/ 2 h 1034"/>
              <a:gd name="T4" fmla="*/ 840 w 1062"/>
              <a:gd name="T5" fmla="*/ 1034 h 1034"/>
              <a:gd name="T6" fmla="*/ 0 w 1062"/>
              <a:gd name="T7" fmla="*/ 1030 h 1034"/>
              <a:gd name="T8" fmla="*/ 2 w 1062"/>
              <a:gd name="T9" fmla="*/ 0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2" h="1034">
                <a:moveTo>
                  <a:pt x="2" y="0"/>
                </a:moveTo>
                <a:lnTo>
                  <a:pt x="1062" y="2"/>
                </a:lnTo>
                <a:cubicBezTo>
                  <a:pt x="1062" y="2"/>
                  <a:pt x="988" y="206"/>
                  <a:pt x="840" y="1034"/>
                </a:cubicBezTo>
                <a:cubicBezTo>
                  <a:pt x="420" y="1032"/>
                  <a:pt x="0" y="1030"/>
                  <a:pt x="0" y="1030"/>
                </a:cubicBezTo>
                <a:lnTo>
                  <a:pt x="2" y="0"/>
                </a:lnTo>
                <a:close/>
              </a:path>
            </a:pathLst>
          </a:custGeom>
          <a:solidFill>
            <a:schemeClr val="accent1">
              <a:alpha val="50194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98"/>
          <p:cNvSpPr>
            <a:spLocks noChangeArrowheads="1"/>
          </p:cNvSpPr>
          <p:nvPr/>
        </p:nvSpPr>
        <p:spPr bwMode="auto">
          <a:xfrm>
            <a:off x="1785937" y="990602"/>
            <a:ext cx="1096963" cy="1641475"/>
          </a:xfrm>
          <a:custGeom>
            <a:avLst/>
            <a:gdLst>
              <a:gd name="T0" fmla="*/ 226 w 518"/>
              <a:gd name="T1" fmla="*/ 0 h 1034"/>
              <a:gd name="T2" fmla="*/ 518 w 518"/>
              <a:gd name="T3" fmla="*/ 2 h 1034"/>
              <a:gd name="T4" fmla="*/ 308 w 518"/>
              <a:gd name="T5" fmla="*/ 1034 h 1034"/>
              <a:gd name="T6" fmla="*/ 0 w 518"/>
              <a:gd name="T7" fmla="*/ 1032 h 1034"/>
              <a:gd name="T8" fmla="*/ 226 w 518"/>
              <a:gd name="T9" fmla="*/ 0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8" h="1034">
                <a:moveTo>
                  <a:pt x="226" y="0"/>
                </a:moveTo>
                <a:cubicBezTo>
                  <a:pt x="372" y="1"/>
                  <a:pt x="518" y="2"/>
                  <a:pt x="518" y="2"/>
                </a:cubicBezTo>
                <a:cubicBezTo>
                  <a:pt x="518" y="2"/>
                  <a:pt x="386" y="520"/>
                  <a:pt x="308" y="1034"/>
                </a:cubicBezTo>
                <a:cubicBezTo>
                  <a:pt x="154" y="1033"/>
                  <a:pt x="0" y="1032"/>
                  <a:pt x="0" y="1032"/>
                </a:cubicBezTo>
                <a:cubicBezTo>
                  <a:pt x="0" y="1032"/>
                  <a:pt x="72" y="512"/>
                  <a:pt x="226" y="0"/>
                </a:cubicBezTo>
                <a:close/>
              </a:path>
            </a:pathLst>
          </a:custGeom>
          <a:solidFill>
            <a:schemeClr val="accent1">
              <a:alpha val="580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02"/>
          <p:cNvSpPr/>
          <p:nvPr/>
        </p:nvSpPr>
        <p:spPr bwMode="gray">
          <a:xfrm>
            <a:off x="1541465" y="2638427"/>
            <a:ext cx="896937" cy="2428875"/>
          </a:xfrm>
          <a:custGeom>
            <a:avLst/>
            <a:gdLst/>
            <a:ahLst/>
            <a:cxnLst>
              <a:cxn ang="0">
                <a:pos x="116" y="0"/>
              </a:cxn>
              <a:cxn ang="0">
                <a:pos x="424" y="0"/>
              </a:cxn>
              <a:cxn ang="0">
                <a:pos x="360" y="1530"/>
              </a:cxn>
              <a:cxn ang="0">
                <a:pos x="50" y="1530"/>
              </a:cxn>
              <a:cxn ang="0">
                <a:pos x="116" y="0"/>
              </a:cxn>
            </a:cxnLst>
            <a:rect l="0" t="0" r="r" b="b"/>
            <a:pathLst>
              <a:path w="424" h="1530">
                <a:moveTo>
                  <a:pt x="116" y="0"/>
                </a:moveTo>
                <a:cubicBezTo>
                  <a:pt x="270" y="0"/>
                  <a:pt x="424" y="0"/>
                  <a:pt x="424" y="0"/>
                </a:cubicBezTo>
                <a:cubicBezTo>
                  <a:pt x="302" y="726"/>
                  <a:pt x="360" y="1530"/>
                  <a:pt x="360" y="1530"/>
                </a:cubicBezTo>
                <a:cubicBezTo>
                  <a:pt x="360" y="1530"/>
                  <a:pt x="205" y="1530"/>
                  <a:pt x="50" y="1530"/>
                </a:cubicBezTo>
                <a:cubicBezTo>
                  <a:pt x="0" y="798"/>
                  <a:pt x="88" y="226"/>
                  <a:pt x="116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78"/>
          <p:cNvSpPr>
            <a:spLocks noChangeArrowheads="1"/>
          </p:cNvSpPr>
          <p:nvPr/>
        </p:nvSpPr>
        <p:spPr bwMode="auto">
          <a:xfrm>
            <a:off x="776289" y="2"/>
            <a:ext cx="1947863" cy="6867525"/>
          </a:xfrm>
          <a:custGeom>
            <a:avLst/>
            <a:gdLst>
              <a:gd name="T0" fmla="*/ 920 w 920"/>
              <a:gd name="T1" fmla="*/ 0 h 4326"/>
              <a:gd name="T2" fmla="*/ 571 w 920"/>
              <a:gd name="T3" fmla="*/ 4326 h 43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20" h="4326">
                <a:moveTo>
                  <a:pt x="920" y="0"/>
                </a:moveTo>
                <a:cubicBezTo>
                  <a:pt x="0" y="2243"/>
                  <a:pt x="571" y="4326"/>
                  <a:pt x="571" y="4326"/>
                </a:cubicBezTo>
              </a:path>
            </a:pathLst>
          </a:cu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Line 104"/>
          <p:cNvSpPr>
            <a:spLocks noChangeShapeType="1"/>
          </p:cNvSpPr>
          <p:nvPr/>
        </p:nvSpPr>
        <p:spPr bwMode="auto">
          <a:xfrm>
            <a:off x="-7939" y="5954715"/>
            <a:ext cx="2446339" cy="3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05"/>
          <p:cNvSpPr>
            <a:spLocks noChangeArrowheads="1"/>
          </p:cNvSpPr>
          <p:nvPr/>
        </p:nvSpPr>
        <p:spPr bwMode="auto">
          <a:xfrm>
            <a:off x="1" y="3663950"/>
            <a:ext cx="1747839" cy="2286000"/>
          </a:xfrm>
          <a:custGeom>
            <a:avLst/>
            <a:gdLst>
              <a:gd name="T0" fmla="*/ 0 w 826"/>
              <a:gd name="T1" fmla="*/ 0 h 1440"/>
              <a:gd name="T2" fmla="*/ 770 w 826"/>
              <a:gd name="T3" fmla="*/ 0 h 1440"/>
              <a:gd name="T4" fmla="*/ 826 w 826"/>
              <a:gd name="T5" fmla="*/ 1440 h 1440"/>
              <a:gd name="T6" fmla="*/ 0 w 826"/>
              <a:gd name="T7" fmla="*/ 1440 h 1440"/>
              <a:gd name="T8" fmla="*/ 0 w 826"/>
              <a:gd name="T9" fmla="*/ 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26" h="1440">
                <a:moveTo>
                  <a:pt x="0" y="0"/>
                </a:moveTo>
                <a:cubicBezTo>
                  <a:pt x="0" y="0"/>
                  <a:pt x="385" y="0"/>
                  <a:pt x="770" y="0"/>
                </a:cubicBezTo>
                <a:cubicBezTo>
                  <a:pt x="724" y="786"/>
                  <a:pt x="826" y="1440"/>
                  <a:pt x="826" y="1440"/>
                </a:cubicBezTo>
                <a:lnTo>
                  <a:pt x="0" y="14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194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106"/>
          <p:cNvSpPr>
            <a:spLocks noChangeArrowheads="1"/>
          </p:cNvSpPr>
          <p:nvPr/>
        </p:nvSpPr>
        <p:spPr bwMode="auto">
          <a:xfrm>
            <a:off x="1" y="5962650"/>
            <a:ext cx="1976439" cy="895350"/>
          </a:xfrm>
          <a:custGeom>
            <a:avLst/>
            <a:gdLst>
              <a:gd name="T0" fmla="*/ 0 w 934"/>
              <a:gd name="T1" fmla="*/ 0 h 564"/>
              <a:gd name="T2" fmla="*/ 828 w 934"/>
              <a:gd name="T3" fmla="*/ 0 h 564"/>
              <a:gd name="T4" fmla="*/ 934 w 934"/>
              <a:gd name="T5" fmla="*/ 564 h 564"/>
              <a:gd name="T6" fmla="*/ 0 w 934"/>
              <a:gd name="T7" fmla="*/ 564 h 564"/>
              <a:gd name="T8" fmla="*/ 0 w 934"/>
              <a:gd name="T9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4" h="564">
                <a:moveTo>
                  <a:pt x="0" y="0"/>
                </a:moveTo>
                <a:lnTo>
                  <a:pt x="828" y="0"/>
                </a:lnTo>
                <a:cubicBezTo>
                  <a:pt x="828" y="0"/>
                  <a:pt x="868" y="306"/>
                  <a:pt x="934" y="564"/>
                </a:cubicBezTo>
                <a:cubicBezTo>
                  <a:pt x="467" y="564"/>
                  <a:pt x="0" y="564"/>
                  <a:pt x="0" y="56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pic>
        <p:nvPicPr>
          <p:cNvPr id="22" name="Picture 114" descr="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334002"/>
            <a:ext cx="2101851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89200" y="3657600"/>
            <a:ext cx="9499600" cy="381000"/>
          </a:xfrm>
          <a:prstGeom prst="rect">
            <a:avLst/>
          </a:prstGeom>
        </p:spPr>
        <p:txBody>
          <a:bodyPr/>
          <a:lstStyle>
            <a:lvl1pPr>
              <a:defRPr sz="2850" b="1"/>
            </a:lvl1pPr>
          </a:lstStyle>
          <a:p>
            <a:r>
              <a:rPr lang="zh-CN" altLang="en-US" noProof="1"/>
              <a:t>单击此处编辑母版标题样式</a:t>
            </a:r>
            <a:endParaRPr lang="en-US" altLang="zh-CN" noProof="1"/>
          </a:p>
        </p:txBody>
      </p:sp>
      <p:sp>
        <p:nvSpPr>
          <p:cNvPr id="23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4621213" y="6613527"/>
            <a:ext cx="2844800" cy="168275"/>
          </a:xfrm>
          <a:ln>
            <a:miter lim="800000"/>
          </a:ln>
        </p:spPr>
        <p:txBody>
          <a:bodyPr wrap="square" numCol="1" anchor="t" anchorCtr="0" compatLnSpc="1"/>
          <a:lstStyle>
            <a:lvl1pPr algn="ctr">
              <a:defRPr dirty="0"/>
            </a:lvl1pPr>
          </a:lstStyle>
          <a:p>
            <a:fld id="{9B732E99-3E63-4C97-B344-F3FB246D0334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angle 4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366713" y="6605590"/>
            <a:ext cx="2844800" cy="168275"/>
          </a:xfrm>
          <a:ln>
            <a:miter lim="800000"/>
          </a:ln>
        </p:spPr>
        <p:txBody>
          <a:bodyPr wrap="square" numCol="1" anchor="t" anchorCtr="0" compatLnSpc="1"/>
          <a:lstStyle>
            <a:lvl1pPr algn="l" fontAlgn="base">
              <a:defRPr sz="1050" b="0" noProof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" name="页脚占位符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defRPr sz="1050" noProof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图片 6" descr="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115888"/>
            <a:ext cx="12217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xing" descr="图片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8" y="508000"/>
            <a:ext cx="12011025" cy="17394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0" name="矩形 7"/>
          <p:cNvSpPr/>
          <p:nvPr/>
        </p:nvSpPr>
        <p:spPr>
          <a:xfrm>
            <a:off x="-25400" y="730250"/>
            <a:ext cx="12217400" cy="6370638"/>
          </a:xfrm>
          <a:prstGeom prst="rect">
            <a:avLst/>
          </a:prstGeom>
          <a:gradFill rotWithShape="1">
            <a:gsLst>
              <a:gs pos="0">
                <a:schemeClr val="bg1">
                  <a:alpha val="89000"/>
                </a:schemeClr>
              </a:gs>
              <a:gs pos="100000">
                <a:schemeClr val="bg1">
                  <a:alpha val="89000"/>
                </a:schemeClr>
              </a:gs>
            </a:gsLst>
            <a:lin ang="16200000" scaled="1"/>
          </a:gradFill>
          <a:ln w="9525"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lvl="0" indent="0" algn="ctr" eaLnBrk="1" hangingPunct="1"/>
            <a:endParaRPr lang="en-US" altLang="en-US"/>
          </a:p>
        </p:txBody>
      </p:sp>
      <p:sp>
        <p:nvSpPr>
          <p:cNvPr id="3081" name="矩形 8"/>
          <p:cNvSpPr/>
          <p:nvPr/>
        </p:nvSpPr>
        <p:spPr>
          <a:xfrm>
            <a:off x="-84137" y="769938"/>
            <a:ext cx="12276137" cy="107950"/>
          </a:xfrm>
          <a:prstGeom prst="rect">
            <a:avLst/>
          </a:prstGeom>
          <a:solidFill>
            <a:srgbClr val="660066"/>
          </a:solidFill>
          <a:ln w="25400">
            <a:noFill/>
          </a:ln>
        </p:spPr>
        <p:txBody>
          <a:bodyPr anchor="ctr"/>
          <a:lstStyle/>
          <a:p>
            <a:pPr marL="0" lvl="0" indent="0"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教学分析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教学分析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矩形 5"/>
          <p:cNvSpPr/>
          <p:nvPr/>
        </p:nvSpPr>
        <p:spPr>
          <a:xfrm>
            <a:off x="2232025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zh-CN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Reading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/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教学设计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矩形 5"/>
          <p:cNvSpPr/>
          <p:nvPr/>
        </p:nvSpPr>
        <p:spPr>
          <a:xfrm>
            <a:off x="2224088" y="2841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课后巩固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/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EF872-2E36-48F7-8F1E-A25F16DD7F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教学设计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矩形 5"/>
          <p:cNvSpPr/>
          <p:nvPr/>
        </p:nvSpPr>
        <p:spPr>
          <a:xfrm>
            <a:off x="2224088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教学过程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教学过程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矩形 5"/>
          <p:cNvSpPr/>
          <p:nvPr/>
        </p:nvSpPr>
        <p:spPr>
          <a:xfrm>
            <a:off x="2224088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课后巩固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hangingPunct="1"/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椭圆 1"/>
          <p:cNvSpPr/>
          <p:nvPr/>
        </p:nvSpPr>
        <p:spPr>
          <a:xfrm>
            <a:off x="1624013" y="0"/>
            <a:ext cx="8943975" cy="3752850"/>
          </a:xfrm>
          <a:blipFill rotWithShape="1">
            <a:blip r:embed="rId2"/>
            <a:stretch>
              <a:fillRect/>
            </a:stretch>
          </a:blipFill>
          <a:ln w="25400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5" name="TextBox 3"/>
          <p:cNvSpPr/>
          <p:nvPr/>
        </p:nvSpPr>
        <p:spPr>
          <a:xfrm>
            <a:off x="1993900" y="3860800"/>
            <a:ext cx="8204200" cy="92392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5400">
                <a:solidFill>
                  <a:srgbClr val="595959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康俪金黑W8(P)" pitchFamily="34" charset="-122"/>
                <a:ea typeface="华康俪金黑W8(P)" pitchFamily="34" charset="-122"/>
              </a:rPr>
              <a:t>感谢收看 请多指点</a:t>
            </a:r>
            <a:endParaRPr lang="zh-CN" altLang="en-US" sz="5400">
              <a:solidFill>
                <a:srgbClr val="595959"/>
              </a:solidFill>
              <a:effectLst>
                <a:outerShdw blurRad="38100" dist="38100" dir="2700000">
                  <a:srgbClr val="C0C0C0"/>
                </a:outerShdw>
              </a:effectLst>
              <a:latin typeface="华康俪金黑W8(P)" pitchFamily="34" charset="-122"/>
              <a:ea typeface="华康俪金黑W8(P)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319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fld id="{BB962C8B-B14F-4D97-AF65-F5344CB8AC3E}" type="datetime1">
              <a:rPr lang="en-US" altLang="en-US">
                <a:latin typeface="Arial" panose="020B0604020202020204" pitchFamily="34" charset="0"/>
              </a:rPr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20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 flipH="1">
            <a:off x="0" y="0"/>
            <a:ext cx="0" cy="0"/>
          </a:xfrm>
        </p:spPr>
        <p:txBody>
          <a:bodyPr/>
          <a:lstStyle/>
          <a:p>
            <a:pPr lvl="0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434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343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fld id="{BB962C8B-B14F-4D97-AF65-F5344CB8AC3E}" type="datetime1">
              <a:rPr lang="en-US" altLang="en-US">
                <a:latin typeface="Arial" panose="020B0604020202020204" pitchFamily="34" charset="0"/>
              </a:rPr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34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教学设计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组合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92100" y="-12700"/>
            <a:ext cx="1730375" cy="1463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367" name="6"/>
          <p:cNvGrpSpPr/>
          <p:nvPr/>
        </p:nvGrpSpPr>
        <p:grpSpPr>
          <a:xfrm>
            <a:off x="690563" y="385763"/>
            <a:ext cx="661987" cy="1200150"/>
            <a:chOff x="7314523" y="1440019"/>
            <a:chExt cx="2081664" cy="5686619"/>
          </a:xfrm>
        </p:grpSpPr>
        <p:grpSp>
          <p:nvGrpSpPr>
            <p:cNvPr id="15368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5369" name="六边形 11"/>
              <p:cNvSpPr/>
              <p:nvPr/>
            </p:nvSpPr>
            <p:spPr>
              <a:xfrm>
                <a:off x="2848130" y="1860030"/>
                <a:ext cx="3807502" cy="3811022"/>
              </a:xfrm>
              <a:prstGeom prst="hexagon">
                <a:avLst>
                  <a:gd name="adj" fmla="val 28907"/>
                  <a:gd name="vf" fmla="val 115470"/>
                </a:avLst>
              </a:prstGeom>
              <a:gradFill rotWithShape="1">
                <a:gsLst>
                  <a:gs pos="0">
                    <a:srgbClr val="000000"/>
                  </a:gs>
                  <a:gs pos="100000">
                    <a:srgbClr val="E0E0E0"/>
                  </a:gs>
                </a:gsLst>
                <a:lin ang="5400000" scaled="1"/>
              </a:gradFill>
              <a:ln w="12700">
                <a:noFill/>
              </a:ln>
              <a:effectLst>
                <a:outerShdw dist="254000" dir="8100000" algn="tr" rotWithShape="0">
                  <a:srgbClr val="000000">
                    <a:alpha val="39999"/>
                  </a:srgbClr>
                </a:outerShdw>
              </a:effectLst>
            </p:spPr>
            <p:txBody>
              <a:bodyPr anchor="ctr"/>
              <a:lstStyle/>
              <a:p>
                <a:pPr marL="0" lvl="0" indent="0" algn="ctr" eaLnBrk="1" hangingPunct="1"/>
                <a:endParaRPr lang="zh-CN" altLang="en-US" sz="7200">
                  <a:solidFill>
                    <a:srgbClr val="E94744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15370" name="六边形 12"/>
              <p:cNvSpPr/>
              <p:nvPr/>
            </p:nvSpPr>
            <p:spPr>
              <a:xfrm>
                <a:off x="2939437" y="1942579"/>
                <a:ext cx="3624888" cy="3645923"/>
              </a:xfrm>
              <a:prstGeom prst="hexagon">
                <a:avLst>
                  <a:gd name="adj" fmla="val 28907"/>
                  <a:gd name="vf" fmla="val 115470"/>
                </a:avLst>
              </a:prstGeom>
              <a:gradFill rotWithShape="1">
                <a:gsLst>
                  <a:gs pos="0">
                    <a:srgbClr val="000000"/>
                  </a:gs>
                  <a:gs pos="100000">
                    <a:srgbClr val="DDDEDD"/>
                  </a:gs>
                </a:gsLst>
                <a:lin ang="18900000" scaled="1"/>
              </a:gradFill>
              <a:ln w="12700">
                <a:noFill/>
              </a:ln>
            </p:spPr>
            <p:txBody>
              <a:bodyPr anchor="ctr"/>
              <a:lstStyle/>
              <a:p>
                <a:pPr marL="0" lvl="0" indent="0" algn="ctr" eaLnBrk="1" hangingPunct="1"/>
                <a:endParaRPr lang="zh-CN" altLang="en-US" sz="7200">
                  <a:solidFill>
                    <a:srgbClr val="E94744"/>
                  </a:solidFill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15371" name="文本框 36"/>
            <p:cNvSpPr/>
            <p:nvPr/>
          </p:nvSpPr>
          <p:spPr>
            <a:xfrm>
              <a:off x="7908570" y="1447539"/>
              <a:ext cx="978433" cy="56790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marL="0" lvl="0" indent="0" eaLnBrk="1" hangingPunct="1"/>
              <a:endParaRPr lang="zh-CN" altLang="en-US" sz="7200" b="1">
                <a:solidFill>
                  <a:srgbClr val="E94744"/>
                </a:solidFill>
              </a:endParaRPr>
            </a:p>
          </p:txBody>
        </p:sp>
      </p:grpSp>
      <p:sp>
        <p:nvSpPr>
          <p:cNvPr id="15372" name="标题 1"/>
          <p:cNvSpPr/>
          <p:nvPr/>
        </p:nvSpPr>
        <p:spPr>
          <a:xfrm>
            <a:off x="1433513" y="249238"/>
            <a:ext cx="2263775" cy="438150"/>
          </a:xfrm>
          <a:prstGeom prst="rect">
            <a:avLst/>
          </a:prstGeom>
          <a:noFill/>
          <a:ln w="9525">
            <a:noFill/>
          </a:ln>
        </p:spPr>
        <p:txBody>
          <a:bodyPr wrap="none" lIns="68582" tIns="34292" rIns="68582" bIns="34292" anchor="ctr">
            <a:spAutoFit/>
          </a:bodyPr>
          <a:lstStyle/>
          <a:p>
            <a:pPr marL="0" lvl="0" indent="0" eaLnBrk="1" hangingPunct="1"/>
            <a:r>
              <a:rPr lang="en-US" altLang="zh-CN" sz="2400" b="1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Consolidation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373" name="直接连接符 14"/>
          <p:cNvCxnSpPr/>
          <p:nvPr/>
        </p:nvCxnSpPr>
        <p:spPr>
          <a:xfrm>
            <a:off x="687388" y="898525"/>
            <a:ext cx="10817225" cy="0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1537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fld id="{9A0DB2DC-4C9A-4742-B13C-FB6460FD3503}" type="slidenum">
              <a:rPr lang="zh-CN" altLang="en-US"/>
            </a:fld>
            <a:endParaRPr lang="zh-CN" altLang="en-US"/>
          </a:p>
        </p:txBody>
      </p:sp>
      <p:sp>
        <p:nvSpPr>
          <p:cNvPr id="15375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fld id="{BB962C8B-B14F-4D97-AF65-F5344CB8AC3E}" type="datetime1">
              <a:rPr lang="en-US" altLang="en-US"/>
            </a:fld>
            <a:endParaRPr lang="en-US" altLang="en-US"/>
          </a:p>
        </p:txBody>
      </p:sp>
      <p:sp>
        <p:nvSpPr>
          <p:cNvPr id="1537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教学过程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组合 6"/>
          <p:cNvPicPr/>
          <p:nvPr/>
        </p:nvPicPr>
        <p:blipFill>
          <a:blip r:embed="rId2"/>
          <a:stretch>
            <a:fillRect/>
          </a:stretch>
        </p:blipFill>
        <p:spPr>
          <a:xfrm>
            <a:off x="-292100" y="-12700"/>
            <a:ext cx="1730375" cy="1463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91" name="6"/>
          <p:cNvGrpSpPr/>
          <p:nvPr/>
        </p:nvGrpSpPr>
        <p:grpSpPr>
          <a:xfrm>
            <a:off x="690563" y="385763"/>
            <a:ext cx="661987" cy="1200150"/>
            <a:chOff x="7314523" y="1440019"/>
            <a:chExt cx="2081664" cy="5686619"/>
          </a:xfrm>
        </p:grpSpPr>
        <p:grpSp>
          <p:nvGrpSpPr>
            <p:cNvPr id="16392" name="组合 10"/>
            <p:cNvGrpSpPr/>
            <p:nvPr/>
          </p:nvGrpSpPr>
          <p:grpSpPr>
            <a:xfrm flipH="1">
              <a:off x="7314523" y="1440019"/>
              <a:ext cx="2081664" cy="2081664"/>
              <a:chOff x="2848130" y="1860030"/>
              <a:chExt cx="3807502" cy="3807503"/>
            </a:xfrm>
          </p:grpSpPr>
          <p:sp>
            <p:nvSpPr>
              <p:cNvPr id="16393" name="六边形 11"/>
              <p:cNvSpPr/>
              <p:nvPr/>
            </p:nvSpPr>
            <p:spPr>
              <a:xfrm>
                <a:off x="2848130" y="1860030"/>
                <a:ext cx="3807502" cy="3811022"/>
              </a:xfrm>
              <a:prstGeom prst="hexagon">
                <a:avLst>
                  <a:gd name="adj" fmla="val 28907"/>
                  <a:gd name="vf" fmla="val 115470"/>
                </a:avLst>
              </a:prstGeom>
              <a:gradFill rotWithShape="1">
                <a:gsLst>
                  <a:gs pos="0">
                    <a:srgbClr val="000000"/>
                  </a:gs>
                  <a:gs pos="100000">
                    <a:srgbClr val="E0E0E0"/>
                  </a:gs>
                </a:gsLst>
                <a:lin ang="5400000" scaled="1"/>
              </a:gradFill>
              <a:ln w="12700">
                <a:noFill/>
              </a:ln>
              <a:effectLst>
                <a:outerShdw dist="254000" dir="8100000" algn="tr" rotWithShape="0">
                  <a:srgbClr val="000000">
                    <a:alpha val="39999"/>
                  </a:srgbClr>
                </a:outerShdw>
              </a:effectLst>
            </p:spPr>
            <p:txBody>
              <a:bodyPr anchor="ctr"/>
              <a:lstStyle/>
              <a:p>
                <a:pPr marL="0" lvl="0" indent="0" algn="ctr" eaLnBrk="1" hangingPunct="1"/>
                <a:endParaRPr lang="zh-CN" altLang="en-US" sz="7200">
                  <a:solidFill>
                    <a:srgbClr val="E94744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16394" name="六边形 12"/>
              <p:cNvSpPr/>
              <p:nvPr/>
            </p:nvSpPr>
            <p:spPr>
              <a:xfrm>
                <a:off x="2939437" y="1942579"/>
                <a:ext cx="3624888" cy="3645923"/>
              </a:xfrm>
              <a:prstGeom prst="hexagon">
                <a:avLst>
                  <a:gd name="adj" fmla="val 28907"/>
                  <a:gd name="vf" fmla="val 115470"/>
                </a:avLst>
              </a:prstGeom>
              <a:gradFill rotWithShape="1">
                <a:gsLst>
                  <a:gs pos="0">
                    <a:srgbClr val="000000"/>
                  </a:gs>
                  <a:gs pos="100000">
                    <a:srgbClr val="DDDEDD"/>
                  </a:gs>
                </a:gsLst>
                <a:lin ang="18900000" scaled="1"/>
              </a:gradFill>
              <a:ln w="12700">
                <a:noFill/>
              </a:ln>
            </p:spPr>
            <p:txBody>
              <a:bodyPr anchor="ctr"/>
              <a:lstStyle/>
              <a:p>
                <a:pPr marL="0" lvl="0" indent="0" algn="ctr" eaLnBrk="1" hangingPunct="1"/>
                <a:endParaRPr lang="zh-CN" altLang="en-US" sz="7200">
                  <a:solidFill>
                    <a:srgbClr val="E94744"/>
                  </a:solidFill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16395" name="文本框 36"/>
            <p:cNvSpPr/>
            <p:nvPr/>
          </p:nvSpPr>
          <p:spPr>
            <a:xfrm>
              <a:off x="7908570" y="1447539"/>
              <a:ext cx="978433" cy="56790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marL="0" lvl="0" indent="0" eaLnBrk="1" hangingPunct="1"/>
              <a:endParaRPr lang="zh-CN" altLang="en-US" sz="7200" b="1">
                <a:solidFill>
                  <a:srgbClr val="E94744"/>
                </a:solidFill>
              </a:endParaRPr>
            </a:p>
          </p:txBody>
        </p:sp>
      </p:grpSp>
      <p:sp>
        <p:nvSpPr>
          <p:cNvPr id="16396" name="标题 1"/>
          <p:cNvSpPr/>
          <p:nvPr/>
        </p:nvSpPr>
        <p:spPr>
          <a:xfrm>
            <a:off x="1433513" y="249238"/>
            <a:ext cx="1395412" cy="438150"/>
          </a:xfrm>
          <a:prstGeom prst="rect">
            <a:avLst/>
          </a:prstGeom>
          <a:noFill/>
          <a:ln w="9525">
            <a:noFill/>
          </a:ln>
        </p:spPr>
        <p:txBody>
          <a:bodyPr wrap="none" lIns="68582" tIns="34292" rIns="68582" bIns="34292" anchor="ctr">
            <a:spAutoFit/>
          </a:bodyPr>
          <a:lstStyle/>
          <a:p>
            <a:pPr marL="0" lvl="0" indent="0" eaLnBrk="1" hangingPunct="1"/>
            <a:r>
              <a:rPr lang="en-US" altLang="zh-CN" sz="2400" b="1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Reading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397" name="直接连接符 14"/>
          <p:cNvCxnSpPr/>
          <p:nvPr/>
        </p:nvCxnSpPr>
        <p:spPr>
          <a:xfrm>
            <a:off x="687388" y="898525"/>
            <a:ext cx="10817225" cy="0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1639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fld id="{9A0DB2DC-4C9A-4742-B13C-FB6460FD3503}" type="slidenum">
              <a:rPr lang="zh-CN" altLang="en-US"/>
            </a:fld>
            <a:endParaRPr lang="zh-CN" altLang="en-US"/>
          </a:p>
        </p:txBody>
      </p:sp>
      <p:sp>
        <p:nvSpPr>
          <p:cNvPr id="16399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fld id="{BB962C8B-B14F-4D97-AF65-F5344CB8AC3E}" type="datetime1">
              <a:rPr lang="en-US" altLang="en-US"/>
            </a:fld>
            <a:endParaRPr lang="en-US" altLang="en-US"/>
          </a:p>
        </p:txBody>
      </p:sp>
      <p:sp>
        <p:nvSpPr>
          <p:cNvPr id="1640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教学过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矩形 5"/>
          <p:cNvSpPr/>
          <p:nvPr/>
        </p:nvSpPr>
        <p:spPr>
          <a:xfrm>
            <a:off x="1555750" y="315913"/>
            <a:ext cx="3651250" cy="388937"/>
          </a:xfrm>
          <a:prstGeom prst="rect">
            <a:avLst/>
          </a:prstGeom>
          <a:noFill/>
          <a:ln w="12700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zh-CN" sz="3200" b="1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Consolidation</a:t>
            </a:r>
            <a:endParaRPr lang="en-US" altLang="zh-CN" sz="3200" b="1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415" name="直接连接符 20"/>
          <p:cNvCxnSpPr/>
          <p:nvPr/>
        </p:nvCxnSpPr>
        <p:spPr>
          <a:xfrm flipH="1">
            <a:off x="5207000" y="196850"/>
            <a:ext cx="0" cy="323850"/>
          </a:xfrm>
          <a:prstGeom prst="line">
            <a:avLst/>
          </a:prstGeom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7416" name="直接连接符 21"/>
          <p:cNvCxnSpPr/>
          <p:nvPr/>
        </p:nvCxnSpPr>
        <p:spPr>
          <a:xfrm flipH="1">
            <a:off x="7400925" y="196850"/>
            <a:ext cx="0" cy="323850"/>
          </a:xfrm>
          <a:prstGeom prst="line">
            <a:avLst/>
          </a:prstGeom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7417" name="直接连接符 22"/>
          <p:cNvCxnSpPr/>
          <p:nvPr/>
        </p:nvCxnSpPr>
        <p:spPr>
          <a:xfrm flipH="1">
            <a:off x="9613900" y="196850"/>
            <a:ext cx="0" cy="323850"/>
          </a:xfrm>
          <a:prstGeom prst="line">
            <a:avLst/>
          </a:prstGeom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1CC0C-D0E2-446B-B7D6-B025DDA95FB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Genera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42"/>
          </p:nvPr>
        </p:nvSpPr>
        <p:spPr>
          <a:xfrm>
            <a:off x="4841298" y="2111966"/>
            <a:ext cx="2531714" cy="2936026"/>
          </a:xfrm>
          <a:custGeom>
            <a:avLst/>
            <a:gdLst>
              <a:gd name="connsiteX0" fmla="*/ 2147390 w 4294779"/>
              <a:gd name="connsiteY0" fmla="*/ 0 h 4981947"/>
              <a:gd name="connsiteX1" fmla="*/ 4294779 w 4294779"/>
              <a:gd name="connsiteY1" fmla="*/ 1073695 h 4981947"/>
              <a:gd name="connsiteX2" fmla="*/ 4294779 w 4294779"/>
              <a:gd name="connsiteY2" fmla="*/ 3908252 h 4981947"/>
              <a:gd name="connsiteX3" fmla="*/ 2147390 w 4294779"/>
              <a:gd name="connsiteY3" fmla="*/ 4981947 h 4981947"/>
              <a:gd name="connsiteX4" fmla="*/ 0 w 4294779"/>
              <a:gd name="connsiteY4" fmla="*/ 3908252 h 4981947"/>
              <a:gd name="connsiteX5" fmla="*/ 0 w 4294779"/>
              <a:gd name="connsiteY5" fmla="*/ 1073695 h 49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4779" h="4981947">
                <a:moveTo>
                  <a:pt x="2147390" y="0"/>
                </a:moveTo>
                <a:lnTo>
                  <a:pt x="4294779" y="1073695"/>
                </a:lnTo>
                <a:lnTo>
                  <a:pt x="4294779" y="3908252"/>
                </a:lnTo>
                <a:lnTo>
                  <a:pt x="2147390" y="4981947"/>
                </a:lnTo>
                <a:lnTo>
                  <a:pt x="0" y="3908252"/>
                </a:lnTo>
                <a:lnTo>
                  <a:pt x="0" y="1073695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3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53"/>
          </p:nvPr>
        </p:nvSpPr>
        <p:spPr>
          <a:xfrm>
            <a:off x="0" y="5164804"/>
            <a:ext cx="2016134" cy="256391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3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55"/>
          </p:nvPr>
        </p:nvSpPr>
        <p:spPr>
          <a:xfrm>
            <a:off x="0" y="2247866"/>
            <a:ext cx="2016134" cy="256391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3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56"/>
          </p:nvPr>
        </p:nvSpPr>
        <p:spPr>
          <a:xfrm>
            <a:off x="0" y="-669073"/>
            <a:ext cx="2016134" cy="256391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3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57"/>
          </p:nvPr>
        </p:nvSpPr>
        <p:spPr>
          <a:xfrm>
            <a:off x="2392704" y="863585"/>
            <a:ext cx="2016134" cy="256391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3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54"/>
          </p:nvPr>
        </p:nvSpPr>
        <p:spPr>
          <a:xfrm>
            <a:off x="2392704" y="3780524"/>
            <a:ext cx="2016134" cy="256391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13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标题，剪贴画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44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联机映像占位符 2"/>
          <p:cNvSpPr>
            <a:spLocks noGrp="1"/>
          </p:cNvSpPr>
          <p:nvPr>
            <p:ph type="clipArt" sz="half" idx="1"/>
          </p:nvPr>
        </p:nvSpPr>
        <p:spPr>
          <a:xfrm>
            <a:off x="838200" y="1825625"/>
            <a:ext cx="5181600" cy="43513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3200" b="0" i="0" u="none" strike="noStrike" kern="1200" cap="none" spc="0" normalizeH="0" baseline="0" noProof="1">
              <a:uLnTx/>
              <a:uFillTx/>
            </a:endParaRPr>
          </a:p>
          <a:p>
            <a:pPr lvl="1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800" b="0" i="0" u="none" strike="noStrike" kern="1200" cap="none" spc="0" normalizeH="0" baseline="0" noProof="1">
              <a:uLnTx/>
              <a:uFillTx/>
            </a:endParaRPr>
          </a:p>
          <a:p>
            <a:pPr lvl="2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3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  <a:p>
            <a:pPr lvl="4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20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1946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/>
            <a:fld id="{9A0DB2DC-4C9A-4742-B13C-FB6460FD3503}" type="slidenum">
              <a:rPr lang="zh-CN" altLang="zh-CN">
                <a:latin typeface="Arial" panose="020B0604020202020204" pitchFamily="34" charset="0"/>
              </a:rPr>
            </a:fld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9463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eaLnBrk="1" hangingPunct="1">
              <a:buSzTx/>
              <a:buFont typeface="Arial" panose="020B0604020202020204" pitchFamily="34" charset="0"/>
            </a:pPr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9464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0" lvl="0" indent="0" algn="ctr" eaLnBrk="1" hangingPunct="1">
              <a:buSzTx/>
              <a:buFont typeface="Arial" panose="020B0604020202020204" pitchFamily="34" charset="0"/>
            </a:pPr>
            <a:endParaRPr lang="en-US" altLang="zh-CN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封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图片 6" descr="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115888"/>
            <a:ext cx="12217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xing" descr="图片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8" y="508000"/>
            <a:ext cx="12011025" cy="17394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2" name="矩形 7"/>
          <p:cNvSpPr/>
          <p:nvPr/>
        </p:nvSpPr>
        <p:spPr>
          <a:xfrm>
            <a:off x="-25400" y="730250"/>
            <a:ext cx="12217400" cy="6370638"/>
          </a:xfrm>
          <a:prstGeom prst="rect">
            <a:avLst/>
          </a:prstGeom>
          <a:gradFill rotWithShape="1">
            <a:gsLst>
              <a:gs pos="0">
                <a:schemeClr val="bg1">
                  <a:alpha val="89000"/>
                </a:schemeClr>
              </a:gs>
              <a:gs pos="100000">
                <a:schemeClr val="bg1">
                  <a:alpha val="89000"/>
                </a:schemeClr>
              </a:gs>
            </a:gsLst>
            <a:lin ang="16200000" scaled="1"/>
          </a:gradFill>
          <a:ln w="9525"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lvl="0" indent="0" algn="ctr" eaLnBrk="1" hangingPunct="1"/>
            <a:endParaRPr lang="en-US" altLang="en-US"/>
          </a:p>
        </p:txBody>
      </p:sp>
      <p:sp>
        <p:nvSpPr>
          <p:cNvPr id="21513" name="矩形 8"/>
          <p:cNvSpPr/>
          <p:nvPr/>
        </p:nvSpPr>
        <p:spPr>
          <a:xfrm>
            <a:off x="-84137" y="769938"/>
            <a:ext cx="12276137" cy="107950"/>
          </a:xfrm>
          <a:prstGeom prst="rect">
            <a:avLst/>
          </a:prstGeom>
          <a:solidFill>
            <a:srgbClr val="660066"/>
          </a:solidFill>
          <a:ln w="25400">
            <a:noFill/>
          </a:ln>
        </p:spPr>
        <p:txBody>
          <a:bodyPr anchor="ctr"/>
          <a:lstStyle/>
          <a:p>
            <a:pPr marL="0" lvl="0" indent="0"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教学分析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矩形 5"/>
          <p:cNvSpPr/>
          <p:nvPr/>
        </p:nvSpPr>
        <p:spPr>
          <a:xfrm>
            <a:off x="6332538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9" name="矩形 6"/>
          <p:cNvSpPr/>
          <p:nvPr/>
        </p:nvSpPr>
        <p:spPr>
          <a:xfrm>
            <a:off x="7766050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0" name="矩形 7"/>
          <p:cNvSpPr/>
          <p:nvPr/>
        </p:nvSpPr>
        <p:spPr>
          <a:xfrm>
            <a:off x="9199563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1" name="矩形 8"/>
          <p:cNvSpPr/>
          <p:nvPr/>
        </p:nvSpPr>
        <p:spPr>
          <a:xfrm>
            <a:off x="10633075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2" name="矩形 3"/>
          <p:cNvSpPr/>
          <p:nvPr/>
        </p:nvSpPr>
        <p:spPr>
          <a:xfrm>
            <a:off x="6332538" y="96838"/>
            <a:ext cx="1368425" cy="4318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2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en-US" altLang="en-US" sz="2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3" name="矩形 10"/>
          <p:cNvSpPr/>
          <p:nvPr/>
        </p:nvSpPr>
        <p:spPr>
          <a:xfrm>
            <a:off x="2224088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 fill="hold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235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894E-06 8.67052E-07 L -0.31754 0.02381" ptsTypes="">
                                      <p:cBhvr>
                                        <p:cTn id="12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2" grpId="0" animBg="1"/>
      <p:bldP spid="23562" grpId="1" animBg="1"/>
      <p:bldP spid="23562" grpId="2" animBg="1"/>
      <p:bldP spid="23562" grpId="3" animBg="1"/>
      <p:bldP spid="23563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教学分析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矩形 5"/>
          <p:cNvSpPr/>
          <p:nvPr/>
        </p:nvSpPr>
        <p:spPr>
          <a:xfrm>
            <a:off x="2224088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教学设计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矩形 3"/>
          <p:cNvSpPr/>
          <p:nvPr/>
        </p:nvSpPr>
        <p:spPr>
          <a:xfrm>
            <a:off x="6332538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7" name="矩形 6"/>
          <p:cNvSpPr/>
          <p:nvPr/>
        </p:nvSpPr>
        <p:spPr>
          <a:xfrm>
            <a:off x="7766050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8" name="矩形 7"/>
          <p:cNvSpPr/>
          <p:nvPr/>
        </p:nvSpPr>
        <p:spPr>
          <a:xfrm>
            <a:off x="9199563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9" name="矩形 8"/>
          <p:cNvSpPr/>
          <p:nvPr/>
        </p:nvSpPr>
        <p:spPr>
          <a:xfrm>
            <a:off x="10633075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0" name="矩形 9"/>
          <p:cNvSpPr/>
          <p:nvPr/>
        </p:nvSpPr>
        <p:spPr>
          <a:xfrm>
            <a:off x="7766050" y="111125"/>
            <a:ext cx="1368425" cy="4318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2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en-US" altLang="en-US" sz="2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1" name="矩形 10"/>
          <p:cNvSpPr/>
          <p:nvPr/>
        </p:nvSpPr>
        <p:spPr>
          <a:xfrm>
            <a:off x="2224088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 fill="hold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256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4279E-06 -5.78035E-08 L -0.42908 0.02173" ptsTypes="">
                                      <p:cBhvr>
                                        <p:cTn id="12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 animBg="1"/>
      <p:bldP spid="25610" grpId="1" animBg="1"/>
      <p:bldP spid="25610" grpId="2" animBg="1"/>
      <p:bldP spid="25610" grpId="3" animBg="1"/>
      <p:bldP spid="2561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教学设计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矩形 5"/>
          <p:cNvSpPr/>
          <p:nvPr/>
        </p:nvSpPr>
        <p:spPr>
          <a:xfrm>
            <a:off x="2224088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教学过程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矩形 5"/>
          <p:cNvSpPr/>
          <p:nvPr/>
        </p:nvSpPr>
        <p:spPr>
          <a:xfrm>
            <a:off x="6332538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5" name="矩形 6"/>
          <p:cNvSpPr/>
          <p:nvPr/>
        </p:nvSpPr>
        <p:spPr>
          <a:xfrm>
            <a:off x="7766050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6" name="矩形 7"/>
          <p:cNvSpPr/>
          <p:nvPr/>
        </p:nvSpPr>
        <p:spPr>
          <a:xfrm>
            <a:off x="9199563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7" name="矩形 8"/>
          <p:cNvSpPr/>
          <p:nvPr/>
        </p:nvSpPr>
        <p:spPr>
          <a:xfrm>
            <a:off x="10633075" y="111125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8" name="矩形 3"/>
          <p:cNvSpPr/>
          <p:nvPr/>
        </p:nvSpPr>
        <p:spPr>
          <a:xfrm>
            <a:off x="9199563" y="111125"/>
            <a:ext cx="1366837" cy="4318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2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en-US" altLang="en-US" sz="2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9" name="矩形 10"/>
          <p:cNvSpPr/>
          <p:nvPr/>
        </p:nvSpPr>
        <p:spPr>
          <a:xfrm>
            <a:off x="2224088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 fill="hold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276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493E-06 -5.78035E-08 L -0.54646 0.02173" ptsTypes="">
                                      <p:cBhvr>
                                        <p:cTn id="12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animBg="1"/>
      <p:bldP spid="27658" grpId="1" animBg="1"/>
      <p:bldP spid="27658" grpId="2" animBg="1"/>
      <p:bldP spid="27658" grpId="3" animBg="1"/>
      <p:bldP spid="2765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7FB97-8B24-4DFD-ABC4-3D1CAB4101D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教学过程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矩形 5"/>
          <p:cNvSpPr/>
          <p:nvPr/>
        </p:nvSpPr>
        <p:spPr>
          <a:xfrm>
            <a:off x="2224088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教学反思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矩形 5"/>
          <p:cNvSpPr/>
          <p:nvPr/>
        </p:nvSpPr>
        <p:spPr>
          <a:xfrm>
            <a:off x="6332538" y="119063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3" name="矩形 6"/>
          <p:cNvSpPr/>
          <p:nvPr/>
        </p:nvSpPr>
        <p:spPr>
          <a:xfrm>
            <a:off x="7766050" y="119063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4" name="矩形 7"/>
          <p:cNvSpPr/>
          <p:nvPr/>
        </p:nvSpPr>
        <p:spPr>
          <a:xfrm>
            <a:off x="9199563" y="119063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5" name="矩形 8"/>
          <p:cNvSpPr/>
          <p:nvPr/>
        </p:nvSpPr>
        <p:spPr>
          <a:xfrm>
            <a:off x="10633075" y="119063"/>
            <a:ext cx="1368425" cy="431800"/>
          </a:xfrm>
          <a:prstGeom prst="rect">
            <a:avLst/>
          </a:prstGeom>
          <a:solidFill>
            <a:srgbClr val="953735"/>
          </a:solidFill>
          <a:ln w="9525">
            <a:noFill/>
          </a:ln>
          <a:effectLst>
            <a:outerShdw sy="23000" kx="-1031184" algn="bl" rotWithShape="0">
              <a:srgbClr val="000000">
                <a:alpha val="20000"/>
              </a:srgbClr>
            </a:outerShdw>
          </a:effectLst>
        </p:spPr>
        <p:txBody>
          <a:bodyPr anchor="ctr"/>
          <a:lstStyle/>
          <a:p>
            <a:pPr marL="0" lv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6" name="矩形 9"/>
          <p:cNvSpPr/>
          <p:nvPr/>
        </p:nvSpPr>
        <p:spPr>
          <a:xfrm>
            <a:off x="10633075" y="111125"/>
            <a:ext cx="1366838" cy="4318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2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en-US" altLang="en-US" sz="2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7" name="矩形 10"/>
          <p:cNvSpPr/>
          <p:nvPr/>
        </p:nvSpPr>
        <p:spPr>
          <a:xfrm>
            <a:off x="2208213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 fill="hold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297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32E-06 -5.78035E-08 L -0.66996 0.02173" ptsTypes="">
                                      <p:cBhvr>
                                        <p:cTn id="12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9706" grpId="1" animBg="1"/>
      <p:bldP spid="29706" grpId="2" animBg="1"/>
      <p:bldP spid="29706" grpId="3" animBg="1"/>
      <p:bldP spid="29707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教学反思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矩形 6"/>
          <p:cNvSpPr/>
          <p:nvPr/>
        </p:nvSpPr>
        <p:spPr>
          <a:xfrm>
            <a:off x="2208213" y="195263"/>
            <a:ext cx="1927225" cy="584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ctr"/>
          <a:lstStyle/>
          <a:p>
            <a:pPr marL="0" lvl="0" indent="0" algn="ctr" eaLnBrk="1" hangingPunct="1"/>
            <a:r>
              <a:rPr lang="en-US" altLang="en-US" sz="3000" b="1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en-US" altLang="en-US" sz="3000" b="1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B0E72-8579-4D8A-9A2F-3D4A07C6318A}" type="slidenum">
              <a:rPr lang="en-US" altLang="zh-CN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ED83-CEE7-4411-90DE-3E337FB2C1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91063-AF2C-4A74-BB8E-C3A4FA6EC7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38E6-93E4-4DC1-A533-110C1E65C79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8AB31-65B1-4ECA-B764-28A0200327B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E2B07-DD77-41A8-B055-BFEA9B0095D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4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4" Type="http://schemas.openxmlformats.org/officeDocument/2006/relationships/theme" Target="../theme/theme2.xml"/><Relationship Id="rId33" Type="http://schemas.openxmlformats.org/officeDocument/2006/relationships/image" Target="../media/image4.png"/><Relationship Id="rId32" Type="http://schemas.openxmlformats.org/officeDocument/2006/relationships/image" Target="../media/image10.jpeg"/><Relationship Id="rId31" Type="http://schemas.openxmlformats.org/officeDocument/2006/relationships/image" Target="../media/image9.jpeg"/><Relationship Id="rId30" Type="http://schemas.openxmlformats.org/officeDocument/2006/relationships/slideLayout" Target="../slideLayouts/slideLayout43.xml"/><Relationship Id="rId3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58AB31-65B1-4ECA-B764-28A0200327B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6"/>
          <p:cNvGrpSpPr/>
          <p:nvPr userDrawn="1"/>
        </p:nvGrpSpPr>
        <p:grpSpPr>
          <a:xfrm>
            <a:off x="-96837" y="-242887"/>
            <a:ext cx="12288837" cy="7685087"/>
            <a:chOff x="1740032" y="1556792"/>
            <a:chExt cx="3995928" cy="2499360"/>
          </a:xfrm>
        </p:grpSpPr>
        <p:pic>
          <p:nvPicPr>
            <p:cNvPr id="1027" name="图片 14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740032" y="1556792"/>
              <a:ext cx="3995928" cy="24993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8" name="矩形 15"/>
            <p:cNvSpPr/>
            <p:nvPr/>
          </p:nvSpPr>
          <p:spPr>
            <a:xfrm>
              <a:off x="1740032" y="1556792"/>
              <a:ext cx="3995928" cy="2499360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5400">
              <a:noFill/>
            </a:ln>
          </p:spPr>
          <p:txBody>
            <a:bodyPr anchor="ctr"/>
            <a:lstStyle/>
            <a:p>
              <a:pPr marL="0" lvl="0" indent="0" algn="ctr"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29" name="矩形 3"/>
          <p:cNvSpPr/>
          <p:nvPr userDrawn="1"/>
        </p:nvSpPr>
        <p:spPr>
          <a:xfrm>
            <a:off x="0" y="758825"/>
            <a:ext cx="12192000" cy="6099175"/>
          </a:xfrm>
          <a:prstGeom prst="rect">
            <a:avLst/>
          </a:prstGeom>
          <a:blipFill rotWithShape="1">
            <a:blip r:embed="rId32">
              <a:alphaModFix amt="12000"/>
            </a:blip>
            <a:stretch>
              <a:fillRect/>
            </a:stretch>
          </a:blipFill>
          <a:ln w="25400">
            <a:noFill/>
          </a:ln>
        </p:spPr>
        <p:txBody>
          <a:bodyPr anchor="ctr"/>
          <a:lstStyle/>
          <a:p>
            <a:pPr marL="0" lvl="0" indent="0"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</p:sldLayoutIdLst>
  <p:transition spd="med">
    <p:fade/>
  </p:transition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kern="1200" baseline="0">
          <a:solidFill>
            <a:schemeClr val="tx1"/>
          </a:solidFill>
          <a:effectLst/>
          <a:latin typeface="Calibri" panose="020F0502020204030204" pitchFamily="34" charset="0"/>
          <a:ea typeface="宋体" panose="02010600030101010101" pitchFamily="2" charset="-122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32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–"/>
        <a:defRPr kumimoji="0" sz="2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kumimoji="0" sz="2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–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»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8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b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8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b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8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/>
            </a:lvl1pPr>
          </a:lstStyle>
          <a:p>
            <a:fld id="{B774EFCB-B622-4D69-A2D8-AD4B5FC46725}" type="slidenum">
              <a:rPr lang="en-US" altLang="zh-CN"/>
            </a:fld>
            <a:endParaRPr lang="en-US" altLang="zh-CN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customXml" Target="../ink/ink3.xml"/><Relationship Id="rId8" Type="http://schemas.openxmlformats.org/officeDocument/2006/relationships/image" Target="../media/image28.png"/><Relationship Id="rId7" Type="http://schemas.openxmlformats.org/officeDocument/2006/relationships/customXml" Target="../ink/ink2.xml"/><Relationship Id="rId6" Type="http://schemas.openxmlformats.org/officeDocument/2006/relationships/image" Target="../media/image27.png"/><Relationship Id="rId5" Type="http://schemas.openxmlformats.org/officeDocument/2006/relationships/customXml" Target="../ink/ink1.xml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29.pn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36.jpeg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0" y="116860"/>
            <a:ext cx="285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Fast-reading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281" y="756940"/>
            <a:ext cx="12110720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 the text quickly and match the main idea of each paragraph.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06278" y="1390482"/>
            <a:ext cx="8955590" cy="527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China is also joining with other countries on other important projects.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Travel from east to west began long before Columbus.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ancient times, travel east to west was on the Silk Road.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China will continue to explore the sea and enhance relationships with other countries.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E.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21st Century Maritime Silk Road has encouraged cooperation and strengthened the bonds between China and the rest of the world.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F.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Zheng He’s sea voyages built relations with other countries.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5440" y="1205942"/>
            <a:ext cx="1442720" cy="5131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1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2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3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4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5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6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513840" y="1808480"/>
            <a:ext cx="1592438" cy="772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513840" y="2558353"/>
            <a:ext cx="1592438" cy="5302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513840" y="3510460"/>
            <a:ext cx="1592438" cy="2141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456619" y="4419600"/>
            <a:ext cx="1592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513840" y="1872808"/>
            <a:ext cx="1592438" cy="3288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1513840" y="3680310"/>
            <a:ext cx="1592438" cy="23880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8976282" y="2307228"/>
            <a:ext cx="314280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closing sentence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76282" y="2830448"/>
            <a:ext cx="2919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opening sentence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41445" y="5127937"/>
            <a:ext cx="323867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“standout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sentence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976283" y="3509387"/>
            <a:ext cx="30125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summary sentence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881802" y="6067516"/>
            <a:ext cx="2919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opening sentence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926863" y="1863048"/>
            <a:ext cx="2919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opening sentence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0" y="-1788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406522" y="1715602"/>
            <a:ext cx="6672198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main idea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sometimes stated in either the opening or closing sentence. If not, look for another “standout” sentence, or summarize the paragraph in your mind by asking yourself “ What is it mainly about?”.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2" grpId="0" animBg="1"/>
      <p:bldP spid="26" grpId="0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下箭头 7"/>
          <p:cNvSpPr/>
          <p:nvPr/>
        </p:nvSpPr>
        <p:spPr>
          <a:xfrm rot="19200000">
            <a:off x="7902575" y="2241417"/>
            <a:ext cx="353060" cy="1177290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下箭头 6"/>
          <p:cNvSpPr/>
          <p:nvPr/>
        </p:nvSpPr>
        <p:spPr>
          <a:xfrm>
            <a:off x="5803900" y="2363972"/>
            <a:ext cx="353060" cy="936625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0" y="116860"/>
            <a:ext cx="285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0" y="645795"/>
            <a:ext cx="49136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Draw the structure of the text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772285" y="2618607"/>
            <a:ext cx="188658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2~3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013325" y="2618607"/>
            <a:ext cx="193548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4~5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593078" y="2715812"/>
            <a:ext cx="1953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6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1612190" y="3300692"/>
            <a:ext cx="2094380" cy="52322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past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4991036" y="3300883"/>
            <a:ext cx="2094380" cy="523220"/>
          </a:xfrm>
          <a:prstGeom prst="rect">
            <a:avLst/>
          </a:prstGeom>
          <a:noFill/>
          <a:ln w="9525">
            <a:solidFill>
              <a:srgbClr val="00CC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present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6515" y="1410837"/>
            <a:ext cx="4458970" cy="953135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Introduction to the topic:</a:t>
            </a: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Reaching out across the sea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254981" y="3300667"/>
            <a:ext cx="2290856" cy="523220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the future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93315" y="1427347"/>
            <a:ext cx="131318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1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下箭头 5"/>
          <p:cNvSpPr/>
          <p:nvPr/>
        </p:nvSpPr>
        <p:spPr>
          <a:xfrm rot="2580000">
            <a:off x="3689350" y="2254752"/>
            <a:ext cx="353060" cy="1177290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75433" y="4112671"/>
            <a:ext cx="5543505" cy="64126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How is the passage developed?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5433" y="4753937"/>
            <a:ext cx="8159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passage is developed chronologically.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5433" y="5295602"/>
            <a:ext cx="7390741" cy="64126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3200" b="1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Which is introduced in each exploration?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圆角矩形 4"/>
          <p:cNvSpPr/>
          <p:nvPr/>
        </p:nvSpPr>
        <p:spPr>
          <a:xfrm>
            <a:off x="783676" y="6009257"/>
            <a:ext cx="1427967" cy="688931"/>
          </a:xfrm>
          <a:prstGeom prst="roundRect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Region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圆角矩形 5"/>
          <p:cNvSpPr/>
          <p:nvPr/>
        </p:nvSpPr>
        <p:spPr>
          <a:xfrm>
            <a:off x="2988744" y="6009256"/>
            <a:ext cx="1240078" cy="688931"/>
          </a:xfrm>
          <a:prstGeom prst="roundRect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Event 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圆角矩形 6"/>
          <p:cNvSpPr/>
          <p:nvPr/>
        </p:nvSpPr>
        <p:spPr>
          <a:xfrm>
            <a:off x="5005923" y="6009256"/>
            <a:ext cx="1669197" cy="688931"/>
          </a:xfrm>
          <a:prstGeom prst="roundRect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Purpose 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7" grpId="0" bldLvl="0" animBg="1"/>
      <p:bldP spid="28" grpId="0"/>
      <p:bldP spid="32" grpId="0"/>
      <p:bldP spid="34" grpId="0"/>
      <p:bldP spid="35" grpId="0" bldLvl="0" animBg="1"/>
      <p:bldP spid="36" grpId="0" bldLvl="0" animBg="1"/>
      <p:bldP spid="38" grpId="0" bldLvl="0" animBg="1"/>
      <p:bldP spid="42" grpId="0" bldLvl="0" animBg="1"/>
      <p:bldP spid="3" grpId="0"/>
      <p:bldP spid="6" grpId="0" bldLvl="0" animBg="1"/>
      <p:bldP spid="10" grpId="0"/>
      <p:bldP spid="10" grpId="1"/>
      <p:bldP spid="15" grpId="1"/>
      <p:bldP spid="12" grpId="0"/>
      <p:bldP spid="16" grpId="0" bldLvl="0" animBg="1"/>
      <p:bldP spid="17" grpId="0" bldLvl="0" animBg="1"/>
      <p:bldP spid="1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8" name="New pic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0" y="10985500"/>
            <a:ext cx="342900" cy="266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79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604500" y="11010900"/>
            <a:ext cx="317500" cy="241300"/>
          </a:xfrm>
          <a:prstGeom prst="cube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5277" r="24075" b="12218"/>
          <a:stretch>
            <a:fillRect/>
          </a:stretch>
        </p:blipFill>
        <p:spPr bwMode="auto">
          <a:xfrm>
            <a:off x="0" y="782160"/>
            <a:ext cx="9580880" cy="559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6981190" y="2563326"/>
            <a:ext cx="869950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07760" y="2787057"/>
            <a:ext cx="773430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 rot="1814285">
            <a:off x="5259906" y="2756517"/>
            <a:ext cx="120386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Middle East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99940" y="2342246"/>
            <a:ext cx="793750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Rome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07760" y="3275929"/>
            <a:ext cx="948690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Ceylon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9" name="墨迹 8"/>
              <p14:cNvContentPartPr/>
              <p14:nvPr/>
            </p14:nvContentPartPr>
            <p14:xfrm>
              <a:off x="5158085" y="2657942"/>
              <a:ext cx="2329200" cy="84348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6"/>
            </p:blipFill>
            <p:spPr>
              <a:xfrm>
                <a:off x="5158085" y="2657942"/>
                <a:ext cx="2329200" cy="843480"/>
              </a:xfrm>
              <a:prstGeom prst="rect"/>
            </p:spPr>
          </p:pic>
        </mc:Fallback>
      </mc:AlternateContent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9917274" y="3554327"/>
            <a:ext cx="2094380" cy="523220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past</a:t>
            </a:r>
            <a:endParaRPr lang="zh-CN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9928704" y="4440250"/>
            <a:ext cx="2094380" cy="523220"/>
          </a:xfrm>
          <a:prstGeom prst="rect">
            <a:avLst/>
          </a:prstGeom>
          <a:noFill/>
          <a:ln w="28575">
            <a:solidFill>
              <a:srgbClr val="33CC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present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22" name="墨迹 21"/>
              <p14:cNvContentPartPr/>
              <p14:nvPr/>
            </p14:nvContentPartPr>
            <p14:xfrm>
              <a:off x="5813900" y="3048336"/>
              <a:ext cx="1799640" cy="8848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8"/>
            </p:blipFill>
            <p:spPr>
              <a:xfrm>
                <a:off x="5813900" y="3048336"/>
                <a:ext cx="1799640" cy="8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24" name="墨迹 23"/>
              <p14:cNvContentPartPr/>
              <p14:nvPr/>
            </p14:nvContentPartPr>
            <p14:xfrm>
              <a:off x="7673300" y="865656"/>
              <a:ext cx="376560" cy="200016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0"/>
            </p:blipFill>
            <p:spPr>
              <a:xfrm>
                <a:off x="7673300" y="865656"/>
                <a:ext cx="376560" cy="2000160"/>
              </a:xfrm>
              <a:prstGeom prst="rect"/>
            </p:spPr>
          </p:pic>
        </mc:Fallback>
      </mc:AlternateContent>
      <p:sp>
        <p:nvSpPr>
          <p:cNvPr id="34" name="文本框 33"/>
          <p:cNvSpPr txBox="1"/>
          <p:nvPr/>
        </p:nvSpPr>
        <p:spPr>
          <a:xfrm>
            <a:off x="5728369" y="3903632"/>
            <a:ext cx="285616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ancient sea routes travelled by Zheng He, 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682133" y="782160"/>
            <a:ext cx="1279014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Arctic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839099" y="5289692"/>
            <a:ext cx="2290856" cy="5232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future?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直接箭头连接符 28"/>
          <p:cNvCxnSpPr>
            <a:stCxn id="26" idx="2"/>
            <a:endCxn id="27" idx="0"/>
          </p:cNvCxnSpPr>
          <p:nvPr/>
        </p:nvCxnSpPr>
        <p:spPr>
          <a:xfrm>
            <a:off x="10964464" y="4077547"/>
            <a:ext cx="11430" cy="36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27" idx="2"/>
            <a:endCxn id="37" idx="0"/>
          </p:cNvCxnSpPr>
          <p:nvPr/>
        </p:nvCxnSpPr>
        <p:spPr>
          <a:xfrm>
            <a:off x="10975894" y="4963470"/>
            <a:ext cx="8633" cy="3262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949733" y="1122286"/>
            <a:ext cx="7498080" cy="4612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3245597" y="3108818"/>
            <a:ext cx="2428240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&amp; the rest of the world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6"/>
          <p:cNvSpPr txBox="1"/>
          <p:nvPr/>
        </p:nvSpPr>
        <p:spPr>
          <a:xfrm>
            <a:off x="0" y="116860"/>
            <a:ext cx="285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Fast-reading </a:t>
            </a:r>
            <a:endParaRPr lang="en-US" sz="28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649635" y="784119"/>
            <a:ext cx="2669785" cy="2404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routes during different periods?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86523" y="5647295"/>
            <a:ext cx="858507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Which event has happened during these periods?</a:t>
            </a:r>
            <a:endParaRPr lang="en-US" altLang="zh-CN" sz="3200" b="1" kern="1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86523" y="6209607"/>
            <a:ext cx="8585074" cy="6412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What’s the purpose in different time?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996842" y="3421966"/>
            <a:ext cx="4727996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Maritime Silk Road,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trading route across the sea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75158" y="4341617"/>
            <a:ext cx="4734831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33CCFF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21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Century Maritime Silk Road,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Belt and Road Initiative  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281749" y="5296606"/>
            <a:ext cx="2428240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5" grpId="0" bldLvl="0" animBg="1"/>
      <p:bldP spid="17" grpId="0" bldLvl="0" animBg="1"/>
      <p:bldP spid="21" grpId="0" bldLvl="0" animBg="1"/>
      <p:bldP spid="26" grpId="0" animBg="1"/>
      <p:bldP spid="27" grpId="0" animBg="1"/>
      <p:bldP spid="34" grpId="0" bldLvl="0" animBg="1"/>
      <p:bldP spid="35" grpId="0" bldLvl="0" animBg="1"/>
      <p:bldP spid="37" grpId="0" animBg="1"/>
      <p:bldP spid="31" grpId="0" animBg="1"/>
      <p:bldP spid="44" grpId="0" bldLvl="0" animBg="1"/>
      <p:bldP spid="52" grpId="0" animBg="1"/>
      <p:bldP spid="28" grpId="0" animBg="1"/>
      <p:bldP spid="30" grpId="0" bldLvl="0" animBg="1"/>
      <p:bldP spid="33" grpId="0" bldLvl="0" animBg="1"/>
      <p:bldP spid="3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下箭头 7"/>
          <p:cNvSpPr/>
          <p:nvPr/>
        </p:nvSpPr>
        <p:spPr>
          <a:xfrm rot="18480000">
            <a:off x="8679815" y="1591310"/>
            <a:ext cx="353060" cy="1060450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下箭头 6"/>
          <p:cNvSpPr/>
          <p:nvPr/>
        </p:nvSpPr>
        <p:spPr>
          <a:xfrm>
            <a:off x="6369685" y="1735455"/>
            <a:ext cx="353060" cy="735330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0" y="116860"/>
            <a:ext cx="285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44700" y="1788795"/>
            <a:ext cx="188658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2~3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616575" y="1775460"/>
            <a:ext cx="193548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4~5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019665" y="1896745"/>
            <a:ext cx="1435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6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2056055" y="2480405"/>
            <a:ext cx="2094380" cy="523220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past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5541581" y="2471071"/>
            <a:ext cx="2094380" cy="523220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present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271010" y="791845"/>
            <a:ext cx="4458970" cy="953135"/>
          </a:xfrm>
          <a:prstGeom prst="rect">
            <a:avLst/>
          </a:prstGeom>
          <a:noFill/>
          <a:ln w="38100">
            <a:solidFill>
              <a:srgbClr val="00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Introduction to the topic:</a:t>
            </a: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Reaching out across the sea</a:t>
            </a:r>
            <a:endParaRPr kumimoji="0" lang="en-US" altLang="zh-CN" sz="2800" b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026506" y="2480380"/>
            <a:ext cx="2290856" cy="523220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the future</a:t>
            </a:r>
            <a:endParaRPr kumimoji="0" lang="en-US" altLang="zh-CN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22245" y="808355"/>
            <a:ext cx="131318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Para. 1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下箭头 5"/>
          <p:cNvSpPr/>
          <p:nvPr/>
        </p:nvSpPr>
        <p:spPr>
          <a:xfrm rot="2760000">
            <a:off x="4119880" y="1639570"/>
            <a:ext cx="353060" cy="954405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4"/>
          <p:cNvSpPr/>
          <p:nvPr/>
        </p:nvSpPr>
        <p:spPr>
          <a:xfrm>
            <a:off x="1270" y="4085778"/>
            <a:ext cx="1645285" cy="6889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Region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圆角矩形 6"/>
          <p:cNvSpPr/>
          <p:nvPr/>
        </p:nvSpPr>
        <p:spPr>
          <a:xfrm>
            <a:off x="-17633" y="5682222"/>
            <a:ext cx="1646555" cy="7226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Purpose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23415" y="3984314"/>
            <a:ext cx="2359660" cy="954107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Ocean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55221" y="5781927"/>
            <a:ext cx="2359661" cy="523220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trade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3184" y="3946842"/>
            <a:ext cx="2842259" cy="954107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east coast of Africa, the Arctic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34279" y="5731435"/>
            <a:ext cx="3061970" cy="954107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culture and cooperate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764270" y="3950328"/>
            <a:ext cx="2842259" cy="954107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China &amp; the rest of the world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266974" y="5535205"/>
            <a:ext cx="3902122" cy="1200329"/>
          </a:xfrm>
          <a:prstGeom prst="rect">
            <a:avLst/>
          </a:prstGeom>
          <a:solidFill>
            <a:srgbClr val="00CC99"/>
          </a:solidFill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build a community of a shared future for mankind and achieve win-win development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圆角矩形 4"/>
          <p:cNvSpPr/>
          <p:nvPr/>
        </p:nvSpPr>
        <p:spPr>
          <a:xfrm>
            <a:off x="-16363" y="2397502"/>
            <a:ext cx="1645285" cy="6889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Time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2" name="下箭头 5"/>
          <p:cNvSpPr/>
          <p:nvPr/>
        </p:nvSpPr>
        <p:spPr>
          <a:xfrm>
            <a:off x="2854960" y="3021323"/>
            <a:ext cx="353060" cy="954405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下箭头 5"/>
          <p:cNvSpPr/>
          <p:nvPr/>
        </p:nvSpPr>
        <p:spPr>
          <a:xfrm>
            <a:off x="6407784" y="3003600"/>
            <a:ext cx="353060" cy="954405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下箭头 5"/>
          <p:cNvSpPr/>
          <p:nvPr/>
        </p:nvSpPr>
        <p:spPr>
          <a:xfrm>
            <a:off x="10025187" y="3021323"/>
            <a:ext cx="353060" cy="954405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下箭头 5"/>
          <p:cNvSpPr/>
          <p:nvPr/>
        </p:nvSpPr>
        <p:spPr>
          <a:xfrm>
            <a:off x="2854960" y="4956418"/>
            <a:ext cx="353060" cy="817638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下箭头 5"/>
          <p:cNvSpPr/>
          <p:nvPr/>
        </p:nvSpPr>
        <p:spPr>
          <a:xfrm>
            <a:off x="6407784" y="4913797"/>
            <a:ext cx="314961" cy="817638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下箭头 5"/>
          <p:cNvSpPr/>
          <p:nvPr/>
        </p:nvSpPr>
        <p:spPr>
          <a:xfrm>
            <a:off x="10019665" y="4913796"/>
            <a:ext cx="353060" cy="621410"/>
          </a:xfrm>
          <a:prstGeom prst="downArrow">
            <a:avLst/>
          </a:prstGeom>
          <a:solidFill>
            <a:srgbClr val="6DC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星形: 五角 79"/>
          <p:cNvSpPr/>
          <p:nvPr/>
        </p:nvSpPr>
        <p:spPr>
          <a:xfrm rot="1518427">
            <a:off x="11606529" y="5262880"/>
            <a:ext cx="518887" cy="4685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27" grpId="0" bldLvl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4821" t="13037" b="71135"/>
          <a:stretch>
            <a:fillRect/>
          </a:stretch>
        </p:blipFill>
        <p:spPr>
          <a:xfrm>
            <a:off x="0" y="640080"/>
            <a:ext cx="12192000" cy="28758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608320" y="3019446"/>
            <a:ext cx="2885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46380" y="3472852"/>
            <a:ext cx="11490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671560" y="2509578"/>
            <a:ext cx="3065780" cy="584775"/>
          </a:xfrm>
          <a:prstGeom prst="rect">
            <a:avLst/>
          </a:prstGeom>
          <a:solidFill>
            <a:srgbClr val="6DCEB9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Topic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0" y="116860"/>
            <a:ext cx="39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3464560" y="2167849"/>
            <a:ext cx="721360" cy="43955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4185920" y="2346978"/>
            <a:ext cx="914400" cy="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060314" y="2126484"/>
            <a:ext cx="1368425" cy="584775"/>
          </a:xfrm>
          <a:prstGeom prst="rect">
            <a:avLst/>
          </a:prstGeom>
          <a:solidFill>
            <a:srgbClr val="6DCEB9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stories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1761" y="3666372"/>
            <a:ext cx="72669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 What drives people to reach out across the sea?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246380" y="947313"/>
            <a:ext cx="2783840" cy="441338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Trade and curiosity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1761" y="4698980"/>
            <a:ext cx="12110720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28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Why did Marco Polo’s tales inspire European explorers to search for sea routes from west to east?</a:t>
            </a:r>
            <a:endParaRPr lang="en-US" altLang="zh-CN" sz="2800" b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1761" y="5557054"/>
            <a:ext cx="120294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Because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Polo wrote extensively about his travels and what he discovered during his years abroad, which attracted European explorers who believed that they could import more items from the East.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02501 0.4826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bldLvl="0" animBg="1"/>
      <p:bldP spid="15" grpId="0" animBg="1"/>
      <p:bldP spid="16" grpId="0" animBg="1"/>
      <p:bldP spid="17" grpId="0"/>
      <p:bldP spid="18" grpId="0" bldLvl="0" animBg="1"/>
      <p:bldP spid="18" grpId="1" animBg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4513" t="29327" r="308" b="54845"/>
          <a:stretch>
            <a:fillRect/>
          </a:stretch>
        </p:blipFill>
        <p:spPr>
          <a:xfrm>
            <a:off x="0" y="756940"/>
            <a:ext cx="12192000" cy="28758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23520" y="1600617"/>
            <a:ext cx="64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23520" y="1133257"/>
            <a:ext cx="11490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334760" y="172850"/>
            <a:ext cx="2758440" cy="584775"/>
          </a:xfrm>
          <a:prstGeom prst="rect">
            <a:avLst/>
          </a:prstGeom>
          <a:solidFill>
            <a:srgbClr val="6DCEB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Topic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sentence</a:t>
            </a:r>
            <a:endParaRPr kumimoji="0" lang="zh-CN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8026400" y="1994282"/>
            <a:ext cx="1280160" cy="43955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969000" y="3404018"/>
            <a:ext cx="5791200" cy="1077218"/>
          </a:xfrm>
          <a:prstGeom prst="rect">
            <a:avLst/>
          </a:prstGeom>
          <a:solidFill>
            <a:srgbClr val="6DCEB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arrange or settle by discussion and mutual agreement.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8666480" y="2451336"/>
            <a:ext cx="20320" cy="977661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15" name="AutoShape 17"/>
          <p:cNvSpPr/>
          <p:nvPr/>
        </p:nvSpPr>
        <p:spPr bwMode="auto">
          <a:xfrm>
            <a:off x="2316479" y="1554724"/>
            <a:ext cx="3550921" cy="439558"/>
          </a:xfrm>
          <a:prstGeom prst="borderCallout2">
            <a:avLst>
              <a:gd name="adj1" fmla="val 15894"/>
              <a:gd name="adj2" fmla="val -2940"/>
              <a:gd name="adj3" fmla="val 15894"/>
              <a:gd name="adj4" fmla="val -18250"/>
              <a:gd name="adj5" fmla="val -90666"/>
              <a:gd name="adj6" fmla="val -2674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The origin the Silk Road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441" y="3795409"/>
            <a:ext cx="7266941" cy="5219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 What is the result </a:t>
            </a: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of the Maritime silk road?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1800" y="4318629"/>
            <a:ext cx="57912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Merchants met to 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negotiate 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trade deals.</a:t>
            </a:r>
            <a:endParaRPr lang="zh-CN" altLang="en-US" dirty="0"/>
          </a:p>
        </p:txBody>
      </p:sp>
      <p:sp>
        <p:nvSpPr>
          <p:cNvPr id="19" name="AutoShape 17"/>
          <p:cNvSpPr/>
          <p:nvPr/>
        </p:nvSpPr>
        <p:spPr bwMode="auto">
          <a:xfrm>
            <a:off x="4727893" y="2912621"/>
            <a:ext cx="1957387" cy="439558"/>
          </a:xfrm>
          <a:prstGeom prst="borderCallout2">
            <a:avLst>
              <a:gd name="adj1" fmla="val 15894"/>
              <a:gd name="adj2" fmla="val -2940"/>
              <a:gd name="adj3" fmla="val 15894"/>
              <a:gd name="adj4" fmla="val -18250"/>
              <a:gd name="adj5" fmla="val -20802"/>
              <a:gd name="adj6" fmla="val -587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The benefits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711200" y="2809657"/>
            <a:ext cx="64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42240" y="4789037"/>
            <a:ext cx="916432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2800" b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benefit can be got from negotiating trade deals ?</a:t>
            </a:r>
            <a:endParaRPr lang="en-US" altLang="zh-CN" sz="2800" b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31800" y="5324350"/>
            <a:ext cx="10215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  introduction of new species, </a:t>
            </a:r>
            <a:endParaRPr kumimoji="0" lang="en-US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enhancing friendship…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431800" y="5324350"/>
            <a:ext cx="11419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More awareness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of each other’s cultures, 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0" y="116860"/>
            <a:ext cx="39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ldLvl="0" animBg="1"/>
      <p:bldP spid="11" grpId="0" animBg="1"/>
      <p:bldP spid="13" grpId="0" animBg="1"/>
      <p:bldP spid="15" grpId="0" animBg="1"/>
      <p:bldP spid="17" grpId="0" bldLvl="0" animBg="1"/>
      <p:bldP spid="18" grpId="0" animBg="1"/>
      <p:bldP spid="19" grpId="0" animBg="1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5107" t="45605" r="2410" b="31267"/>
          <a:stretch>
            <a:fillRect/>
          </a:stretch>
        </p:blipFill>
        <p:spPr>
          <a:xfrm>
            <a:off x="-10015" y="640080"/>
            <a:ext cx="12202015" cy="432832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13506" y="1158408"/>
            <a:ext cx="9225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948201" y="1304644"/>
            <a:ext cx="3418694" cy="1077218"/>
          </a:xfrm>
          <a:prstGeom prst="rect">
            <a:avLst/>
          </a:prstGeom>
          <a:solidFill>
            <a:srgbClr val="6DCEB9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Topic/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transitional sentence</a:t>
            </a:r>
            <a:endParaRPr kumimoji="0" lang="zh-CN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3506" y="4968408"/>
            <a:ext cx="1066785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is the purpose </a:t>
            </a: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sea exploration during the Ming Dynasty?</a:t>
            </a: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difference between the ancient Silk Road and the Ming Dynasty Silk Road?</a:t>
            </a: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Zheng He’s voyages successful and meaningful? Why?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0" y="116860"/>
            <a:ext cx="39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101600" y="3243962"/>
            <a:ext cx="2184400" cy="43955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2286000" y="3506649"/>
            <a:ext cx="944880" cy="12506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217227" y="3171352"/>
            <a:ext cx="2184401" cy="1077218"/>
          </a:xfrm>
          <a:prstGeom prst="rect">
            <a:avLst/>
          </a:prstGeom>
          <a:solidFill>
            <a:srgbClr val="6DCEB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pull back or move away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17"/>
          <p:cNvSpPr/>
          <p:nvPr/>
        </p:nvSpPr>
        <p:spPr bwMode="auto">
          <a:xfrm>
            <a:off x="8669973" y="1649775"/>
            <a:ext cx="1957387" cy="439558"/>
          </a:xfrm>
          <a:prstGeom prst="borderCallout2">
            <a:avLst>
              <a:gd name="adj1" fmla="val 15894"/>
              <a:gd name="adj2" fmla="val -2940"/>
              <a:gd name="adj3" fmla="val 15894"/>
              <a:gd name="adj4" fmla="val -18250"/>
              <a:gd name="adj5" fmla="val -110947"/>
              <a:gd name="adj6" fmla="val -120987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The purpose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4653280" y="1546811"/>
            <a:ext cx="502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bldLvl="0" animBg="1"/>
      <p:bldP spid="16" grpId="0" animBg="1"/>
      <p:bldP spid="18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099" y="4752704"/>
            <a:ext cx="1302901" cy="210529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0" y="116860"/>
            <a:ext cx="39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 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8626" y="965368"/>
            <a:ext cx="10667854" cy="389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is the purpose of sea exploration during the Ming Dynasty?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What’s the difference between the ancient Silk Road and the Ming Dynasty Silk Road?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Zheng He’s voyages successful and meaningful? Why?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5520" y="1758309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purpose is to further build relation with other countries.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5520" y="5005426"/>
            <a:ext cx="102209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Yes, his voyages developed the friendship and relationship between China and other countries,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46379" y="5436313"/>
            <a:ext cx="70866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enhance foreign trade and show Chinese power.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85520" y="3668389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travelling route of the land and the sea.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6409" t="14513" r="10537" b="76276"/>
          <a:stretch>
            <a:fillRect/>
          </a:stretch>
        </p:blipFill>
        <p:spPr>
          <a:xfrm>
            <a:off x="157479" y="2495776"/>
            <a:ext cx="11927839" cy="23518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4820" t="69322" r="2221" b="19319"/>
          <a:stretch>
            <a:fillRect/>
          </a:stretch>
        </p:blipFill>
        <p:spPr>
          <a:xfrm>
            <a:off x="218441" y="550404"/>
            <a:ext cx="11907519" cy="20640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89560" y="3049763"/>
            <a:ext cx="116128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89560" y="3448729"/>
            <a:ext cx="10734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6"/>
          <p:cNvSpPr txBox="1"/>
          <p:nvPr/>
        </p:nvSpPr>
        <p:spPr>
          <a:xfrm>
            <a:off x="0" y="116860"/>
            <a:ext cx="39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1398" y="2154416"/>
            <a:ext cx="2758440" cy="584775"/>
          </a:xfrm>
          <a:prstGeom prst="rect">
            <a:avLst/>
          </a:prstGeom>
          <a:solidFill>
            <a:srgbClr val="6DCEB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Topic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sentence</a:t>
            </a:r>
            <a:endParaRPr kumimoji="0" lang="zh-CN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6728" y="4904132"/>
            <a:ext cx="10667854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lnSpc>
                <a:spcPct val="100000"/>
              </a:lnSpc>
              <a:buAutoNum type="arabicPeriod"/>
            </a:pP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is the function of the first sentence? </a:t>
            </a: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fontAlgn="auto">
              <a:lnSpc>
                <a:spcPct val="100000"/>
              </a:lnSpc>
              <a:buAutoNum type="arabicPeriod"/>
            </a:pP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purpose of  the Belt and Road Initiative?</a:t>
            </a: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fontAlgn="auto">
              <a:lnSpc>
                <a:spcPct val="100000"/>
              </a:lnSpc>
              <a:buAutoNum type="arabicPeriod"/>
            </a:pP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bonds do you think can be strengthened between China and the rest of the world in the Belt and Road Initiative?</a:t>
            </a: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506728" y="1056808"/>
            <a:ext cx="5416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948201" y="1304644"/>
            <a:ext cx="2008359" cy="523220"/>
          </a:xfrm>
          <a:prstGeom prst="rect">
            <a:avLst/>
          </a:prstGeom>
          <a:solidFill>
            <a:srgbClr val="6DCEB9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transitional</a:t>
            </a:r>
            <a:endParaRPr kumimoji="0" lang="zh-C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0" y="116860"/>
            <a:ext cx="39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 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648" y="1053492"/>
            <a:ext cx="11197592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is the function of the </a:t>
            </a: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first</a:t>
            </a: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sentence? </a:t>
            </a: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purpose of  the Belt and Road Initiative?</a:t>
            </a: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bonds do you think can be strengthened between China and the rest of the world in the Belt and Road Initiative?</a:t>
            </a: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7280" y="1744629"/>
            <a:ext cx="452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is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transitional sentence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97280" y="2958986"/>
            <a:ext cx="102717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encourage cooperation and trade, strengthen the bonds between China and the rest of the world, explore the Arctic.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97280" y="4920886"/>
            <a:ext cx="11419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economic/                                                                          bond.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64559" y="4944313"/>
            <a:ext cx="1691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culture/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780280" y="4939763"/>
            <a:ext cx="1691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political/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6258559" y="4958640"/>
            <a:ext cx="3703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noProof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echnological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800" noProof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friendly 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099" y="4752704"/>
            <a:ext cx="1302901" cy="2105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5000">
                <a:schemeClr val="tx1">
                  <a:alpha val="0"/>
                </a:schemeClr>
              </a:gs>
              <a:gs pos="67000">
                <a:schemeClr val="tx1"/>
              </a:gs>
            </a:gsLst>
            <a:lin ang="9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/>
          </a:p>
        </p:txBody>
      </p:sp>
      <p:sp useBgFill="1">
        <p:nvSpPr>
          <p:cNvPr id="16" name="任意多边形: 形状 15"/>
          <p:cNvSpPr/>
          <p:nvPr/>
        </p:nvSpPr>
        <p:spPr>
          <a:xfrm>
            <a:off x="4793140" y="0"/>
            <a:ext cx="7398860" cy="6858000"/>
          </a:xfrm>
          <a:custGeom>
            <a:avLst/>
            <a:gdLst>
              <a:gd name="connsiteX0" fmla="*/ 1579272 w 7398860"/>
              <a:gd name="connsiteY0" fmla="*/ 763656 h 6858000"/>
              <a:gd name="connsiteX1" fmla="*/ 2097432 w 7398860"/>
              <a:gd name="connsiteY1" fmla="*/ 1281816 h 6858000"/>
              <a:gd name="connsiteX2" fmla="*/ 2097432 w 7398860"/>
              <a:gd name="connsiteY2" fmla="*/ 6215795 h 6858000"/>
              <a:gd name="connsiteX3" fmla="*/ 1579272 w 7398860"/>
              <a:gd name="connsiteY3" fmla="*/ 6733955 h 6858000"/>
              <a:gd name="connsiteX4" fmla="*/ 1061112 w 7398860"/>
              <a:gd name="connsiteY4" fmla="*/ 6215795 h 6858000"/>
              <a:gd name="connsiteX5" fmla="*/ 1061112 w 7398860"/>
              <a:gd name="connsiteY5" fmla="*/ 1281816 h 6858000"/>
              <a:gd name="connsiteX6" fmla="*/ 1579272 w 7398860"/>
              <a:gd name="connsiteY6" fmla="*/ 763656 h 6858000"/>
              <a:gd name="connsiteX7" fmla="*/ 6880700 w 7398860"/>
              <a:gd name="connsiteY7" fmla="*/ 712855 h 6858000"/>
              <a:gd name="connsiteX8" fmla="*/ 7398860 w 7398860"/>
              <a:gd name="connsiteY8" fmla="*/ 1231015 h 6858000"/>
              <a:gd name="connsiteX9" fmla="*/ 7398860 w 7398860"/>
              <a:gd name="connsiteY9" fmla="*/ 6545403 h 6858000"/>
              <a:gd name="connsiteX10" fmla="*/ 7310366 w 7398860"/>
              <a:gd name="connsiteY10" fmla="*/ 6835112 h 6858000"/>
              <a:gd name="connsiteX11" fmla="*/ 7291482 w 7398860"/>
              <a:gd name="connsiteY11" fmla="*/ 6858000 h 6858000"/>
              <a:gd name="connsiteX12" fmla="*/ 6469918 w 7398860"/>
              <a:gd name="connsiteY12" fmla="*/ 6858000 h 6858000"/>
              <a:gd name="connsiteX13" fmla="*/ 6451033 w 7398860"/>
              <a:gd name="connsiteY13" fmla="*/ 6835112 h 6858000"/>
              <a:gd name="connsiteX14" fmla="*/ 6362540 w 7398860"/>
              <a:gd name="connsiteY14" fmla="*/ 6545403 h 6858000"/>
              <a:gd name="connsiteX15" fmla="*/ 6362540 w 7398860"/>
              <a:gd name="connsiteY15" fmla="*/ 1231015 h 6858000"/>
              <a:gd name="connsiteX16" fmla="*/ 6880700 w 7398860"/>
              <a:gd name="connsiteY16" fmla="*/ 712855 h 6858000"/>
              <a:gd name="connsiteX17" fmla="*/ 4762608 w 7398860"/>
              <a:gd name="connsiteY17" fmla="*/ 712855 h 6858000"/>
              <a:gd name="connsiteX18" fmla="*/ 5280768 w 7398860"/>
              <a:gd name="connsiteY18" fmla="*/ 1231015 h 6858000"/>
              <a:gd name="connsiteX19" fmla="*/ 5280768 w 7398860"/>
              <a:gd name="connsiteY19" fmla="*/ 5790491 h 6858000"/>
              <a:gd name="connsiteX20" fmla="*/ 4762608 w 7398860"/>
              <a:gd name="connsiteY20" fmla="*/ 6308651 h 6858000"/>
              <a:gd name="connsiteX21" fmla="*/ 4244448 w 7398860"/>
              <a:gd name="connsiteY21" fmla="*/ 5790491 h 6858000"/>
              <a:gd name="connsiteX22" fmla="*/ 4244448 w 7398860"/>
              <a:gd name="connsiteY22" fmla="*/ 1231015 h 6858000"/>
              <a:gd name="connsiteX23" fmla="*/ 4762608 w 7398860"/>
              <a:gd name="connsiteY23" fmla="*/ 712855 h 6858000"/>
              <a:gd name="connsiteX24" fmla="*/ 2640384 w 7398860"/>
              <a:gd name="connsiteY24" fmla="*/ 173666 h 6858000"/>
              <a:gd name="connsiteX25" fmla="*/ 3158544 w 7398860"/>
              <a:gd name="connsiteY25" fmla="*/ 691826 h 6858000"/>
              <a:gd name="connsiteX26" fmla="*/ 3158544 w 7398860"/>
              <a:gd name="connsiteY26" fmla="*/ 5790491 h 6858000"/>
              <a:gd name="connsiteX27" fmla="*/ 2640384 w 7398860"/>
              <a:gd name="connsiteY27" fmla="*/ 6308651 h 6858000"/>
              <a:gd name="connsiteX28" fmla="*/ 2122224 w 7398860"/>
              <a:gd name="connsiteY28" fmla="*/ 5790491 h 6858000"/>
              <a:gd name="connsiteX29" fmla="*/ 2122224 w 7398860"/>
              <a:gd name="connsiteY29" fmla="*/ 691826 h 6858000"/>
              <a:gd name="connsiteX30" fmla="*/ 2640384 w 7398860"/>
              <a:gd name="connsiteY30" fmla="*/ 173666 h 6858000"/>
              <a:gd name="connsiteX31" fmla="*/ 5823720 w 7398860"/>
              <a:gd name="connsiteY31" fmla="*/ 67341 h 6858000"/>
              <a:gd name="connsiteX32" fmla="*/ 6341880 w 7398860"/>
              <a:gd name="connsiteY32" fmla="*/ 585501 h 6858000"/>
              <a:gd name="connsiteX33" fmla="*/ 6341880 w 7398860"/>
              <a:gd name="connsiteY33" fmla="*/ 4827655 h 6858000"/>
              <a:gd name="connsiteX34" fmla="*/ 5823720 w 7398860"/>
              <a:gd name="connsiteY34" fmla="*/ 5345815 h 6858000"/>
              <a:gd name="connsiteX35" fmla="*/ 5305560 w 7398860"/>
              <a:gd name="connsiteY35" fmla="*/ 4827655 h 6858000"/>
              <a:gd name="connsiteX36" fmla="*/ 5305560 w 7398860"/>
              <a:gd name="connsiteY36" fmla="*/ 585501 h 6858000"/>
              <a:gd name="connsiteX37" fmla="*/ 5823720 w 7398860"/>
              <a:gd name="connsiteY37" fmla="*/ 67341 h 6858000"/>
              <a:gd name="connsiteX38" fmla="*/ 3211176 w 7398860"/>
              <a:gd name="connsiteY38" fmla="*/ 0 h 6858000"/>
              <a:gd name="connsiteX39" fmla="*/ 4191817 w 7398860"/>
              <a:gd name="connsiteY39" fmla="*/ 0 h 6858000"/>
              <a:gd name="connsiteX40" fmla="*/ 4209129 w 7398860"/>
              <a:gd name="connsiteY40" fmla="*/ 55771 h 6858000"/>
              <a:gd name="connsiteX41" fmla="*/ 4219656 w 7398860"/>
              <a:gd name="connsiteY41" fmla="*/ 160198 h 6858000"/>
              <a:gd name="connsiteX42" fmla="*/ 4219656 w 7398860"/>
              <a:gd name="connsiteY42" fmla="*/ 4898775 h 6858000"/>
              <a:gd name="connsiteX43" fmla="*/ 3701496 w 7398860"/>
              <a:gd name="connsiteY43" fmla="*/ 5416935 h 6858000"/>
              <a:gd name="connsiteX44" fmla="*/ 3183336 w 7398860"/>
              <a:gd name="connsiteY44" fmla="*/ 4898775 h 6858000"/>
              <a:gd name="connsiteX45" fmla="*/ 3183336 w 7398860"/>
              <a:gd name="connsiteY45" fmla="*/ 160198 h 6858000"/>
              <a:gd name="connsiteX46" fmla="*/ 3193864 w 7398860"/>
              <a:gd name="connsiteY46" fmla="*/ 55771 h 6858000"/>
              <a:gd name="connsiteX47" fmla="*/ 24989 w 7398860"/>
              <a:gd name="connsiteY47" fmla="*/ 0 h 6858000"/>
              <a:gd name="connsiteX48" fmla="*/ 1011332 w 7398860"/>
              <a:gd name="connsiteY48" fmla="*/ 0 h 6858000"/>
              <a:gd name="connsiteX49" fmla="*/ 1026009 w 7398860"/>
              <a:gd name="connsiteY49" fmla="*/ 47282 h 6858000"/>
              <a:gd name="connsiteX50" fmla="*/ 1036320 w 7398860"/>
              <a:gd name="connsiteY50" fmla="*/ 149566 h 6858000"/>
              <a:gd name="connsiteX51" fmla="*/ 1036320 w 7398860"/>
              <a:gd name="connsiteY51" fmla="*/ 4858608 h 6858000"/>
              <a:gd name="connsiteX52" fmla="*/ 528793 w 7398860"/>
              <a:gd name="connsiteY52" fmla="*/ 5366135 h 6858000"/>
              <a:gd name="connsiteX53" fmla="*/ 507527 w 7398860"/>
              <a:gd name="connsiteY53" fmla="*/ 5366135 h 6858000"/>
              <a:gd name="connsiteX54" fmla="*/ 0 w 7398860"/>
              <a:gd name="connsiteY54" fmla="*/ 4858608 h 6858000"/>
              <a:gd name="connsiteX55" fmla="*/ 0 w 7398860"/>
              <a:gd name="connsiteY55" fmla="*/ 149566 h 6858000"/>
              <a:gd name="connsiteX56" fmla="*/ 10312 w 7398860"/>
              <a:gd name="connsiteY56" fmla="*/ 472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398860" h="6858000">
                <a:moveTo>
                  <a:pt x="1579272" y="763656"/>
                </a:moveTo>
                <a:cubicBezTo>
                  <a:pt x="1865444" y="763656"/>
                  <a:pt x="2097432" y="995644"/>
                  <a:pt x="2097432" y="1281816"/>
                </a:cubicBezTo>
                <a:lnTo>
                  <a:pt x="2097432" y="6215795"/>
                </a:lnTo>
                <a:cubicBezTo>
                  <a:pt x="2097432" y="6501967"/>
                  <a:pt x="1865444" y="6733955"/>
                  <a:pt x="1579272" y="6733955"/>
                </a:cubicBezTo>
                <a:cubicBezTo>
                  <a:pt x="1293100" y="6733955"/>
                  <a:pt x="1061112" y="6501967"/>
                  <a:pt x="1061112" y="6215795"/>
                </a:cubicBezTo>
                <a:lnTo>
                  <a:pt x="1061112" y="1281816"/>
                </a:lnTo>
                <a:cubicBezTo>
                  <a:pt x="1061112" y="995644"/>
                  <a:pt x="1293100" y="763656"/>
                  <a:pt x="1579272" y="763656"/>
                </a:cubicBezTo>
                <a:close/>
                <a:moveTo>
                  <a:pt x="6880700" y="712855"/>
                </a:moveTo>
                <a:cubicBezTo>
                  <a:pt x="7166872" y="712855"/>
                  <a:pt x="7398860" y="944843"/>
                  <a:pt x="7398860" y="1231015"/>
                </a:cubicBezTo>
                <a:lnTo>
                  <a:pt x="7398860" y="6545403"/>
                </a:lnTo>
                <a:cubicBezTo>
                  <a:pt x="7398860" y="6652718"/>
                  <a:pt x="7366237" y="6752413"/>
                  <a:pt x="7310366" y="6835112"/>
                </a:cubicBezTo>
                <a:lnTo>
                  <a:pt x="7291482" y="6858000"/>
                </a:lnTo>
                <a:lnTo>
                  <a:pt x="6469918" y="6858000"/>
                </a:lnTo>
                <a:lnTo>
                  <a:pt x="6451033" y="6835112"/>
                </a:lnTo>
                <a:cubicBezTo>
                  <a:pt x="6395163" y="6752413"/>
                  <a:pt x="6362540" y="6652718"/>
                  <a:pt x="6362540" y="6545403"/>
                </a:cubicBezTo>
                <a:lnTo>
                  <a:pt x="6362540" y="1231015"/>
                </a:lnTo>
                <a:cubicBezTo>
                  <a:pt x="6362540" y="944843"/>
                  <a:pt x="6594528" y="712855"/>
                  <a:pt x="6880700" y="712855"/>
                </a:cubicBezTo>
                <a:close/>
                <a:moveTo>
                  <a:pt x="4762608" y="712855"/>
                </a:moveTo>
                <a:cubicBezTo>
                  <a:pt x="5048780" y="712855"/>
                  <a:pt x="5280768" y="944843"/>
                  <a:pt x="5280768" y="1231015"/>
                </a:cubicBezTo>
                <a:lnTo>
                  <a:pt x="5280768" y="5790491"/>
                </a:lnTo>
                <a:cubicBezTo>
                  <a:pt x="5280768" y="6076663"/>
                  <a:pt x="5048780" y="6308651"/>
                  <a:pt x="4762608" y="6308651"/>
                </a:cubicBezTo>
                <a:cubicBezTo>
                  <a:pt x="4476436" y="6308651"/>
                  <a:pt x="4244448" y="6076663"/>
                  <a:pt x="4244448" y="5790491"/>
                </a:cubicBezTo>
                <a:lnTo>
                  <a:pt x="4244448" y="1231015"/>
                </a:lnTo>
                <a:cubicBezTo>
                  <a:pt x="4244448" y="944843"/>
                  <a:pt x="4476436" y="712855"/>
                  <a:pt x="4762608" y="712855"/>
                </a:cubicBezTo>
                <a:close/>
                <a:moveTo>
                  <a:pt x="2640384" y="173666"/>
                </a:moveTo>
                <a:cubicBezTo>
                  <a:pt x="2926556" y="173666"/>
                  <a:pt x="3158544" y="405654"/>
                  <a:pt x="3158544" y="691826"/>
                </a:cubicBezTo>
                <a:lnTo>
                  <a:pt x="3158544" y="5790491"/>
                </a:lnTo>
                <a:cubicBezTo>
                  <a:pt x="3158544" y="6076663"/>
                  <a:pt x="2926556" y="6308651"/>
                  <a:pt x="2640384" y="6308651"/>
                </a:cubicBezTo>
                <a:cubicBezTo>
                  <a:pt x="2354212" y="6308651"/>
                  <a:pt x="2122224" y="6076663"/>
                  <a:pt x="2122224" y="5790491"/>
                </a:cubicBezTo>
                <a:lnTo>
                  <a:pt x="2122224" y="691826"/>
                </a:lnTo>
                <a:cubicBezTo>
                  <a:pt x="2122224" y="405654"/>
                  <a:pt x="2354212" y="173666"/>
                  <a:pt x="2640384" y="173666"/>
                </a:cubicBezTo>
                <a:close/>
                <a:moveTo>
                  <a:pt x="5823720" y="67341"/>
                </a:moveTo>
                <a:cubicBezTo>
                  <a:pt x="6109892" y="67341"/>
                  <a:pt x="6341880" y="299329"/>
                  <a:pt x="6341880" y="585501"/>
                </a:cubicBezTo>
                <a:lnTo>
                  <a:pt x="6341880" y="4827655"/>
                </a:lnTo>
                <a:cubicBezTo>
                  <a:pt x="6341880" y="5113827"/>
                  <a:pt x="6109892" y="5345815"/>
                  <a:pt x="5823720" y="5345815"/>
                </a:cubicBezTo>
                <a:cubicBezTo>
                  <a:pt x="5537548" y="5345815"/>
                  <a:pt x="5305560" y="5113827"/>
                  <a:pt x="5305560" y="4827655"/>
                </a:cubicBezTo>
                <a:lnTo>
                  <a:pt x="5305560" y="585501"/>
                </a:lnTo>
                <a:cubicBezTo>
                  <a:pt x="5305560" y="299329"/>
                  <a:pt x="5537548" y="67341"/>
                  <a:pt x="5823720" y="67341"/>
                </a:cubicBezTo>
                <a:close/>
                <a:moveTo>
                  <a:pt x="3211176" y="0"/>
                </a:moveTo>
                <a:lnTo>
                  <a:pt x="4191817" y="0"/>
                </a:lnTo>
                <a:lnTo>
                  <a:pt x="4209129" y="55771"/>
                </a:lnTo>
                <a:cubicBezTo>
                  <a:pt x="4216031" y="89502"/>
                  <a:pt x="4219656" y="124427"/>
                  <a:pt x="4219656" y="160198"/>
                </a:cubicBezTo>
                <a:lnTo>
                  <a:pt x="4219656" y="4898775"/>
                </a:lnTo>
                <a:cubicBezTo>
                  <a:pt x="4219656" y="5184947"/>
                  <a:pt x="3987668" y="5416935"/>
                  <a:pt x="3701496" y="5416935"/>
                </a:cubicBezTo>
                <a:cubicBezTo>
                  <a:pt x="3415324" y="5416935"/>
                  <a:pt x="3183336" y="5184947"/>
                  <a:pt x="3183336" y="4898775"/>
                </a:cubicBezTo>
                <a:lnTo>
                  <a:pt x="3183336" y="160198"/>
                </a:lnTo>
                <a:cubicBezTo>
                  <a:pt x="3183336" y="124427"/>
                  <a:pt x="3186961" y="89502"/>
                  <a:pt x="3193864" y="55771"/>
                </a:cubicBezTo>
                <a:close/>
                <a:moveTo>
                  <a:pt x="24989" y="0"/>
                </a:moveTo>
                <a:lnTo>
                  <a:pt x="1011332" y="0"/>
                </a:lnTo>
                <a:lnTo>
                  <a:pt x="1026009" y="47282"/>
                </a:lnTo>
                <a:cubicBezTo>
                  <a:pt x="1032770" y="80321"/>
                  <a:pt x="1036320" y="114529"/>
                  <a:pt x="1036320" y="149566"/>
                </a:cubicBezTo>
                <a:lnTo>
                  <a:pt x="1036320" y="4858608"/>
                </a:lnTo>
                <a:cubicBezTo>
                  <a:pt x="1036320" y="5138907"/>
                  <a:pt x="809092" y="5366135"/>
                  <a:pt x="528793" y="5366135"/>
                </a:cubicBezTo>
                <a:lnTo>
                  <a:pt x="507527" y="5366135"/>
                </a:lnTo>
                <a:cubicBezTo>
                  <a:pt x="227228" y="5366135"/>
                  <a:pt x="0" y="5138907"/>
                  <a:pt x="0" y="4858608"/>
                </a:cubicBezTo>
                <a:lnTo>
                  <a:pt x="0" y="149566"/>
                </a:lnTo>
                <a:cubicBezTo>
                  <a:pt x="0" y="114529"/>
                  <a:pt x="3551" y="80321"/>
                  <a:pt x="10312" y="47282"/>
                </a:cubicBezTo>
                <a:close/>
              </a:path>
            </a:pathLst>
          </a:custGeom>
          <a:ln>
            <a:noFill/>
          </a:ln>
          <a:effectLst>
            <a:outerShdw blurRad="203200" sx="102000" sy="102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>
            <a:off x="4496847" y="463871"/>
            <a:ext cx="162560" cy="3552704"/>
          </a:xfrm>
          <a:prstGeom prst="roundRect">
            <a:avLst>
              <a:gd name="adj" fmla="val 41228"/>
            </a:avLst>
          </a:prstGeom>
          <a:solidFill>
            <a:srgbClr val="5FC0B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4907" y="218846"/>
            <a:ext cx="468823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UNIT 3  </a:t>
            </a:r>
            <a:endParaRPr kumimoji="0" lang="en-US" altLang="zh-CN" sz="4800" b="1" i="0" u="none" strike="noStrike" kern="1200" cap="none" spc="50" normalizeH="0" baseline="0" noProof="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SEA EXPLORATION</a:t>
            </a:r>
            <a:endParaRPr kumimoji="0" lang="zh-CN" altLang="en-US" sz="4800" b="1" i="0" u="none" strike="noStrike" kern="1200" cap="none" spc="50" normalizeH="0" baseline="0" noProof="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4016575"/>
            <a:ext cx="75311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(oceans) provide a breeding ground for life, connect the world and promote development.</a:t>
            </a:r>
            <a:endParaRPr lang="en-US" altLang="zh-CN" sz="28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--- Xi Jinping</a:t>
            </a:r>
            <a:endParaRPr lang="en-US" altLang="zh-CN" sz="28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5866742"/>
            <a:ext cx="7406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海洋孕育了生命、联通了世界、促进了发展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--- 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习近平</a:t>
            </a:r>
            <a:endParaRPr lang="en-US" altLang="zh-CN" sz="28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6492" t="23148" r="10454" b="67641"/>
          <a:stretch>
            <a:fillRect/>
          </a:stretch>
        </p:blipFill>
        <p:spPr>
          <a:xfrm>
            <a:off x="132080" y="640080"/>
            <a:ext cx="11927839" cy="23518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40360" y="1167274"/>
            <a:ext cx="9870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l="6846" t="31504" r="10100" b="63381"/>
          <a:stretch>
            <a:fillRect/>
          </a:stretch>
        </p:blipFill>
        <p:spPr>
          <a:xfrm>
            <a:off x="181757" y="2951709"/>
            <a:ext cx="11927839" cy="1305826"/>
          </a:xfrm>
          <a:prstGeom prst="rect">
            <a:avLst/>
          </a:prstGeom>
        </p:spPr>
      </p:pic>
      <p:sp>
        <p:nvSpPr>
          <p:cNvPr id="11" name="TextBox 16"/>
          <p:cNvSpPr txBox="1"/>
          <p:nvPr/>
        </p:nvSpPr>
        <p:spPr>
          <a:xfrm>
            <a:off x="0" y="116860"/>
            <a:ext cx="39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93200" y="792976"/>
            <a:ext cx="2758440" cy="584775"/>
          </a:xfrm>
          <a:prstGeom prst="rect">
            <a:avLst/>
          </a:prstGeom>
          <a:solidFill>
            <a:srgbClr val="6DCEB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Topic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sentence</a:t>
            </a:r>
            <a:endParaRPr kumimoji="0" lang="zh-CN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0360" y="3968965"/>
            <a:ext cx="11197592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Why will China continue to reach out the sea far into the future?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Why does China join its friends and other nations on other important projects?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What is the meaning of reaching out across the sea?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0" y="116860"/>
            <a:ext cx="390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 Reading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5128" y="836239"/>
            <a:ext cx="11197592" cy="5185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Why will China continue to reach out the sea far into the future?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Why does China join its friends and other nations on other important projects?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altLang="zh-CN" sz="2800" kern="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What is the meaning of reaching out across the sea?</a:t>
            </a: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2160" y="1620917"/>
            <a:ext cx="919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is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need of trade and the desire to enhance relationships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2160" y="3324820"/>
            <a:ext cx="111588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Possible answer:</a:t>
            </a:r>
            <a:endParaRPr lang="en-US" altLang="zh-CN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China wants to guide its friends to build a community with a shared future for mankind.</a:t>
            </a:r>
            <a:endParaRPr lang="en-US" altLang="zh-CN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want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promote joint development, enhance mutually beneficial cooperation and develop common prosperity.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2160" y="6076057"/>
            <a:ext cx="919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benefits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trade, cooperation and culture exchange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099" y="4752704"/>
            <a:ext cx="1302901" cy="2105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7360" y="908224"/>
            <a:ext cx="11541759" cy="3697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achievements has China made in reaching out across the sea?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effects did China’s reaching out across the sea in the last past have on the world?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about other countries?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0" y="116860"/>
            <a:ext cx="348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 Discussion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33" y="5032675"/>
            <a:ext cx="3262667" cy="18322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96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40585" y="2248392"/>
            <a:ext cx="9952535" cy="29954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notes under two columns: Facts and Opinions.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Facts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statements that can be proven. Facts may be true or false.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Opinions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statements that cannot be proven and argued; Opinions may be supported with facts. 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0" y="116860"/>
            <a:ext cx="368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 Discussion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3541" y="958496"/>
            <a:ext cx="11179243" cy="476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Which countries reached out across the sea in the past and why?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What benefits and problems did those countries get from doing this?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What effects did reaching out across the sea in the past have on the world?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What do you think is the significance of the Belt and Road Initiative?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33" y="5032675"/>
            <a:ext cx="3262667" cy="18322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矩形: 圆角 131"/>
          <p:cNvSpPr/>
          <p:nvPr/>
        </p:nvSpPr>
        <p:spPr bwMode="auto">
          <a:xfrm>
            <a:off x="1642456" y="0"/>
            <a:ext cx="2553343" cy="6858000"/>
          </a:xfrm>
          <a:prstGeom prst="roundRect">
            <a:avLst>
              <a:gd name="adj" fmla="val 4926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" name="矩形: 圆角 132"/>
          <p:cNvSpPr/>
          <p:nvPr/>
        </p:nvSpPr>
        <p:spPr bwMode="auto">
          <a:xfrm>
            <a:off x="4259872" y="0"/>
            <a:ext cx="2489129" cy="6858000"/>
          </a:xfrm>
          <a:prstGeom prst="roundRect">
            <a:avLst>
              <a:gd name="adj" fmla="val 6202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4" name="矩形: 圆角 133"/>
          <p:cNvSpPr/>
          <p:nvPr/>
        </p:nvSpPr>
        <p:spPr bwMode="auto">
          <a:xfrm>
            <a:off x="6800653" y="0"/>
            <a:ext cx="2600235" cy="6858000"/>
          </a:xfrm>
          <a:prstGeom prst="roundRect">
            <a:avLst>
              <a:gd name="adj" fmla="val 5352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5" name="矩形: 圆角 134"/>
          <p:cNvSpPr/>
          <p:nvPr/>
        </p:nvSpPr>
        <p:spPr bwMode="auto">
          <a:xfrm>
            <a:off x="9467001" y="0"/>
            <a:ext cx="2724999" cy="6858000"/>
          </a:xfrm>
          <a:prstGeom prst="roundRect">
            <a:avLst>
              <a:gd name="adj" fmla="val 6202"/>
            </a:avLst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-122" y="112978"/>
            <a:ext cx="15764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Question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60586" y="2662106"/>
            <a:ext cx="13139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Fact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7663" y="4390087"/>
            <a:ext cx="1472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Opinion 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6" name="直接连接符 45"/>
          <p:cNvCxnSpPr/>
          <p:nvPr/>
        </p:nvCxnSpPr>
        <p:spPr bwMode="auto">
          <a:xfrm>
            <a:off x="1807274" y="749154"/>
            <a:ext cx="2223705" cy="0"/>
          </a:xfrm>
          <a:prstGeom prst="line">
            <a:avLst/>
          </a:prstGeom>
          <a:solidFill>
            <a:srgbClr val="0F6FC6"/>
          </a:solidFill>
          <a:ln w="1905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直接连接符 46"/>
          <p:cNvCxnSpPr/>
          <p:nvPr/>
        </p:nvCxnSpPr>
        <p:spPr bwMode="auto">
          <a:xfrm>
            <a:off x="4533021" y="749154"/>
            <a:ext cx="1997318" cy="0"/>
          </a:xfrm>
          <a:prstGeom prst="line">
            <a:avLst/>
          </a:prstGeom>
          <a:solidFill>
            <a:srgbClr val="0F6FC6"/>
          </a:solidFill>
          <a:ln w="1905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直接连接符 55"/>
          <p:cNvCxnSpPr/>
          <p:nvPr/>
        </p:nvCxnSpPr>
        <p:spPr bwMode="auto">
          <a:xfrm>
            <a:off x="7091339" y="749154"/>
            <a:ext cx="1997318" cy="0"/>
          </a:xfrm>
          <a:prstGeom prst="line">
            <a:avLst/>
          </a:prstGeom>
          <a:solidFill>
            <a:srgbClr val="0F6FC6"/>
          </a:solidFill>
          <a:ln w="1905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直接连接符 56"/>
          <p:cNvCxnSpPr/>
          <p:nvPr/>
        </p:nvCxnSpPr>
        <p:spPr bwMode="auto">
          <a:xfrm>
            <a:off x="9684141" y="752711"/>
            <a:ext cx="2250591" cy="0"/>
          </a:xfrm>
          <a:prstGeom prst="line">
            <a:avLst/>
          </a:prstGeom>
          <a:solidFill>
            <a:srgbClr val="0F6FC6"/>
          </a:solidFill>
          <a:ln w="1905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直接连接符 60"/>
          <p:cNvCxnSpPr/>
          <p:nvPr/>
        </p:nvCxnSpPr>
        <p:spPr bwMode="auto">
          <a:xfrm>
            <a:off x="1807273" y="3587628"/>
            <a:ext cx="2223705" cy="0"/>
          </a:xfrm>
          <a:prstGeom prst="line">
            <a:avLst/>
          </a:prstGeom>
          <a:solidFill>
            <a:srgbClr val="0F6FC6"/>
          </a:solidFill>
          <a:ln w="1905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直接连接符 61"/>
          <p:cNvCxnSpPr/>
          <p:nvPr/>
        </p:nvCxnSpPr>
        <p:spPr bwMode="auto">
          <a:xfrm>
            <a:off x="4533021" y="3601349"/>
            <a:ext cx="1997318" cy="0"/>
          </a:xfrm>
          <a:prstGeom prst="line">
            <a:avLst/>
          </a:prstGeom>
          <a:solidFill>
            <a:srgbClr val="0F6FC6"/>
          </a:solidFill>
          <a:ln w="1905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直接连接符 62"/>
          <p:cNvCxnSpPr/>
          <p:nvPr/>
        </p:nvCxnSpPr>
        <p:spPr bwMode="auto">
          <a:xfrm>
            <a:off x="7091339" y="3601349"/>
            <a:ext cx="1997318" cy="0"/>
          </a:xfrm>
          <a:prstGeom prst="line">
            <a:avLst/>
          </a:prstGeom>
          <a:solidFill>
            <a:srgbClr val="0F6FC6"/>
          </a:solidFill>
          <a:ln w="1905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直接连接符 63"/>
          <p:cNvCxnSpPr/>
          <p:nvPr/>
        </p:nvCxnSpPr>
        <p:spPr bwMode="auto">
          <a:xfrm>
            <a:off x="9813368" y="3601349"/>
            <a:ext cx="2250591" cy="0"/>
          </a:xfrm>
          <a:prstGeom prst="line">
            <a:avLst/>
          </a:prstGeom>
          <a:solidFill>
            <a:srgbClr val="0F6FC6"/>
          </a:solidFill>
          <a:ln w="1905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文本框 72"/>
          <p:cNvSpPr txBox="1"/>
          <p:nvPr/>
        </p:nvSpPr>
        <p:spPr>
          <a:xfrm>
            <a:off x="1738292" y="1064048"/>
            <a:ext cx="2394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European explores, China, India, Ceylon, African royal families;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2044586" y="4610662"/>
            <a:ext cx="208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5225" indent="-1165225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trade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2682866" y="71456"/>
            <a:ext cx="579692" cy="579692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1" lang="en-US" altLang="zh-CN" sz="40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kumimoji="1" lang="zh-CN" altLang="en-US" sz="4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5134720" y="71768"/>
            <a:ext cx="579692" cy="579692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1" lang="en-US" altLang="zh-CN" sz="40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kumimoji="1" lang="zh-CN" altLang="en-US" sz="4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7882289" y="71456"/>
            <a:ext cx="579692" cy="579692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1" lang="en-US" altLang="zh-CN" sz="40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kumimoji="1" lang="zh-CN" altLang="en-US" sz="4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10660430" y="112978"/>
            <a:ext cx="579692" cy="579692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kumimoji="1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4417222" y="1064048"/>
            <a:ext cx="2553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They got new products from many countries and became more aware of other cultures;</a:t>
            </a:r>
            <a:endParaRPr lang="zh-CN" altLang="en-US" sz="2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4484325" y="4367029"/>
            <a:ext cx="2255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It led to invasion and conquest.</a:t>
            </a:r>
            <a:endParaRPr lang="zh-CN" altLang="en-US" sz="2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6906351" y="1025065"/>
            <a:ext cx="2553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The land and sea routes remained active channels between different cultures for centuries;</a:t>
            </a:r>
            <a:endParaRPr lang="zh-CN" altLang="en-US" sz="2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6906352" y="3817757"/>
            <a:ext cx="2418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It advanced the spread of knowledge, technology, and goods, and made the world a smaller place.</a:t>
            </a:r>
            <a:endParaRPr lang="zh-CN" altLang="en-US" sz="2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9443502" y="1025065"/>
            <a:ext cx="28909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sz="2000" dirty="0">
                <a:solidFill>
                  <a:schemeClr val="bg1"/>
                </a:solidFill>
                <a:ea typeface="宋体" panose="02010600030101010101" pitchFamily="2" charset="-122"/>
              </a:rPr>
              <a:t>The aim of it is to encourage cooperation and trade across the historical Silk Road areas, and strengthen the bonds between China and the rest of the world </a:t>
            </a:r>
            <a:endParaRPr lang="zh-CN" altLang="en-US" sz="20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9518451" y="3654225"/>
            <a:ext cx="2713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It will lead to greater integration with China and other countries.</a:t>
            </a:r>
            <a:endParaRPr lang="zh-CN" altLang="en-US" sz="2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9443502" y="3733499"/>
            <a:ext cx="2713341" cy="2677656"/>
          </a:xfrm>
          <a:prstGeom prst="rect">
            <a:avLst/>
          </a:prstGeom>
          <a:solidFill>
            <a:srgbClr val="10CF9B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will promote joint development, enhance mutually beneficial cooperation and develop common prosperity</a:t>
            </a:r>
            <a:endParaRPr lang="zh-CN" altLang="en-US" sz="2400" dirty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8" grpId="1" animBg="1"/>
      <p:bldP spid="86" grpId="0"/>
      <p:bldP spid="87" grpId="0"/>
      <p:bldP spid="88" grpId="0"/>
      <p:bldP spid="89" grpId="0"/>
      <p:bldP spid="90" grpId="0"/>
      <p:bldP spid="91" grpId="0"/>
      <p:bldP spid="9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963531" y="1024496"/>
            <a:ext cx="9958469" cy="281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Are there questions discussed on the same aspect?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When you think about one historical or contemporary event, which aspects should you consider to gain a full understanding?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0" y="116860"/>
            <a:ext cx="368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 Discussion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33" y="5032675"/>
            <a:ext cx="3262667" cy="18322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39520" y="403414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Time, event, region, purpose or significance…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0" y="116860"/>
            <a:ext cx="368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Homework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8670" y="1163300"/>
            <a:ext cx="8314660" cy="4703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8"/>
          <p:cNvSpPr txBox="1"/>
          <p:nvPr/>
        </p:nvSpPr>
        <p:spPr>
          <a:xfrm>
            <a:off x="934746" y="640080"/>
            <a:ext cx="10454613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Think about the following question and write a short essay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60321" y="5606599"/>
            <a:ext cx="7396479" cy="122264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As students what contributions could we make to the Belt and Road Initiative?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0" y="116860"/>
            <a:ext cx="368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Homework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7" y="640080"/>
            <a:ext cx="2016224" cy="6554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6377" y="1471795"/>
            <a:ext cx="11179243" cy="521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There is no doubt that the Belt and Road is the hottest issue recently. As students, what contributions can we make to it?</a:t>
            </a:r>
            <a:endParaRPr lang="en-US" altLang="zh-CN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indent="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Firstly,</a:t>
            </a:r>
            <a:r>
              <a:rPr lang="en-US" altLang="zh-C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we can participate in social volunteer activities which benefit understanding the development of society deeply.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 addition, </a:t>
            </a:r>
            <a:r>
              <a:rPr lang="en-US" altLang="zh-C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we should study hard and learn more about Chinese culture so that we can spread our excellent culture to the world through our professional knowledge.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Finally,</a:t>
            </a:r>
            <a:r>
              <a:rPr lang="en-US" altLang="zh-C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English learning is important for us because we can introduce the advantages of the Belt and Road Initiative to foreigners in English and encourage more countries to join it.</a:t>
            </a:r>
            <a:endParaRPr lang="en-US" altLang="zh-CN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indent="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All in all, </a:t>
            </a:r>
            <a:r>
              <a:rPr lang="en-US" altLang="zh-C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we should start with little things and keep doing them.</a:t>
            </a:r>
            <a:endParaRPr lang="en-US" altLang="zh-CN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90080" y="555019"/>
            <a:ext cx="5239703" cy="6413559"/>
          </a:xfrm>
          <a:custGeom>
            <a:avLst/>
            <a:gdLst>
              <a:gd name="connsiteX0" fmla="*/ 0 w 4685414"/>
              <a:gd name="connsiteY0" fmla="*/ 0 h 6217920"/>
              <a:gd name="connsiteX1" fmla="*/ 4685414 w 4685414"/>
              <a:gd name="connsiteY1" fmla="*/ 0 h 6217920"/>
              <a:gd name="connsiteX2" fmla="*/ 4685414 w 4685414"/>
              <a:gd name="connsiteY2" fmla="*/ 6217920 h 6217920"/>
              <a:gd name="connsiteX3" fmla="*/ 0 w 4685414"/>
              <a:gd name="connsiteY3" fmla="*/ 6217920 h 6217920"/>
              <a:gd name="connsiteX4" fmla="*/ 0 w 4685414"/>
              <a:gd name="connsiteY4" fmla="*/ 0 h 6217920"/>
              <a:gd name="connsiteX0-1" fmla="*/ 0 w 4685414"/>
              <a:gd name="connsiteY0-2" fmla="*/ 0 h 6217920"/>
              <a:gd name="connsiteX1-3" fmla="*/ 4685414 w 4685414"/>
              <a:gd name="connsiteY1-4" fmla="*/ 0 h 6217920"/>
              <a:gd name="connsiteX2-5" fmla="*/ 4685414 w 4685414"/>
              <a:gd name="connsiteY2-6" fmla="*/ 6217920 h 6217920"/>
              <a:gd name="connsiteX3-7" fmla="*/ 0 w 4685414"/>
              <a:gd name="connsiteY3-8" fmla="*/ 6217920 h 6217920"/>
              <a:gd name="connsiteX4-9" fmla="*/ 0 w 4685414"/>
              <a:gd name="connsiteY4-10" fmla="*/ 0 h 6217920"/>
              <a:gd name="connsiteX0-11" fmla="*/ 0 w 4685414"/>
              <a:gd name="connsiteY0-12" fmla="*/ 0 h 6217920"/>
              <a:gd name="connsiteX1-13" fmla="*/ 4685414 w 4685414"/>
              <a:gd name="connsiteY1-14" fmla="*/ 0 h 6217920"/>
              <a:gd name="connsiteX2-15" fmla="*/ 4685414 w 4685414"/>
              <a:gd name="connsiteY2-16" fmla="*/ 6217920 h 6217920"/>
              <a:gd name="connsiteX3-17" fmla="*/ 0 w 4685414"/>
              <a:gd name="connsiteY3-18" fmla="*/ 6217920 h 6217920"/>
              <a:gd name="connsiteX4-19" fmla="*/ 0 w 4685414"/>
              <a:gd name="connsiteY4-20" fmla="*/ 0 h 6217920"/>
              <a:gd name="connsiteX0-21" fmla="*/ 62010 w 4747424"/>
              <a:gd name="connsiteY0-22" fmla="*/ 0 h 6217920"/>
              <a:gd name="connsiteX1-23" fmla="*/ 4747424 w 4747424"/>
              <a:gd name="connsiteY1-24" fmla="*/ 0 h 6217920"/>
              <a:gd name="connsiteX2-25" fmla="*/ 4747424 w 4747424"/>
              <a:gd name="connsiteY2-26" fmla="*/ 6217920 h 6217920"/>
              <a:gd name="connsiteX3-27" fmla="*/ 62010 w 4747424"/>
              <a:gd name="connsiteY3-28" fmla="*/ 6217920 h 6217920"/>
              <a:gd name="connsiteX4-29" fmla="*/ 62010 w 4747424"/>
              <a:gd name="connsiteY4-30" fmla="*/ 0 h 6217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747424" h="6217920">
                <a:moveTo>
                  <a:pt x="62010" y="0"/>
                </a:moveTo>
                <a:lnTo>
                  <a:pt x="4747424" y="0"/>
                </a:lnTo>
                <a:lnTo>
                  <a:pt x="4747424" y="6217920"/>
                </a:lnTo>
                <a:lnTo>
                  <a:pt x="62010" y="6217920"/>
                </a:lnTo>
                <a:cubicBezTo>
                  <a:pt x="-373925" y="3943262"/>
                  <a:pt x="1688792" y="2062008"/>
                  <a:pt x="62010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 l="-1000"/>
            </a:stretch>
          </a:blipFill>
          <a:ln w="8255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Oval 3"/>
          <p:cNvSpPr/>
          <p:nvPr/>
        </p:nvSpPr>
        <p:spPr>
          <a:xfrm>
            <a:off x="6045660" y="2966063"/>
            <a:ext cx="560642" cy="560962"/>
          </a:xfrm>
          <a:prstGeom prst="ellipse">
            <a:avLst/>
          </a:prstGeom>
          <a:gradFill flip="none" rotWithShape="1">
            <a:gsLst>
              <a:gs pos="0">
                <a:srgbClr val="159857"/>
              </a:gs>
              <a:gs pos="100000">
                <a:srgbClr val="155798"/>
              </a:gs>
            </a:gsLst>
            <a:lin ang="2700000" scaled="1"/>
            <a:tileRect/>
          </a:gradFill>
          <a:ln w="12700" cap="rnd" cmpd="sng" algn="ctr">
            <a:gradFill flip="none" rotWithShape="1">
              <a:gsLst>
                <a:gs pos="0">
                  <a:srgbClr val="159857">
                    <a:alpha val="70000"/>
                  </a:srgbClr>
                </a:gs>
                <a:gs pos="100000">
                  <a:srgbClr val="155798">
                    <a:alpha val="70000"/>
                  </a:srgbClr>
                </a:gs>
              </a:gsLst>
              <a:lin ang="0" scaled="1"/>
              <a:tileRect/>
            </a:gradFill>
            <a:prstDash val="solid"/>
            <a:rou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62477" name="TextBox 19"/>
          <p:cNvSpPr/>
          <p:nvPr/>
        </p:nvSpPr>
        <p:spPr>
          <a:xfrm>
            <a:off x="133730" y="738475"/>
            <a:ext cx="8700168" cy="17899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6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REACHING OUT ACROSS THE SEA</a:t>
            </a:r>
            <a:endParaRPr kumimoji="0" lang="en-US" altLang="zh-CN" sz="7200" b="0" i="0" u="none" strike="noStrike" kern="1200" cap="none" spc="0" normalizeH="0" baseline="0" noProof="0" dirty="0">
              <a:ln>
                <a:noFill/>
              </a:ln>
              <a:solidFill>
                <a:srgbClr val="EEEEE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478" name="New pic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0" y="10985500"/>
            <a:ext cx="342900" cy="266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79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04500" y="11010900"/>
            <a:ext cx="317500" cy="241300"/>
          </a:xfrm>
          <a:prstGeom prst="cube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0" y="3398588"/>
            <a:ext cx="616707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159857"/>
                    </a:gs>
                    <a:gs pos="100000">
                      <a:srgbClr val="1557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rPr>
              <a:t>THANKS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159857"/>
                  </a:gs>
                  <a:gs pos="100000">
                    <a:srgbClr val="155798"/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8" name="Oval 3"/>
          <p:cNvSpPr/>
          <p:nvPr/>
        </p:nvSpPr>
        <p:spPr>
          <a:xfrm>
            <a:off x="6121228" y="3034481"/>
            <a:ext cx="409507" cy="409740"/>
          </a:xfrm>
          <a:prstGeom prst="ellipse">
            <a:avLst/>
          </a:prstGeom>
          <a:solidFill>
            <a:sysClr val="window" lastClr="FFFFFF"/>
          </a:solidFill>
          <a:ln w="12700" cap="rnd" cmpd="sng" algn="ctr">
            <a:gradFill flip="none" rotWithShape="1">
              <a:gsLst>
                <a:gs pos="0">
                  <a:srgbClr val="159857">
                    <a:alpha val="70000"/>
                  </a:srgbClr>
                </a:gs>
                <a:gs pos="100000">
                  <a:srgbClr val="155798">
                    <a:alpha val="70000"/>
                  </a:srgbClr>
                </a:gs>
              </a:gsLst>
              <a:lin ang="0" scaled="1"/>
              <a:tileRect/>
            </a:gradFill>
            <a:prstDash val="solid"/>
            <a:rou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2477" grpId="0"/>
      <p:bldP spid="16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6"/>
          <p:cNvSpPr txBox="1"/>
          <p:nvPr/>
        </p:nvSpPr>
        <p:spPr>
          <a:xfrm>
            <a:off x="0" y="116860"/>
            <a:ext cx="194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Lead-in </a:t>
            </a:r>
            <a:endParaRPr lang="en-US" sz="28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2303" y="3333472"/>
            <a:ext cx="10179144" cy="181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do you think of when you see the photos?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Can you describe ocean using your own language? 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4714" y="771444"/>
            <a:ext cx="3703220" cy="2437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" b="14963"/>
          <a:stretch>
            <a:fillRect/>
          </a:stretch>
        </p:blipFill>
        <p:spPr>
          <a:xfrm>
            <a:off x="222303" y="771444"/>
            <a:ext cx="3811765" cy="243784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59216" y="3963272"/>
            <a:ext cx="6156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invader, corals, fish, harmony…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542262" y="5103486"/>
            <a:ext cx="10855842" cy="159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ocean is the cradle of life.    (metaphor)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ocean hides secrets like mankind.  (simile, personification)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ocean gave my face a salty slap as his tides rose.  (personification)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61" y="771443"/>
            <a:ext cx="3319536" cy="2437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0" y="116860"/>
            <a:ext cx="194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Lead-in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9216" y="2113586"/>
            <a:ext cx="109409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voyages, sea exploitation, sea protection, the development of a harmonious relationship between humans and the sea …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9216" y="766890"/>
            <a:ext cx="11592560" cy="12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do you know about sea exploration?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do you want to know about sea exploration?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9440" y="3317614"/>
            <a:ext cx="850203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Do you know any stories about sea voyages?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949325"/>
            <a:ext cx="12192000" cy="2971647"/>
          </a:xfrm>
          <a:custGeom>
            <a:avLst/>
            <a:gdLst>
              <a:gd name="connsiteX0" fmla="*/ 0 w 12192000"/>
              <a:gd name="connsiteY0" fmla="*/ 0 h 2695504"/>
              <a:gd name="connsiteX1" fmla="*/ 12192000 w 12192000"/>
              <a:gd name="connsiteY1" fmla="*/ 0 h 2695504"/>
              <a:gd name="connsiteX2" fmla="*/ 12192000 w 12192000"/>
              <a:gd name="connsiteY2" fmla="*/ 2695504 h 2695504"/>
              <a:gd name="connsiteX3" fmla="*/ 0 w 12192000"/>
              <a:gd name="connsiteY3" fmla="*/ 2695504 h 2695504"/>
              <a:gd name="connsiteX4" fmla="*/ 0 w 12192000"/>
              <a:gd name="connsiteY4" fmla="*/ 0 h 2695504"/>
              <a:gd name="connsiteX0-1" fmla="*/ 0 w 12192000"/>
              <a:gd name="connsiteY0-2" fmla="*/ 0 h 2695504"/>
              <a:gd name="connsiteX1-3" fmla="*/ 12192000 w 12192000"/>
              <a:gd name="connsiteY1-4" fmla="*/ 0 h 2695504"/>
              <a:gd name="connsiteX2-5" fmla="*/ 12192000 w 12192000"/>
              <a:gd name="connsiteY2-6" fmla="*/ 2695504 h 2695504"/>
              <a:gd name="connsiteX3-7" fmla="*/ 0 w 12192000"/>
              <a:gd name="connsiteY3-8" fmla="*/ 2695504 h 2695504"/>
              <a:gd name="connsiteX4-9" fmla="*/ 0 w 12192000"/>
              <a:gd name="connsiteY4-10" fmla="*/ 0 h 2695504"/>
              <a:gd name="connsiteX0-11" fmla="*/ 0 w 12192000"/>
              <a:gd name="connsiteY0-12" fmla="*/ 393446 h 3088950"/>
              <a:gd name="connsiteX1-13" fmla="*/ 12192000 w 12192000"/>
              <a:gd name="connsiteY1-14" fmla="*/ 393446 h 3088950"/>
              <a:gd name="connsiteX2-15" fmla="*/ 12192000 w 12192000"/>
              <a:gd name="connsiteY2-16" fmla="*/ 3088950 h 3088950"/>
              <a:gd name="connsiteX3-17" fmla="*/ 0 w 12192000"/>
              <a:gd name="connsiteY3-18" fmla="*/ 3088950 h 3088950"/>
              <a:gd name="connsiteX4-19" fmla="*/ 0 w 12192000"/>
              <a:gd name="connsiteY4-20" fmla="*/ 393446 h 3088950"/>
              <a:gd name="connsiteX0-21" fmla="*/ 0 w 12192000"/>
              <a:gd name="connsiteY0-22" fmla="*/ 276143 h 2971647"/>
              <a:gd name="connsiteX1-23" fmla="*/ 12192000 w 12192000"/>
              <a:gd name="connsiteY1-24" fmla="*/ 276143 h 2971647"/>
              <a:gd name="connsiteX2-25" fmla="*/ 12192000 w 12192000"/>
              <a:gd name="connsiteY2-26" fmla="*/ 2971647 h 2971647"/>
              <a:gd name="connsiteX3-27" fmla="*/ 0 w 12192000"/>
              <a:gd name="connsiteY3-28" fmla="*/ 2971647 h 2971647"/>
              <a:gd name="connsiteX4-29" fmla="*/ 0 w 12192000"/>
              <a:gd name="connsiteY4-30" fmla="*/ 276143 h 29716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2971647">
                <a:moveTo>
                  <a:pt x="0" y="276143"/>
                </a:moveTo>
                <a:cubicBezTo>
                  <a:pt x="3495040" y="1342943"/>
                  <a:pt x="7589520" y="-709377"/>
                  <a:pt x="12192000" y="276143"/>
                </a:cubicBezTo>
                <a:lnTo>
                  <a:pt x="12192000" y="2971647"/>
                </a:lnTo>
                <a:lnTo>
                  <a:pt x="0" y="2971647"/>
                </a:lnTo>
                <a:lnTo>
                  <a:pt x="0" y="276143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40080"/>
            <a:ext cx="5913426" cy="6217920"/>
          </a:xfrm>
          <a:custGeom>
            <a:avLst/>
            <a:gdLst>
              <a:gd name="connsiteX0" fmla="*/ 0 w 5752214"/>
              <a:gd name="connsiteY0" fmla="*/ 0 h 6217920"/>
              <a:gd name="connsiteX1" fmla="*/ 5752214 w 5752214"/>
              <a:gd name="connsiteY1" fmla="*/ 0 h 6217920"/>
              <a:gd name="connsiteX2" fmla="*/ 5752214 w 5752214"/>
              <a:gd name="connsiteY2" fmla="*/ 6217920 h 6217920"/>
              <a:gd name="connsiteX3" fmla="*/ 0 w 5752214"/>
              <a:gd name="connsiteY3" fmla="*/ 6217920 h 6217920"/>
              <a:gd name="connsiteX4" fmla="*/ 0 w 5752214"/>
              <a:gd name="connsiteY4" fmla="*/ 0 h 6217920"/>
              <a:gd name="connsiteX0-1" fmla="*/ 0 w 5752214"/>
              <a:gd name="connsiteY0-2" fmla="*/ 0 h 6217920"/>
              <a:gd name="connsiteX1-3" fmla="*/ 5752214 w 5752214"/>
              <a:gd name="connsiteY1-4" fmla="*/ 0 h 6217920"/>
              <a:gd name="connsiteX2-5" fmla="*/ 5752214 w 5752214"/>
              <a:gd name="connsiteY2-6" fmla="*/ 6217920 h 6217920"/>
              <a:gd name="connsiteX3-7" fmla="*/ 0 w 5752214"/>
              <a:gd name="connsiteY3-8" fmla="*/ 6217920 h 6217920"/>
              <a:gd name="connsiteX4-9" fmla="*/ 0 w 5752214"/>
              <a:gd name="connsiteY4-10" fmla="*/ 0 h 6217920"/>
              <a:gd name="connsiteX0-11" fmla="*/ 0 w 5954675"/>
              <a:gd name="connsiteY0-12" fmla="*/ 0 h 6217920"/>
              <a:gd name="connsiteX1-13" fmla="*/ 5752214 w 5954675"/>
              <a:gd name="connsiteY1-14" fmla="*/ 0 h 6217920"/>
              <a:gd name="connsiteX2-15" fmla="*/ 5752214 w 5954675"/>
              <a:gd name="connsiteY2-16" fmla="*/ 6217920 h 6217920"/>
              <a:gd name="connsiteX3-17" fmla="*/ 0 w 5954675"/>
              <a:gd name="connsiteY3-18" fmla="*/ 6217920 h 6217920"/>
              <a:gd name="connsiteX4-19" fmla="*/ 0 w 5954675"/>
              <a:gd name="connsiteY4-20" fmla="*/ 0 h 6217920"/>
              <a:gd name="connsiteX0-21" fmla="*/ 0 w 5913426"/>
              <a:gd name="connsiteY0-22" fmla="*/ 0 h 6217920"/>
              <a:gd name="connsiteX1-23" fmla="*/ 5752214 w 5913426"/>
              <a:gd name="connsiteY1-24" fmla="*/ 0 h 6217920"/>
              <a:gd name="connsiteX2-25" fmla="*/ 5752214 w 5913426"/>
              <a:gd name="connsiteY2-26" fmla="*/ 6217920 h 6217920"/>
              <a:gd name="connsiteX3-27" fmla="*/ 0 w 5913426"/>
              <a:gd name="connsiteY3-28" fmla="*/ 6217920 h 6217920"/>
              <a:gd name="connsiteX4-29" fmla="*/ 0 w 5913426"/>
              <a:gd name="connsiteY4-30" fmla="*/ 0 h 6217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913426" h="6217920">
                <a:moveTo>
                  <a:pt x="0" y="0"/>
                </a:moveTo>
                <a:lnTo>
                  <a:pt x="5752214" y="0"/>
                </a:lnTo>
                <a:cubicBezTo>
                  <a:pt x="3710763" y="2955142"/>
                  <a:pt x="6602819" y="4921456"/>
                  <a:pt x="5752214" y="6217920"/>
                </a:cubicBezTo>
                <a:lnTo>
                  <a:pt x="0" y="6217920"/>
                </a:lnTo>
                <a:lnTo>
                  <a:pt x="0" y="0"/>
                </a:lnTo>
                <a:close/>
              </a:path>
            </a:pathLst>
          </a:custGeom>
          <a:solidFill>
            <a:srgbClr val="EBDB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0" y="116860"/>
            <a:ext cx="194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Lead-in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34568" y="966566"/>
            <a:ext cx="6470620" cy="5359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Zheng He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 Chinese admiral and explorer who made seven voyages to the Western Sea. The first voyage started in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Yongle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three years (1405), and the last voyage ended in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Xuande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eight years (1433), totaling seven times. Zheng He's voyages are one of the world navigation feats in history.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40080"/>
            <a:ext cx="5608084" cy="6217920"/>
          </a:xfrm>
          <a:custGeom>
            <a:avLst/>
            <a:gdLst>
              <a:gd name="connsiteX0" fmla="*/ 0 w 5401340"/>
              <a:gd name="connsiteY0" fmla="*/ 0 h 6217920"/>
              <a:gd name="connsiteX1" fmla="*/ 5401340 w 5401340"/>
              <a:gd name="connsiteY1" fmla="*/ 0 h 6217920"/>
              <a:gd name="connsiteX2" fmla="*/ 5401340 w 5401340"/>
              <a:gd name="connsiteY2" fmla="*/ 6217920 h 6217920"/>
              <a:gd name="connsiteX3" fmla="*/ 0 w 5401340"/>
              <a:gd name="connsiteY3" fmla="*/ 6217920 h 6217920"/>
              <a:gd name="connsiteX4" fmla="*/ 0 w 5401340"/>
              <a:gd name="connsiteY4" fmla="*/ 0 h 6217920"/>
              <a:gd name="connsiteX0-1" fmla="*/ 0 w 5401340"/>
              <a:gd name="connsiteY0-2" fmla="*/ 0 h 6217920"/>
              <a:gd name="connsiteX1-3" fmla="*/ 5401340 w 5401340"/>
              <a:gd name="connsiteY1-4" fmla="*/ 0 h 6217920"/>
              <a:gd name="connsiteX2-5" fmla="*/ 5401340 w 5401340"/>
              <a:gd name="connsiteY2-6" fmla="*/ 6217920 h 6217920"/>
              <a:gd name="connsiteX3-7" fmla="*/ 0 w 5401340"/>
              <a:gd name="connsiteY3-8" fmla="*/ 6217920 h 6217920"/>
              <a:gd name="connsiteX4-9" fmla="*/ 0 w 5401340"/>
              <a:gd name="connsiteY4-10" fmla="*/ 0 h 6217920"/>
              <a:gd name="connsiteX0-11" fmla="*/ 0 w 5608084"/>
              <a:gd name="connsiteY0-12" fmla="*/ 0 h 6217920"/>
              <a:gd name="connsiteX1-13" fmla="*/ 5401340 w 5608084"/>
              <a:gd name="connsiteY1-14" fmla="*/ 0 h 6217920"/>
              <a:gd name="connsiteX2-15" fmla="*/ 5401340 w 5608084"/>
              <a:gd name="connsiteY2-16" fmla="*/ 6217920 h 6217920"/>
              <a:gd name="connsiteX3-17" fmla="*/ 0 w 5608084"/>
              <a:gd name="connsiteY3-18" fmla="*/ 6217920 h 6217920"/>
              <a:gd name="connsiteX4-19" fmla="*/ 0 w 5608084"/>
              <a:gd name="connsiteY4-20" fmla="*/ 0 h 6217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08084" h="6217920">
                <a:moveTo>
                  <a:pt x="0" y="0"/>
                </a:moveTo>
                <a:lnTo>
                  <a:pt x="5401340" y="0"/>
                </a:lnTo>
                <a:cubicBezTo>
                  <a:pt x="3912782" y="1934417"/>
                  <a:pt x="6294475" y="4177178"/>
                  <a:pt x="5401340" y="6217920"/>
                </a:cubicBezTo>
                <a:lnTo>
                  <a:pt x="0" y="62179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0" y="116860"/>
            <a:ext cx="194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Lead-in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76960" y="1747520"/>
            <a:ext cx="6837680" cy="358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Ferdinand Magellan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Portuguese navigator and explorer who made the first voyage around the world in 1519. He sailed around South America, discovering the Strait of Magellan, and across the Pacific.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13" b="99531" l="10000" r="98750">
                        <a14:foregroundMark x1="50938" y1="18281" x2="51007" y2="14544"/>
                        <a14:foregroundMark x1="50798" y1="8704" x2="49994" y2="5611"/>
                        <a14:foregroundMark x1="62676" y1="1922" x2="63581" y2="8603"/>
                        <a14:foregroundMark x1="70661" y1="20207" x2="74844" y2="23594"/>
                        <a14:foregroundMark x1="74844" y1="23594" x2="79473" y2="31660"/>
                        <a14:foregroundMark x1="76635" y1="44564" x2="76115" y2="45048"/>
                        <a14:foregroundMark x1="77146" y1="44087" x2="76813" y2="44398"/>
                        <a14:foregroundMark x1="71206" y1="57474" x2="71094" y2="58125"/>
                        <a14:foregroundMark x1="71987" y1="52929" x2="71962" y2="53074"/>
                        <a14:foregroundMark x1="71499" y1="59610" x2="71563" y2="59844"/>
                        <a14:foregroundMark x1="71094" y1="58125" x2="71492" y2="59584"/>
                        <a14:foregroundMark x1="49531" y1="18750" x2="41563" y2="27344"/>
                        <a14:foregroundMark x1="41563" y1="27344" x2="38906" y2="35781"/>
                        <a14:foregroundMark x1="38906" y1="35781" x2="35400" y2="39981"/>
                        <a14:foregroundMark x1="28716" y1="52868" x2="35287" y2="52960"/>
                        <a14:foregroundMark x1="46756" y1="39543" x2="48906" y2="36875"/>
                        <a14:foregroundMark x1="44439" y1="53757" x2="38438" y2="64375"/>
                        <a14:foregroundMark x1="38438" y1="64375" x2="40000" y2="74844"/>
                        <a14:foregroundMark x1="40000" y1="74844" x2="45000" y2="81719"/>
                        <a14:foregroundMark x1="45000" y1="81719" x2="38290" y2="91580"/>
                        <a14:foregroundMark x1="52031" y1="2969" x2="55156" y2="781"/>
                        <a14:foregroundMark x1="52500" y1="2813" x2="52188" y2="2656"/>
                        <a14:foregroundMark x1="33594" y1="49063" x2="34500" y2="46571"/>
                        <a14:foregroundMark x1="27500" y1="52188" x2="31094" y2="54063"/>
                        <a14:foregroundMark x1="27031" y1="54219" x2="27031" y2="57188"/>
                        <a14:foregroundMark x1="28281" y1="51094" x2="26719" y2="57656"/>
                        <a14:foregroundMark x1="26372" y1="58170" x2="29688" y2="51250"/>
                        <a14:foregroundMark x1="29688" y1="51250" x2="30781" y2="50625"/>
                        <a14:foregroundMark x1="26406" y1="55937" x2="29219" y2="51406"/>
                        <a14:foregroundMark x1="26406" y1="55625" x2="32344" y2="49531"/>
                        <a14:foregroundMark x1="32344" y1="49531" x2="32813" y2="49375"/>
                        <a14:foregroundMark x1="69063" y1="28906" x2="73594" y2="32813"/>
                        <a14:foregroundMark x1="74844" y1="40156" x2="68594" y2="46719"/>
                        <a14:foregroundMark x1="52656" y1="6250" x2="55781" y2="6250"/>
                        <a14:foregroundMark x1="52031" y1="8906" x2="53594" y2="10000"/>
                        <a14:foregroundMark x1="72031" y1="39219" x2="72031" y2="39219"/>
                        <a14:foregroundMark x1="96587" y1="55539" x2="98906" y2="55625"/>
                        <a14:foregroundMark x1="84850" y1="55102" x2="94215" y2="55450"/>
                        <a14:foregroundMark x1="31719" y1="53125" x2="76860" y2="54805"/>
                        <a14:foregroundMark x1="29688" y1="59219" x2="27344" y2="89688"/>
                        <a14:foregroundMark x1="27344" y1="89688" x2="28594" y2="99531"/>
                        <a14:foregroundMark x1="96571" y1="58079" x2="98594" y2="58281"/>
                        <a14:foregroundMark x1="84648" y1="56887" x2="94200" y2="57842"/>
                        <a14:foregroundMark x1="70469" y1="55469" x2="76714" y2="56093"/>
                        <a14:foregroundMark x1="83594" y1="74844" x2="81615" y2="83748"/>
                        <a14:foregroundMark x1="81367" y1="85946" x2="92344" y2="80000"/>
                        <a14:foregroundMark x1="92344" y1="80000" x2="85938" y2="73125"/>
                        <a14:foregroundMark x1="85938" y1="73125" x2="82678" y2="74336"/>
                        <a14:foregroundMark x1="74874" y1="72393" x2="72344" y2="75625"/>
                        <a14:foregroundMark x1="72344" y1="75625" x2="71094" y2="88750"/>
                        <a14:foregroundMark x1="71094" y1="88750" x2="72972" y2="89237"/>
                        <a14:foregroundMark x1="80915" y1="89955" x2="91406" y2="82500"/>
                        <a14:foregroundMark x1="91406" y1="82500" x2="90938" y2="73438"/>
                        <a14:foregroundMark x1="90938" y1="73438" x2="82807" y2="73195"/>
                        <a14:foregroundMark x1="34688" y1="69844" x2="30625" y2="91406"/>
                        <a14:foregroundMark x1="30625" y1="91406" x2="41094" y2="97500"/>
                        <a14:foregroundMark x1="41094" y1="97500" x2="58125" y2="96406"/>
                        <a14:foregroundMark x1="70313" y1="99375" x2="84027" y2="97054"/>
                        <a14:foregroundMark x1="74531" y1="56563" x2="81406" y2="61563"/>
                        <a14:foregroundMark x1="81406" y1="61563" x2="73594" y2="61250"/>
                        <a14:foregroundMark x1="73594" y1="61250" x2="75156" y2="56875"/>
                        <a14:foregroundMark x1="77969" y1="64219" x2="76563" y2="99531"/>
                        <a14:backgroundMark x1="48281" y1="3125" x2="50469" y2="938"/>
                        <a14:backgroundMark x1="71123" y1="92557" x2="70833" y2="98470"/>
                        <a14:backgroundMark x1="75616" y1="51338" x2="77344" y2="48438"/>
                        <a14:backgroundMark x1="77344" y1="48438" x2="82031" y2="46250"/>
                        <a14:backgroundMark x1="34108" y1="97917" x2="34063" y2="99375"/>
                        <a14:backgroundMark x1="35000" y1="68906" x2="34970" y2="69897"/>
                        <a14:backgroundMark x1="25144" y1="50360" x2="32031" y2="44688"/>
                        <a14:backgroundMark x1="32031" y1="44688" x2="33906" y2="40313"/>
                        <a14:backgroundMark x1="64063" y1="9844" x2="67031" y2="17656"/>
                        <a14:backgroundMark x1="67031" y1="17656" x2="71563" y2="19063"/>
                        <a14:backgroundMark x1="52036" y1="1868" x2="52694" y2="1521"/>
                        <a14:backgroundMark x1="49063" y1="3438" x2="51849" y2="1967"/>
                        <a14:backgroundMark x1="26424" y1="58969" x2="23906" y2="54531"/>
                        <a14:backgroundMark x1="37931" y1="49936" x2="46563" y2="39531"/>
                        <a14:backgroundMark x1="46563" y1="39531" x2="46094" y2="47656"/>
                        <a14:backgroundMark x1="46094" y1="47656" x2="44087" y2="50165"/>
                        <a14:backgroundMark x1="34688" y1="41406" x2="32031" y2="45000"/>
                        <a14:backgroundMark x1="35000" y1="39844" x2="34219" y2="42031"/>
                        <a14:backgroundMark x1="74065" y1="51281" x2="75000" y2="48125"/>
                        <a14:backgroundMark x1="75000" y1="48125" x2="78594" y2="45625"/>
                        <a14:backgroundMark x1="71779" y1="51196" x2="71719" y2="50625"/>
                        <a14:backgroundMark x1="71719" y1="50625" x2="80938" y2="44375"/>
                        <a14:backgroundMark x1="62344" y1="625" x2="63438" y2="938"/>
                        <a14:backgroundMark x1="63906" y1="9219" x2="63906" y2="9219"/>
                        <a14:backgroundMark x1="63594" y1="10313" x2="63906" y2="9531"/>
                        <a14:backgroundMark x1="63438" y1="9844" x2="63594" y2="9531"/>
                        <a14:backgroundMark x1="63125" y1="9531" x2="64063" y2="9063"/>
                        <a14:backgroundMark x1="49542" y1="11937" x2="50625" y2="14688"/>
                        <a14:backgroundMark x1="48594" y1="9531" x2="49359" y2="11472"/>
                        <a14:backgroundMark x1="76406" y1="45625" x2="79219" y2="44063"/>
                        <a14:backgroundMark x1="85313" y1="15469" x2="80713" y2="56214"/>
                        <a14:backgroundMark x1="80655" y1="96961" x2="82969" y2="99219"/>
                        <a14:backgroundMark x1="82969" y1="99219" x2="95156" y2="92969"/>
                        <a14:backgroundMark x1="95156" y1="92969" x2="95625" y2="21250"/>
                        <a14:backgroundMark x1="95625" y1="21250" x2="90000" y2="13125"/>
                        <a14:backgroundMark x1="90000" y1="13125" x2="84375" y2="1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35" r="18286"/>
          <a:stretch>
            <a:fillRect/>
          </a:stretch>
        </p:blipFill>
        <p:spPr bwMode="auto">
          <a:xfrm>
            <a:off x="8686800" y="523220"/>
            <a:ext cx="3558024" cy="63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0" y="116860"/>
            <a:ext cx="194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Lead-in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40" y="640080"/>
            <a:ext cx="2836674" cy="3413342"/>
          </a:xfrm>
          <a:prstGeom prst="rect">
            <a:avLst/>
          </a:prstGeom>
        </p:spPr>
      </p:pic>
      <p:pic>
        <p:nvPicPr>
          <p:cNvPr id="9" name="Picture 2" descr="https://gimg2.baidu.com/image_search/src=http%3A%2F%2Fimg1.tuicool.com%2FnMvemm3.png%21web&amp;refer=http%3A%2F%2Fimg1.tuicool.com&amp;app=2002&amp;size=f9999,10000&amp;q=a80&amp;n=0&amp;g=0n&amp;fmt=jpeg?sec=1616213532&amp;t=6fae2c1152f25264d2fae580b87314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354" y="640080"/>
            <a:ext cx="4725057" cy="33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599440" y="4404347"/>
            <a:ext cx="10881360" cy="2404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Christopher Columbus </a:t>
            </a:r>
            <a:r>
              <a:rPr lang="en-US" altLang="zh-CN" sz="3200" b="1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 an Italian explorer whose journeys kicked off centuries of exploration and exploitation on the American continents. He discovered a new world in 1492.</a:t>
            </a:r>
            <a:endParaRPr lang="en-US" altLang="zh-CN" sz="3200" b="1" i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0" y="116860"/>
            <a:ext cx="277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Prediction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2303" y="996672"/>
            <a:ext cx="5873697" cy="476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the content of the text is?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the style of the text?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are the four major types of essay do you know?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6280" t="19878" r="3646" b="8296"/>
          <a:stretch>
            <a:fillRect/>
          </a:stretch>
        </p:blipFill>
        <p:spPr>
          <a:xfrm>
            <a:off x="7222605" y="0"/>
            <a:ext cx="4969395" cy="7044653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7522877" y="620940"/>
            <a:ext cx="3152211" cy="3757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5479" y="3332250"/>
            <a:ext cx="441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an expository essay.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9691" y="5174334"/>
            <a:ext cx="6361042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Narrative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descriptive, expository, and argumentative.</a:t>
            </a:r>
            <a:endParaRPr kumimoji="0" lang="zh-C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9541565" y="4081030"/>
            <a:ext cx="2528515" cy="24787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691" y="1512704"/>
            <a:ext cx="68164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text is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mainly about how  Chinese people conduct sea explorations over time.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-1788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68324" y="1695665"/>
            <a:ext cx="6672198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title usually covers the main point of the subject or keywords of the essay. It shares the theme of the essay and tells the reader what to expect.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/>
      <p:bldP spid="11" grpId="1"/>
      <p:bldP spid="12" grpId="0" bldLvl="0" animBg="1"/>
      <p:bldP spid="13" grpId="1"/>
      <p:bldP spid="14" grpId="0" animBg="1"/>
      <p:bldP spid="14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gradFill flip="none" rotWithShape="1">
            <a:gsLst>
              <a:gs pos="35000">
                <a:srgbClr val="6DCEB9"/>
              </a:gs>
              <a:gs pos="100000">
                <a:srgbClr val="187BB3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23999" y="1373879"/>
            <a:ext cx="10287803" cy="4177297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narrative essay is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story with a beginning, middle, and end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zh-CN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descriptive essay describes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subject and lists interesting details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 expository essay is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factual, giving information on a subject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 argumentative essay aims to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convince the reader.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75835" y="1414351"/>
            <a:ext cx="579692" cy="579692"/>
          </a:xfrm>
          <a:prstGeom prst="ellipse">
            <a:avLst/>
          </a:prstGeom>
          <a:solidFill>
            <a:srgbClr val="F1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1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75835" y="2572940"/>
            <a:ext cx="579692" cy="579692"/>
          </a:xfrm>
          <a:prstGeom prst="ellipse">
            <a:avLst/>
          </a:prstGeom>
          <a:solidFill>
            <a:srgbClr val="DC21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2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75835" y="3731529"/>
            <a:ext cx="579692" cy="579692"/>
          </a:xfrm>
          <a:prstGeom prst="ellipse">
            <a:avLst/>
          </a:prstGeom>
          <a:solidFill>
            <a:srgbClr val="71CA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3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75835" y="4890118"/>
            <a:ext cx="579692" cy="579692"/>
          </a:xfrm>
          <a:prstGeom prst="ellips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4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0" y="116860"/>
            <a:ext cx="277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Prediction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1" grpId="1" animBg="1"/>
    </p:bldLst>
  </p:timing>
</p:sld>
</file>

<file path=ppt/tags/tag1.xml><?xml version="1.0" encoding="utf-8"?>
<p:tagLst xmlns:p="http://schemas.openxmlformats.org/presentationml/2006/main">
  <p:tag name="AS_UNIQUEID" val="465"/>
</p:tagLst>
</file>

<file path=ppt/tags/tag2.xml><?xml version="1.0" encoding="utf-8"?>
<p:tagLst xmlns:p="http://schemas.openxmlformats.org/presentationml/2006/main">
  <p:tag name="AS_UNIQUEID" val="465"/>
</p:tagLst>
</file>

<file path=ppt/tags/tag3.xml><?xml version="1.0" encoding="utf-8"?>
<p:tagLst xmlns:p="http://schemas.openxmlformats.org/presentationml/2006/main">
  <p:tag name="AS_UNIQUEID" val="465"/>
</p:tagLst>
</file>

<file path=ppt/tags/tag4.xml><?xml version="1.0" encoding="utf-8"?>
<p:tagLst xmlns:p="http://schemas.openxmlformats.org/presentationml/2006/main">
  <p:tag name="AS_UNIQUEID" val="465"/>
</p:tagLst>
</file>

<file path=ppt/tags/tag5.xml><?xml version="1.0" encoding="utf-8"?>
<p:tagLst xmlns:p="http://schemas.openxmlformats.org/presentationml/2006/main">
  <p:tag name="AS_UNIQUEID" val="465"/>
</p:tagLst>
</file>

<file path=ppt/tags/tag6.xml><?xml version="1.0" encoding="utf-8"?>
<p:tagLst xmlns:p="http://schemas.openxmlformats.org/presentationml/2006/main">
  <p:tag name="AS_UNIQUEID" val="465"/>
</p:tagLst>
</file>

<file path=ppt/theme/theme1.xml><?xml version="1.0" encoding="utf-8"?>
<a:theme xmlns:a="http://schemas.openxmlformats.org/drawingml/2006/main" name="1_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66006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企业介绍类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9911</Words>
  <Application>WPS 演示</Application>
  <PresentationFormat>宽屏</PresentationFormat>
  <Paragraphs>411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5" baseType="lpstr">
      <vt:lpstr>Arial</vt:lpstr>
      <vt:lpstr>宋体</vt:lpstr>
      <vt:lpstr>Wingdings</vt:lpstr>
      <vt:lpstr>Calibri</vt:lpstr>
      <vt:lpstr>微软雅黑</vt:lpstr>
      <vt:lpstr>华康俪金黑W8(P)</vt:lpstr>
      <vt:lpstr>黑体</vt:lpstr>
      <vt:lpstr>Agency FB</vt:lpstr>
      <vt:lpstr>Calibri</vt:lpstr>
      <vt:lpstr>Times New Roman</vt:lpstr>
      <vt:lpstr>Open Sans</vt:lpstr>
      <vt:lpstr>Segoe Print</vt:lpstr>
      <vt:lpstr>Tw Cen MT</vt:lpstr>
      <vt:lpstr>华文仿宋</vt:lpstr>
      <vt:lpstr>Arial Unicode MS</vt:lpstr>
      <vt:lpstr>Calibri Light</vt:lpstr>
      <vt:lpstr>Arial</vt:lpstr>
      <vt:lpstr>Cambria</vt:lpstr>
      <vt:lpstr>等线</vt:lpstr>
      <vt:lpstr>HelveticaNeue</vt:lpstr>
      <vt:lpstr>Corbel</vt:lpstr>
      <vt:lpstr>华文新魏</vt:lpstr>
      <vt:lpstr>Arial Black</vt:lpstr>
      <vt:lpstr>微软雅黑 Light</vt:lpstr>
      <vt:lpstr>1_Office Theme</vt:lpstr>
      <vt:lpstr>1_Office 主题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86150</dc:creator>
  <cp:lastModifiedBy>24147</cp:lastModifiedBy>
  <cp:revision>294</cp:revision>
  <dcterms:created xsi:type="dcterms:W3CDTF">2021-02-18T01:34:00Z</dcterms:created>
  <dcterms:modified xsi:type="dcterms:W3CDTF">2022-05-13T09:10:05Z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6BEE7DF60C0D422CABB9019732EC0695</vt:lpwstr>
  </property>
  <property fmtid="{D5CDD505-2E9C-101B-9397-08002B2CF9AE}" pid="3" name="KSOProductBuildVer">
    <vt:lpwstr>2052-11.8.2.8411</vt:lpwstr>
  </property>
</Properties>
</file>