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sldIdLst>
    <p:sldId id="395" r:id="rId4"/>
    <p:sldId id="271" r:id="rId5"/>
    <p:sldId id="269" r:id="rId6"/>
    <p:sldId id="273" r:id="rId7"/>
    <p:sldId id="308" r:id="rId8"/>
    <p:sldId id="309" r:id="rId9"/>
    <p:sldId id="310" r:id="rId10"/>
    <p:sldId id="276" r:id="rId11"/>
    <p:sldId id="358" r:id="rId12"/>
    <p:sldId id="334" r:id="rId13"/>
    <p:sldId id="335" r:id="rId14"/>
    <p:sldId id="384" r:id="rId15"/>
    <p:sldId id="386" r:id="rId16"/>
    <p:sldId id="336" r:id="rId17"/>
    <p:sldId id="387" r:id="rId18"/>
    <p:sldId id="333" r:id="rId19"/>
    <p:sldId id="332" r:id="rId20"/>
    <p:sldId id="257" r:id="rId21"/>
    <p:sldId id="258" r:id="rId22"/>
    <p:sldId id="262" r:id="rId23"/>
    <p:sldId id="270"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742F"/>
    <a:srgbClr val="003300"/>
    <a:srgbClr val="0070C0"/>
    <a:srgbClr val="F85208"/>
    <a:srgbClr val="FF4343"/>
    <a:srgbClr val="038463"/>
    <a:srgbClr val="028458"/>
    <a:srgbClr val="F7860C"/>
    <a:srgbClr val="EE7228"/>
    <a:srgbClr val="1D41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59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9B7216C-35B6-4328-B65B-988F08B4AF78}" type="doc">
      <dgm:prSet loTypeId="urn:microsoft.com/office/officeart/2005/8/layout/venn1" loCatId="relationship" qsTypeId="urn:microsoft.com/office/officeart/2005/8/quickstyle/simple1#1" qsCatId="simple" csTypeId="urn:microsoft.com/office/officeart/2005/8/colors/colorful1#1" csCatId="colorful" phldr="1"/>
      <dgm:spPr/>
      <dgm:t>
        <a:bodyPr/>
        <a:lstStyle/>
        <a:p>
          <a:endParaRPr lang="zh-CN" altLang="en-US"/>
        </a:p>
      </dgm:t>
    </dgm:pt>
    <dgm:pt modelId="{FCEE2FEE-EB65-49E6-A38E-929B2859CD77}">
      <dgm:prSet custT="1"/>
      <dgm:spPr>
        <a:solidFill>
          <a:srgbClr val="FF9900">
            <a:alpha val="80000"/>
          </a:srgbClr>
        </a:solidFill>
      </dgm:spPr>
      <dgm:t>
        <a:bodyPr/>
        <a:lstStyle/>
        <a:p>
          <a:pPr rtl="0"/>
          <a:endParaRPr lang="zh-CN" sz="2800" b="1" dirty="0"/>
        </a:p>
      </dgm:t>
    </dgm:pt>
    <dgm:pt modelId="{B2F0BE4D-2FCC-4A67-9503-714BDC9F7F24}" cxnId="{348DEFD3-6792-4267-B602-EBE88DFE77EF}" type="parTrans">
      <dgm:prSet/>
      <dgm:spPr/>
      <dgm:t>
        <a:bodyPr/>
        <a:lstStyle/>
        <a:p>
          <a:endParaRPr lang="zh-CN" altLang="en-US"/>
        </a:p>
      </dgm:t>
    </dgm:pt>
    <dgm:pt modelId="{C86B37B2-90C1-4FFD-8AA1-40C2559B4E23}" cxnId="{348DEFD3-6792-4267-B602-EBE88DFE77EF}" type="sibTrans">
      <dgm:prSet/>
      <dgm:spPr/>
      <dgm:t>
        <a:bodyPr/>
        <a:lstStyle/>
        <a:p>
          <a:endParaRPr lang="zh-CN" altLang="en-US"/>
        </a:p>
      </dgm:t>
    </dgm:pt>
    <dgm:pt modelId="{19567214-1045-4CD8-8DF5-F558AA4D3E39}">
      <dgm:prSet custT="1"/>
      <dgm:spPr>
        <a:solidFill>
          <a:srgbClr val="9999FF">
            <a:alpha val="80000"/>
          </a:srgbClr>
        </a:solidFill>
      </dgm:spPr>
      <dgm:t>
        <a:bodyPr/>
        <a:lstStyle/>
        <a:p>
          <a:pPr rtl="0"/>
          <a:endParaRPr lang="zh-CN" sz="2200" b="1" dirty="0"/>
        </a:p>
      </dgm:t>
    </dgm:pt>
    <dgm:pt modelId="{72F937C7-7ACA-4639-94C7-3B4E2843DEBD}" cxnId="{8DF60F5C-D545-4052-9536-F61F07F0416C}" type="parTrans">
      <dgm:prSet/>
      <dgm:spPr/>
      <dgm:t>
        <a:bodyPr/>
        <a:lstStyle/>
        <a:p>
          <a:endParaRPr lang="zh-CN" altLang="en-US"/>
        </a:p>
      </dgm:t>
    </dgm:pt>
    <dgm:pt modelId="{8C1E5F71-D453-42A7-8D11-B3BF6BD36FB1}" cxnId="{8DF60F5C-D545-4052-9536-F61F07F0416C}" type="sibTrans">
      <dgm:prSet/>
      <dgm:spPr/>
      <dgm:t>
        <a:bodyPr/>
        <a:lstStyle/>
        <a:p>
          <a:endParaRPr lang="zh-CN" altLang="en-US"/>
        </a:p>
      </dgm:t>
    </dgm:pt>
    <dgm:pt modelId="{DD0CD8CD-157E-4FAD-96AD-923222A7EA1D}">
      <dgm:prSet custT="1"/>
      <dgm:spPr>
        <a:solidFill>
          <a:srgbClr val="92D050">
            <a:alpha val="80000"/>
          </a:srgbClr>
        </a:solidFill>
      </dgm:spPr>
      <dgm:t>
        <a:bodyPr/>
        <a:lstStyle/>
        <a:p>
          <a:pPr rtl="0"/>
          <a:r>
            <a:rPr lang="en-US" altLang="zh-CN" sz="2800" b="1" dirty="0" smtClean="0"/>
            <a:t>Plot</a:t>
          </a:r>
          <a:r>
            <a:rPr lang="en-US" altLang="zh-CN" sz="2800" dirty="0" smtClean="0"/>
            <a:t> </a:t>
          </a:r>
          <a:endParaRPr lang="zh-CN" sz="2800" dirty="0"/>
        </a:p>
      </dgm:t>
    </dgm:pt>
    <dgm:pt modelId="{17CF29EB-9E5E-46C4-A93E-F0B0294DB81C}" cxnId="{02982480-F9E7-4BEB-AA5A-C965D3525CE7}" type="parTrans">
      <dgm:prSet/>
      <dgm:spPr/>
      <dgm:t>
        <a:bodyPr/>
        <a:lstStyle/>
        <a:p>
          <a:endParaRPr lang="zh-CN" altLang="en-US"/>
        </a:p>
      </dgm:t>
    </dgm:pt>
    <dgm:pt modelId="{1CC10A46-71F5-4CFC-92BB-AA984B2ADF03}" cxnId="{02982480-F9E7-4BEB-AA5A-C965D3525CE7}" type="sibTrans">
      <dgm:prSet/>
      <dgm:spPr/>
      <dgm:t>
        <a:bodyPr/>
        <a:lstStyle/>
        <a:p>
          <a:endParaRPr lang="zh-CN" altLang="en-US"/>
        </a:p>
      </dgm:t>
    </dgm:pt>
    <dgm:pt modelId="{D9DF639D-7F60-45EA-B712-0324D7CE00EC}" type="pres">
      <dgm:prSet presAssocID="{F9B7216C-35B6-4328-B65B-988F08B4AF78}" presName="compositeShape" presStyleCnt="0">
        <dgm:presLayoutVars>
          <dgm:chMax val="7"/>
          <dgm:dir/>
          <dgm:resizeHandles val="exact"/>
        </dgm:presLayoutVars>
      </dgm:prSet>
      <dgm:spPr/>
      <dgm:t>
        <a:bodyPr/>
        <a:lstStyle/>
        <a:p>
          <a:endParaRPr lang="zh-CN" altLang="en-US"/>
        </a:p>
      </dgm:t>
    </dgm:pt>
    <dgm:pt modelId="{B887E2CE-6AAE-4855-B6D1-1085CAB5816F}" type="pres">
      <dgm:prSet presAssocID="{FCEE2FEE-EB65-49E6-A38E-929B2859CD77}" presName="circ1" presStyleLbl="vennNode1" presStyleIdx="0" presStyleCnt="3" custScaleX="99514"/>
      <dgm:spPr/>
      <dgm:t>
        <a:bodyPr/>
        <a:lstStyle/>
        <a:p>
          <a:endParaRPr lang="zh-CN" altLang="en-US"/>
        </a:p>
      </dgm:t>
    </dgm:pt>
    <dgm:pt modelId="{E115A6F9-23B9-42AF-813E-B556799FD5A8}" type="pres">
      <dgm:prSet presAssocID="{FCEE2FEE-EB65-49E6-A38E-929B2859CD77}" presName="circ1Tx" presStyleLbl="revTx" presStyleIdx="0" presStyleCnt="0">
        <dgm:presLayoutVars>
          <dgm:chMax val="0"/>
          <dgm:chPref val="0"/>
          <dgm:bulletEnabled val="1"/>
        </dgm:presLayoutVars>
      </dgm:prSet>
      <dgm:spPr/>
      <dgm:t>
        <a:bodyPr/>
        <a:lstStyle/>
        <a:p>
          <a:endParaRPr lang="zh-CN" altLang="en-US"/>
        </a:p>
      </dgm:t>
    </dgm:pt>
    <dgm:pt modelId="{1A480EB7-9B42-496E-96E2-7696F63CDEF8}" type="pres">
      <dgm:prSet presAssocID="{19567214-1045-4CD8-8DF5-F558AA4D3E39}" presName="circ2" presStyleLbl="vennNode1" presStyleIdx="1" presStyleCnt="3" custScaleX="98204" custScaleY="96759" custLinFactNeighborX="3205" custLinFactNeighborY="698"/>
      <dgm:spPr/>
      <dgm:t>
        <a:bodyPr/>
        <a:lstStyle/>
        <a:p>
          <a:endParaRPr lang="zh-CN" altLang="en-US"/>
        </a:p>
      </dgm:t>
    </dgm:pt>
    <dgm:pt modelId="{97A641AA-207F-44B4-926F-9AD595E40DD5}" type="pres">
      <dgm:prSet presAssocID="{19567214-1045-4CD8-8DF5-F558AA4D3E39}" presName="circ2Tx" presStyleLbl="revTx" presStyleIdx="0" presStyleCnt="0">
        <dgm:presLayoutVars>
          <dgm:chMax val="0"/>
          <dgm:chPref val="0"/>
          <dgm:bulletEnabled val="1"/>
        </dgm:presLayoutVars>
      </dgm:prSet>
      <dgm:spPr/>
      <dgm:t>
        <a:bodyPr/>
        <a:lstStyle/>
        <a:p>
          <a:endParaRPr lang="zh-CN" altLang="en-US"/>
        </a:p>
      </dgm:t>
    </dgm:pt>
    <dgm:pt modelId="{DBA4396F-7FD1-465C-96B8-0602E2AFA9AD}" type="pres">
      <dgm:prSet presAssocID="{DD0CD8CD-157E-4FAD-96AD-923222A7EA1D}" presName="circ3" presStyleLbl="vennNode1" presStyleIdx="2" presStyleCnt="3"/>
      <dgm:spPr/>
      <dgm:t>
        <a:bodyPr/>
        <a:lstStyle/>
        <a:p>
          <a:endParaRPr lang="zh-CN" altLang="en-US"/>
        </a:p>
      </dgm:t>
    </dgm:pt>
    <dgm:pt modelId="{DC1CE03E-B21B-4DEF-8F31-16D61F84929B}" type="pres">
      <dgm:prSet presAssocID="{DD0CD8CD-157E-4FAD-96AD-923222A7EA1D}" presName="circ3Tx" presStyleLbl="revTx" presStyleIdx="0" presStyleCnt="0">
        <dgm:presLayoutVars>
          <dgm:chMax val="0"/>
          <dgm:chPref val="0"/>
          <dgm:bulletEnabled val="1"/>
        </dgm:presLayoutVars>
      </dgm:prSet>
      <dgm:spPr/>
      <dgm:t>
        <a:bodyPr/>
        <a:lstStyle/>
        <a:p>
          <a:endParaRPr lang="zh-CN" altLang="en-US"/>
        </a:p>
      </dgm:t>
    </dgm:pt>
  </dgm:ptLst>
  <dgm:cxnLst>
    <dgm:cxn modelId="{65B3D209-768B-406E-926D-01E8018483C7}" type="presOf" srcId="{19567214-1045-4CD8-8DF5-F558AA4D3E39}" destId="{1A480EB7-9B42-496E-96E2-7696F63CDEF8}" srcOrd="0" destOrd="0" presId="urn:microsoft.com/office/officeart/2005/8/layout/venn1"/>
    <dgm:cxn modelId="{1B0D285C-4BD3-4FB6-A940-86D78A0F715D}" type="presOf" srcId="{F9B7216C-35B6-4328-B65B-988F08B4AF78}" destId="{D9DF639D-7F60-45EA-B712-0324D7CE00EC}" srcOrd="0" destOrd="0" presId="urn:microsoft.com/office/officeart/2005/8/layout/venn1"/>
    <dgm:cxn modelId="{DDAD856D-8A81-43B2-BDC6-0988E11AC3BE}" type="presOf" srcId="{19567214-1045-4CD8-8DF5-F558AA4D3E39}" destId="{97A641AA-207F-44B4-926F-9AD595E40DD5}" srcOrd="1" destOrd="0" presId="urn:microsoft.com/office/officeart/2005/8/layout/venn1"/>
    <dgm:cxn modelId="{2EA4778C-2B63-4B2D-BE0A-89F01C20091A}" type="presOf" srcId="{FCEE2FEE-EB65-49E6-A38E-929B2859CD77}" destId="{E115A6F9-23B9-42AF-813E-B556799FD5A8}" srcOrd="1" destOrd="0" presId="urn:microsoft.com/office/officeart/2005/8/layout/venn1"/>
    <dgm:cxn modelId="{348DEFD3-6792-4267-B602-EBE88DFE77EF}" srcId="{F9B7216C-35B6-4328-B65B-988F08B4AF78}" destId="{FCEE2FEE-EB65-49E6-A38E-929B2859CD77}" srcOrd="0" destOrd="0" parTransId="{B2F0BE4D-2FCC-4A67-9503-714BDC9F7F24}" sibTransId="{C86B37B2-90C1-4FFD-8AA1-40C2559B4E23}"/>
    <dgm:cxn modelId="{B4AE48C8-BE49-44E6-9139-9D50A46C8C9B}" type="presOf" srcId="{DD0CD8CD-157E-4FAD-96AD-923222A7EA1D}" destId="{DBA4396F-7FD1-465C-96B8-0602E2AFA9AD}" srcOrd="0" destOrd="0" presId="urn:microsoft.com/office/officeart/2005/8/layout/venn1"/>
    <dgm:cxn modelId="{02982480-F9E7-4BEB-AA5A-C965D3525CE7}" srcId="{F9B7216C-35B6-4328-B65B-988F08B4AF78}" destId="{DD0CD8CD-157E-4FAD-96AD-923222A7EA1D}" srcOrd="2" destOrd="0" parTransId="{17CF29EB-9E5E-46C4-A93E-F0B0294DB81C}" sibTransId="{1CC10A46-71F5-4CFC-92BB-AA984B2ADF03}"/>
    <dgm:cxn modelId="{13CBA9A6-CE1A-493F-8922-D32630B8366A}" type="presOf" srcId="{DD0CD8CD-157E-4FAD-96AD-923222A7EA1D}" destId="{DC1CE03E-B21B-4DEF-8F31-16D61F84929B}" srcOrd="1" destOrd="0" presId="urn:microsoft.com/office/officeart/2005/8/layout/venn1"/>
    <dgm:cxn modelId="{8DF60F5C-D545-4052-9536-F61F07F0416C}" srcId="{F9B7216C-35B6-4328-B65B-988F08B4AF78}" destId="{19567214-1045-4CD8-8DF5-F558AA4D3E39}" srcOrd="1" destOrd="0" parTransId="{72F937C7-7ACA-4639-94C7-3B4E2843DEBD}" sibTransId="{8C1E5F71-D453-42A7-8D11-B3BF6BD36FB1}"/>
    <dgm:cxn modelId="{30A9F902-4690-4A3E-81A7-278A78F4F840}" type="presOf" srcId="{FCEE2FEE-EB65-49E6-A38E-929B2859CD77}" destId="{B887E2CE-6AAE-4855-B6D1-1085CAB5816F}" srcOrd="0" destOrd="0" presId="urn:microsoft.com/office/officeart/2005/8/layout/venn1"/>
    <dgm:cxn modelId="{44A7015A-5B1D-4D9A-8377-52ACFE13BE6B}" type="presParOf" srcId="{D9DF639D-7F60-45EA-B712-0324D7CE00EC}" destId="{B887E2CE-6AAE-4855-B6D1-1085CAB5816F}" srcOrd="0" destOrd="0" presId="urn:microsoft.com/office/officeart/2005/8/layout/venn1"/>
    <dgm:cxn modelId="{981E8F3E-380E-465E-864E-FDADA8CB13FB}" type="presParOf" srcId="{D9DF639D-7F60-45EA-B712-0324D7CE00EC}" destId="{E115A6F9-23B9-42AF-813E-B556799FD5A8}" srcOrd="1" destOrd="0" presId="urn:microsoft.com/office/officeart/2005/8/layout/venn1"/>
    <dgm:cxn modelId="{696435B6-4369-4BCC-8FBD-A885AB618674}" type="presParOf" srcId="{D9DF639D-7F60-45EA-B712-0324D7CE00EC}" destId="{1A480EB7-9B42-496E-96E2-7696F63CDEF8}" srcOrd="2" destOrd="0" presId="urn:microsoft.com/office/officeart/2005/8/layout/venn1"/>
    <dgm:cxn modelId="{CB5E56E3-4755-41B5-BB3A-46E77EA676B3}" type="presParOf" srcId="{D9DF639D-7F60-45EA-B712-0324D7CE00EC}" destId="{97A641AA-207F-44B4-926F-9AD595E40DD5}" srcOrd="3" destOrd="0" presId="urn:microsoft.com/office/officeart/2005/8/layout/venn1"/>
    <dgm:cxn modelId="{CBDCD375-9560-4A10-AE0B-EBC9A25A2CA1}" type="presParOf" srcId="{D9DF639D-7F60-45EA-B712-0324D7CE00EC}" destId="{DBA4396F-7FD1-465C-96B8-0602E2AFA9AD}" srcOrd="4" destOrd="0" presId="urn:microsoft.com/office/officeart/2005/8/layout/venn1"/>
    <dgm:cxn modelId="{2EA85F2E-A1FC-4E54-9E87-D45BB84CFE74}" type="presParOf" srcId="{D9DF639D-7F60-45EA-B712-0324D7CE00EC}" destId="{DC1CE03E-B21B-4DEF-8F31-16D61F84929B}" srcOrd="5" destOrd="0" presId="urn:microsoft.com/office/officeart/2005/8/layout/venn1"/>
  </dgm:cxnLst>
  <dgm:bg>
    <a:noFill/>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B7216C-35B6-4328-B65B-988F08B4AF78}" type="doc">
      <dgm:prSet loTypeId="urn:microsoft.com/office/officeart/2005/8/layout/venn1" loCatId="relationship" qsTypeId="urn:microsoft.com/office/officeart/2005/8/quickstyle/simple1#2" qsCatId="simple" csTypeId="urn:microsoft.com/office/officeart/2005/8/colors/colorful1#1" csCatId="colorful" phldr="1"/>
      <dgm:spPr/>
      <dgm:t>
        <a:bodyPr/>
        <a:lstStyle/>
        <a:p>
          <a:endParaRPr lang="zh-CN" altLang="en-US"/>
        </a:p>
      </dgm:t>
    </dgm:pt>
    <dgm:pt modelId="{FCEE2FEE-EB65-49E6-A38E-929B2859CD77}">
      <dgm:prSet custT="1"/>
      <dgm:spPr>
        <a:solidFill>
          <a:srgbClr val="FF9900">
            <a:alpha val="80000"/>
          </a:srgbClr>
        </a:solidFill>
      </dgm:spPr>
      <dgm:t>
        <a:bodyPr/>
        <a:lstStyle/>
        <a:p>
          <a:pPr rtl="0"/>
          <a:endParaRPr lang="zh-CN" sz="2800" b="1" dirty="0"/>
        </a:p>
      </dgm:t>
    </dgm:pt>
    <dgm:pt modelId="{B2F0BE4D-2FCC-4A67-9503-714BDC9F7F24}" cxnId="{348DEFD3-6792-4267-B602-EBE88DFE77EF}" type="parTrans">
      <dgm:prSet/>
      <dgm:spPr/>
      <dgm:t>
        <a:bodyPr/>
        <a:lstStyle/>
        <a:p>
          <a:endParaRPr lang="zh-CN" altLang="en-US"/>
        </a:p>
      </dgm:t>
    </dgm:pt>
    <dgm:pt modelId="{C86B37B2-90C1-4FFD-8AA1-40C2559B4E23}" cxnId="{348DEFD3-6792-4267-B602-EBE88DFE77EF}" type="sibTrans">
      <dgm:prSet/>
      <dgm:spPr/>
      <dgm:t>
        <a:bodyPr/>
        <a:lstStyle/>
        <a:p>
          <a:endParaRPr lang="zh-CN" altLang="en-US"/>
        </a:p>
      </dgm:t>
    </dgm:pt>
    <dgm:pt modelId="{19567214-1045-4CD8-8DF5-F558AA4D3E39}">
      <dgm:prSet custT="1"/>
      <dgm:spPr>
        <a:solidFill>
          <a:srgbClr val="9999FF">
            <a:alpha val="80000"/>
          </a:srgbClr>
        </a:solidFill>
      </dgm:spPr>
      <dgm:t>
        <a:bodyPr/>
        <a:lstStyle/>
        <a:p>
          <a:pPr rtl="0"/>
          <a:endParaRPr lang="zh-CN" sz="2200" b="1" dirty="0"/>
        </a:p>
      </dgm:t>
    </dgm:pt>
    <dgm:pt modelId="{72F937C7-7ACA-4639-94C7-3B4E2843DEBD}" cxnId="{8DF60F5C-D545-4052-9536-F61F07F0416C}" type="parTrans">
      <dgm:prSet/>
      <dgm:spPr/>
      <dgm:t>
        <a:bodyPr/>
        <a:lstStyle/>
        <a:p>
          <a:endParaRPr lang="zh-CN" altLang="en-US"/>
        </a:p>
      </dgm:t>
    </dgm:pt>
    <dgm:pt modelId="{8C1E5F71-D453-42A7-8D11-B3BF6BD36FB1}" cxnId="{8DF60F5C-D545-4052-9536-F61F07F0416C}" type="sibTrans">
      <dgm:prSet/>
      <dgm:spPr/>
      <dgm:t>
        <a:bodyPr/>
        <a:lstStyle/>
        <a:p>
          <a:endParaRPr lang="zh-CN" altLang="en-US"/>
        </a:p>
      </dgm:t>
    </dgm:pt>
    <dgm:pt modelId="{DD0CD8CD-157E-4FAD-96AD-923222A7EA1D}">
      <dgm:prSet custT="1"/>
      <dgm:spPr>
        <a:solidFill>
          <a:srgbClr val="92D050">
            <a:alpha val="80000"/>
          </a:srgbClr>
        </a:solidFill>
      </dgm:spPr>
      <dgm:t>
        <a:bodyPr/>
        <a:lstStyle/>
        <a:p>
          <a:pPr rtl="0"/>
          <a:r>
            <a:rPr lang="en-US" altLang="zh-CN" sz="2800" b="1" dirty="0" smtClean="0"/>
            <a:t>Plot</a:t>
          </a:r>
          <a:r>
            <a:rPr lang="en-US" altLang="zh-CN" sz="2800" dirty="0" smtClean="0"/>
            <a:t> </a:t>
          </a:r>
          <a:endParaRPr lang="zh-CN" sz="2800" dirty="0"/>
        </a:p>
      </dgm:t>
    </dgm:pt>
    <dgm:pt modelId="{17CF29EB-9E5E-46C4-A93E-F0B0294DB81C}" cxnId="{02982480-F9E7-4BEB-AA5A-C965D3525CE7}" type="parTrans">
      <dgm:prSet/>
      <dgm:spPr/>
      <dgm:t>
        <a:bodyPr/>
        <a:lstStyle/>
        <a:p>
          <a:endParaRPr lang="zh-CN" altLang="en-US"/>
        </a:p>
      </dgm:t>
    </dgm:pt>
    <dgm:pt modelId="{1CC10A46-71F5-4CFC-92BB-AA984B2ADF03}" cxnId="{02982480-F9E7-4BEB-AA5A-C965D3525CE7}" type="sibTrans">
      <dgm:prSet/>
      <dgm:spPr/>
      <dgm:t>
        <a:bodyPr/>
        <a:lstStyle/>
        <a:p>
          <a:endParaRPr lang="zh-CN" altLang="en-US"/>
        </a:p>
      </dgm:t>
    </dgm:pt>
    <dgm:pt modelId="{D9DF639D-7F60-45EA-B712-0324D7CE00EC}" type="pres">
      <dgm:prSet presAssocID="{F9B7216C-35B6-4328-B65B-988F08B4AF78}" presName="compositeShape" presStyleCnt="0">
        <dgm:presLayoutVars>
          <dgm:chMax val="7"/>
          <dgm:dir/>
          <dgm:resizeHandles val="exact"/>
        </dgm:presLayoutVars>
      </dgm:prSet>
      <dgm:spPr/>
      <dgm:t>
        <a:bodyPr/>
        <a:lstStyle/>
        <a:p>
          <a:endParaRPr lang="zh-CN" altLang="en-US"/>
        </a:p>
      </dgm:t>
    </dgm:pt>
    <dgm:pt modelId="{B887E2CE-6AAE-4855-B6D1-1085CAB5816F}" type="pres">
      <dgm:prSet presAssocID="{FCEE2FEE-EB65-49E6-A38E-929B2859CD77}" presName="circ1" presStyleLbl="vennNode1" presStyleIdx="0" presStyleCnt="3" custScaleX="99514"/>
      <dgm:spPr/>
      <dgm:t>
        <a:bodyPr/>
        <a:lstStyle/>
        <a:p>
          <a:endParaRPr lang="zh-CN" altLang="en-US"/>
        </a:p>
      </dgm:t>
    </dgm:pt>
    <dgm:pt modelId="{E115A6F9-23B9-42AF-813E-B556799FD5A8}" type="pres">
      <dgm:prSet presAssocID="{FCEE2FEE-EB65-49E6-A38E-929B2859CD77}" presName="circ1Tx" presStyleLbl="revTx" presStyleIdx="0" presStyleCnt="0">
        <dgm:presLayoutVars>
          <dgm:chMax val="0"/>
          <dgm:chPref val="0"/>
          <dgm:bulletEnabled val="1"/>
        </dgm:presLayoutVars>
      </dgm:prSet>
      <dgm:spPr/>
      <dgm:t>
        <a:bodyPr/>
        <a:lstStyle/>
        <a:p>
          <a:endParaRPr lang="zh-CN" altLang="en-US"/>
        </a:p>
      </dgm:t>
    </dgm:pt>
    <dgm:pt modelId="{1A480EB7-9B42-496E-96E2-7696F63CDEF8}" type="pres">
      <dgm:prSet presAssocID="{19567214-1045-4CD8-8DF5-F558AA4D3E39}" presName="circ2" presStyleLbl="vennNode1" presStyleIdx="1" presStyleCnt="3" custScaleX="98204" custScaleY="96759" custLinFactNeighborX="3205" custLinFactNeighborY="698"/>
      <dgm:spPr/>
      <dgm:t>
        <a:bodyPr/>
        <a:lstStyle/>
        <a:p>
          <a:endParaRPr lang="zh-CN" altLang="en-US"/>
        </a:p>
      </dgm:t>
    </dgm:pt>
    <dgm:pt modelId="{97A641AA-207F-44B4-926F-9AD595E40DD5}" type="pres">
      <dgm:prSet presAssocID="{19567214-1045-4CD8-8DF5-F558AA4D3E39}" presName="circ2Tx" presStyleLbl="revTx" presStyleIdx="0" presStyleCnt="0">
        <dgm:presLayoutVars>
          <dgm:chMax val="0"/>
          <dgm:chPref val="0"/>
          <dgm:bulletEnabled val="1"/>
        </dgm:presLayoutVars>
      </dgm:prSet>
      <dgm:spPr/>
      <dgm:t>
        <a:bodyPr/>
        <a:lstStyle/>
        <a:p>
          <a:endParaRPr lang="zh-CN" altLang="en-US"/>
        </a:p>
      </dgm:t>
    </dgm:pt>
    <dgm:pt modelId="{DBA4396F-7FD1-465C-96B8-0602E2AFA9AD}" type="pres">
      <dgm:prSet presAssocID="{DD0CD8CD-157E-4FAD-96AD-923222A7EA1D}" presName="circ3" presStyleLbl="vennNode1" presStyleIdx="2" presStyleCnt="3"/>
      <dgm:spPr/>
      <dgm:t>
        <a:bodyPr/>
        <a:lstStyle/>
        <a:p>
          <a:endParaRPr lang="zh-CN" altLang="en-US"/>
        </a:p>
      </dgm:t>
    </dgm:pt>
    <dgm:pt modelId="{DC1CE03E-B21B-4DEF-8F31-16D61F84929B}" type="pres">
      <dgm:prSet presAssocID="{DD0CD8CD-157E-4FAD-96AD-923222A7EA1D}" presName="circ3Tx" presStyleLbl="revTx" presStyleIdx="0" presStyleCnt="0">
        <dgm:presLayoutVars>
          <dgm:chMax val="0"/>
          <dgm:chPref val="0"/>
          <dgm:bulletEnabled val="1"/>
        </dgm:presLayoutVars>
      </dgm:prSet>
      <dgm:spPr/>
      <dgm:t>
        <a:bodyPr/>
        <a:lstStyle/>
        <a:p>
          <a:endParaRPr lang="zh-CN" altLang="en-US"/>
        </a:p>
      </dgm:t>
    </dgm:pt>
  </dgm:ptLst>
  <dgm:cxnLst>
    <dgm:cxn modelId="{65B3D209-768B-406E-926D-01E8018483C7}" type="presOf" srcId="{19567214-1045-4CD8-8DF5-F558AA4D3E39}" destId="{1A480EB7-9B42-496E-96E2-7696F63CDEF8}" srcOrd="0" destOrd="0" presId="urn:microsoft.com/office/officeart/2005/8/layout/venn1"/>
    <dgm:cxn modelId="{1B0D285C-4BD3-4FB6-A940-86D78A0F715D}" type="presOf" srcId="{F9B7216C-35B6-4328-B65B-988F08B4AF78}" destId="{D9DF639D-7F60-45EA-B712-0324D7CE00EC}" srcOrd="0" destOrd="0" presId="urn:microsoft.com/office/officeart/2005/8/layout/venn1"/>
    <dgm:cxn modelId="{DDAD856D-8A81-43B2-BDC6-0988E11AC3BE}" type="presOf" srcId="{19567214-1045-4CD8-8DF5-F558AA4D3E39}" destId="{97A641AA-207F-44B4-926F-9AD595E40DD5}" srcOrd="1" destOrd="0" presId="urn:microsoft.com/office/officeart/2005/8/layout/venn1"/>
    <dgm:cxn modelId="{2EA4778C-2B63-4B2D-BE0A-89F01C20091A}" type="presOf" srcId="{FCEE2FEE-EB65-49E6-A38E-929B2859CD77}" destId="{E115A6F9-23B9-42AF-813E-B556799FD5A8}" srcOrd="1" destOrd="0" presId="urn:microsoft.com/office/officeart/2005/8/layout/venn1"/>
    <dgm:cxn modelId="{348DEFD3-6792-4267-B602-EBE88DFE77EF}" srcId="{F9B7216C-35B6-4328-B65B-988F08B4AF78}" destId="{FCEE2FEE-EB65-49E6-A38E-929B2859CD77}" srcOrd="0" destOrd="0" parTransId="{B2F0BE4D-2FCC-4A67-9503-714BDC9F7F24}" sibTransId="{C86B37B2-90C1-4FFD-8AA1-40C2559B4E23}"/>
    <dgm:cxn modelId="{B4AE48C8-BE49-44E6-9139-9D50A46C8C9B}" type="presOf" srcId="{DD0CD8CD-157E-4FAD-96AD-923222A7EA1D}" destId="{DBA4396F-7FD1-465C-96B8-0602E2AFA9AD}" srcOrd="0" destOrd="0" presId="urn:microsoft.com/office/officeart/2005/8/layout/venn1"/>
    <dgm:cxn modelId="{02982480-F9E7-4BEB-AA5A-C965D3525CE7}" srcId="{F9B7216C-35B6-4328-B65B-988F08B4AF78}" destId="{DD0CD8CD-157E-4FAD-96AD-923222A7EA1D}" srcOrd="2" destOrd="0" parTransId="{17CF29EB-9E5E-46C4-A93E-F0B0294DB81C}" sibTransId="{1CC10A46-71F5-4CFC-92BB-AA984B2ADF03}"/>
    <dgm:cxn modelId="{13CBA9A6-CE1A-493F-8922-D32630B8366A}" type="presOf" srcId="{DD0CD8CD-157E-4FAD-96AD-923222A7EA1D}" destId="{DC1CE03E-B21B-4DEF-8F31-16D61F84929B}" srcOrd="1" destOrd="0" presId="urn:microsoft.com/office/officeart/2005/8/layout/venn1"/>
    <dgm:cxn modelId="{8DF60F5C-D545-4052-9536-F61F07F0416C}" srcId="{F9B7216C-35B6-4328-B65B-988F08B4AF78}" destId="{19567214-1045-4CD8-8DF5-F558AA4D3E39}" srcOrd="1" destOrd="0" parTransId="{72F937C7-7ACA-4639-94C7-3B4E2843DEBD}" sibTransId="{8C1E5F71-D453-42A7-8D11-B3BF6BD36FB1}"/>
    <dgm:cxn modelId="{30A9F902-4690-4A3E-81A7-278A78F4F840}" type="presOf" srcId="{FCEE2FEE-EB65-49E6-A38E-929B2859CD77}" destId="{B887E2CE-6AAE-4855-B6D1-1085CAB5816F}" srcOrd="0" destOrd="0" presId="urn:microsoft.com/office/officeart/2005/8/layout/venn1"/>
    <dgm:cxn modelId="{44A7015A-5B1D-4D9A-8377-52ACFE13BE6B}" type="presParOf" srcId="{D9DF639D-7F60-45EA-B712-0324D7CE00EC}" destId="{B887E2CE-6AAE-4855-B6D1-1085CAB5816F}" srcOrd="0" destOrd="0" presId="urn:microsoft.com/office/officeart/2005/8/layout/venn1"/>
    <dgm:cxn modelId="{981E8F3E-380E-465E-864E-FDADA8CB13FB}" type="presParOf" srcId="{D9DF639D-7F60-45EA-B712-0324D7CE00EC}" destId="{E115A6F9-23B9-42AF-813E-B556799FD5A8}" srcOrd="1" destOrd="0" presId="urn:microsoft.com/office/officeart/2005/8/layout/venn1"/>
    <dgm:cxn modelId="{696435B6-4369-4BCC-8FBD-A885AB618674}" type="presParOf" srcId="{D9DF639D-7F60-45EA-B712-0324D7CE00EC}" destId="{1A480EB7-9B42-496E-96E2-7696F63CDEF8}" srcOrd="2" destOrd="0" presId="urn:microsoft.com/office/officeart/2005/8/layout/venn1"/>
    <dgm:cxn modelId="{CB5E56E3-4755-41B5-BB3A-46E77EA676B3}" type="presParOf" srcId="{D9DF639D-7F60-45EA-B712-0324D7CE00EC}" destId="{97A641AA-207F-44B4-926F-9AD595E40DD5}" srcOrd="3" destOrd="0" presId="urn:microsoft.com/office/officeart/2005/8/layout/venn1"/>
    <dgm:cxn modelId="{CBDCD375-9560-4A10-AE0B-EBC9A25A2CA1}" type="presParOf" srcId="{D9DF639D-7F60-45EA-B712-0324D7CE00EC}" destId="{DBA4396F-7FD1-465C-96B8-0602E2AFA9AD}" srcOrd="4" destOrd="0" presId="urn:microsoft.com/office/officeart/2005/8/layout/venn1"/>
    <dgm:cxn modelId="{2EA85F2E-A1FC-4E54-9E87-D45BB84CFE74}" type="presParOf" srcId="{D9DF639D-7F60-45EA-B712-0324D7CE00EC}" destId="{DC1CE03E-B21B-4DEF-8F31-16D61F84929B}" srcOrd="5" destOrd="0" presId="urn:microsoft.com/office/officeart/2005/8/layout/venn1"/>
  </dgm:cxnLst>
  <dgm:bg>
    <a:noFill/>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87E2CE-6AAE-4855-B6D1-1085CAB5816F}">
      <dsp:nvSpPr>
        <dsp:cNvPr id="0" name=""/>
        <dsp:cNvSpPr/>
      </dsp:nvSpPr>
      <dsp:spPr>
        <a:xfrm>
          <a:off x="1703350" y="45027"/>
          <a:ext cx="2150832" cy="2161336"/>
        </a:xfrm>
        <a:prstGeom prst="ellipse">
          <a:avLst/>
        </a:prstGeom>
        <a:solidFill>
          <a:srgbClr val="FF9900">
            <a:alpha val="8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rtl="0">
            <a:lnSpc>
              <a:spcPct val="90000"/>
            </a:lnSpc>
            <a:spcBef>
              <a:spcPct val="0"/>
            </a:spcBef>
            <a:spcAft>
              <a:spcPct val="35000"/>
            </a:spcAft>
          </a:pPr>
          <a:endParaRPr lang="zh-CN" sz="2800" b="1" kern="1200" dirty="0"/>
        </a:p>
      </dsp:txBody>
      <dsp:txXfrm>
        <a:off x="1990128" y="423261"/>
        <a:ext cx="1577276" cy="972601"/>
      </dsp:txXfrm>
    </dsp:sp>
    <dsp:sp modelId="{1A480EB7-9B42-496E-96E2-7696F63CDEF8}">
      <dsp:nvSpPr>
        <dsp:cNvPr id="0" name=""/>
        <dsp:cNvSpPr/>
      </dsp:nvSpPr>
      <dsp:spPr>
        <a:xfrm>
          <a:off x="2566660" y="1445973"/>
          <a:ext cx="2122518" cy="2091287"/>
        </a:xfrm>
        <a:prstGeom prst="ellipse">
          <a:avLst/>
        </a:prstGeom>
        <a:solidFill>
          <a:srgbClr val="9999FF">
            <a:alpha val="8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77900" rtl="0">
            <a:lnSpc>
              <a:spcPct val="90000"/>
            </a:lnSpc>
            <a:spcBef>
              <a:spcPct val="0"/>
            </a:spcBef>
            <a:spcAft>
              <a:spcPct val="35000"/>
            </a:spcAft>
          </a:pPr>
          <a:endParaRPr lang="zh-CN" sz="2200" b="1" kern="1200" dirty="0"/>
        </a:p>
      </dsp:txBody>
      <dsp:txXfrm>
        <a:off x="3215797" y="1986222"/>
        <a:ext cx="1273511" cy="1150208"/>
      </dsp:txXfrm>
    </dsp:sp>
    <dsp:sp modelId="{DBA4396F-7FD1-465C-96B8-0602E2AFA9AD}">
      <dsp:nvSpPr>
        <dsp:cNvPr id="0" name=""/>
        <dsp:cNvSpPr/>
      </dsp:nvSpPr>
      <dsp:spPr>
        <a:xfrm>
          <a:off x="918216" y="1395862"/>
          <a:ext cx="2161336" cy="2161336"/>
        </a:xfrm>
        <a:prstGeom prst="ellipse">
          <a:avLst/>
        </a:prstGeom>
        <a:solidFill>
          <a:srgbClr val="92D050">
            <a:alpha val="8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rtl="0">
            <a:lnSpc>
              <a:spcPct val="90000"/>
            </a:lnSpc>
            <a:spcBef>
              <a:spcPct val="0"/>
            </a:spcBef>
            <a:spcAft>
              <a:spcPct val="35000"/>
            </a:spcAft>
          </a:pPr>
          <a:r>
            <a:rPr lang="en-US" altLang="zh-CN" sz="2800" b="1" kern="1200" dirty="0" smtClean="0"/>
            <a:t>Plot</a:t>
          </a:r>
          <a:r>
            <a:rPr lang="en-US" altLang="zh-CN" sz="2800" kern="1200" dirty="0" smtClean="0"/>
            <a:t> </a:t>
          </a:r>
          <a:endParaRPr lang="zh-CN" sz="2800" kern="1200" dirty="0"/>
        </a:p>
      </dsp:txBody>
      <dsp:txXfrm>
        <a:off x="1121742" y="1954208"/>
        <a:ext cx="1296801" cy="11887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87E2CE-6AAE-4855-B6D1-1085CAB5816F}">
      <dsp:nvSpPr>
        <dsp:cNvPr id="0" name=""/>
        <dsp:cNvSpPr/>
      </dsp:nvSpPr>
      <dsp:spPr>
        <a:xfrm>
          <a:off x="1703350" y="45027"/>
          <a:ext cx="2150832" cy="2161336"/>
        </a:xfrm>
        <a:prstGeom prst="ellipse">
          <a:avLst/>
        </a:prstGeom>
        <a:solidFill>
          <a:srgbClr val="FF9900">
            <a:alpha val="8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rtl="0">
            <a:lnSpc>
              <a:spcPct val="90000"/>
            </a:lnSpc>
            <a:spcBef>
              <a:spcPct val="0"/>
            </a:spcBef>
            <a:spcAft>
              <a:spcPct val="35000"/>
            </a:spcAft>
          </a:pPr>
          <a:endParaRPr lang="zh-CN" sz="2800" b="1" kern="1200" dirty="0"/>
        </a:p>
      </dsp:txBody>
      <dsp:txXfrm>
        <a:off x="1990128" y="423261"/>
        <a:ext cx="1577276" cy="972601"/>
      </dsp:txXfrm>
    </dsp:sp>
    <dsp:sp modelId="{1A480EB7-9B42-496E-96E2-7696F63CDEF8}">
      <dsp:nvSpPr>
        <dsp:cNvPr id="0" name=""/>
        <dsp:cNvSpPr/>
      </dsp:nvSpPr>
      <dsp:spPr>
        <a:xfrm>
          <a:off x="2566660" y="1445973"/>
          <a:ext cx="2122518" cy="2091287"/>
        </a:xfrm>
        <a:prstGeom prst="ellipse">
          <a:avLst/>
        </a:prstGeom>
        <a:solidFill>
          <a:srgbClr val="9999FF">
            <a:alpha val="8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77900" rtl="0">
            <a:lnSpc>
              <a:spcPct val="90000"/>
            </a:lnSpc>
            <a:spcBef>
              <a:spcPct val="0"/>
            </a:spcBef>
            <a:spcAft>
              <a:spcPct val="35000"/>
            </a:spcAft>
          </a:pPr>
          <a:endParaRPr lang="zh-CN" sz="2200" b="1" kern="1200" dirty="0"/>
        </a:p>
      </dsp:txBody>
      <dsp:txXfrm>
        <a:off x="3215797" y="1986222"/>
        <a:ext cx="1273511" cy="1150208"/>
      </dsp:txXfrm>
    </dsp:sp>
    <dsp:sp modelId="{DBA4396F-7FD1-465C-96B8-0602E2AFA9AD}">
      <dsp:nvSpPr>
        <dsp:cNvPr id="0" name=""/>
        <dsp:cNvSpPr/>
      </dsp:nvSpPr>
      <dsp:spPr>
        <a:xfrm>
          <a:off x="918216" y="1395862"/>
          <a:ext cx="2161336" cy="2161336"/>
        </a:xfrm>
        <a:prstGeom prst="ellipse">
          <a:avLst/>
        </a:prstGeom>
        <a:solidFill>
          <a:srgbClr val="92D050">
            <a:alpha val="8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rtl="0">
            <a:lnSpc>
              <a:spcPct val="90000"/>
            </a:lnSpc>
            <a:spcBef>
              <a:spcPct val="0"/>
            </a:spcBef>
            <a:spcAft>
              <a:spcPct val="35000"/>
            </a:spcAft>
          </a:pPr>
          <a:r>
            <a:rPr lang="en-US" altLang="zh-CN" sz="2800" b="1" kern="1200" dirty="0" smtClean="0"/>
            <a:t>Plot</a:t>
          </a:r>
          <a:r>
            <a:rPr lang="en-US" altLang="zh-CN" sz="2800" kern="1200" dirty="0" smtClean="0"/>
            <a:t> </a:t>
          </a:r>
          <a:endParaRPr lang="zh-CN" sz="2800" kern="1200" dirty="0"/>
        </a:p>
      </dsp:txBody>
      <dsp:txXfrm>
        <a:off x="1121742" y="1954208"/>
        <a:ext cx="1296801" cy="118873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5.xml"/><Relationship Id="rId8" Type="http://schemas.openxmlformats.org/officeDocument/2006/relationships/image" Target="../media/image4.png"/><Relationship Id="rId7" Type="http://schemas.openxmlformats.org/officeDocument/2006/relationships/tags" Target="../tags/tag4.xml"/><Relationship Id="rId6" Type="http://schemas.openxmlformats.org/officeDocument/2006/relationships/image" Target="../media/image3.png"/><Relationship Id="rId5" Type="http://schemas.openxmlformats.org/officeDocument/2006/relationships/tags" Target="../tags/tag3.xml"/><Relationship Id="rId4" Type="http://schemas.openxmlformats.org/officeDocument/2006/relationships/tags" Target="../tags/tag2.xml"/><Relationship Id="rId31" Type="http://schemas.openxmlformats.org/officeDocument/2006/relationships/tags" Target="../tags/tag21.xml"/><Relationship Id="rId30" Type="http://schemas.openxmlformats.org/officeDocument/2006/relationships/tags" Target="../tags/tag20.xml"/><Relationship Id="rId3" Type="http://schemas.openxmlformats.org/officeDocument/2006/relationships/image" Target="../media/image2.png"/><Relationship Id="rId29" Type="http://schemas.openxmlformats.org/officeDocument/2006/relationships/tags" Target="../tags/tag19.xml"/><Relationship Id="rId28" Type="http://schemas.openxmlformats.org/officeDocument/2006/relationships/tags" Target="../tags/tag18.xml"/><Relationship Id="rId27" Type="http://schemas.openxmlformats.org/officeDocument/2006/relationships/tags" Target="../tags/tag17.xml"/><Relationship Id="rId26" Type="http://schemas.openxmlformats.org/officeDocument/2006/relationships/tags" Target="../tags/tag16.xml"/><Relationship Id="rId25" Type="http://schemas.openxmlformats.org/officeDocument/2006/relationships/tags" Target="../tags/tag15.xml"/><Relationship Id="rId24" Type="http://schemas.openxmlformats.org/officeDocument/2006/relationships/image" Target="../media/image10.png"/><Relationship Id="rId23" Type="http://schemas.openxmlformats.org/officeDocument/2006/relationships/tags" Target="../tags/tag14.xml"/><Relationship Id="rId22" Type="http://schemas.openxmlformats.org/officeDocument/2006/relationships/image" Target="../media/image9.png"/><Relationship Id="rId21" Type="http://schemas.openxmlformats.org/officeDocument/2006/relationships/tags" Target="../tags/tag13.xml"/><Relationship Id="rId20" Type="http://schemas.openxmlformats.org/officeDocument/2006/relationships/tags" Target="../tags/tag12.xml"/><Relationship Id="rId2" Type="http://schemas.openxmlformats.org/officeDocument/2006/relationships/tags" Target="../tags/tag1.xml"/><Relationship Id="rId19" Type="http://schemas.openxmlformats.org/officeDocument/2006/relationships/tags" Target="../tags/tag11.xml"/><Relationship Id="rId18" Type="http://schemas.openxmlformats.org/officeDocument/2006/relationships/tags" Target="../tags/tag10.xml"/><Relationship Id="rId17" Type="http://schemas.openxmlformats.org/officeDocument/2006/relationships/image" Target="../media/image8.png"/><Relationship Id="rId16" Type="http://schemas.openxmlformats.org/officeDocument/2006/relationships/tags" Target="../tags/tag9.xml"/><Relationship Id="rId15" Type="http://schemas.openxmlformats.org/officeDocument/2006/relationships/image" Target="../media/image7.png"/><Relationship Id="rId14" Type="http://schemas.openxmlformats.org/officeDocument/2006/relationships/tags" Target="../tags/tag8.xml"/><Relationship Id="rId13" Type="http://schemas.openxmlformats.org/officeDocument/2006/relationships/tags" Target="../tags/tag7.xml"/><Relationship Id="rId12" Type="http://schemas.openxmlformats.org/officeDocument/2006/relationships/image" Target="../media/image6.png"/><Relationship Id="rId11" Type="http://schemas.openxmlformats.org/officeDocument/2006/relationships/tags" Target="../tags/tag6.xml"/><Relationship Id="rId10"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26.xml"/><Relationship Id="rId8" Type="http://schemas.openxmlformats.org/officeDocument/2006/relationships/tags" Target="../tags/tag25.xml"/><Relationship Id="rId7" Type="http://schemas.openxmlformats.org/officeDocument/2006/relationships/image" Target="../media/image13.png"/><Relationship Id="rId6" Type="http://schemas.openxmlformats.org/officeDocument/2006/relationships/tags" Target="../tags/tag24.xml"/><Relationship Id="rId5" Type="http://schemas.openxmlformats.org/officeDocument/2006/relationships/image" Target="../media/image12.png"/><Relationship Id="rId4" Type="http://schemas.openxmlformats.org/officeDocument/2006/relationships/tags" Target="../tags/tag23.xml"/><Relationship Id="rId3" Type="http://schemas.openxmlformats.org/officeDocument/2006/relationships/image" Target="../media/image11.png"/><Relationship Id="rId2" Type="http://schemas.openxmlformats.org/officeDocument/2006/relationships/tags" Target="../tags/tag22.xml"/><Relationship Id="rId14" Type="http://schemas.openxmlformats.org/officeDocument/2006/relationships/tags" Target="../tags/tag31.xml"/><Relationship Id="rId13" Type="http://schemas.openxmlformats.org/officeDocument/2006/relationships/tags" Target="../tags/tag30.xml"/><Relationship Id="rId12" Type="http://schemas.openxmlformats.org/officeDocument/2006/relationships/tags" Target="../tags/tag29.xml"/><Relationship Id="rId11" Type="http://schemas.openxmlformats.org/officeDocument/2006/relationships/tags" Target="../tags/tag28.xml"/><Relationship Id="rId10" Type="http://schemas.openxmlformats.org/officeDocument/2006/relationships/tags" Target="../tags/tag27.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image" Target="../media/image9.png"/><Relationship Id="rId7" Type="http://schemas.openxmlformats.org/officeDocument/2006/relationships/tags" Target="../tags/tag36.xml"/><Relationship Id="rId6" Type="http://schemas.openxmlformats.org/officeDocument/2006/relationships/image" Target="../media/image11.png"/><Relationship Id="rId5" Type="http://schemas.openxmlformats.org/officeDocument/2006/relationships/tags" Target="../tags/tag35.xml"/><Relationship Id="rId4" Type="http://schemas.openxmlformats.org/officeDocument/2006/relationships/tags" Target="../tags/tag34.xml"/><Relationship Id="rId3" Type="http://schemas.openxmlformats.org/officeDocument/2006/relationships/tags" Target="../tags/tag33.xml"/><Relationship Id="rId24" Type="http://schemas.openxmlformats.org/officeDocument/2006/relationships/tags" Target="../tags/tag48.xml"/><Relationship Id="rId23" Type="http://schemas.openxmlformats.org/officeDocument/2006/relationships/tags" Target="../tags/tag47.xml"/><Relationship Id="rId22" Type="http://schemas.openxmlformats.org/officeDocument/2006/relationships/tags" Target="../tags/tag46.xml"/><Relationship Id="rId21" Type="http://schemas.openxmlformats.org/officeDocument/2006/relationships/tags" Target="../tags/tag45.xml"/><Relationship Id="rId20" Type="http://schemas.openxmlformats.org/officeDocument/2006/relationships/tags" Target="../tags/tag44.xml"/><Relationship Id="rId2" Type="http://schemas.openxmlformats.org/officeDocument/2006/relationships/tags" Target="../tags/tag32.xml"/><Relationship Id="rId19" Type="http://schemas.openxmlformats.org/officeDocument/2006/relationships/image" Target="../media/image17.png"/><Relationship Id="rId18" Type="http://schemas.openxmlformats.org/officeDocument/2006/relationships/tags" Target="../tags/tag43.xml"/><Relationship Id="rId17" Type="http://schemas.openxmlformats.org/officeDocument/2006/relationships/image" Target="../media/image16.png"/><Relationship Id="rId16" Type="http://schemas.openxmlformats.org/officeDocument/2006/relationships/tags" Target="../tags/tag42.xml"/><Relationship Id="rId15" Type="http://schemas.openxmlformats.org/officeDocument/2006/relationships/tags" Target="../tags/tag41.xml"/><Relationship Id="rId14" Type="http://schemas.openxmlformats.org/officeDocument/2006/relationships/tags" Target="../tags/tag40.xml"/><Relationship Id="rId13" Type="http://schemas.openxmlformats.org/officeDocument/2006/relationships/tags" Target="../tags/tag39.xml"/><Relationship Id="rId12" Type="http://schemas.openxmlformats.org/officeDocument/2006/relationships/image" Target="../media/image15.png"/><Relationship Id="rId11" Type="http://schemas.openxmlformats.org/officeDocument/2006/relationships/tags" Target="../tags/tag38.xml"/><Relationship Id="rId10" Type="http://schemas.openxmlformats.org/officeDocument/2006/relationships/image" Target="../media/image1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53.xml"/><Relationship Id="rId8" Type="http://schemas.openxmlformats.org/officeDocument/2006/relationships/tags" Target="../tags/tag52.xml"/><Relationship Id="rId7" Type="http://schemas.openxmlformats.org/officeDocument/2006/relationships/image" Target="../media/image13.png"/><Relationship Id="rId6" Type="http://schemas.openxmlformats.org/officeDocument/2006/relationships/tags" Target="../tags/tag51.xml"/><Relationship Id="rId5" Type="http://schemas.openxmlformats.org/officeDocument/2006/relationships/image" Target="../media/image12.png"/><Relationship Id="rId4" Type="http://schemas.openxmlformats.org/officeDocument/2006/relationships/tags" Target="../tags/tag50.xml"/><Relationship Id="rId3" Type="http://schemas.openxmlformats.org/officeDocument/2006/relationships/image" Target="../media/image11.png"/><Relationship Id="rId2" Type="http://schemas.openxmlformats.org/officeDocument/2006/relationships/tags" Target="../tags/tag49.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tags" Target="../tags/tag56.xml"/><Relationship Id="rId11" Type="http://schemas.openxmlformats.org/officeDocument/2006/relationships/tags" Target="../tags/tag55.xml"/><Relationship Id="rId10" Type="http://schemas.openxmlformats.org/officeDocument/2006/relationships/tags" Target="../tags/tag54.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64.xml"/><Relationship Id="rId8" Type="http://schemas.openxmlformats.org/officeDocument/2006/relationships/tags" Target="../tags/tag63.xml"/><Relationship Id="rId7" Type="http://schemas.openxmlformats.org/officeDocument/2006/relationships/image" Target="../media/image13.png"/><Relationship Id="rId6" Type="http://schemas.openxmlformats.org/officeDocument/2006/relationships/tags" Target="../tags/tag62.xml"/><Relationship Id="rId5" Type="http://schemas.openxmlformats.org/officeDocument/2006/relationships/image" Target="../media/image12.png"/><Relationship Id="rId4" Type="http://schemas.openxmlformats.org/officeDocument/2006/relationships/tags" Target="../tags/tag61.xml"/><Relationship Id="rId3" Type="http://schemas.openxmlformats.org/officeDocument/2006/relationships/image" Target="../media/image11.png"/><Relationship Id="rId2" Type="http://schemas.openxmlformats.org/officeDocument/2006/relationships/tags" Target="../tags/tag60.xml"/><Relationship Id="rId17" Type="http://schemas.openxmlformats.org/officeDocument/2006/relationships/tags" Target="../tags/tag72.xml"/><Relationship Id="rId16" Type="http://schemas.openxmlformats.org/officeDocument/2006/relationships/tags" Target="../tags/tag71.xml"/><Relationship Id="rId15" Type="http://schemas.openxmlformats.org/officeDocument/2006/relationships/tags" Target="../tags/tag70.xml"/><Relationship Id="rId14" Type="http://schemas.openxmlformats.org/officeDocument/2006/relationships/tags" Target="../tags/tag69.xml"/><Relationship Id="rId13" Type="http://schemas.openxmlformats.org/officeDocument/2006/relationships/tags" Target="../tags/tag68.xml"/><Relationship Id="rId12" Type="http://schemas.openxmlformats.org/officeDocument/2006/relationships/tags" Target="../tags/tag67.xml"/><Relationship Id="rId11" Type="http://schemas.openxmlformats.org/officeDocument/2006/relationships/tags" Target="../tags/tag66.xml"/><Relationship Id="rId10" Type="http://schemas.openxmlformats.org/officeDocument/2006/relationships/tags" Target="../tags/tag65.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image" Target="../media/image12.png"/><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6" Type="http://schemas.openxmlformats.org/officeDocument/2006/relationships/tags" Target="../tags/tag84.xml"/><Relationship Id="rId15" Type="http://schemas.openxmlformats.org/officeDocument/2006/relationships/tags" Target="../tags/tag83.xml"/><Relationship Id="rId14" Type="http://schemas.openxmlformats.org/officeDocument/2006/relationships/tags" Target="../tags/tag82.xml"/><Relationship Id="rId13" Type="http://schemas.openxmlformats.org/officeDocument/2006/relationships/tags" Target="../tags/tag81.xml"/><Relationship Id="rId12" Type="http://schemas.openxmlformats.org/officeDocument/2006/relationships/image" Target="../media/image13.png"/><Relationship Id="rId11" Type="http://schemas.openxmlformats.org/officeDocument/2006/relationships/tags" Target="../tags/tag80.xml"/><Relationship Id="rId10" Type="http://schemas.openxmlformats.org/officeDocument/2006/relationships/image" Target="../media/image1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92.xml"/><Relationship Id="rId8" Type="http://schemas.openxmlformats.org/officeDocument/2006/relationships/tags" Target="../tags/tag91.xml"/><Relationship Id="rId7" Type="http://schemas.openxmlformats.org/officeDocument/2006/relationships/image" Target="../media/image13.png"/><Relationship Id="rId6" Type="http://schemas.openxmlformats.org/officeDocument/2006/relationships/tags" Target="../tags/tag90.xml"/><Relationship Id="rId5" Type="http://schemas.openxmlformats.org/officeDocument/2006/relationships/image" Target="../media/image12.png"/><Relationship Id="rId4" Type="http://schemas.openxmlformats.org/officeDocument/2006/relationships/tags" Target="../tags/tag89.xml"/><Relationship Id="rId3" Type="http://schemas.openxmlformats.org/officeDocument/2006/relationships/image" Target="../media/image11.png"/><Relationship Id="rId2" Type="http://schemas.openxmlformats.org/officeDocument/2006/relationships/tags" Target="../tags/tag88.xml"/><Relationship Id="rId15" Type="http://schemas.openxmlformats.org/officeDocument/2006/relationships/tags" Target="../tags/tag98.xml"/><Relationship Id="rId14" Type="http://schemas.openxmlformats.org/officeDocument/2006/relationships/tags" Target="../tags/tag97.xml"/><Relationship Id="rId13" Type="http://schemas.openxmlformats.org/officeDocument/2006/relationships/tags" Target="../tags/tag96.xml"/><Relationship Id="rId12" Type="http://schemas.openxmlformats.org/officeDocument/2006/relationships/tags" Target="../tags/tag95.xml"/><Relationship Id="rId11" Type="http://schemas.openxmlformats.org/officeDocument/2006/relationships/tags" Target="../tags/tag94.xml"/><Relationship Id="rId10" Type="http://schemas.openxmlformats.org/officeDocument/2006/relationships/tags" Target="../tags/tag93.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103.xml"/><Relationship Id="rId8" Type="http://schemas.openxmlformats.org/officeDocument/2006/relationships/tags" Target="../tags/tag102.xml"/><Relationship Id="rId7" Type="http://schemas.openxmlformats.org/officeDocument/2006/relationships/image" Target="../media/image13.png"/><Relationship Id="rId6" Type="http://schemas.openxmlformats.org/officeDocument/2006/relationships/tags" Target="../tags/tag101.xml"/><Relationship Id="rId5" Type="http://schemas.openxmlformats.org/officeDocument/2006/relationships/image" Target="../media/image12.png"/><Relationship Id="rId4" Type="http://schemas.openxmlformats.org/officeDocument/2006/relationships/tags" Target="../tags/tag100.xml"/><Relationship Id="rId3" Type="http://schemas.openxmlformats.org/officeDocument/2006/relationships/image" Target="../media/image11.png"/><Relationship Id="rId2" Type="http://schemas.openxmlformats.org/officeDocument/2006/relationships/tags" Target="../tags/tag99.xml"/><Relationship Id="rId14" Type="http://schemas.openxmlformats.org/officeDocument/2006/relationships/tags" Target="../tags/tag108.xml"/><Relationship Id="rId13" Type="http://schemas.openxmlformats.org/officeDocument/2006/relationships/tags" Target="../tags/tag107.xml"/><Relationship Id="rId12" Type="http://schemas.openxmlformats.org/officeDocument/2006/relationships/tags" Target="../tags/tag106.xml"/><Relationship Id="rId11" Type="http://schemas.openxmlformats.org/officeDocument/2006/relationships/tags" Target="../tags/tag105.xml"/><Relationship Id="rId10" Type="http://schemas.openxmlformats.org/officeDocument/2006/relationships/tags" Target="../tags/tag104.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113.xml"/><Relationship Id="rId8" Type="http://schemas.openxmlformats.org/officeDocument/2006/relationships/tags" Target="../tags/tag112.xml"/><Relationship Id="rId7" Type="http://schemas.openxmlformats.org/officeDocument/2006/relationships/image" Target="../media/image13.png"/><Relationship Id="rId6" Type="http://schemas.openxmlformats.org/officeDocument/2006/relationships/tags" Target="../tags/tag111.xml"/><Relationship Id="rId5" Type="http://schemas.openxmlformats.org/officeDocument/2006/relationships/image" Target="../media/image12.png"/><Relationship Id="rId4" Type="http://schemas.openxmlformats.org/officeDocument/2006/relationships/tags" Target="../tags/tag110.xml"/><Relationship Id="rId3" Type="http://schemas.openxmlformats.org/officeDocument/2006/relationships/image" Target="../media/image11.png"/><Relationship Id="rId2" Type="http://schemas.openxmlformats.org/officeDocument/2006/relationships/tags" Target="../tags/tag109.xml"/><Relationship Id="rId13" Type="http://schemas.openxmlformats.org/officeDocument/2006/relationships/tags" Target="../tags/tag117.xml"/><Relationship Id="rId12" Type="http://schemas.openxmlformats.org/officeDocument/2006/relationships/tags" Target="../tags/tag116.xml"/><Relationship Id="rId11" Type="http://schemas.openxmlformats.org/officeDocument/2006/relationships/tags" Target="../tags/tag115.xml"/><Relationship Id="rId10" Type="http://schemas.openxmlformats.org/officeDocument/2006/relationships/tags" Target="../tags/tag114.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123.xml"/><Relationship Id="rId8" Type="http://schemas.openxmlformats.org/officeDocument/2006/relationships/image" Target="../media/image9.png"/><Relationship Id="rId7" Type="http://schemas.openxmlformats.org/officeDocument/2006/relationships/tags" Target="../tags/tag122.xml"/><Relationship Id="rId6" Type="http://schemas.openxmlformats.org/officeDocument/2006/relationships/image" Target="../media/image11.png"/><Relationship Id="rId5" Type="http://schemas.openxmlformats.org/officeDocument/2006/relationships/tags" Target="../tags/tag121.xml"/><Relationship Id="rId4" Type="http://schemas.openxmlformats.org/officeDocument/2006/relationships/tags" Target="../tags/tag120.xml"/><Relationship Id="rId3" Type="http://schemas.openxmlformats.org/officeDocument/2006/relationships/tags" Target="../tags/tag119.xml"/><Relationship Id="rId24" Type="http://schemas.openxmlformats.org/officeDocument/2006/relationships/tags" Target="../tags/tag134.xml"/><Relationship Id="rId23" Type="http://schemas.openxmlformats.org/officeDocument/2006/relationships/tags" Target="../tags/tag133.xml"/><Relationship Id="rId22" Type="http://schemas.openxmlformats.org/officeDocument/2006/relationships/tags" Target="../tags/tag132.xml"/><Relationship Id="rId21" Type="http://schemas.openxmlformats.org/officeDocument/2006/relationships/tags" Target="../tags/tag131.xml"/><Relationship Id="rId20" Type="http://schemas.openxmlformats.org/officeDocument/2006/relationships/tags" Target="../tags/tag130.xml"/><Relationship Id="rId2" Type="http://schemas.openxmlformats.org/officeDocument/2006/relationships/tags" Target="../tags/tag118.xml"/><Relationship Id="rId19" Type="http://schemas.openxmlformats.org/officeDocument/2006/relationships/image" Target="../media/image17.png"/><Relationship Id="rId18" Type="http://schemas.openxmlformats.org/officeDocument/2006/relationships/tags" Target="../tags/tag129.xml"/><Relationship Id="rId17" Type="http://schemas.openxmlformats.org/officeDocument/2006/relationships/image" Target="../media/image16.png"/><Relationship Id="rId16" Type="http://schemas.openxmlformats.org/officeDocument/2006/relationships/tags" Target="../tags/tag128.xml"/><Relationship Id="rId15" Type="http://schemas.openxmlformats.org/officeDocument/2006/relationships/tags" Target="../tags/tag127.xml"/><Relationship Id="rId14" Type="http://schemas.openxmlformats.org/officeDocument/2006/relationships/tags" Target="../tags/tag126.xml"/><Relationship Id="rId13" Type="http://schemas.openxmlformats.org/officeDocument/2006/relationships/tags" Target="../tags/tag125.xml"/><Relationship Id="rId12" Type="http://schemas.openxmlformats.org/officeDocument/2006/relationships/image" Target="../media/image15.png"/><Relationship Id="rId11" Type="http://schemas.openxmlformats.org/officeDocument/2006/relationships/tags" Target="../tags/tag124.xml"/><Relationship Id="rId10" Type="http://schemas.openxmlformats.org/officeDocument/2006/relationships/image" Target="../media/image1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image" Target="../media/image13.png"/><Relationship Id="rId8" Type="http://schemas.openxmlformats.org/officeDocument/2006/relationships/tags" Target="../tags/tag139.xml"/><Relationship Id="rId7" Type="http://schemas.openxmlformats.org/officeDocument/2006/relationships/image" Target="../media/image12.png"/><Relationship Id="rId6" Type="http://schemas.openxmlformats.org/officeDocument/2006/relationships/tags" Target="../tags/tag138.xml"/><Relationship Id="rId5" Type="http://schemas.openxmlformats.org/officeDocument/2006/relationships/tags" Target="../tags/tag137.xml"/><Relationship Id="rId4" Type="http://schemas.openxmlformats.org/officeDocument/2006/relationships/image" Target="../media/image11.png"/><Relationship Id="rId3" Type="http://schemas.openxmlformats.org/officeDocument/2006/relationships/tags" Target="../tags/tag136.xml"/><Relationship Id="rId2" Type="http://schemas.openxmlformats.org/officeDocument/2006/relationships/tags" Target="../tags/tag135.xml"/><Relationship Id="rId15" Type="http://schemas.openxmlformats.org/officeDocument/2006/relationships/tags" Target="../tags/tag145.xml"/><Relationship Id="rId14" Type="http://schemas.openxmlformats.org/officeDocument/2006/relationships/tags" Target="../tags/tag144.xml"/><Relationship Id="rId13" Type="http://schemas.openxmlformats.org/officeDocument/2006/relationships/tags" Target="../tags/tag143.xml"/><Relationship Id="rId12" Type="http://schemas.openxmlformats.org/officeDocument/2006/relationships/tags" Target="../tags/tag142.xml"/><Relationship Id="rId11" Type="http://schemas.openxmlformats.org/officeDocument/2006/relationships/tags" Target="../tags/tag141.xml"/><Relationship Id="rId10" Type="http://schemas.openxmlformats.org/officeDocument/2006/relationships/tags" Target="../tags/tag140.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152.xml"/><Relationship Id="rId8" Type="http://schemas.openxmlformats.org/officeDocument/2006/relationships/tags" Target="../tags/tag151.xml"/><Relationship Id="rId7" Type="http://schemas.openxmlformats.org/officeDocument/2006/relationships/tags" Target="../tags/tag150.xml"/><Relationship Id="rId6" Type="http://schemas.openxmlformats.org/officeDocument/2006/relationships/tags" Target="../tags/tag149.xml"/><Relationship Id="rId5" Type="http://schemas.openxmlformats.org/officeDocument/2006/relationships/image" Target="../media/image11.png"/><Relationship Id="rId4" Type="http://schemas.openxmlformats.org/officeDocument/2006/relationships/tags" Target="../tags/tag148.xml"/><Relationship Id="rId3" Type="http://schemas.openxmlformats.org/officeDocument/2006/relationships/tags" Target="../tags/tag147.xml"/><Relationship Id="rId2" Type="http://schemas.openxmlformats.org/officeDocument/2006/relationships/tags" Target="../tags/tag146.xml"/><Relationship Id="rId11" Type="http://schemas.openxmlformats.org/officeDocument/2006/relationships/tags" Target="../tags/tag154.xml"/><Relationship Id="rId10" Type="http://schemas.openxmlformats.org/officeDocument/2006/relationships/tags" Target="../tags/tag153.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60.xml"/><Relationship Id="rId8" Type="http://schemas.openxmlformats.org/officeDocument/2006/relationships/image" Target="../media/image12.png"/><Relationship Id="rId7" Type="http://schemas.openxmlformats.org/officeDocument/2006/relationships/tags" Target="../tags/tag159.xml"/><Relationship Id="rId6" Type="http://schemas.openxmlformats.org/officeDocument/2006/relationships/tags" Target="../tags/tag158.xml"/><Relationship Id="rId5" Type="http://schemas.openxmlformats.org/officeDocument/2006/relationships/image" Target="../media/image11.png"/><Relationship Id="rId4" Type="http://schemas.openxmlformats.org/officeDocument/2006/relationships/tags" Target="../tags/tag157.xml"/><Relationship Id="rId3" Type="http://schemas.openxmlformats.org/officeDocument/2006/relationships/tags" Target="../tags/tag156.xml"/><Relationship Id="rId2" Type="http://schemas.openxmlformats.org/officeDocument/2006/relationships/tags" Target="../tags/tag155.xml"/><Relationship Id="rId18" Type="http://schemas.openxmlformats.org/officeDocument/2006/relationships/tags" Target="../tags/tag168.xml"/><Relationship Id="rId17" Type="http://schemas.openxmlformats.org/officeDocument/2006/relationships/tags" Target="../tags/tag167.xml"/><Relationship Id="rId16" Type="http://schemas.openxmlformats.org/officeDocument/2006/relationships/tags" Target="../tags/tag166.xml"/><Relationship Id="rId15" Type="http://schemas.openxmlformats.org/officeDocument/2006/relationships/tags" Target="../tags/tag165.xml"/><Relationship Id="rId14" Type="http://schemas.openxmlformats.org/officeDocument/2006/relationships/tags" Target="../tags/tag164.xml"/><Relationship Id="rId13" Type="http://schemas.openxmlformats.org/officeDocument/2006/relationships/tags" Target="../tags/tag163.xml"/><Relationship Id="rId12" Type="http://schemas.openxmlformats.org/officeDocument/2006/relationships/tags" Target="../tags/tag162.xml"/><Relationship Id="rId11" Type="http://schemas.openxmlformats.org/officeDocument/2006/relationships/tags" Target="../tags/tag161.xml"/><Relationship Id="rId10" Type="http://schemas.openxmlformats.org/officeDocument/2006/relationships/image" Target="../media/image1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74.xml"/><Relationship Id="rId8" Type="http://schemas.openxmlformats.org/officeDocument/2006/relationships/image" Target="../media/image12.png"/><Relationship Id="rId7" Type="http://schemas.openxmlformats.org/officeDocument/2006/relationships/tags" Target="../tags/tag173.xml"/><Relationship Id="rId6" Type="http://schemas.openxmlformats.org/officeDocument/2006/relationships/tags" Target="../tags/tag172.xml"/><Relationship Id="rId5" Type="http://schemas.openxmlformats.org/officeDocument/2006/relationships/image" Target="../media/image11.png"/><Relationship Id="rId4" Type="http://schemas.openxmlformats.org/officeDocument/2006/relationships/tags" Target="../tags/tag171.xml"/><Relationship Id="rId3" Type="http://schemas.openxmlformats.org/officeDocument/2006/relationships/tags" Target="../tags/tag170.xml"/><Relationship Id="rId2" Type="http://schemas.openxmlformats.org/officeDocument/2006/relationships/tags" Target="../tags/tag169.xml"/><Relationship Id="rId18" Type="http://schemas.openxmlformats.org/officeDocument/2006/relationships/tags" Target="../tags/tag182.xml"/><Relationship Id="rId17" Type="http://schemas.openxmlformats.org/officeDocument/2006/relationships/tags" Target="../tags/tag181.xml"/><Relationship Id="rId16" Type="http://schemas.openxmlformats.org/officeDocument/2006/relationships/tags" Target="../tags/tag180.xml"/><Relationship Id="rId15" Type="http://schemas.openxmlformats.org/officeDocument/2006/relationships/tags" Target="../tags/tag179.xml"/><Relationship Id="rId14" Type="http://schemas.openxmlformats.org/officeDocument/2006/relationships/tags" Target="../tags/tag178.xml"/><Relationship Id="rId13" Type="http://schemas.openxmlformats.org/officeDocument/2006/relationships/tags" Target="../tags/tag177.xml"/><Relationship Id="rId12" Type="http://schemas.openxmlformats.org/officeDocument/2006/relationships/tags" Target="../tags/tag176.xml"/><Relationship Id="rId11" Type="http://schemas.openxmlformats.org/officeDocument/2006/relationships/tags" Target="../tags/tag175.xml"/><Relationship Id="rId10" Type="http://schemas.openxmlformats.org/officeDocument/2006/relationships/image" Target="../media/image1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88.xml"/><Relationship Id="rId8" Type="http://schemas.openxmlformats.org/officeDocument/2006/relationships/image" Target="../media/image12.png"/><Relationship Id="rId7" Type="http://schemas.openxmlformats.org/officeDocument/2006/relationships/tags" Target="../tags/tag187.xml"/><Relationship Id="rId6" Type="http://schemas.openxmlformats.org/officeDocument/2006/relationships/tags" Target="../tags/tag186.xml"/><Relationship Id="rId5" Type="http://schemas.openxmlformats.org/officeDocument/2006/relationships/image" Target="../media/image11.png"/><Relationship Id="rId4" Type="http://schemas.openxmlformats.org/officeDocument/2006/relationships/tags" Target="../tags/tag185.xml"/><Relationship Id="rId3" Type="http://schemas.openxmlformats.org/officeDocument/2006/relationships/tags" Target="../tags/tag184.xml"/><Relationship Id="rId2" Type="http://schemas.openxmlformats.org/officeDocument/2006/relationships/tags" Target="../tags/tag183.xml"/><Relationship Id="rId18" Type="http://schemas.openxmlformats.org/officeDocument/2006/relationships/tags" Target="../tags/tag196.xml"/><Relationship Id="rId17" Type="http://schemas.openxmlformats.org/officeDocument/2006/relationships/tags" Target="../tags/tag195.xml"/><Relationship Id="rId16" Type="http://schemas.openxmlformats.org/officeDocument/2006/relationships/tags" Target="../tags/tag194.xml"/><Relationship Id="rId15" Type="http://schemas.openxmlformats.org/officeDocument/2006/relationships/tags" Target="../tags/tag193.xml"/><Relationship Id="rId14" Type="http://schemas.openxmlformats.org/officeDocument/2006/relationships/tags" Target="../tags/tag192.xml"/><Relationship Id="rId13" Type="http://schemas.openxmlformats.org/officeDocument/2006/relationships/tags" Target="../tags/tag191.xml"/><Relationship Id="rId12" Type="http://schemas.openxmlformats.org/officeDocument/2006/relationships/tags" Target="../tags/tag190.xml"/><Relationship Id="rId11" Type="http://schemas.openxmlformats.org/officeDocument/2006/relationships/tags" Target="../tags/tag189.xml"/><Relationship Id="rId10" Type="http://schemas.openxmlformats.org/officeDocument/2006/relationships/image" Target="../media/image1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image" Target="../media/image13.png"/><Relationship Id="rId8" Type="http://schemas.openxmlformats.org/officeDocument/2006/relationships/tags" Target="../tags/tag201.xml"/><Relationship Id="rId7" Type="http://schemas.openxmlformats.org/officeDocument/2006/relationships/image" Target="../media/image12.png"/><Relationship Id="rId6" Type="http://schemas.openxmlformats.org/officeDocument/2006/relationships/tags" Target="../tags/tag200.xml"/><Relationship Id="rId5" Type="http://schemas.openxmlformats.org/officeDocument/2006/relationships/image" Target="../media/image11.png"/><Relationship Id="rId4" Type="http://schemas.openxmlformats.org/officeDocument/2006/relationships/tags" Target="../tags/tag199.xml"/><Relationship Id="rId3" Type="http://schemas.openxmlformats.org/officeDocument/2006/relationships/tags" Target="../tags/tag198.xml"/><Relationship Id="rId2" Type="http://schemas.openxmlformats.org/officeDocument/2006/relationships/tags" Target="../tags/tag197.xml"/><Relationship Id="rId19" Type="http://schemas.openxmlformats.org/officeDocument/2006/relationships/tags" Target="../tags/tag211.xml"/><Relationship Id="rId18" Type="http://schemas.openxmlformats.org/officeDocument/2006/relationships/tags" Target="../tags/tag210.xml"/><Relationship Id="rId17" Type="http://schemas.openxmlformats.org/officeDocument/2006/relationships/tags" Target="../tags/tag209.xml"/><Relationship Id="rId16" Type="http://schemas.openxmlformats.org/officeDocument/2006/relationships/tags" Target="../tags/tag208.xml"/><Relationship Id="rId15" Type="http://schemas.openxmlformats.org/officeDocument/2006/relationships/tags" Target="../tags/tag207.xml"/><Relationship Id="rId14" Type="http://schemas.openxmlformats.org/officeDocument/2006/relationships/tags" Target="../tags/tag206.xml"/><Relationship Id="rId13" Type="http://schemas.openxmlformats.org/officeDocument/2006/relationships/tags" Target="../tags/tag205.xml"/><Relationship Id="rId12" Type="http://schemas.openxmlformats.org/officeDocument/2006/relationships/tags" Target="../tags/tag204.xml"/><Relationship Id="rId11" Type="http://schemas.openxmlformats.org/officeDocument/2006/relationships/tags" Target="../tags/tag203.xml"/><Relationship Id="rId10" Type="http://schemas.openxmlformats.org/officeDocument/2006/relationships/tags" Target="../tags/tag202.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218.xml"/><Relationship Id="rId8" Type="http://schemas.openxmlformats.org/officeDocument/2006/relationships/tags" Target="../tags/tag217.xml"/><Relationship Id="rId7" Type="http://schemas.openxmlformats.org/officeDocument/2006/relationships/tags" Target="../tags/tag216.xml"/><Relationship Id="rId6" Type="http://schemas.openxmlformats.org/officeDocument/2006/relationships/tags" Target="../tags/tag215.xml"/><Relationship Id="rId5" Type="http://schemas.openxmlformats.org/officeDocument/2006/relationships/image" Target="../media/image11.png"/><Relationship Id="rId4" Type="http://schemas.openxmlformats.org/officeDocument/2006/relationships/tags" Target="../tags/tag214.xml"/><Relationship Id="rId3" Type="http://schemas.openxmlformats.org/officeDocument/2006/relationships/tags" Target="../tags/tag213.xml"/><Relationship Id="rId2" Type="http://schemas.openxmlformats.org/officeDocument/2006/relationships/tags" Target="../tags/tag212.xml"/><Relationship Id="rId11" Type="http://schemas.openxmlformats.org/officeDocument/2006/relationships/tags" Target="../tags/tag220.xml"/><Relationship Id="rId10" Type="http://schemas.openxmlformats.org/officeDocument/2006/relationships/tags" Target="../tags/tag219.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ECA2ABBA-CF17-4525-ABDF-F6494D2598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3FEB0D-B5B4-400D-9F17-5A7B718412A0}"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CA2ABBA-CF17-4525-ABDF-F6494D2598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3FEB0D-B5B4-400D-9F17-5A7B718412A0}"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CA2ABBA-CF17-4525-ABDF-F6494D2598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3FEB0D-B5B4-400D-9F17-5A7B718412A0}"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tx2"/>
        </a:solidFill>
        <a:effectLst/>
      </p:bgPr>
    </p:bg>
    <p:spTree>
      <p:nvGrpSpPr>
        <p:cNvPr id="1" name=""/>
        <p:cNvGrpSpPr/>
        <p:nvPr/>
      </p:nvGrpSpPr>
      <p:grpSpPr>
        <a:xfrm>
          <a:off x="0" y="0"/>
          <a:ext cx="0" cy="0"/>
          <a:chOff x="0" y="0"/>
          <a:chExt cx="0" cy="0"/>
        </a:xfrm>
      </p:grpSpPr>
      <p:pic>
        <p:nvPicPr>
          <p:cNvPr id="13" name="图片 12" descr="4"/>
          <p:cNvPicPr>
            <a:picLocks noChangeAspect="1"/>
          </p:cNvPicPr>
          <p:nvPr>
            <p:custDataLst>
              <p:tags r:id="rId2"/>
            </p:custDataLst>
          </p:nvPr>
        </p:nvPicPr>
        <p:blipFill>
          <a:blip r:embed="rId3" cstate="email"/>
          <a:srcRect/>
          <a:stretch>
            <a:fillRect/>
          </a:stretch>
        </p:blipFill>
        <p:spPr>
          <a:xfrm rot="13260000">
            <a:off x="3704590" y="-1502410"/>
            <a:ext cx="3617595" cy="4262120"/>
          </a:xfrm>
          <a:custGeom>
            <a:avLst/>
            <a:gdLst>
              <a:gd name="connsiteX0" fmla="*/ 3617595 w 3617595"/>
              <a:gd name="connsiteY0" fmla="*/ 1413996 h 4262120"/>
              <a:gd name="connsiteX1" fmla="*/ 341203 w 3617595"/>
              <a:gd name="connsiteY1" fmla="*/ 4262120 h 4262120"/>
              <a:gd name="connsiteX2" fmla="*/ 0 w 3617595"/>
              <a:gd name="connsiteY2" fmla="*/ 4262120 h 4262120"/>
              <a:gd name="connsiteX3" fmla="*/ 0 w 3617595"/>
              <a:gd name="connsiteY3" fmla="*/ 0 h 4262120"/>
              <a:gd name="connsiteX4" fmla="*/ 3617595 w 3617595"/>
              <a:gd name="connsiteY4" fmla="*/ 0 h 4262120"/>
              <a:gd name="connsiteX5" fmla="*/ 3617595 w 3617595"/>
              <a:gd name="connsiteY5" fmla="*/ 4262120 h 4262120"/>
              <a:gd name="connsiteX6" fmla="*/ 3598761 w 3617595"/>
              <a:gd name="connsiteY6" fmla="*/ 4262120 h 4262120"/>
              <a:gd name="connsiteX7" fmla="*/ 3617595 w 3617595"/>
              <a:gd name="connsiteY7" fmla="*/ 4245748 h 426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7595" h="4262120">
                <a:moveTo>
                  <a:pt x="3617595" y="1413996"/>
                </a:moveTo>
                <a:lnTo>
                  <a:pt x="341203" y="4262120"/>
                </a:lnTo>
                <a:lnTo>
                  <a:pt x="0" y="4262120"/>
                </a:lnTo>
                <a:lnTo>
                  <a:pt x="0" y="0"/>
                </a:lnTo>
                <a:lnTo>
                  <a:pt x="3617595" y="0"/>
                </a:lnTo>
                <a:close/>
                <a:moveTo>
                  <a:pt x="3617595" y="4262120"/>
                </a:moveTo>
                <a:lnTo>
                  <a:pt x="3598761" y="4262120"/>
                </a:lnTo>
                <a:lnTo>
                  <a:pt x="3617595" y="4245748"/>
                </a:lnTo>
                <a:close/>
              </a:path>
            </a:pathLst>
          </a:custGeom>
          <a:ln>
            <a:noFill/>
          </a:ln>
        </p:spPr>
      </p:pic>
      <p:grpSp>
        <p:nvGrpSpPr>
          <p:cNvPr id="3" name="组合 2"/>
          <p:cNvGrpSpPr/>
          <p:nvPr>
            <p:custDataLst>
              <p:tags r:id="rId4"/>
            </p:custDataLst>
          </p:nvPr>
        </p:nvGrpSpPr>
        <p:grpSpPr>
          <a:xfrm>
            <a:off x="-156210" y="-17145"/>
            <a:ext cx="12952095" cy="8042910"/>
            <a:chOff x="-246" y="-27"/>
            <a:chExt cx="20397" cy="12666"/>
          </a:xfrm>
        </p:grpSpPr>
        <p:pic>
          <p:nvPicPr>
            <p:cNvPr id="9" name="图片 8" descr="3"/>
            <p:cNvPicPr>
              <a:picLocks noChangeAspect="1"/>
            </p:cNvPicPr>
            <p:nvPr>
              <p:custDataLst>
                <p:tags r:id="rId5"/>
              </p:custDataLst>
            </p:nvPr>
          </p:nvPicPr>
          <p:blipFill>
            <a:blip r:embed="rId6" cstate="email"/>
            <a:stretch>
              <a:fillRect/>
            </a:stretch>
          </p:blipFill>
          <p:spPr>
            <a:xfrm>
              <a:off x="0" y="-27"/>
              <a:ext cx="5085" cy="4913"/>
            </a:xfrm>
            <a:prstGeom prst="rect">
              <a:avLst/>
            </a:prstGeom>
          </p:spPr>
        </p:pic>
        <p:pic>
          <p:nvPicPr>
            <p:cNvPr id="12" name="图片 11" descr="6"/>
            <p:cNvPicPr>
              <a:picLocks noChangeAspect="1"/>
            </p:cNvPicPr>
            <p:nvPr>
              <p:custDataLst>
                <p:tags r:id="rId7"/>
              </p:custDataLst>
            </p:nvPr>
          </p:nvPicPr>
          <p:blipFill>
            <a:blip r:embed="rId8" cstate="email"/>
            <a:stretch>
              <a:fillRect/>
            </a:stretch>
          </p:blipFill>
          <p:spPr>
            <a:xfrm>
              <a:off x="13897" y="4867"/>
              <a:ext cx="6255" cy="6712"/>
            </a:xfrm>
            <a:prstGeom prst="rect">
              <a:avLst/>
            </a:prstGeom>
          </p:spPr>
        </p:pic>
        <p:pic>
          <p:nvPicPr>
            <p:cNvPr id="7" name="图片 6" descr="1"/>
            <p:cNvPicPr>
              <a:picLocks noChangeAspect="1"/>
            </p:cNvPicPr>
            <p:nvPr>
              <p:custDataLst>
                <p:tags r:id="rId9"/>
              </p:custDataLst>
            </p:nvPr>
          </p:nvPicPr>
          <p:blipFill>
            <a:blip r:embed="rId10" cstate="email"/>
            <a:stretch>
              <a:fillRect/>
            </a:stretch>
          </p:blipFill>
          <p:spPr>
            <a:xfrm>
              <a:off x="12468" y="-27"/>
              <a:ext cx="6711" cy="4947"/>
            </a:xfrm>
            <a:prstGeom prst="rect">
              <a:avLst/>
            </a:prstGeom>
          </p:spPr>
        </p:pic>
        <p:pic>
          <p:nvPicPr>
            <p:cNvPr id="8" name="图片 7" descr="2"/>
            <p:cNvPicPr>
              <a:picLocks noChangeAspect="1"/>
            </p:cNvPicPr>
            <p:nvPr>
              <p:custDataLst>
                <p:tags r:id="rId11"/>
              </p:custDataLst>
            </p:nvPr>
          </p:nvPicPr>
          <p:blipFill>
            <a:blip r:embed="rId12" cstate="email"/>
            <a:stretch>
              <a:fillRect/>
            </a:stretch>
          </p:blipFill>
          <p:spPr>
            <a:xfrm>
              <a:off x="-246" y="4867"/>
              <a:ext cx="6034" cy="5948"/>
            </a:xfrm>
            <a:prstGeom prst="rect">
              <a:avLst/>
            </a:prstGeom>
          </p:spPr>
        </p:pic>
        <p:pic>
          <p:nvPicPr>
            <p:cNvPr id="15" name="图片 14" descr="4"/>
            <p:cNvPicPr>
              <a:picLocks noChangeAspect="1"/>
            </p:cNvPicPr>
            <p:nvPr>
              <p:custDataLst>
                <p:tags r:id="rId13"/>
              </p:custDataLst>
            </p:nvPr>
          </p:nvPicPr>
          <p:blipFill>
            <a:blip r:embed="rId3" cstate="email"/>
            <a:srcRect/>
            <a:stretch>
              <a:fillRect/>
            </a:stretch>
          </p:blipFill>
          <p:spPr>
            <a:xfrm rot="1800000">
              <a:off x="8685" y="5927"/>
              <a:ext cx="5697" cy="6712"/>
            </a:xfrm>
            <a:custGeom>
              <a:avLst/>
              <a:gdLst>
                <a:gd name="connsiteX0" fmla="*/ 0 w 3617595"/>
                <a:gd name="connsiteY0" fmla="*/ 0 h 4262120"/>
                <a:gd name="connsiteX1" fmla="*/ 3617595 w 3617595"/>
                <a:gd name="connsiteY1" fmla="*/ 0 h 4262120"/>
                <a:gd name="connsiteX2" fmla="*/ 3617595 w 3617595"/>
                <a:gd name="connsiteY2" fmla="*/ 2199068 h 4262120"/>
                <a:gd name="connsiteX3" fmla="*/ 44283 w 3617595"/>
                <a:gd name="connsiteY3" fmla="*/ 4262120 h 4262120"/>
                <a:gd name="connsiteX4" fmla="*/ 0 w 3617595"/>
                <a:gd name="connsiteY4" fmla="*/ 4262120 h 4262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7595" h="4262120">
                  <a:moveTo>
                    <a:pt x="0" y="0"/>
                  </a:moveTo>
                  <a:lnTo>
                    <a:pt x="3617595" y="0"/>
                  </a:lnTo>
                  <a:lnTo>
                    <a:pt x="3617595" y="2199068"/>
                  </a:lnTo>
                  <a:lnTo>
                    <a:pt x="44283" y="4262120"/>
                  </a:lnTo>
                  <a:lnTo>
                    <a:pt x="0" y="4262120"/>
                  </a:lnTo>
                  <a:close/>
                </a:path>
              </a:pathLst>
            </a:custGeom>
          </p:spPr>
        </p:pic>
        <p:pic>
          <p:nvPicPr>
            <p:cNvPr id="11" name="图片 10" descr="5"/>
            <p:cNvPicPr>
              <a:picLocks noChangeAspect="1"/>
            </p:cNvPicPr>
            <p:nvPr>
              <p:custDataLst>
                <p:tags r:id="rId14"/>
              </p:custDataLst>
            </p:nvPr>
          </p:nvPicPr>
          <p:blipFill>
            <a:blip r:embed="rId15" cstate="email"/>
            <a:stretch>
              <a:fillRect/>
            </a:stretch>
          </p:blipFill>
          <p:spPr>
            <a:xfrm rot="2700000">
              <a:off x="5337" y="8209"/>
              <a:ext cx="2171" cy="2434"/>
            </a:xfrm>
            <a:prstGeom prst="rect">
              <a:avLst/>
            </a:prstGeom>
          </p:spPr>
        </p:pic>
        <p:pic>
          <p:nvPicPr>
            <p:cNvPr id="25" name="图片 24"/>
            <p:cNvPicPr>
              <a:picLocks noChangeAspect="1"/>
            </p:cNvPicPr>
            <p:nvPr>
              <p:custDataLst>
                <p:tags r:id="rId16"/>
              </p:custDataLst>
            </p:nvPr>
          </p:nvPicPr>
          <p:blipFill>
            <a:blip r:embed="rId17" cstate="email"/>
            <a:stretch>
              <a:fillRect/>
            </a:stretch>
          </p:blipFill>
          <p:spPr>
            <a:xfrm>
              <a:off x="1485" y="5377"/>
              <a:ext cx="5557" cy="4595"/>
            </a:xfrm>
            <a:prstGeom prst="rect">
              <a:avLst/>
            </a:prstGeom>
          </p:spPr>
        </p:pic>
        <p:pic>
          <p:nvPicPr>
            <p:cNvPr id="26" name="图片 25"/>
            <p:cNvPicPr>
              <a:picLocks noChangeAspect="1"/>
            </p:cNvPicPr>
            <p:nvPr>
              <p:custDataLst>
                <p:tags r:id="rId18"/>
              </p:custDataLst>
            </p:nvPr>
          </p:nvPicPr>
          <p:blipFill>
            <a:blip r:embed="rId17" cstate="email"/>
            <a:stretch>
              <a:fillRect/>
            </a:stretch>
          </p:blipFill>
          <p:spPr>
            <a:xfrm>
              <a:off x="11327" y="782"/>
              <a:ext cx="5557" cy="4595"/>
            </a:xfrm>
            <a:prstGeom prst="rect">
              <a:avLst/>
            </a:prstGeom>
          </p:spPr>
        </p:pic>
        <p:pic>
          <p:nvPicPr>
            <p:cNvPr id="27" name="图片 26"/>
            <p:cNvPicPr>
              <a:picLocks noChangeAspect="1"/>
            </p:cNvPicPr>
            <p:nvPr>
              <p:custDataLst>
                <p:tags r:id="rId19"/>
              </p:custDataLst>
            </p:nvPr>
          </p:nvPicPr>
          <p:blipFill>
            <a:blip r:embed="rId17" cstate="email"/>
            <a:stretch>
              <a:fillRect/>
            </a:stretch>
          </p:blipFill>
          <p:spPr>
            <a:xfrm>
              <a:off x="2518" y="782"/>
              <a:ext cx="5557" cy="4595"/>
            </a:xfrm>
            <a:prstGeom prst="rect">
              <a:avLst/>
            </a:prstGeom>
          </p:spPr>
        </p:pic>
        <p:pic>
          <p:nvPicPr>
            <p:cNvPr id="28" name="图片 27"/>
            <p:cNvPicPr>
              <a:picLocks noChangeAspect="1"/>
            </p:cNvPicPr>
            <p:nvPr>
              <p:custDataLst>
                <p:tags r:id="rId20"/>
              </p:custDataLst>
            </p:nvPr>
          </p:nvPicPr>
          <p:blipFill>
            <a:blip r:embed="rId17" cstate="email"/>
            <a:stretch>
              <a:fillRect/>
            </a:stretch>
          </p:blipFill>
          <p:spPr>
            <a:xfrm>
              <a:off x="7042" y="6918"/>
              <a:ext cx="5557" cy="4595"/>
            </a:xfrm>
            <a:prstGeom prst="rect">
              <a:avLst/>
            </a:prstGeom>
          </p:spPr>
        </p:pic>
        <p:pic>
          <p:nvPicPr>
            <p:cNvPr id="23" name="图片 22"/>
            <p:cNvPicPr>
              <a:picLocks noChangeAspect="1"/>
            </p:cNvPicPr>
            <p:nvPr>
              <p:custDataLst>
                <p:tags r:id="rId21"/>
              </p:custDataLst>
            </p:nvPr>
          </p:nvPicPr>
          <p:blipFill>
            <a:blip r:embed="rId22" cstate="email"/>
            <a:stretch>
              <a:fillRect/>
            </a:stretch>
          </p:blipFill>
          <p:spPr>
            <a:xfrm>
              <a:off x="1485" y="4131"/>
              <a:ext cx="647" cy="538"/>
            </a:xfrm>
            <a:prstGeom prst="rect">
              <a:avLst/>
            </a:prstGeom>
          </p:spPr>
        </p:pic>
        <p:pic>
          <p:nvPicPr>
            <p:cNvPr id="24" name="图片 23"/>
            <p:cNvPicPr>
              <a:picLocks noChangeAspect="1"/>
            </p:cNvPicPr>
            <p:nvPr>
              <p:custDataLst>
                <p:tags r:id="rId23"/>
              </p:custDataLst>
            </p:nvPr>
          </p:nvPicPr>
          <p:blipFill>
            <a:blip r:embed="rId24" cstate="email"/>
            <a:stretch>
              <a:fillRect/>
            </a:stretch>
          </p:blipFill>
          <p:spPr>
            <a:xfrm>
              <a:off x="16884" y="4229"/>
              <a:ext cx="743" cy="741"/>
            </a:xfrm>
            <a:prstGeom prst="rect">
              <a:avLst/>
            </a:prstGeom>
          </p:spPr>
        </p:pic>
      </p:grpSp>
      <p:sp>
        <p:nvSpPr>
          <p:cNvPr id="20" name="标题 19"/>
          <p:cNvSpPr>
            <a:spLocks noGrp="1"/>
          </p:cNvSpPr>
          <p:nvPr>
            <p:ph type="ctrTitle" hasCustomPrompt="1"/>
            <p:custDataLst>
              <p:tags r:id="rId25"/>
            </p:custDataLst>
          </p:nvPr>
        </p:nvSpPr>
        <p:spPr>
          <a:xfrm>
            <a:off x="2264400" y="2196000"/>
            <a:ext cx="7664400" cy="1324800"/>
          </a:xfrm>
        </p:spPr>
        <p:txBody>
          <a:bodyPr anchor="b">
            <a:normAutofit/>
          </a:bodyPr>
          <a:lstStyle>
            <a:lvl1pPr algn="ctr">
              <a:defRPr sz="8000" b="1" u="none" strike="noStrike" kern="1200" cap="none" spc="2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
        <p:nvSpPr>
          <p:cNvPr id="29" name="副标题 2"/>
          <p:cNvSpPr>
            <a:spLocks noGrp="1"/>
          </p:cNvSpPr>
          <p:nvPr>
            <p:ph type="subTitle" idx="1" hasCustomPrompt="1"/>
            <p:custDataLst>
              <p:tags r:id="rId26"/>
            </p:custDataLst>
          </p:nvPr>
        </p:nvSpPr>
        <p:spPr>
          <a:xfrm>
            <a:off x="4708800" y="3542400"/>
            <a:ext cx="2775600" cy="453600"/>
          </a:xfrm>
        </p:spPr>
        <p:txBody>
          <a:bodyPr>
            <a:normAutofit/>
          </a:bodyPr>
          <a:lstStyle>
            <a:lvl1pPr marL="0" indent="0" algn="ctr">
              <a:buNone/>
              <a:defRPr sz="1800" baseline="0">
                <a:solidFill>
                  <a:schemeClr val="tx1">
                    <a:lumMod val="85000"/>
                    <a:lumOff val="15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4" name="日期占位符 3"/>
          <p:cNvSpPr>
            <a:spLocks noGrp="1"/>
          </p:cNvSpPr>
          <p:nvPr>
            <p:ph type="dt" sz="half" idx="10"/>
            <p:custDataLst>
              <p:tags r:id="rId27"/>
            </p:custDataLst>
          </p:nvPr>
        </p:nvSpPr>
        <p:spPr/>
        <p:txBody>
          <a:bodyPr/>
          <a:lstStyle>
            <a:lvl1pPr>
              <a:defRPr baseline="0">
                <a:latin typeface="Arial" panose="020B0604020202020204" pitchFamily="34" charset="0"/>
              </a:defRPr>
            </a:lvl1pPr>
          </a:lstStyle>
          <a:p>
            <a:fld id="{82F288E0-7875-42C4-84C8-98DBBD3BF4D2}"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custDataLst>
              <p:tags r:id="rId28"/>
            </p:custDataLst>
          </p:nvPr>
        </p:nvSpPr>
        <p:spPr/>
        <p:txBody>
          <a:bodyPr/>
          <a:lstStyle>
            <a:lvl1pPr>
              <a:defRPr baseline="0">
                <a:latin typeface="Arial" panose="020B0604020202020204" pitchFamily="34" charset="0"/>
              </a:defRPr>
            </a:lvl1pPr>
          </a:lstStyle>
          <a:p>
            <a:endParaRPr lang="zh-CN" altLang="en-US">
              <a:solidFill>
                <a:srgbClr val="000000">
                  <a:tint val="75000"/>
                </a:srgbClr>
              </a:solidFill>
            </a:endParaRPr>
          </a:p>
        </p:txBody>
      </p:sp>
      <p:sp>
        <p:nvSpPr>
          <p:cNvPr id="6" name="灯片编号占位符 5"/>
          <p:cNvSpPr>
            <a:spLocks noGrp="1"/>
          </p:cNvSpPr>
          <p:nvPr>
            <p:ph type="sldNum" sz="quarter" idx="12"/>
            <p:custDataLst>
              <p:tags r:id="rId29"/>
            </p:custDataLst>
          </p:nvPr>
        </p:nvSpPr>
        <p:spPr/>
        <p:txBody>
          <a:bodyPr/>
          <a:lstStyle>
            <a:lvl1pPr>
              <a:defRPr baseline="0">
                <a:latin typeface="Arial" panose="020B0604020202020204" pitchFamily="34" charset="0"/>
              </a:defRPr>
            </a:lvl1pPr>
          </a:lstStyle>
          <a:p>
            <a:fld id="{7D9BB5D0-35E4-459D-AEF3-FE4D7C45CC19}" type="slidenum">
              <a:rPr lang="zh-CN" altLang="en-US" smtClean="0">
                <a:solidFill>
                  <a:srgbClr val="000000">
                    <a:tint val="75000"/>
                  </a:srgbClr>
                </a:solidFill>
              </a:rPr>
            </a:fld>
            <a:endParaRPr lang="zh-CN" altLang="en-US">
              <a:solidFill>
                <a:srgbClr val="000000">
                  <a:tint val="75000"/>
                </a:srgbClr>
              </a:solidFill>
            </a:endParaRPr>
          </a:p>
        </p:txBody>
      </p:sp>
      <p:sp>
        <p:nvSpPr>
          <p:cNvPr id="10" name="文本占位符 9"/>
          <p:cNvSpPr>
            <a:spLocks noGrp="1"/>
          </p:cNvSpPr>
          <p:nvPr>
            <p:ph type="body" sz="quarter" idx="13" hasCustomPrompt="1"/>
            <p:custDataLst>
              <p:tags r:id="rId30"/>
            </p:custDataLst>
          </p:nvPr>
        </p:nvSpPr>
        <p:spPr>
          <a:xfrm>
            <a:off x="3484800" y="4356000"/>
            <a:ext cx="2214000" cy="374400"/>
          </a:xfrm>
        </p:spPr>
        <p:txBody>
          <a:bodyPr/>
          <a:lstStyle>
            <a:lvl1pPr marL="0" indent="0" eaLnBrk="1" fontAlgn="auto" latinLnBrk="0" hangingPunct="1">
              <a:lnSpc>
                <a:spcPct val="120000"/>
              </a:lnSpc>
              <a:buNone/>
              <a:defRPr sz="1500">
                <a:solidFill>
                  <a:schemeClr val="tx1">
                    <a:lumMod val="85000"/>
                    <a:lumOff val="1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编辑文本</a:t>
            </a:r>
            <a:endParaRPr lang="zh-CN" altLang="en-US" dirty="0"/>
          </a:p>
        </p:txBody>
      </p:sp>
      <p:sp>
        <p:nvSpPr>
          <p:cNvPr id="16" name="文本占位符 15"/>
          <p:cNvSpPr>
            <a:spLocks noGrp="1"/>
          </p:cNvSpPr>
          <p:nvPr>
            <p:ph type="body" sz="quarter" idx="14" hasCustomPrompt="1"/>
            <p:custDataLst>
              <p:tags r:id="rId31"/>
            </p:custDataLst>
          </p:nvPr>
        </p:nvSpPr>
        <p:spPr>
          <a:xfrm>
            <a:off x="6705600" y="4356000"/>
            <a:ext cx="1946275" cy="374400"/>
          </a:xfrm>
        </p:spPr>
        <p:txBody>
          <a:bodyPr/>
          <a:lstStyle>
            <a:lvl1pPr marL="0" indent="0" algn="r" eaLnBrk="1" fontAlgn="auto" latinLnBrk="0" hangingPunct="1">
              <a:lnSpc>
                <a:spcPct val="120000"/>
              </a:lnSpc>
              <a:buNone/>
              <a:defRPr sz="1500">
                <a:solidFill>
                  <a:schemeClr val="tx1">
                    <a:lumMod val="85000"/>
                    <a:lumOff val="1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编辑文本</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tx2"/>
        </a:solidFill>
        <a:effectLst/>
      </p:bgPr>
    </p:bg>
    <p:spTree>
      <p:nvGrpSpPr>
        <p:cNvPr id="1" name=""/>
        <p:cNvGrpSpPr/>
        <p:nvPr/>
      </p:nvGrpSpPr>
      <p:grpSpPr>
        <a:xfrm>
          <a:off x="0" y="0"/>
          <a:ext cx="0" cy="0"/>
          <a:chOff x="0" y="0"/>
          <a:chExt cx="0" cy="0"/>
        </a:xfrm>
      </p:grpSpPr>
      <p:pic>
        <p:nvPicPr>
          <p:cNvPr id="19" name="图片 18"/>
          <p:cNvPicPr>
            <a:picLocks noChangeAspect="1"/>
          </p:cNvPicPr>
          <p:nvPr>
            <p:custDataLst>
              <p:tags r:id="rId2"/>
            </p:custDataLst>
          </p:nvPr>
        </p:nvPicPr>
        <p:blipFill>
          <a:blip r:embed="rId3" cstate="email"/>
          <a:stretch>
            <a:fillRect/>
          </a:stretch>
        </p:blipFill>
        <p:spPr>
          <a:xfrm rot="10800000">
            <a:off x="9275445" y="4060190"/>
            <a:ext cx="2917190" cy="2820035"/>
          </a:xfrm>
          <a:prstGeom prst="rect">
            <a:avLst/>
          </a:prstGeom>
        </p:spPr>
      </p:pic>
      <p:pic>
        <p:nvPicPr>
          <p:cNvPr id="21" name="图片 20"/>
          <p:cNvPicPr>
            <a:picLocks noChangeAspect="1"/>
          </p:cNvPicPr>
          <p:nvPr>
            <p:custDataLst>
              <p:tags r:id="rId4"/>
            </p:custDataLst>
          </p:nvPr>
        </p:nvPicPr>
        <p:blipFill>
          <a:blip r:embed="rId5" cstate="email"/>
          <a:stretch>
            <a:fillRect/>
          </a:stretch>
        </p:blipFill>
        <p:spPr>
          <a:xfrm>
            <a:off x="7435850" y="194310"/>
            <a:ext cx="4026535" cy="2770505"/>
          </a:xfrm>
          <a:prstGeom prst="rect">
            <a:avLst/>
          </a:prstGeom>
        </p:spPr>
      </p:pic>
      <p:pic>
        <p:nvPicPr>
          <p:cNvPr id="22" name="图片 21"/>
          <p:cNvPicPr>
            <a:picLocks noChangeAspect="1"/>
          </p:cNvPicPr>
          <p:nvPr>
            <p:custDataLst>
              <p:tags r:id="rId6"/>
            </p:custDataLst>
          </p:nvPr>
        </p:nvPicPr>
        <p:blipFill>
          <a:blip r:embed="rId7" cstate="email"/>
          <a:stretch>
            <a:fillRect/>
          </a:stretch>
        </p:blipFill>
        <p:spPr>
          <a:xfrm>
            <a:off x="11462385" y="2273300"/>
            <a:ext cx="538480" cy="447040"/>
          </a:xfrm>
          <a:prstGeom prst="rect">
            <a:avLst/>
          </a:prstGeom>
        </p:spPr>
      </p:pic>
      <p:pic>
        <p:nvPicPr>
          <p:cNvPr id="23" name="图片 22"/>
          <p:cNvPicPr>
            <a:picLocks noChangeAspect="1"/>
          </p:cNvPicPr>
          <p:nvPr>
            <p:custDataLst>
              <p:tags r:id="rId8"/>
            </p:custDataLst>
          </p:nvPr>
        </p:nvPicPr>
        <p:blipFill>
          <a:blip r:embed="rId5" cstate="email"/>
          <a:stretch>
            <a:fillRect/>
          </a:stretch>
        </p:blipFill>
        <p:spPr>
          <a:xfrm>
            <a:off x="729615" y="2496820"/>
            <a:ext cx="4026535" cy="2770505"/>
          </a:xfrm>
          <a:prstGeom prst="rect">
            <a:avLst/>
          </a:prstGeom>
        </p:spPr>
      </p:pic>
      <p:pic>
        <p:nvPicPr>
          <p:cNvPr id="24" name="图片 23"/>
          <p:cNvPicPr>
            <a:picLocks noChangeAspect="1"/>
          </p:cNvPicPr>
          <p:nvPr>
            <p:custDataLst>
              <p:tags r:id="rId9"/>
            </p:custDataLst>
          </p:nvPr>
        </p:nvPicPr>
        <p:blipFill>
          <a:blip r:embed="rId7" cstate="email"/>
          <a:stretch>
            <a:fillRect/>
          </a:stretch>
        </p:blipFill>
        <p:spPr>
          <a:xfrm rot="19800000">
            <a:off x="374650" y="5380355"/>
            <a:ext cx="538480" cy="447040"/>
          </a:xfrm>
          <a:prstGeom prst="rect">
            <a:avLst/>
          </a:prstGeom>
        </p:spPr>
      </p:pic>
      <p:sp>
        <p:nvSpPr>
          <p:cNvPr id="2" name="标题 1"/>
          <p:cNvSpPr>
            <a:spLocks noGrp="1"/>
          </p:cNvSpPr>
          <p:nvPr>
            <p:ph type="title"/>
            <p:custDataLst>
              <p:tags r:id="rId10"/>
            </p:custDataLst>
          </p:nvPr>
        </p:nvSpPr>
        <p:spPr>
          <a:xfrm>
            <a:off x="669882" y="443234"/>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0" normalizeH="0" baseline="0" noProof="1" dirty="0">
                <a:solidFill>
                  <a:schemeClr val="bg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11"/>
            </p:custDataLst>
          </p:nvPr>
        </p:nvSpPr>
        <p:spPr>
          <a:xfrm>
            <a:off x="669882"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bg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0" normalizeH="0" baseline="0" noProof="1" dirty="0">
                <a:solidFill>
                  <a:schemeClr val="bg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bg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bg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bg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2"/>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custDataLst>
              <p:tags r:id="rId13"/>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a:solidFill>
                <a:srgbClr val="000000">
                  <a:tint val="75000"/>
                </a:srgbClr>
              </a:solidFill>
            </a:endParaRPr>
          </a:p>
        </p:txBody>
      </p:sp>
      <p:sp>
        <p:nvSpPr>
          <p:cNvPr id="6" name="灯片编号占位符 5"/>
          <p:cNvSpPr>
            <a:spLocks noGrp="1"/>
          </p:cNvSpPr>
          <p:nvPr>
            <p:ph type="sldNum" sz="quarter" idx="12"/>
            <p:custDataLst>
              <p:tags r:id="rId14"/>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2"/>
        </a:solidFill>
        <a:effectLst/>
      </p:bgPr>
    </p:bg>
    <p:spTree>
      <p:nvGrpSpPr>
        <p:cNvPr id="1" name=""/>
        <p:cNvGrpSpPr/>
        <p:nvPr/>
      </p:nvGrpSpPr>
      <p:grpSpPr>
        <a:xfrm>
          <a:off x="0" y="0"/>
          <a:ext cx="0" cy="0"/>
          <a:chOff x="0" y="0"/>
          <a:chExt cx="0" cy="0"/>
        </a:xfrm>
      </p:grpSpPr>
      <p:sp>
        <p:nvSpPr>
          <p:cNvPr id="7" name="矩形 6"/>
          <p:cNvSpPr/>
          <p:nvPr>
            <p:custDataLst>
              <p:tags r:id="rId2"/>
            </p:custDataLst>
          </p:nvPr>
        </p:nvSpPr>
        <p:spPr>
          <a:xfrm>
            <a:off x="1538605" y="1299845"/>
            <a:ext cx="9042400" cy="42151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endParaRPr>
          </a:p>
        </p:txBody>
      </p:sp>
      <p:sp>
        <p:nvSpPr>
          <p:cNvPr id="9" name="矩形 8"/>
          <p:cNvSpPr/>
          <p:nvPr>
            <p:custDataLst>
              <p:tags r:id="rId3"/>
            </p:custDataLst>
          </p:nvPr>
        </p:nvSpPr>
        <p:spPr>
          <a:xfrm>
            <a:off x="1369695" y="1185545"/>
            <a:ext cx="9353550" cy="4467225"/>
          </a:xfrm>
          <a:prstGeom prst="rect">
            <a:avLst/>
          </a:prstGeom>
          <a:noFill/>
          <a:ln>
            <a:solidFill>
              <a:schemeClr val="accent1"/>
            </a:solidFill>
          </a:ln>
          <a:extLst>
            <a:ext uri="{909E8E84-426E-40DD-AFC4-6F175D3DCCD1}">
              <a14:hiddenFill xmlns:a14="http://schemas.microsoft.com/office/drawing/2010/main">
                <a:solidFill>
                  <a:srgbClr val="A4D5C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endParaRPr>
          </a:p>
        </p:txBody>
      </p:sp>
      <p:grpSp>
        <p:nvGrpSpPr>
          <p:cNvPr id="12" name="组合 11"/>
          <p:cNvGrpSpPr/>
          <p:nvPr>
            <p:custDataLst>
              <p:tags r:id="rId4"/>
            </p:custDataLst>
          </p:nvPr>
        </p:nvGrpSpPr>
        <p:grpSpPr>
          <a:xfrm>
            <a:off x="1369695" y="992505"/>
            <a:ext cx="9353550" cy="4659630"/>
            <a:chOff x="2157" y="1563"/>
            <a:chExt cx="14730" cy="7338"/>
          </a:xfrm>
        </p:grpSpPr>
        <p:pic>
          <p:nvPicPr>
            <p:cNvPr id="8" name="图片 7"/>
            <p:cNvPicPr>
              <a:picLocks noChangeAspect="1"/>
            </p:cNvPicPr>
            <p:nvPr>
              <p:custDataLst>
                <p:tags r:id="rId5"/>
              </p:custDataLst>
            </p:nvPr>
          </p:nvPicPr>
          <p:blipFill>
            <a:blip r:embed="rId6" cstate="email"/>
            <a:stretch>
              <a:fillRect/>
            </a:stretch>
          </p:blipFill>
          <p:spPr>
            <a:xfrm>
              <a:off x="2157" y="1867"/>
              <a:ext cx="4825" cy="4664"/>
            </a:xfrm>
            <a:prstGeom prst="rect">
              <a:avLst/>
            </a:prstGeom>
          </p:spPr>
        </p:pic>
        <p:pic>
          <p:nvPicPr>
            <p:cNvPr id="10" name="图片 9"/>
            <p:cNvPicPr>
              <a:picLocks noChangeAspect="1"/>
            </p:cNvPicPr>
            <p:nvPr>
              <p:custDataLst>
                <p:tags r:id="rId7"/>
              </p:custDataLst>
            </p:nvPr>
          </p:nvPicPr>
          <p:blipFill>
            <a:blip r:embed="rId8" cstate="email"/>
            <a:stretch>
              <a:fillRect/>
            </a:stretch>
          </p:blipFill>
          <p:spPr>
            <a:xfrm>
              <a:off x="3137" y="7049"/>
              <a:ext cx="647" cy="538"/>
            </a:xfrm>
            <a:prstGeom prst="rect">
              <a:avLst/>
            </a:prstGeom>
          </p:spPr>
        </p:pic>
        <p:pic>
          <p:nvPicPr>
            <p:cNvPr id="11" name="图片 10"/>
            <p:cNvPicPr>
              <a:picLocks noChangeAspect="1"/>
            </p:cNvPicPr>
            <p:nvPr>
              <p:custDataLst>
                <p:tags r:id="rId9"/>
              </p:custDataLst>
            </p:nvPr>
          </p:nvPicPr>
          <p:blipFill>
            <a:blip r:embed="rId10" cstate="email"/>
            <a:stretch>
              <a:fillRect/>
            </a:stretch>
          </p:blipFill>
          <p:spPr>
            <a:xfrm flipH="1" flipV="1">
              <a:off x="12491" y="4653"/>
              <a:ext cx="4396" cy="4249"/>
            </a:xfrm>
            <a:prstGeom prst="rect">
              <a:avLst/>
            </a:prstGeom>
          </p:spPr>
        </p:pic>
        <p:pic>
          <p:nvPicPr>
            <p:cNvPr id="27" name="图片 26"/>
            <p:cNvPicPr>
              <a:picLocks noChangeAspect="1"/>
            </p:cNvPicPr>
            <p:nvPr>
              <p:custDataLst>
                <p:tags r:id="rId11"/>
              </p:custDataLst>
            </p:nvPr>
          </p:nvPicPr>
          <p:blipFill>
            <a:blip r:embed="rId12"/>
            <a:stretch>
              <a:fillRect/>
            </a:stretch>
          </p:blipFill>
          <p:spPr>
            <a:xfrm>
              <a:off x="3880" y="4446"/>
              <a:ext cx="4513" cy="3141"/>
            </a:xfrm>
            <a:prstGeom prst="rect">
              <a:avLst/>
            </a:prstGeom>
          </p:spPr>
        </p:pic>
        <p:pic>
          <p:nvPicPr>
            <p:cNvPr id="28" name="图片 27"/>
            <p:cNvPicPr>
              <a:picLocks noChangeAspect="1"/>
            </p:cNvPicPr>
            <p:nvPr>
              <p:custDataLst>
                <p:tags r:id="rId13"/>
              </p:custDataLst>
            </p:nvPr>
          </p:nvPicPr>
          <p:blipFill>
            <a:blip r:embed="rId12"/>
            <a:stretch>
              <a:fillRect/>
            </a:stretch>
          </p:blipFill>
          <p:spPr>
            <a:xfrm>
              <a:off x="11198" y="1895"/>
              <a:ext cx="4513" cy="3141"/>
            </a:xfrm>
            <a:prstGeom prst="rect">
              <a:avLst/>
            </a:prstGeom>
          </p:spPr>
        </p:pic>
        <p:pic>
          <p:nvPicPr>
            <p:cNvPr id="29" name="图片 28"/>
            <p:cNvPicPr>
              <a:picLocks noChangeAspect="1"/>
            </p:cNvPicPr>
            <p:nvPr>
              <p:custDataLst>
                <p:tags r:id="rId14"/>
              </p:custDataLst>
            </p:nvPr>
          </p:nvPicPr>
          <p:blipFill>
            <a:blip r:embed="rId12"/>
            <a:stretch>
              <a:fillRect/>
            </a:stretch>
          </p:blipFill>
          <p:spPr>
            <a:xfrm>
              <a:off x="4183" y="1563"/>
              <a:ext cx="4513" cy="3141"/>
            </a:xfrm>
            <a:prstGeom prst="rect">
              <a:avLst/>
            </a:prstGeom>
          </p:spPr>
        </p:pic>
        <p:pic>
          <p:nvPicPr>
            <p:cNvPr id="30" name="图片 29"/>
            <p:cNvPicPr>
              <a:picLocks noChangeAspect="1"/>
            </p:cNvPicPr>
            <p:nvPr>
              <p:custDataLst>
                <p:tags r:id="rId15"/>
              </p:custDataLst>
            </p:nvPr>
          </p:nvPicPr>
          <p:blipFill>
            <a:blip r:embed="rId12"/>
            <a:stretch>
              <a:fillRect/>
            </a:stretch>
          </p:blipFill>
          <p:spPr>
            <a:xfrm>
              <a:off x="8392" y="4856"/>
              <a:ext cx="4513" cy="3141"/>
            </a:xfrm>
            <a:prstGeom prst="rect">
              <a:avLst/>
            </a:prstGeom>
          </p:spPr>
        </p:pic>
        <p:pic>
          <p:nvPicPr>
            <p:cNvPr id="26" name="图片 25"/>
            <p:cNvPicPr>
              <a:picLocks noChangeAspect="1"/>
            </p:cNvPicPr>
            <p:nvPr>
              <p:custDataLst>
                <p:tags r:id="rId16"/>
              </p:custDataLst>
            </p:nvPr>
          </p:nvPicPr>
          <p:blipFill>
            <a:blip r:embed="rId17" cstate="email"/>
            <a:stretch>
              <a:fillRect/>
            </a:stretch>
          </p:blipFill>
          <p:spPr>
            <a:xfrm>
              <a:off x="15849" y="3919"/>
              <a:ext cx="603" cy="507"/>
            </a:xfrm>
            <a:prstGeom prst="rect">
              <a:avLst/>
            </a:prstGeom>
          </p:spPr>
        </p:pic>
        <p:pic>
          <p:nvPicPr>
            <p:cNvPr id="31" name="图片 30"/>
            <p:cNvPicPr>
              <a:picLocks noChangeAspect="1"/>
            </p:cNvPicPr>
            <p:nvPr>
              <p:custDataLst>
                <p:tags r:id="rId18"/>
              </p:custDataLst>
            </p:nvPr>
          </p:nvPicPr>
          <p:blipFill>
            <a:blip r:embed="rId19" cstate="email"/>
            <a:stretch>
              <a:fillRect/>
            </a:stretch>
          </p:blipFill>
          <p:spPr>
            <a:xfrm>
              <a:off x="5670" y="2509"/>
              <a:ext cx="525" cy="368"/>
            </a:xfrm>
            <a:prstGeom prst="rect">
              <a:avLst/>
            </a:prstGeom>
          </p:spPr>
        </p:pic>
      </p:grpSp>
      <p:sp>
        <p:nvSpPr>
          <p:cNvPr id="2" name="标题 1"/>
          <p:cNvSpPr>
            <a:spLocks noGrp="1"/>
          </p:cNvSpPr>
          <p:nvPr>
            <p:ph type="title" hasCustomPrompt="1"/>
            <p:custDataLst>
              <p:tags r:id="rId20"/>
            </p:custDataLst>
          </p:nvPr>
        </p:nvSpPr>
        <p:spPr>
          <a:xfrm>
            <a:off x="3358800" y="3254400"/>
            <a:ext cx="5475600" cy="770400"/>
          </a:xfrm>
        </p:spPr>
        <p:txBody>
          <a:bodyPr anchor="b">
            <a:normAutofit/>
          </a:bodyPr>
          <a:lstStyle>
            <a:lvl1pPr algn="ctr" eaLnBrk="1" fontAlgn="auto" latinLnBrk="0" hangingPunct="1">
              <a:defRPr sz="4000" b="1" u="none" strike="noStrike" kern="1200" cap="none" spc="6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3" name="文本占位符 2"/>
          <p:cNvSpPr>
            <a:spLocks noGrp="1"/>
          </p:cNvSpPr>
          <p:nvPr>
            <p:ph type="body" idx="1"/>
            <p:custDataLst>
              <p:tags r:id="rId21"/>
            </p:custDataLst>
          </p:nvPr>
        </p:nvSpPr>
        <p:spPr>
          <a:xfrm>
            <a:off x="3744000" y="4064400"/>
            <a:ext cx="4705200" cy="453600"/>
          </a:xfrm>
        </p:spPr>
        <p:txBody>
          <a:bodyPr>
            <a:normAutofit/>
          </a:bodyPr>
          <a:lstStyle>
            <a:lvl1pPr marL="0" indent="0" algn="ctr" eaLnBrk="1" fontAlgn="auto" latinLnBrk="0" hangingPunct="1">
              <a:lnSpc>
                <a:spcPct val="120000"/>
              </a:lnSpc>
              <a:buNone/>
              <a:defRPr sz="1400" spc="300" baseline="0">
                <a:solidFill>
                  <a:schemeClr val="tx1">
                    <a:lumMod val="85000"/>
                    <a:lumOff val="15000"/>
                  </a:schemeClr>
                </a:solidFill>
                <a:latin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custDataLst>
              <p:tags r:id="rId22"/>
            </p:custDataLst>
          </p:nvPr>
        </p:nvSpPr>
        <p:spPr/>
        <p:txBody>
          <a:bodyPr/>
          <a:lstStyle>
            <a:lvl1pPr>
              <a:defRPr baseline="0">
                <a:latin typeface="Arial" panose="020B0604020202020204" pitchFamily="34" charset="0"/>
              </a:defRPr>
            </a:lvl1pPr>
          </a:lstStyle>
          <a:p>
            <a:fld id="{82F288E0-7875-42C4-84C8-98DBBD3BF4D2}"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custDataLst>
              <p:tags r:id="rId23"/>
            </p:custDataLst>
          </p:nvPr>
        </p:nvSpPr>
        <p:spPr/>
        <p:txBody>
          <a:bodyPr/>
          <a:lstStyle>
            <a:lvl1pPr>
              <a:defRPr baseline="0">
                <a:latin typeface="Arial" panose="020B0604020202020204" pitchFamily="34" charset="0"/>
              </a:defRPr>
            </a:lvl1pPr>
          </a:lstStyle>
          <a:p>
            <a:endParaRPr lang="zh-CN" altLang="en-US">
              <a:solidFill>
                <a:srgbClr val="000000">
                  <a:tint val="75000"/>
                </a:srgbClr>
              </a:solidFill>
            </a:endParaRPr>
          </a:p>
        </p:txBody>
      </p:sp>
      <p:sp>
        <p:nvSpPr>
          <p:cNvPr id="6" name="灯片编号占位符 5"/>
          <p:cNvSpPr>
            <a:spLocks noGrp="1"/>
          </p:cNvSpPr>
          <p:nvPr>
            <p:ph type="sldNum" sz="quarter" idx="12"/>
            <p:custDataLst>
              <p:tags r:id="rId24"/>
            </p:custDataLst>
          </p:nvPr>
        </p:nvSpPr>
        <p:spPr/>
        <p:txBody>
          <a:bodyPr/>
          <a:lstStyle>
            <a:lvl1pPr>
              <a:defRPr baseline="0">
                <a:latin typeface="Arial" panose="020B0604020202020204" pitchFamily="34" charset="0"/>
              </a:defRPr>
            </a:lvl1pPr>
          </a:lstStyle>
          <a:p>
            <a:fld id="{7D9BB5D0-35E4-459D-AEF3-FE4D7C45CC19}"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两栏内容">
    <p:bg>
      <p:bgPr>
        <a:solidFill>
          <a:schemeClr val="tx2"/>
        </a:solidFill>
        <a:effectLst/>
      </p:bgPr>
    </p:bg>
    <p:spTree>
      <p:nvGrpSpPr>
        <p:cNvPr id="1" name=""/>
        <p:cNvGrpSpPr/>
        <p:nvPr/>
      </p:nvGrpSpPr>
      <p:grpSpPr>
        <a:xfrm>
          <a:off x="0" y="0"/>
          <a:ext cx="0" cy="0"/>
          <a:chOff x="0" y="0"/>
          <a:chExt cx="0" cy="0"/>
        </a:xfrm>
      </p:grpSpPr>
      <p:pic>
        <p:nvPicPr>
          <p:cNvPr id="18" name="图片 17"/>
          <p:cNvPicPr>
            <a:picLocks noChangeAspect="1"/>
          </p:cNvPicPr>
          <p:nvPr>
            <p:custDataLst>
              <p:tags r:id="rId2"/>
            </p:custDataLst>
          </p:nvPr>
        </p:nvPicPr>
        <p:blipFill>
          <a:blip r:embed="rId3" cstate="email"/>
          <a:stretch>
            <a:fillRect/>
          </a:stretch>
        </p:blipFill>
        <p:spPr>
          <a:xfrm rot="10800000">
            <a:off x="9472295" y="4229100"/>
            <a:ext cx="2719705" cy="2628900"/>
          </a:xfrm>
          <a:prstGeom prst="rect">
            <a:avLst/>
          </a:prstGeom>
        </p:spPr>
      </p:pic>
      <p:pic>
        <p:nvPicPr>
          <p:cNvPr id="19" name="图片 18"/>
          <p:cNvPicPr>
            <a:picLocks noChangeAspect="1"/>
          </p:cNvPicPr>
          <p:nvPr>
            <p:custDataLst>
              <p:tags r:id="rId4"/>
            </p:custDataLst>
          </p:nvPr>
        </p:nvPicPr>
        <p:blipFill>
          <a:blip r:embed="rId5" cstate="email"/>
          <a:stretch>
            <a:fillRect/>
          </a:stretch>
        </p:blipFill>
        <p:spPr>
          <a:xfrm>
            <a:off x="7435850" y="194310"/>
            <a:ext cx="4026535" cy="2770505"/>
          </a:xfrm>
          <a:prstGeom prst="rect">
            <a:avLst/>
          </a:prstGeom>
        </p:spPr>
      </p:pic>
      <p:pic>
        <p:nvPicPr>
          <p:cNvPr id="20" name="图片 19"/>
          <p:cNvPicPr>
            <a:picLocks noChangeAspect="1"/>
          </p:cNvPicPr>
          <p:nvPr>
            <p:custDataLst>
              <p:tags r:id="rId6"/>
            </p:custDataLst>
          </p:nvPr>
        </p:nvPicPr>
        <p:blipFill>
          <a:blip r:embed="rId7" cstate="email"/>
          <a:stretch>
            <a:fillRect/>
          </a:stretch>
        </p:blipFill>
        <p:spPr>
          <a:xfrm>
            <a:off x="11462385" y="2273300"/>
            <a:ext cx="538480" cy="447040"/>
          </a:xfrm>
          <a:prstGeom prst="rect">
            <a:avLst/>
          </a:prstGeom>
        </p:spPr>
      </p:pic>
      <p:pic>
        <p:nvPicPr>
          <p:cNvPr id="21" name="图片 20"/>
          <p:cNvPicPr>
            <a:picLocks noChangeAspect="1"/>
          </p:cNvPicPr>
          <p:nvPr>
            <p:custDataLst>
              <p:tags r:id="rId8"/>
            </p:custDataLst>
          </p:nvPr>
        </p:nvPicPr>
        <p:blipFill>
          <a:blip r:embed="rId5" cstate="email"/>
          <a:stretch>
            <a:fillRect/>
          </a:stretch>
        </p:blipFill>
        <p:spPr>
          <a:xfrm>
            <a:off x="729615" y="2496820"/>
            <a:ext cx="4026535" cy="2770505"/>
          </a:xfrm>
          <a:prstGeom prst="rect">
            <a:avLst/>
          </a:prstGeom>
        </p:spPr>
      </p:pic>
      <p:pic>
        <p:nvPicPr>
          <p:cNvPr id="22" name="图片 21"/>
          <p:cNvPicPr>
            <a:picLocks noChangeAspect="1"/>
          </p:cNvPicPr>
          <p:nvPr>
            <p:custDataLst>
              <p:tags r:id="rId9"/>
            </p:custDataLst>
          </p:nvPr>
        </p:nvPicPr>
        <p:blipFill>
          <a:blip r:embed="rId7" cstate="email"/>
          <a:stretch>
            <a:fillRect/>
          </a:stretch>
        </p:blipFill>
        <p:spPr>
          <a:xfrm rot="19800000">
            <a:off x="374650" y="5380355"/>
            <a:ext cx="538480" cy="447040"/>
          </a:xfrm>
          <a:prstGeom prst="rect">
            <a:avLst/>
          </a:prstGeom>
        </p:spPr>
      </p:pic>
      <p:sp>
        <p:nvSpPr>
          <p:cNvPr id="2" name="标题 1"/>
          <p:cNvSpPr>
            <a:spLocks noGrp="1"/>
          </p:cNvSpPr>
          <p:nvPr>
            <p:ph type="title"/>
            <p:custDataLst>
              <p:tags r:id="rId10"/>
            </p:custDataLst>
          </p:nvPr>
        </p:nvSpPr>
        <p:spPr>
          <a:xfrm>
            <a:off x="669882" y="443234"/>
            <a:ext cx="10852237"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0" normalizeH="0" baseline="0" noProof="1" dirty="0">
                <a:solidFill>
                  <a:schemeClr val="bg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11"/>
            </p:custDataLst>
          </p:nvPr>
        </p:nvSpPr>
        <p:spPr>
          <a:xfrm>
            <a:off x="669930"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bg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0" normalizeH="0" baseline="0" noProof="1" dirty="0">
                <a:solidFill>
                  <a:schemeClr val="bg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bg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bg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bg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12"/>
            </p:custDataLst>
          </p:nvPr>
        </p:nvSpPr>
        <p:spPr>
          <a:xfrm>
            <a:off x="6238877" y="952508"/>
            <a:ext cx="5283242" cy="5388907"/>
          </a:xfrm>
        </p:spPr>
        <p:txBody>
          <a:bodyPr>
            <a:normAutofit/>
          </a:bodyPr>
          <a:lstStyle>
            <a:lvl1pPr>
              <a:defRPr sz="1600" spc="0" baseline="0">
                <a:solidFill>
                  <a:schemeClr val="bg1"/>
                </a:solidFill>
                <a:latin typeface="Arial" panose="020B0604020202020204" pitchFamily="34" charset="0"/>
                <a:ea typeface="微软雅黑" panose="020B0503020204020204" charset="-122"/>
              </a:defRPr>
            </a:lvl1pPr>
            <a:lvl2pPr>
              <a:defRPr sz="1600" spc="0" baseline="0">
                <a:solidFill>
                  <a:schemeClr val="bg1"/>
                </a:solidFill>
                <a:latin typeface="Arial" panose="020B0604020202020204" pitchFamily="34" charset="0"/>
                <a:ea typeface="微软雅黑" panose="020B0503020204020204" charset="-122"/>
              </a:defRPr>
            </a:lvl2pPr>
            <a:lvl3pPr>
              <a:defRPr sz="1600" spc="0" baseline="0">
                <a:solidFill>
                  <a:schemeClr val="bg1"/>
                </a:solidFill>
                <a:latin typeface="Arial" panose="020B0604020202020204" pitchFamily="34" charset="0"/>
                <a:ea typeface="微软雅黑" panose="020B0503020204020204" charset="-122"/>
              </a:defRPr>
            </a:lvl3pPr>
            <a:lvl4pPr>
              <a:defRPr sz="1600" spc="0" baseline="0">
                <a:solidFill>
                  <a:schemeClr val="bg1"/>
                </a:solidFill>
                <a:latin typeface="Arial" panose="020B0604020202020204" pitchFamily="34" charset="0"/>
                <a:ea typeface="微软雅黑" panose="020B0503020204020204" charset="-122"/>
              </a:defRPr>
            </a:lvl4pPr>
            <a:lvl5pPr>
              <a:defRPr sz="1600" spc="0"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3"/>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6" name="页脚占位符 5"/>
          <p:cNvSpPr>
            <a:spLocks noGrp="1"/>
          </p:cNvSpPr>
          <p:nvPr>
            <p:ph type="ftr" sz="quarter" idx="11"/>
            <p:custDataLst>
              <p:tags r:id="rId14"/>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a:solidFill>
                <a:srgbClr val="000000">
                  <a:tint val="75000"/>
                </a:srgbClr>
              </a:solidFill>
            </a:endParaRPr>
          </a:p>
        </p:txBody>
      </p:sp>
      <p:sp>
        <p:nvSpPr>
          <p:cNvPr id="7" name="灯片编号占位符 6"/>
          <p:cNvSpPr>
            <a:spLocks noGrp="1"/>
          </p:cNvSpPr>
          <p:nvPr>
            <p:ph type="sldNum" sz="quarter" idx="12"/>
            <p:custDataLst>
              <p:tags r:id="rId15"/>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tx2"/>
        </a:solidFill>
        <a:effectLst/>
      </p:bgPr>
    </p:bg>
    <p:spTree>
      <p:nvGrpSpPr>
        <p:cNvPr id="1" name=""/>
        <p:cNvGrpSpPr/>
        <p:nvPr/>
      </p:nvGrpSpPr>
      <p:grpSpPr>
        <a:xfrm>
          <a:off x="0" y="0"/>
          <a:ext cx="0" cy="0"/>
          <a:chOff x="0" y="0"/>
          <a:chExt cx="0" cy="0"/>
        </a:xfrm>
      </p:grpSpPr>
      <p:pic>
        <p:nvPicPr>
          <p:cNvPr id="25" name="图片 24"/>
          <p:cNvPicPr>
            <a:picLocks noChangeAspect="1"/>
          </p:cNvPicPr>
          <p:nvPr>
            <p:custDataLst>
              <p:tags r:id="rId2"/>
            </p:custDataLst>
          </p:nvPr>
        </p:nvPicPr>
        <p:blipFill>
          <a:blip r:embed="rId3" cstate="email"/>
          <a:stretch>
            <a:fillRect/>
          </a:stretch>
        </p:blipFill>
        <p:spPr>
          <a:xfrm rot="10800000">
            <a:off x="9254490" y="4018915"/>
            <a:ext cx="2937510" cy="2839085"/>
          </a:xfrm>
          <a:prstGeom prst="rect">
            <a:avLst/>
          </a:prstGeom>
        </p:spPr>
      </p:pic>
      <p:pic>
        <p:nvPicPr>
          <p:cNvPr id="26" name="图片 25"/>
          <p:cNvPicPr>
            <a:picLocks noChangeAspect="1"/>
          </p:cNvPicPr>
          <p:nvPr>
            <p:custDataLst>
              <p:tags r:id="rId4"/>
            </p:custDataLst>
          </p:nvPr>
        </p:nvPicPr>
        <p:blipFill>
          <a:blip r:embed="rId5" cstate="email"/>
          <a:stretch>
            <a:fillRect/>
          </a:stretch>
        </p:blipFill>
        <p:spPr>
          <a:xfrm>
            <a:off x="7435850" y="194310"/>
            <a:ext cx="4026535" cy="2770505"/>
          </a:xfrm>
          <a:prstGeom prst="rect">
            <a:avLst/>
          </a:prstGeom>
        </p:spPr>
      </p:pic>
      <p:pic>
        <p:nvPicPr>
          <p:cNvPr id="27" name="图片 26"/>
          <p:cNvPicPr>
            <a:picLocks noChangeAspect="1"/>
          </p:cNvPicPr>
          <p:nvPr>
            <p:custDataLst>
              <p:tags r:id="rId6"/>
            </p:custDataLst>
          </p:nvPr>
        </p:nvPicPr>
        <p:blipFill>
          <a:blip r:embed="rId7" cstate="email"/>
          <a:stretch>
            <a:fillRect/>
          </a:stretch>
        </p:blipFill>
        <p:spPr>
          <a:xfrm>
            <a:off x="11462385" y="2273300"/>
            <a:ext cx="538480" cy="447040"/>
          </a:xfrm>
          <a:prstGeom prst="rect">
            <a:avLst/>
          </a:prstGeom>
        </p:spPr>
      </p:pic>
      <p:pic>
        <p:nvPicPr>
          <p:cNvPr id="28" name="图片 27"/>
          <p:cNvPicPr>
            <a:picLocks noChangeAspect="1"/>
          </p:cNvPicPr>
          <p:nvPr>
            <p:custDataLst>
              <p:tags r:id="rId8"/>
            </p:custDataLst>
          </p:nvPr>
        </p:nvPicPr>
        <p:blipFill>
          <a:blip r:embed="rId5" cstate="email"/>
          <a:stretch>
            <a:fillRect/>
          </a:stretch>
        </p:blipFill>
        <p:spPr>
          <a:xfrm>
            <a:off x="729615" y="2496820"/>
            <a:ext cx="4026535" cy="2770505"/>
          </a:xfrm>
          <a:prstGeom prst="rect">
            <a:avLst/>
          </a:prstGeom>
        </p:spPr>
      </p:pic>
      <p:pic>
        <p:nvPicPr>
          <p:cNvPr id="29" name="图片 28"/>
          <p:cNvPicPr>
            <a:picLocks noChangeAspect="1"/>
          </p:cNvPicPr>
          <p:nvPr>
            <p:custDataLst>
              <p:tags r:id="rId9"/>
            </p:custDataLst>
          </p:nvPr>
        </p:nvPicPr>
        <p:blipFill>
          <a:blip r:embed="rId7" cstate="email"/>
          <a:stretch>
            <a:fillRect/>
          </a:stretch>
        </p:blipFill>
        <p:spPr>
          <a:xfrm rot="19800000">
            <a:off x="374650" y="5380355"/>
            <a:ext cx="538480" cy="447040"/>
          </a:xfrm>
          <a:prstGeom prst="rect">
            <a:avLst/>
          </a:prstGeom>
        </p:spPr>
      </p:pic>
      <p:sp>
        <p:nvSpPr>
          <p:cNvPr id="2" name="标题 1"/>
          <p:cNvSpPr>
            <a:spLocks noGrp="1"/>
          </p:cNvSpPr>
          <p:nvPr>
            <p:ph type="title"/>
            <p:custDataLst>
              <p:tags r:id="rId10"/>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0" normalizeH="0" baseline="0" noProof="1" dirty="0">
                <a:solidFill>
                  <a:schemeClr val="bg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11"/>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0" normalizeH="0" baseline="0">
                <a:solidFill>
                  <a:schemeClr val="bg1"/>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2"/>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bg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0" normalizeH="0" baseline="0" noProof="1" dirty="0">
                <a:solidFill>
                  <a:schemeClr val="bg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bg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bg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bg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3"/>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0" normalizeH="0" baseline="0" noProof="1" dirty="0">
                <a:solidFill>
                  <a:schemeClr val="bg1"/>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4"/>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bg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0" normalizeH="0" baseline="0" noProof="1" dirty="0">
                <a:solidFill>
                  <a:schemeClr val="bg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bg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bg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bg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5"/>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8" name="页脚占位符 7"/>
          <p:cNvSpPr>
            <a:spLocks noGrp="1"/>
          </p:cNvSpPr>
          <p:nvPr>
            <p:ph type="ftr" sz="quarter" idx="11"/>
            <p:custDataLst>
              <p:tags r:id="rId16"/>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a:solidFill>
                <a:srgbClr val="000000">
                  <a:tint val="75000"/>
                </a:srgbClr>
              </a:solidFill>
            </a:endParaRPr>
          </a:p>
        </p:txBody>
      </p:sp>
      <p:sp>
        <p:nvSpPr>
          <p:cNvPr id="9" name="灯片编号占位符 8"/>
          <p:cNvSpPr>
            <a:spLocks noGrp="1"/>
          </p:cNvSpPr>
          <p:nvPr>
            <p:ph type="sldNum" sz="quarter" idx="12"/>
            <p:custDataLst>
              <p:tags r:id="rId17"/>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sp>
        <p:nvSpPr>
          <p:cNvPr id="18" name="矩形 17"/>
          <p:cNvSpPr/>
          <p:nvPr>
            <p:custDataLst>
              <p:tags r:id="rId2"/>
            </p:custDataLst>
          </p:nvPr>
        </p:nvSpPr>
        <p:spPr>
          <a:xfrm>
            <a:off x="202565" y="194310"/>
            <a:ext cx="11798300" cy="64712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endParaRPr>
          </a:p>
        </p:txBody>
      </p:sp>
      <p:sp>
        <p:nvSpPr>
          <p:cNvPr id="19" name="矩形 18"/>
          <p:cNvSpPr/>
          <p:nvPr>
            <p:custDataLst>
              <p:tags r:id="rId3"/>
            </p:custDataLst>
          </p:nvPr>
        </p:nvSpPr>
        <p:spPr>
          <a:xfrm>
            <a:off x="-12065" y="0"/>
            <a:ext cx="12204065" cy="6858000"/>
          </a:xfrm>
          <a:prstGeom prst="rect">
            <a:avLst/>
          </a:prstGeom>
          <a:noFill/>
          <a:ln>
            <a:solidFill>
              <a:schemeClr val="accent3"/>
            </a:solidFill>
          </a:ln>
          <a:extLst>
            <a:ext uri="{909E8E84-426E-40DD-AFC4-6F175D3DCCD1}">
              <a14:hiddenFill xmlns:a14="http://schemas.microsoft.com/office/drawing/2010/main">
                <a:solidFill>
                  <a:srgbClr val="A4D5C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endParaRPr>
          </a:p>
        </p:txBody>
      </p:sp>
      <p:pic>
        <p:nvPicPr>
          <p:cNvPr id="13" name="图片 12"/>
          <p:cNvPicPr>
            <a:picLocks noChangeAspect="1"/>
          </p:cNvPicPr>
          <p:nvPr>
            <p:custDataLst>
              <p:tags r:id="rId4"/>
            </p:custDataLst>
          </p:nvPr>
        </p:nvPicPr>
        <p:blipFill>
          <a:blip r:embed="rId5" cstate="email"/>
          <a:stretch>
            <a:fillRect/>
          </a:stretch>
        </p:blipFill>
        <p:spPr>
          <a:xfrm>
            <a:off x="304800" y="2965450"/>
            <a:ext cx="4026535" cy="2771140"/>
          </a:xfrm>
          <a:prstGeom prst="rect">
            <a:avLst/>
          </a:prstGeom>
        </p:spPr>
      </p:pic>
      <p:pic>
        <p:nvPicPr>
          <p:cNvPr id="14" name="图片 13"/>
          <p:cNvPicPr>
            <a:picLocks noChangeAspect="1"/>
          </p:cNvPicPr>
          <p:nvPr>
            <p:custDataLst>
              <p:tags r:id="rId6"/>
            </p:custDataLst>
          </p:nvPr>
        </p:nvPicPr>
        <p:blipFill>
          <a:blip r:embed="rId5" cstate="email"/>
          <a:stretch>
            <a:fillRect/>
          </a:stretch>
        </p:blipFill>
        <p:spPr>
          <a:xfrm>
            <a:off x="7435850" y="194310"/>
            <a:ext cx="4026535" cy="2771140"/>
          </a:xfrm>
          <a:prstGeom prst="rect">
            <a:avLst/>
          </a:prstGeom>
        </p:spPr>
      </p:pic>
      <p:pic>
        <p:nvPicPr>
          <p:cNvPr id="15" name="图片 14"/>
          <p:cNvPicPr>
            <a:picLocks noChangeAspect="1"/>
          </p:cNvPicPr>
          <p:nvPr>
            <p:custDataLst>
              <p:tags r:id="rId7"/>
            </p:custDataLst>
          </p:nvPr>
        </p:nvPicPr>
        <p:blipFill>
          <a:blip r:embed="rId5" cstate="email"/>
          <a:stretch>
            <a:fillRect/>
          </a:stretch>
        </p:blipFill>
        <p:spPr>
          <a:xfrm>
            <a:off x="1053465" y="194310"/>
            <a:ext cx="4026535" cy="2771140"/>
          </a:xfrm>
          <a:prstGeom prst="rect">
            <a:avLst/>
          </a:prstGeom>
        </p:spPr>
      </p:pic>
      <p:pic>
        <p:nvPicPr>
          <p:cNvPr id="16" name="图片 15"/>
          <p:cNvPicPr>
            <a:picLocks noChangeAspect="1"/>
          </p:cNvPicPr>
          <p:nvPr>
            <p:custDataLst>
              <p:tags r:id="rId8"/>
            </p:custDataLst>
          </p:nvPr>
        </p:nvPicPr>
        <p:blipFill>
          <a:blip r:embed="rId5" cstate="email"/>
          <a:stretch>
            <a:fillRect/>
          </a:stretch>
        </p:blipFill>
        <p:spPr>
          <a:xfrm>
            <a:off x="4331335" y="3894455"/>
            <a:ext cx="4026535" cy="2771140"/>
          </a:xfrm>
          <a:prstGeom prst="rect">
            <a:avLst/>
          </a:prstGeom>
        </p:spPr>
      </p:pic>
      <p:pic>
        <p:nvPicPr>
          <p:cNvPr id="11" name="图片 10"/>
          <p:cNvPicPr>
            <a:picLocks noChangeAspect="1"/>
          </p:cNvPicPr>
          <p:nvPr>
            <p:custDataLst>
              <p:tags r:id="rId9"/>
            </p:custDataLst>
          </p:nvPr>
        </p:nvPicPr>
        <p:blipFill>
          <a:blip r:embed="rId10" cstate="email"/>
          <a:stretch>
            <a:fillRect/>
          </a:stretch>
        </p:blipFill>
        <p:spPr>
          <a:xfrm>
            <a:off x="304800" y="2214245"/>
            <a:ext cx="468630" cy="324485"/>
          </a:xfrm>
          <a:prstGeom prst="rect">
            <a:avLst/>
          </a:prstGeom>
        </p:spPr>
      </p:pic>
      <p:pic>
        <p:nvPicPr>
          <p:cNvPr id="12" name="图片 11"/>
          <p:cNvPicPr>
            <a:picLocks noChangeAspect="1"/>
          </p:cNvPicPr>
          <p:nvPr>
            <p:custDataLst>
              <p:tags r:id="rId11"/>
            </p:custDataLst>
          </p:nvPr>
        </p:nvPicPr>
        <p:blipFill>
          <a:blip r:embed="rId12" cstate="email"/>
          <a:stretch>
            <a:fillRect/>
          </a:stretch>
        </p:blipFill>
        <p:spPr>
          <a:xfrm>
            <a:off x="11462385" y="2273300"/>
            <a:ext cx="538480" cy="447040"/>
          </a:xfrm>
          <a:prstGeom prst="rect">
            <a:avLst/>
          </a:prstGeom>
        </p:spPr>
      </p:pic>
      <p:sp>
        <p:nvSpPr>
          <p:cNvPr id="2" name="标题 1"/>
          <p:cNvSpPr>
            <a:spLocks noGrp="1"/>
          </p:cNvSpPr>
          <p:nvPr>
            <p:ph type="title"/>
            <p:custDataLst>
              <p:tags r:id="rId13"/>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0" normalizeH="0" baseline="0" noProof="1" dirty="0">
                <a:solidFill>
                  <a:schemeClr val="bg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14"/>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4" name="页脚占位符 3"/>
          <p:cNvSpPr>
            <a:spLocks noGrp="1"/>
          </p:cNvSpPr>
          <p:nvPr>
            <p:ph type="ftr" sz="quarter" idx="11"/>
            <p:custDataLst>
              <p:tags r:id="rId15"/>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a:solidFill>
                <a:srgbClr val="000000">
                  <a:tint val="75000"/>
                </a:srgbClr>
              </a:solidFill>
            </a:endParaRPr>
          </a:p>
        </p:txBody>
      </p:sp>
      <p:sp>
        <p:nvSpPr>
          <p:cNvPr id="5" name="灯片编号占位符 4"/>
          <p:cNvSpPr>
            <a:spLocks noGrp="1"/>
          </p:cNvSpPr>
          <p:nvPr>
            <p:ph type="sldNum" sz="quarter" idx="12"/>
            <p:custDataLst>
              <p:tags r:id="rId16"/>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tx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3" name="页脚占位符 2"/>
          <p:cNvSpPr>
            <a:spLocks noGrp="1"/>
          </p:cNvSpPr>
          <p:nvPr>
            <p:ph type="ftr" sz="quarter" idx="11"/>
            <p:custDataLst>
              <p:tags r:id="rId3"/>
            </p:custDataLst>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tx2"/>
        </a:solidFill>
        <a:effectLst/>
      </p:bgPr>
    </p:bg>
    <p:spTree>
      <p:nvGrpSpPr>
        <p:cNvPr id="1" name=""/>
        <p:cNvGrpSpPr/>
        <p:nvPr/>
      </p:nvGrpSpPr>
      <p:grpSpPr>
        <a:xfrm>
          <a:off x="0" y="0"/>
          <a:ext cx="0" cy="0"/>
          <a:chOff x="0" y="0"/>
          <a:chExt cx="0" cy="0"/>
        </a:xfrm>
      </p:grpSpPr>
      <p:pic>
        <p:nvPicPr>
          <p:cNvPr id="23" name="图片 22"/>
          <p:cNvPicPr>
            <a:picLocks noChangeAspect="1"/>
          </p:cNvPicPr>
          <p:nvPr>
            <p:custDataLst>
              <p:tags r:id="rId2"/>
            </p:custDataLst>
          </p:nvPr>
        </p:nvPicPr>
        <p:blipFill>
          <a:blip r:embed="rId3" cstate="email"/>
          <a:stretch>
            <a:fillRect/>
          </a:stretch>
        </p:blipFill>
        <p:spPr>
          <a:xfrm rot="10800000">
            <a:off x="9109075" y="3877945"/>
            <a:ext cx="3082925" cy="2980055"/>
          </a:xfrm>
          <a:prstGeom prst="rect">
            <a:avLst/>
          </a:prstGeom>
        </p:spPr>
      </p:pic>
      <p:pic>
        <p:nvPicPr>
          <p:cNvPr id="24" name="图片 23"/>
          <p:cNvPicPr>
            <a:picLocks noChangeAspect="1"/>
          </p:cNvPicPr>
          <p:nvPr>
            <p:custDataLst>
              <p:tags r:id="rId4"/>
            </p:custDataLst>
          </p:nvPr>
        </p:nvPicPr>
        <p:blipFill>
          <a:blip r:embed="rId5" cstate="email"/>
          <a:stretch>
            <a:fillRect/>
          </a:stretch>
        </p:blipFill>
        <p:spPr>
          <a:xfrm>
            <a:off x="7435850" y="194310"/>
            <a:ext cx="4026535" cy="2770505"/>
          </a:xfrm>
          <a:prstGeom prst="rect">
            <a:avLst/>
          </a:prstGeom>
        </p:spPr>
      </p:pic>
      <p:pic>
        <p:nvPicPr>
          <p:cNvPr id="25" name="图片 24"/>
          <p:cNvPicPr>
            <a:picLocks noChangeAspect="1"/>
          </p:cNvPicPr>
          <p:nvPr>
            <p:custDataLst>
              <p:tags r:id="rId6"/>
            </p:custDataLst>
          </p:nvPr>
        </p:nvPicPr>
        <p:blipFill>
          <a:blip r:embed="rId7" cstate="email"/>
          <a:stretch>
            <a:fillRect/>
          </a:stretch>
        </p:blipFill>
        <p:spPr>
          <a:xfrm>
            <a:off x="11462385" y="2273300"/>
            <a:ext cx="538480" cy="447040"/>
          </a:xfrm>
          <a:prstGeom prst="rect">
            <a:avLst/>
          </a:prstGeom>
        </p:spPr>
      </p:pic>
      <p:pic>
        <p:nvPicPr>
          <p:cNvPr id="26" name="图片 25"/>
          <p:cNvPicPr>
            <a:picLocks noChangeAspect="1"/>
          </p:cNvPicPr>
          <p:nvPr>
            <p:custDataLst>
              <p:tags r:id="rId8"/>
            </p:custDataLst>
          </p:nvPr>
        </p:nvPicPr>
        <p:blipFill>
          <a:blip r:embed="rId5" cstate="email"/>
          <a:stretch>
            <a:fillRect/>
          </a:stretch>
        </p:blipFill>
        <p:spPr>
          <a:xfrm>
            <a:off x="729615" y="2496820"/>
            <a:ext cx="4026535" cy="2770505"/>
          </a:xfrm>
          <a:prstGeom prst="rect">
            <a:avLst/>
          </a:prstGeom>
        </p:spPr>
      </p:pic>
      <p:pic>
        <p:nvPicPr>
          <p:cNvPr id="27" name="图片 26"/>
          <p:cNvPicPr>
            <a:picLocks noChangeAspect="1"/>
          </p:cNvPicPr>
          <p:nvPr>
            <p:custDataLst>
              <p:tags r:id="rId9"/>
            </p:custDataLst>
          </p:nvPr>
        </p:nvPicPr>
        <p:blipFill>
          <a:blip r:embed="rId7" cstate="email"/>
          <a:stretch>
            <a:fillRect/>
          </a:stretch>
        </p:blipFill>
        <p:spPr>
          <a:xfrm rot="19800000">
            <a:off x="374650" y="5380355"/>
            <a:ext cx="538480" cy="447040"/>
          </a:xfrm>
          <a:prstGeom prst="rect">
            <a:avLst/>
          </a:prstGeom>
        </p:spPr>
      </p:pic>
      <p:sp>
        <p:nvSpPr>
          <p:cNvPr id="2" name="标题 1"/>
          <p:cNvSpPr>
            <a:spLocks noGrp="1"/>
          </p:cNvSpPr>
          <p:nvPr>
            <p:ph type="title"/>
            <p:custDataLst>
              <p:tags r:id="rId10"/>
            </p:custDataLst>
          </p:nvPr>
        </p:nvSpPr>
        <p:spPr>
          <a:xfrm>
            <a:off x="669930" y="443234"/>
            <a:ext cx="10852237"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0" normalizeH="0" baseline="0" noProof="1" dirty="0">
                <a:solidFill>
                  <a:schemeClr val="bg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图片占位符 2"/>
          <p:cNvSpPr>
            <a:spLocks noGrp="1"/>
          </p:cNvSpPr>
          <p:nvPr>
            <p:ph type="pic" idx="1"/>
            <p:custDataLst>
              <p:tags r:id="rId11"/>
            </p:custDataLst>
          </p:nvPr>
        </p:nvSpPr>
        <p:spPr>
          <a:xfrm>
            <a:off x="669930" y="952508"/>
            <a:ext cx="5283242" cy="5388907"/>
          </a:xfrm>
        </p:spPr>
        <p:txBody>
          <a:bodyPr vert="horz" lIns="101600" tIns="0" rIns="82550" bIns="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bg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a:sym typeface="+mn-ea"/>
            </a:endParaRPr>
          </a:p>
        </p:txBody>
      </p:sp>
      <p:sp>
        <p:nvSpPr>
          <p:cNvPr id="4" name="文本占位符 3"/>
          <p:cNvSpPr>
            <a:spLocks noGrp="1"/>
          </p:cNvSpPr>
          <p:nvPr>
            <p:ph type="body" sz="half" idx="2"/>
            <p:custDataLst>
              <p:tags r:id="rId12"/>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0" normalizeH="0" baseline="0" noProof="1" dirty="0">
                <a:solidFill>
                  <a:schemeClr val="bg1"/>
                </a:solidFill>
                <a:uFillTx/>
                <a:latin typeface="Arial" panose="020B0604020202020204" pitchFamily="34" charset="0"/>
                <a:ea typeface="微软雅黑" panose="020B0503020204020204" charset="-122"/>
                <a:cs typeface="+mn-cs"/>
                <a:sym typeface="+mn-ea"/>
              </a:defRPr>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13"/>
            </p:custDataLst>
          </p:nvPr>
        </p:nvSpPr>
        <p:spPr/>
        <p:txBody>
          <a:bodyPr/>
          <a:lstStyle>
            <a:lvl1pPr>
              <a:defRPr baseline="0">
                <a:latin typeface="Arial" panose="020B0604020202020204" pitchFamily="34" charset="0"/>
                <a:ea typeface="微软雅黑" panose="020B0503020204020204" charset="-122"/>
              </a:defRPr>
            </a:lvl1pPr>
          </a:lstStyle>
          <a:p>
            <a:fld id="{9EFD9D74-47D9-4702-A33C-335B63B48DBF}" type="datetimeFigureOut">
              <a:rPr lang="zh-CN" altLang="en-US" smtClean="0">
                <a:solidFill>
                  <a:srgbClr val="000000">
                    <a:tint val="75000"/>
                  </a:srgbClr>
                </a:solidFill>
              </a:rPr>
            </a:fld>
            <a:endParaRPr lang="zh-CN" altLang="en-US" dirty="0">
              <a:solidFill>
                <a:srgbClr val="000000">
                  <a:tint val="75000"/>
                </a:srgbClr>
              </a:solidFill>
            </a:endParaRPr>
          </a:p>
        </p:txBody>
      </p:sp>
      <p:sp>
        <p:nvSpPr>
          <p:cNvPr id="6" name="页脚占位符 5"/>
          <p:cNvSpPr>
            <a:spLocks noGrp="1"/>
          </p:cNvSpPr>
          <p:nvPr>
            <p:ph type="ftr" sz="quarter" idx="11"/>
            <p:custDataLst>
              <p:tags r:id="rId14"/>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solidFill>
                <a:srgbClr val="000000">
                  <a:tint val="75000"/>
                </a:srgbClr>
              </a:solidFill>
            </a:endParaRPr>
          </a:p>
        </p:txBody>
      </p:sp>
      <p:sp>
        <p:nvSpPr>
          <p:cNvPr id="7" name="灯片编号占位符 6"/>
          <p:cNvSpPr>
            <a:spLocks noGrp="1"/>
          </p:cNvSpPr>
          <p:nvPr>
            <p:ph type="sldNum" sz="quarter" idx="12"/>
            <p:custDataLst>
              <p:tags r:id="rId15"/>
            </p:custDataLst>
          </p:nvPr>
        </p:nvSpPr>
        <p:spPr/>
        <p:txBody>
          <a:bodyPr/>
          <a:lstStyle>
            <a:lvl1pPr>
              <a:defRPr baseline="0">
                <a:latin typeface="Arial" panose="020B0604020202020204" pitchFamily="34" charset="0"/>
                <a:ea typeface="微软雅黑" panose="020B0503020204020204" charset="-122"/>
              </a:defRPr>
            </a:lvl1pPr>
          </a:lstStyle>
          <a:p>
            <a:fld id="{FABC47A4-756D-490B-A52F-7D9E2C9FC05F}"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CA2ABBA-CF17-4525-ABDF-F6494D2598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3FEB0D-B5B4-400D-9F17-5A7B718412A0}"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tx2"/>
        </a:solidFill>
        <a:effectLst/>
      </p:bgPr>
    </p:bg>
    <p:spTree>
      <p:nvGrpSpPr>
        <p:cNvPr id="1" name=""/>
        <p:cNvGrpSpPr/>
        <p:nvPr/>
      </p:nvGrpSpPr>
      <p:grpSpPr>
        <a:xfrm>
          <a:off x="0" y="0"/>
          <a:ext cx="0" cy="0"/>
          <a:chOff x="0" y="0"/>
          <a:chExt cx="0" cy="0"/>
        </a:xfrm>
      </p:grpSpPr>
      <p:pic>
        <p:nvPicPr>
          <p:cNvPr id="21" name="图片 20"/>
          <p:cNvPicPr>
            <a:picLocks noChangeAspect="1"/>
          </p:cNvPicPr>
          <p:nvPr>
            <p:custDataLst>
              <p:tags r:id="rId2"/>
            </p:custDataLst>
          </p:nvPr>
        </p:nvPicPr>
        <p:blipFill>
          <a:blip r:embed="rId3" cstate="email"/>
          <a:stretch>
            <a:fillRect/>
          </a:stretch>
        </p:blipFill>
        <p:spPr>
          <a:xfrm>
            <a:off x="0" y="0"/>
            <a:ext cx="2351405" cy="2273300"/>
          </a:xfrm>
          <a:prstGeom prst="rect">
            <a:avLst/>
          </a:prstGeom>
        </p:spPr>
      </p:pic>
      <p:pic>
        <p:nvPicPr>
          <p:cNvPr id="23" name="图片 22"/>
          <p:cNvPicPr>
            <a:picLocks noChangeAspect="1"/>
          </p:cNvPicPr>
          <p:nvPr>
            <p:custDataLst>
              <p:tags r:id="rId4"/>
            </p:custDataLst>
          </p:nvPr>
        </p:nvPicPr>
        <p:blipFill>
          <a:blip r:embed="rId5" cstate="email"/>
          <a:stretch>
            <a:fillRect/>
          </a:stretch>
        </p:blipFill>
        <p:spPr>
          <a:xfrm>
            <a:off x="7435850" y="194310"/>
            <a:ext cx="4026535" cy="2770505"/>
          </a:xfrm>
          <a:prstGeom prst="rect">
            <a:avLst/>
          </a:prstGeom>
        </p:spPr>
      </p:pic>
      <p:pic>
        <p:nvPicPr>
          <p:cNvPr id="24" name="图片 23"/>
          <p:cNvPicPr>
            <a:picLocks noChangeAspect="1"/>
          </p:cNvPicPr>
          <p:nvPr>
            <p:custDataLst>
              <p:tags r:id="rId6"/>
            </p:custDataLst>
          </p:nvPr>
        </p:nvPicPr>
        <p:blipFill>
          <a:blip r:embed="rId7" cstate="email"/>
          <a:stretch>
            <a:fillRect/>
          </a:stretch>
        </p:blipFill>
        <p:spPr>
          <a:xfrm>
            <a:off x="11462385" y="2273300"/>
            <a:ext cx="538480" cy="447040"/>
          </a:xfrm>
          <a:prstGeom prst="rect">
            <a:avLst/>
          </a:prstGeom>
        </p:spPr>
      </p:pic>
      <p:pic>
        <p:nvPicPr>
          <p:cNvPr id="25" name="图片 24"/>
          <p:cNvPicPr>
            <a:picLocks noChangeAspect="1"/>
          </p:cNvPicPr>
          <p:nvPr>
            <p:custDataLst>
              <p:tags r:id="rId8"/>
            </p:custDataLst>
          </p:nvPr>
        </p:nvPicPr>
        <p:blipFill>
          <a:blip r:embed="rId5" cstate="email"/>
          <a:stretch>
            <a:fillRect/>
          </a:stretch>
        </p:blipFill>
        <p:spPr>
          <a:xfrm>
            <a:off x="729615" y="2496820"/>
            <a:ext cx="4026535" cy="2770505"/>
          </a:xfrm>
          <a:prstGeom prst="rect">
            <a:avLst/>
          </a:prstGeom>
        </p:spPr>
      </p:pic>
      <p:pic>
        <p:nvPicPr>
          <p:cNvPr id="26" name="图片 25"/>
          <p:cNvPicPr>
            <a:picLocks noChangeAspect="1"/>
          </p:cNvPicPr>
          <p:nvPr>
            <p:custDataLst>
              <p:tags r:id="rId9"/>
            </p:custDataLst>
          </p:nvPr>
        </p:nvPicPr>
        <p:blipFill>
          <a:blip r:embed="rId7" cstate="email"/>
          <a:stretch>
            <a:fillRect/>
          </a:stretch>
        </p:blipFill>
        <p:spPr>
          <a:xfrm rot="19800000">
            <a:off x="374650" y="5380355"/>
            <a:ext cx="538480" cy="447040"/>
          </a:xfrm>
          <a:prstGeom prst="rect">
            <a:avLst/>
          </a:prstGeom>
        </p:spPr>
      </p:pic>
      <p:sp>
        <p:nvSpPr>
          <p:cNvPr id="2" name="竖排标题 1"/>
          <p:cNvSpPr>
            <a:spLocks noGrp="1"/>
          </p:cNvSpPr>
          <p:nvPr>
            <p:ph type="title" orient="vert"/>
            <p:custDataLst>
              <p:tags r:id="rId10"/>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0" normalizeH="0" baseline="0" noProof="1" dirty="0">
                <a:solidFill>
                  <a:schemeClr val="bg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竖排文字占位符 2"/>
          <p:cNvSpPr>
            <a:spLocks noGrp="1"/>
          </p:cNvSpPr>
          <p:nvPr>
            <p:ph type="body" orient="vert" idx="1"/>
            <p:custDataLst>
              <p:tags r:id="rId11"/>
            </p:custDataLst>
          </p:nvPr>
        </p:nvSpPr>
        <p:spPr>
          <a:xfrm>
            <a:off x="669925" y="952500"/>
            <a:ext cx="9828101" cy="5388907"/>
          </a:xfrm>
        </p:spPr>
        <p:txBody>
          <a:bodyPr vert="eaVert"/>
          <a:lstStyle>
            <a:lvl1pPr indent="0" eaLnBrk="1" fontAlgn="auto" latinLnBrk="0" hangingPunct="1">
              <a:defRPr spc="0" baseline="0">
                <a:solidFill>
                  <a:schemeClr val="bg1"/>
                </a:solidFill>
                <a:latin typeface="Arial" panose="020B0604020202020204" pitchFamily="34" charset="0"/>
                <a:ea typeface="微软雅黑" panose="020B0503020204020204" charset="-122"/>
              </a:defRPr>
            </a:lvl1pPr>
            <a:lvl2pPr indent="0" eaLnBrk="1" fontAlgn="auto" latinLnBrk="0" hangingPunct="1">
              <a:defRPr spc="0" baseline="0">
                <a:solidFill>
                  <a:schemeClr val="bg1"/>
                </a:solidFill>
                <a:latin typeface="Arial" panose="020B0604020202020204" pitchFamily="34" charset="0"/>
                <a:ea typeface="微软雅黑" panose="020B0503020204020204" charset="-122"/>
              </a:defRPr>
            </a:lvl2pPr>
            <a:lvl3pPr indent="0" eaLnBrk="1" fontAlgn="auto" latinLnBrk="0" hangingPunct="1">
              <a:defRPr spc="0" baseline="0">
                <a:solidFill>
                  <a:schemeClr val="bg1"/>
                </a:solidFill>
                <a:latin typeface="Arial" panose="020B0604020202020204" pitchFamily="34" charset="0"/>
                <a:ea typeface="微软雅黑" panose="020B0503020204020204" charset="-122"/>
              </a:defRPr>
            </a:lvl3pPr>
            <a:lvl4pPr indent="0" eaLnBrk="1" fontAlgn="auto" latinLnBrk="0" hangingPunct="1">
              <a:defRPr spc="0" baseline="0">
                <a:solidFill>
                  <a:schemeClr val="bg1"/>
                </a:solidFill>
                <a:latin typeface="Arial" panose="020B0604020202020204" pitchFamily="34" charset="0"/>
                <a:ea typeface="微软雅黑" panose="020B0503020204020204" charset="-122"/>
              </a:defRPr>
            </a:lvl4pPr>
            <a:lvl5pPr indent="0" eaLnBrk="1" fontAlgn="auto" latinLnBrk="0" hangingPunct="1">
              <a:defRPr spc="0"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2"/>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custDataLst>
              <p:tags r:id="rId13"/>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a:solidFill>
                <a:srgbClr val="000000">
                  <a:tint val="75000"/>
                </a:srgbClr>
              </a:solidFill>
            </a:endParaRPr>
          </a:p>
        </p:txBody>
      </p:sp>
      <p:sp>
        <p:nvSpPr>
          <p:cNvPr id="6" name="灯片编号占位符 5"/>
          <p:cNvSpPr>
            <a:spLocks noGrp="1"/>
          </p:cNvSpPr>
          <p:nvPr>
            <p:ph type="sldNum" sz="quarter" idx="12"/>
            <p:custDataLst>
              <p:tags r:id="rId14"/>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tx2"/>
        </a:solidFill>
        <a:effectLst/>
      </p:bgPr>
    </p:bg>
    <p:spTree>
      <p:nvGrpSpPr>
        <p:cNvPr id="1" name=""/>
        <p:cNvGrpSpPr/>
        <p:nvPr/>
      </p:nvGrpSpPr>
      <p:grpSpPr>
        <a:xfrm>
          <a:off x="0" y="0"/>
          <a:ext cx="0" cy="0"/>
          <a:chOff x="0" y="0"/>
          <a:chExt cx="0" cy="0"/>
        </a:xfrm>
      </p:grpSpPr>
      <p:pic>
        <p:nvPicPr>
          <p:cNvPr id="21" name="图片 20"/>
          <p:cNvPicPr>
            <a:picLocks noChangeAspect="1"/>
          </p:cNvPicPr>
          <p:nvPr>
            <p:custDataLst>
              <p:tags r:id="rId2"/>
            </p:custDataLst>
          </p:nvPr>
        </p:nvPicPr>
        <p:blipFill>
          <a:blip r:embed="rId3" cstate="email"/>
          <a:stretch>
            <a:fillRect/>
          </a:stretch>
        </p:blipFill>
        <p:spPr>
          <a:xfrm>
            <a:off x="0" y="0"/>
            <a:ext cx="2040890" cy="1972945"/>
          </a:xfrm>
          <a:prstGeom prst="rect">
            <a:avLst/>
          </a:prstGeom>
        </p:spPr>
      </p:pic>
      <p:pic>
        <p:nvPicPr>
          <p:cNvPr id="23" name="图片 22"/>
          <p:cNvPicPr>
            <a:picLocks noChangeAspect="1"/>
          </p:cNvPicPr>
          <p:nvPr>
            <p:custDataLst>
              <p:tags r:id="rId4"/>
            </p:custDataLst>
          </p:nvPr>
        </p:nvPicPr>
        <p:blipFill>
          <a:blip r:embed="rId5" cstate="email"/>
          <a:stretch>
            <a:fillRect/>
          </a:stretch>
        </p:blipFill>
        <p:spPr>
          <a:xfrm>
            <a:off x="7435850" y="194310"/>
            <a:ext cx="4026535" cy="2770505"/>
          </a:xfrm>
          <a:prstGeom prst="rect">
            <a:avLst/>
          </a:prstGeom>
        </p:spPr>
      </p:pic>
      <p:pic>
        <p:nvPicPr>
          <p:cNvPr id="24" name="图片 23"/>
          <p:cNvPicPr>
            <a:picLocks noChangeAspect="1"/>
          </p:cNvPicPr>
          <p:nvPr>
            <p:custDataLst>
              <p:tags r:id="rId6"/>
            </p:custDataLst>
          </p:nvPr>
        </p:nvPicPr>
        <p:blipFill>
          <a:blip r:embed="rId7" cstate="email"/>
          <a:stretch>
            <a:fillRect/>
          </a:stretch>
        </p:blipFill>
        <p:spPr>
          <a:xfrm>
            <a:off x="11462385" y="2273300"/>
            <a:ext cx="538480" cy="447040"/>
          </a:xfrm>
          <a:prstGeom prst="rect">
            <a:avLst/>
          </a:prstGeom>
        </p:spPr>
      </p:pic>
      <p:pic>
        <p:nvPicPr>
          <p:cNvPr id="25" name="图片 24"/>
          <p:cNvPicPr>
            <a:picLocks noChangeAspect="1"/>
          </p:cNvPicPr>
          <p:nvPr>
            <p:custDataLst>
              <p:tags r:id="rId8"/>
            </p:custDataLst>
          </p:nvPr>
        </p:nvPicPr>
        <p:blipFill>
          <a:blip r:embed="rId5" cstate="email"/>
          <a:stretch>
            <a:fillRect/>
          </a:stretch>
        </p:blipFill>
        <p:spPr>
          <a:xfrm>
            <a:off x="729615" y="2496820"/>
            <a:ext cx="4026535" cy="2770505"/>
          </a:xfrm>
          <a:prstGeom prst="rect">
            <a:avLst/>
          </a:prstGeom>
        </p:spPr>
      </p:pic>
      <p:pic>
        <p:nvPicPr>
          <p:cNvPr id="26" name="图片 25"/>
          <p:cNvPicPr>
            <a:picLocks noChangeAspect="1"/>
          </p:cNvPicPr>
          <p:nvPr>
            <p:custDataLst>
              <p:tags r:id="rId9"/>
            </p:custDataLst>
          </p:nvPr>
        </p:nvPicPr>
        <p:blipFill>
          <a:blip r:embed="rId7" cstate="email"/>
          <a:stretch>
            <a:fillRect/>
          </a:stretch>
        </p:blipFill>
        <p:spPr>
          <a:xfrm rot="19800000">
            <a:off x="374650" y="5380355"/>
            <a:ext cx="538480" cy="447040"/>
          </a:xfrm>
          <a:prstGeom prst="rect">
            <a:avLst/>
          </a:prstGeom>
        </p:spPr>
      </p:pic>
      <p:sp>
        <p:nvSpPr>
          <p:cNvPr id="3" name="日期占位符 2"/>
          <p:cNvSpPr>
            <a:spLocks noGrp="1"/>
          </p:cNvSpPr>
          <p:nvPr>
            <p:ph type="dt" sz="half" idx="10"/>
            <p:custDataLst>
              <p:tags r:id="rId10"/>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4" name="页脚占位符 3"/>
          <p:cNvSpPr>
            <a:spLocks noGrp="1"/>
          </p:cNvSpPr>
          <p:nvPr>
            <p:ph type="ftr" sz="quarter" idx="11"/>
            <p:custDataLst>
              <p:tags r:id="rId11"/>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a:solidFill>
                <a:srgbClr val="000000">
                  <a:tint val="75000"/>
                </a:srgbClr>
              </a:solidFill>
            </a:endParaRPr>
          </a:p>
        </p:txBody>
      </p:sp>
      <p:sp>
        <p:nvSpPr>
          <p:cNvPr id="5" name="灯片编号占位符 4"/>
          <p:cNvSpPr>
            <a:spLocks noGrp="1"/>
          </p:cNvSpPr>
          <p:nvPr>
            <p:ph type="sldNum" sz="quarter" idx="12"/>
            <p:custDataLst>
              <p:tags r:id="rId12"/>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fld>
            <a:endParaRPr lang="zh-CN" altLang="en-US">
              <a:solidFill>
                <a:srgbClr val="000000">
                  <a:tint val="75000"/>
                </a:srgbClr>
              </a:solidFill>
            </a:endParaRPr>
          </a:p>
        </p:txBody>
      </p:sp>
      <p:sp>
        <p:nvSpPr>
          <p:cNvPr id="7" name="内容占位符 6"/>
          <p:cNvSpPr>
            <a:spLocks noGrp="1"/>
          </p:cNvSpPr>
          <p:nvPr>
            <p:ph sz="quarter" idx="13"/>
            <p:custDataLst>
              <p:tags r:id="rId13"/>
            </p:custDataLst>
          </p:nvPr>
        </p:nvSpPr>
        <p:spPr>
          <a:xfrm>
            <a:off x="669930" y="952508"/>
            <a:ext cx="10852237" cy="5388907"/>
          </a:xfrm>
        </p:spPr>
        <p:txBody>
          <a:bodyPr/>
          <a:lstStyle>
            <a:lvl1pPr>
              <a:defRPr spc="0" baseline="0">
                <a:solidFill>
                  <a:schemeClr val="bg1"/>
                </a:solidFill>
                <a:latin typeface="Arial" panose="020B0604020202020204" pitchFamily="34" charset="0"/>
                <a:ea typeface="微软雅黑" panose="020B0503020204020204" charset="-122"/>
              </a:defRPr>
            </a:lvl1pPr>
            <a:lvl2pPr>
              <a:defRPr spc="0" baseline="0">
                <a:solidFill>
                  <a:schemeClr val="bg1"/>
                </a:solidFill>
                <a:latin typeface="Arial" panose="020B0604020202020204" pitchFamily="34" charset="0"/>
                <a:ea typeface="微软雅黑" panose="020B0503020204020204" charset="-122"/>
              </a:defRPr>
            </a:lvl2pPr>
            <a:lvl3pPr>
              <a:defRPr spc="0" baseline="0">
                <a:solidFill>
                  <a:schemeClr val="bg1"/>
                </a:solidFill>
                <a:latin typeface="Arial" panose="020B0604020202020204" pitchFamily="34" charset="0"/>
                <a:ea typeface="微软雅黑" panose="020B0503020204020204" charset="-122"/>
              </a:defRPr>
            </a:lvl3pPr>
            <a:lvl4pPr>
              <a:defRPr spc="0" baseline="0">
                <a:solidFill>
                  <a:schemeClr val="bg1"/>
                </a:solidFill>
                <a:latin typeface="Arial" panose="020B0604020202020204" pitchFamily="34" charset="0"/>
                <a:ea typeface="微软雅黑" panose="020B0503020204020204" charset="-122"/>
              </a:defRPr>
            </a:lvl4pPr>
            <a:lvl5pPr>
              <a:defRPr spc="0"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sp>
        <p:nvSpPr>
          <p:cNvPr id="6" name="矩形 5"/>
          <p:cNvSpPr/>
          <p:nvPr>
            <p:custDataLst>
              <p:tags r:id="rId2"/>
            </p:custDataLst>
          </p:nvPr>
        </p:nvSpPr>
        <p:spPr>
          <a:xfrm>
            <a:off x="1538605" y="1299845"/>
            <a:ext cx="9042400" cy="42151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endParaRPr>
          </a:p>
        </p:txBody>
      </p:sp>
      <p:sp>
        <p:nvSpPr>
          <p:cNvPr id="8" name="矩形 7"/>
          <p:cNvSpPr/>
          <p:nvPr>
            <p:custDataLst>
              <p:tags r:id="rId3"/>
            </p:custDataLst>
          </p:nvPr>
        </p:nvSpPr>
        <p:spPr>
          <a:xfrm>
            <a:off x="1369695" y="1185545"/>
            <a:ext cx="9353550" cy="4467225"/>
          </a:xfrm>
          <a:prstGeom prst="rect">
            <a:avLst/>
          </a:prstGeom>
          <a:noFill/>
          <a:ln>
            <a:solidFill>
              <a:schemeClr val="accent1"/>
            </a:solidFill>
          </a:ln>
          <a:extLst>
            <a:ext uri="{909E8E84-426E-40DD-AFC4-6F175D3DCCD1}">
              <a14:hiddenFill xmlns:a14="http://schemas.microsoft.com/office/drawing/2010/main">
                <a:solidFill>
                  <a:srgbClr val="A4D5C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rial" panose="020B0604020202020204" pitchFamily="34" charset="0"/>
            </a:endParaRPr>
          </a:p>
        </p:txBody>
      </p:sp>
      <p:grpSp>
        <p:nvGrpSpPr>
          <p:cNvPr id="11" name="组合 10"/>
          <p:cNvGrpSpPr/>
          <p:nvPr>
            <p:custDataLst>
              <p:tags r:id="rId4"/>
            </p:custDataLst>
          </p:nvPr>
        </p:nvGrpSpPr>
        <p:grpSpPr>
          <a:xfrm>
            <a:off x="1369695" y="992505"/>
            <a:ext cx="9353550" cy="4657725"/>
            <a:chOff x="2157" y="1563"/>
            <a:chExt cx="14730" cy="7335"/>
          </a:xfrm>
        </p:grpSpPr>
        <p:pic>
          <p:nvPicPr>
            <p:cNvPr id="7" name="图片 6"/>
            <p:cNvPicPr>
              <a:picLocks noChangeAspect="1"/>
            </p:cNvPicPr>
            <p:nvPr>
              <p:custDataLst>
                <p:tags r:id="rId5"/>
              </p:custDataLst>
            </p:nvPr>
          </p:nvPicPr>
          <p:blipFill>
            <a:blip r:embed="rId6" cstate="email"/>
            <a:stretch>
              <a:fillRect/>
            </a:stretch>
          </p:blipFill>
          <p:spPr>
            <a:xfrm>
              <a:off x="2157" y="1867"/>
              <a:ext cx="4825" cy="4664"/>
            </a:xfrm>
            <a:prstGeom prst="rect">
              <a:avLst/>
            </a:prstGeom>
          </p:spPr>
        </p:pic>
        <p:pic>
          <p:nvPicPr>
            <p:cNvPr id="9" name="图片 8"/>
            <p:cNvPicPr>
              <a:picLocks noChangeAspect="1"/>
            </p:cNvPicPr>
            <p:nvPr>
              <p:custDataLst>
                <p:tags r:id="rId7"/>
              </p:custDataLst>
            </p:nvPr>
          </p:nvPicPr>
          <p:blipFill>
            <a:blip r:embed="rId8" cstate="email"/>
            <a:stretch>
              <a:fillRect/>
            </a:stretch>
          </p:blipFill>
          <p:spPr>
            <a:xfrm>
              <a:off x="3137" y="7049"/>
              <a:ext cx="647" cy="538"/>
            </a:xfrm>
            <a:prstGeom prst="rect">
              <a:avLst/>
            </a:prstGeom>
          </p:spPr>
        </p:pic>
        <p:pic>
          <p:nvPicPr>
            <p:cNvPr id="10" name="图片 9"/>
            <p:cNvPicPr>
              <a:picLocks noChangeAspect="1"/>
            </p:cNvPicPr>
            <p:nvPr>
              <p:custDataLst>
                <p:tags r:id="rId9"/>
              </p:custDataLst>
            </p:nvPr>
          </p:nvPicPr>
          <p:blipFill>
            <a:blip r:embed="rId10" cstate="email"/>
            <a:stretch>
              <a:fillRect/>
            </a:stretch>
          </p:blipFill>
          <p:spPr>
            <a:xfrm flipH="1" flipV="1">
              <a:off x="12491" y="4650"/>
              <a:ext cx="4396" cy="4249"/>
            </a:xfrm>
            <a:prstGeom prst="rect">
              <a:avLst/>
            </a:prstGeom>
          </p:spPr>
        </p:pic>
        <p:pic>
          <p:nvPicPr>
            <p:cNvPr id="14" name="图片 13"/>
            <p:cNvPicPr>
              <a:picLocks noChangeAspect="1"/>
            </p:cNvPicPr>
            <p:nvPr>
              <p:custDataLst>
                <p:tags r:id="rId11"/>
              </p:custDataLst>
            </p:nvPr>
          </p:nvPicPr>
          <p:blipFill>
            <a:blip r:embed="rId12"/>
            <a:stretch>
              <a:fillRect/>
            </a:stretch>
          </p:blipFill>
          <p:spPr>
            <a:xfrm>
              <a:off x="3880" y="4446"/>
              <a:ext cx="4513" cy="3141"/>
            </a:xfrm>
            <a:prstGeom prst="rect">
              <a:avLst/>
            </a:prstGeom>
          </p:spPr>
        </p:pic>
        <p:pic>
          <p:nvPicPr>
            <p:cNvPr id="15" name="图片 14"/>
            <p:cNvPicPr>
              <a:picLocks noChangeAspect="1"/>
            </p:cNvPicPr>
            <p:nvPr>
              <p:custDataLst>
                <p:tags r:id="rId13"/>
              </p:custDataLst>
            </p:nvPr>
          </p:nvPicPr>
          <p:blipFill>
            <a:blip r:embed="rId12"/>
            <a:stretch>
              <a:fillRect/>
            </a:stretch>
          </p:blipFill>
          <p:spPr>
            <a:xfrm>
              <a:off x="11198" y="1895"/>
              <a:ext cx="4513" cy="3141"/>
            </a:xfrm>
            <a:prstGeom prst="rect">
              <a:avLst/>
            </a:prstGeom>
          </p:spPr>
        </p:pic>
        <p:pic>
          <p:nvPicPr>
            <p:cNvPr id="16" name="图片 15"/>
            <p:cNvPicPr>
              <a:picLocks noChangeAspect="1"/>
            </p:cNvPicPr>
            <p:nvPr>
              <p:custDataLst>
                <p:tags r:id="rId14"/>
              </p:custDataLst>
            </p:nvPr>
          </p:nvPicPr>
          <p:blipFill>
            <a:blip r:embed="rId12"/>
            <a:stretch>
              <a:fillRect/>
            </a:stretch>
          </p:blipFill>
          <p:spPr>
            <a:xfrm>
              <a:off x="4183" y="1563"/>
              <a:ext cx="4513" cy="3141"/>
            </a:xfrm>
            <a:prstGeom prst="rect">
              <a:avLst/>
            </a:prstGeom>
          </p:spPr>
        </p:pic>
        <p:pic>
          <p:nvPicPr>
            <p:cNvPr id="17" name="图片 16"/>
            <p:cNvPicPr>
              <a:picLocks noChangeAspect="1"/>
            </p:cNvPicPr>
            <p:nvPr>
              <p:custDataLst>
                <p:tags r:id="rId15"/>
              </p:custDataLst>
            </p:nvPr>
          </p:nvPicPr>
          <p:blipFill>
            <a:blip r:embed="rId12"/>
            <a:stretch>
              <a:fillRect/>
            </a:stretch>
          </p:blipFill>
          <p:spPr>
            <a:xfrm>
              <a:off x="8392" y="4856"/>
              <a:ext cx="4513" cy="3141"/>
            </a:xfrm>
            <a:prstGeom prst="rect">
              <a:avLst/>
            </a:prstGeom>
          </p:spPr>
        </p:pic>
        <p:pic>
          <p:nvPicPr>
            <p:cNvPr id="13" name="图片 12"/>
            <p:cNvPicPr>
              <a:picLocks noChangeAspect="1"/>
            </p:cNvPicPr>
            <p:nvPr>
              <p:custDataLst>
                <p:tags r:id="rId16"/>
              </p:custDataLst>
            </p:nvPr>
          </p:nvPicPr>
          <p:blipFill>
            <a:blip r:embed="rId17" cstate="email"/>
            <a:stretch>
              <a:fillRect/>
            </a:stretch>
          </p:blipFill>
          <p:spPr>
            <a:xfrm>
              <a:off x="15849" y="3919"/>
              <a:ext cx="603" cy="507"/>
            </a:xfrm>
            <a:prstGeom prst="rect">
              <a:avLst/>
            </a:prstGeom>
          </p:spPr>
        </p:pic>
        <p:pic>
          <p:nvPicPr>
            <p:cNvPr id="18" name="图片 17"/>
            <p:cNvPicPr>
              <a:picLocks noChangeAspect="1"/>
            </p:cNvPicPr>
            <p:nvPr>
              <p:custDataLst>
                <p:tags r:id="rId18"/>
              </p:custDataLst>
            </p:nvPr>
          </p:nvPicPr>
          <p:blipFill>
            <a:blip r:embed="rId19" cstate="email"/>
            <a:stretch>
              <a:fillRect/>
            </a:stretch>
          </p:blipFill>
          <p:spPr>
            <a:xfrm>
              <a:off x="5670" y="2509"/>
              <a:ext cx="525" cy="368"/>
            </a:xfrm>
            <a:prstGeom prst="rect">
              <a:avLst/>
            </a:prstGeom>
          </p:spPr>
        </p:pic>
      </p:grpSp>
      <p:sp>
        <p:nvSpPr>
          <p:cNvPr id="2" name="标题 1"/>
          <p:cNvSpPr>
            <a:spLocks noGrp="1"/>
          </p:cNvSpPr>
          <p:nvPr>
            <p:ph type="title" hasCustomPrompt="1"/>
            <p:custDataLst>
              <p:tags r:id="rId20"/>
            </p:custDataLst>
          </p:nvPr>
        </p:nvSpPr>
        <p:spPr>
          <a:xfrm>
            <a:off x="2708486" y="2605661"/>
            <a:ext cx="6675968" cy="1177938"/>
          </a:xfrm>
        </p:spPr>
        <p:txBody>
          <a:bodyPr anchor="ctr" anchorCtr="0">
            <a:normAutofit/>
          </a:bodyPr>
          <a:lstStyle>
            <a:lvl1pPr algn="ctr">
              <a:defRPr sz="6000" b="1"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21"/>
            </p:custDataLst>
          </p:nvPr>
        </p:nvSpPr>
        <p:spPr/>
        <p:txBody>
          <a:bodyPr/>
          <a:lstStyle>
            <a:lvl1pPr>
              <a:defRPr baseline="0">
                <a:latin typeface="Arial" panose="020B0604020202020204" pitchFamily="34" charset="0"/>
              </a:defRPr>
            </a:lvl1pPr>
          </a:lstStyle>
          <a:p>
            <a:fld id="{82F288E0-7875-42C4-84C8-98DBBD3BF4D2}"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4" name="页脚占位符 3"/>
          <p:cNvSpPr>
            <a:spLocks noGrp="1"/>
          </p:cNvSpPr>
          <p:nvPr>
            <p:ph type="ftr" sz="quarter" idx="11"/>
            <p:custDataLst>
              <p:tags r:id="rId22"/>
            </p:custDataLst>
          </p:nvPr>
        </p:nvSpPr>
        <p:spPr/>
        <p:txBody>
          <a:bodyPr/>
          <a:lstStyle>
            <a:lvl1pPr>
              <a:defRPr baseline="0">
                <a:latin typeface="Arial" panose="020B0604020202020204" pitchFamily="34" charset="0"/>
              </a:defRPr>
            </a:lvl1pPr>
          </a:lstStyle>
          <a:p>
            <a:endParaRPr lang="zh-CN" altLang="en-US">
              <a:solidFill>
                <a:srgbClr val="000000">
                  <a:tint val="75000"/>
                </a:srgbClr>
              </a:solidFill>
            </a:endParaRPr>
          </a:p>
        </p:txBody>
      </p:sp>
      <p:sp>
        <p:nvSpPr>
          <p:cNvPr id="5" name="灯片编号占位符 4"/>
          <p:cNvSpPr>
            <a:spLocks noGrp="1"/>
          </p:cNvSpPr>
          <p:nvPr>
            <p:ph type="sldNum" sz="quarter" idx="12"/>
            <p:custDataLst>
              <p:tags r:id="rId23"/>
            </p:custDataLst>
          </p:nvPr>
        </p:nvSpPr>
        <p:spPr/>
        <p:txBody>
          <a:bodyPr/>
          <a:lstStyle>
            <a:lvl1pPr>
              <a:defRPr baseline="0">
                <a:latin typeface="Arial" panose="020B0604020202020204" pitchFamily="34" charset="0"/>
              </a:defRPr>
            </a:lvl1pPr>
          </a:lstStyle>
          <a:p>
            <a:fld id="{7D9BB5D0-35E4-459D-AEF3-FE4D7C45CC19}" type="slidenum">
              <a:rPr lang="zh-CN" altLang="en-US" smtClean="0">
                <a:solidFill>
                  <a:srgbClr val="000000">
                    <a:tint val="75000"/>
                  </a:srgbClr>
                </a:solidFill>
              </a:rPr>
            </a:fld>
            <a:endParaRPr lang="zh-CN" altLang="en-US">
              <a:solidFill>
                <a:srgbClr val="000000">
                  <a:tint val="75000"/>
                </a:srgbClr>
              </a:solidFill>
            </a:endParaRPr>
          </a:p>
        </p:txBody>
      </p:sp>
      <p:sp>
        <p:nvSpPr>
          <p:cNvPr id="19" name="文本占位符 18"/>
          <p:cNvSpPr>
            <a:spLocks noGrp="1"/>
          </p:cNvSpPr>
          <p:nvPr>
            <p:ph type="body" sz="quarter" idx="13" hasCustomPrompt="1"/>
            <p:custDataLst>
              <p:tags r:id="rId24"/>
            </p:custDataLst>
          </p:nvPr>
        </p:nvSpPr>
        <p:spPr>
          <a:xfrm>
            <a:off x="3819057" y="3921430"/>
            <a:ext cx="4275016" cy="444195"/>
          </a:xfrm>
        </p:spPr>
        <p:txBody>
          <a:bodyPr/>
          <a:lstStyle>
            <a:lvl1pPr marL="0" indent="0" algn="ctr">
              <a:buNone/>
              <a:defRPr/>
            </a:lvl1pPr>
          </a:lstStyle>
          <a:p>
            <a:pPr lvl="0"/>
            <a:r>
              <a:rPr lang="zh-CN" altLang="en-US" dirty="0"/>
              <a:t>编辑文本</a:t>
            </a:r>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tx2"/>
        </a:solidFill>
        <a:effectLst/>
      </p:bgPr>
    </p:bg>
    <p:spTree>
      <p:nvGrpSpPr>
        <p:cNvPr id="1" name=""/>
        <p:cNvGrpSpPr/>
        <p:nvPr/>
      </p:nvGrpSpPr>
      <p:grpSpPr>
        <a:xfrm>
          <a:off x="0" y="0"/>
          <a:ext cx="0" cy="0"/>
          <a:chOff x="0" y="0"/>
          <a:chExt cx="0" cy="0"/>
        </a:xfrm>
      </p:grpSpPr>
      <p:grpSp>
        <p:nvGrpSpPr>
          <p:cNvPr id="12" name="组合 11"/>
          <p:cNvGrpSpPr/>
          <p:nvPr>
            <p:custDataLst>
              <p:tags r:id="rId2"/>
            </p:custDataLst>
          </p:nvPr>
        </p:nvGrpSpPr>
        <p:grpSpPr>
          <a:xfrm>
            <a:off x="1" y="0"/>
            <a:ext cx="12191998" cy="6858000"/>
            <a:chOff x="1" y="0"/>
            <a:chExt cx="12191998" cy="6858000"/>
          </a:xfrm>
        </p:grpSpPr>
        <p:pic>
          <p:nvPicPr>
            <p:cNvPr id="6" name="图片 5"/>
            <p:cNvPicPr>
              <a:picLocks noChangeAspect="1"/>
            </p:cNvPicPr>
            <p:nvPr userDrawn="1">
              <p:custDataLst>
                <p:tags r:id="rId3"/>
              </p:custDataLst>
            </p:nvPr>
          </p:nvPicPr>
          <p:blipFill>
            <a:blip r:embed="rId4" cstate="email"/>
            <a:stretch>
              <a:fillRect/>
            </a:stretch>
          </p:blipFill>
          <p:spPr>
            <a:xfrm>
              <a:off x="1" y="0"/>
              <a:ext cx="1442720" cy="1394579"/>
            </a:xfrm>
            <a:prstGeom prst="rect">
              <a:avLst/>
            </a:prstGeom>
          </p:spPr>
        </p:pic>
        <p:pic>
          <p:nvPicPr>
            <p:cNvPr id="7" name="图片 6"/>
            <p:cNvPicPr>
              <a:picLocks noChangeAspect="1"/>
            </p:cNvPicPr>
            <p:nvPr userDrawn="1">
              <p:custDataLst>
                <p:tags r:id="rId5"/>
              </p:custDataLst>
            </p:nvPr>
          </p:nvPicPr>
          <p:blipFill>
            <a:blip r:embed="rId4" cstate="email"/>
            <a:stretch>
              <a:fillRect/>
            </a:stretch>
          </p:blipFill>
          <p:spPr>
            <a:xfrm rot="10800000">
              <a:off x="10749279" y="5463421"/>
              <a:ext cx="1442720" cy="1394579"/>
            </a:xfrm>
            <a:prstGeom prst="rect">
              <a:avLst/>
            </a:prstGeom>
          </p:spPr>
        </p:pic>
        <p:pic>
          <p:nvPicPr>
            <p:cNvPr id="8" name="图片 7"/>
            <p:cNvPicPr>
              <a:picLocks noChangeAspect="1"/>
            </p:cNvPicPr>
            <p:nvPr userDrawn="1">
              <p:custDataLst>
                <p:tags r:id="rId6"/>
              </p:custDataLst>
            </p:nvPr>
          </p:nvPicPr>
          <p:blipFill>
            <a:blip r:embed="rId7" cstate="email"/>
            <a:stretch>
              <a:fillRect/>
            </a:stretch>
          </p:blipFill>
          <p:spPr>
            <a:xfrm>
              <a:off x="7436074" y="194531"/>
              <a:ext cx="4026468" cy="2770813"/>
            </a:xfrm>
            <a:prstGeom prst="rect">
              <a:avLst/>
            </a:prstGeom>
          </p:spPr>
        </p:pic>
        <p:pic>
          <p:nvPicPr>
            <p:cNvPr id="9" name="图片 8"/>
            <p:cNvPicPr>
              <a:picLocks noChangeAspect="1"/>
            </p:cNvPicPr>
            <p:nvPr userDrawn="1">
              <p:custDataLst>
                <p:tags r:id="rId8"/>
              </p:custDataLst>
            </p:nvPr>
          </p:nvPicPr>
          <p:blipFill>
            <a:blip r:embed="rId9" cstate="email"/>
            <a:stretch>
              <a:fillRect/>
            </a:stretch>
          </p:blipFill>
          <p:spPr>
            <a:xfrm>
              <a:off x="11462542" y="2273093"/>
              <a:ext cx="538360" cy="446827"/>
            </a:xfrm>
            <a:prstGeom prst="rect">
              <a:avLst/>
            </a:prstGeom>
          </p:spPr>
        </p:pic>
        <p:pic>
          <p:nvPicPr>
            <p:cNvPr id="10" name="图片 9"/>
            <p:cNvPicPr>
              <a:picLocks noChangeAspect="1"/>
            </p:cNvPicPr>
            <p:nvPr userDrawn="1">
              <p:custDataLst>
                <p:tags r:id="rId10"/>
              </p:custDataLst>
            </p:nvPr>
          </p:nvPicPr>
          <p:blipFill>
            <a:blip r:embed="rId7" cstate="email"/>
            <a:stretch>
              <a:fillRect/>
            </a:stretch>
          </p:blipFill>
          <p:spPr>
            <a:xfrm>
              <a:off x="729459" y="2496506"/>
              <a:ext cx="4026468" cy="2770813"/>
            </a:xfrm>
            <a:prstGeom prst="rect">
              <a:avLst/>
            </a:prstGeom>
          </p:spPr>
        </p:pic>
        <p:pic>
          <p:nvPicPr>
            <p:cNvPr id="11" name="图片 10"/>
            <p:cNvPicPr>
              <a:picLocks noChangeAspect="1"/>
            </p:cNvPicPr>
            <p:nvPr userDrawn="1">
              <p:custDataLst>
                <p:tags r:id="rId11"/>
              </p:custDataLst>
            </p:nvPr>
          </p:nvPicPr>
          <p:blipFill>
            <a:blip r:embed="rId9" cstate="email"/>
            <a:stretch>
              <a:fillRect/>
            </a:stretch>
          </p:blipFill>
          <p:spPr>
            <a:xfrm rot="19800000">
              <a:off x="374333" y="5380277"/>
              <a:ext cx="538360" cy="446827"/>
            </a:xfrm>
            <a:prstGeom prst="rect">
              <a:avLst/>
            </a:prstGeom>
          </p:spPr>
        </p:pic>
      </p:grpSp>
      <p:sp>
        <p:nvSpPr>
          <p:cNvPr id="2" name="标题 1"/>
          <p:cNvSpPr>
            <a:spLocks noGrp="1"/>
          </p:cNvSpPr>
          <p:nvPr>
            <p:ph type="title"/>
            <p:custDataLst>
              <p:tags r:id="rId12"/>
            </p:custDataLst>
          </p:nvPr>
        </p:nvSpPr>
        <p:spPr/>
        <p:txBody>
          <a:bodyPr/>
          <a:lstStyle>
            <a:lvl1pPr>
              <a:defRPr spc="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3"/>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lumMod val="85000"/>
                    <a:lumOff val="15000"/>
                  </a:srgbClr>
                </a:solidFill>
              </a:rPr>
            </a:fld>
            <a:endParaRPr lang="zh-CN" altLang="en-US">
              <a:solidFill>
                <a:srgbClr val="000000">
                  <a:lumMod val="85000"/>
                  <a:lumOff val="15000"/>
                </a:srgbClr>
              </a:solidFill>
            </a:endParaRPr>
          </a:p>
        </p:txBody>
      </p:sp>
      <p:sp>
        <p:nvSpPr>
          <p:cNvPr id="4" name="页脚占位符 3"/>
          <p:cNvSpPr>
            <a:spLocks noGrp="1"/>
          </p:cNvSpPr>
          <p:nvPr>
            <p:ph type="ftr" sz="quarter" idx="11"/>
            <p:custDataLst>
              <p:tags r:id="rId14"/>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solidFill>
                <a:srgbClr val="000000">
                  <a:lumMod val="85000"/>
                  <a:lumOff val="15000"/>
                </a:srgbClr>
              </a:solidFill>
            </a:endParaRPr>
          </a:p>
        </p:txBody>
      </p:sp>
      <p:sp>
        <p:nvSpPr>
          <p:cNvPr id="5" name="灯片编号占位符 4"/>
          <p:cNvSpPr>
            <a:spLocks noGrp="1"/>
          </p:cNvSpPr>
          <p:nvPr>
            <p:ph type="sldNum" sz="quarter" idx="12"/>
            <p:custDataLst>
              <p:tags r:id="rId15"/>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lumMod val="85000"/>
                    <a:lumOff val="15000"/>
                  </a:srgbClr>
                </a:solidFill>
              </a:rPr>
            </a:fld>
            <a:endParaRPr lang="zh-CN" altLang="en-US" dirty="0">
              <a:solidFill>
                <a:srgbClr val="000000">
                  <a:lumMod val="85000"/>
                  <a:lumOff val="15000"/>
                </a:srgb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grpSp>
        <p:nvGrpSpPr>
          <p:cNvPr id="6" name="组合 5"/>
          <p:cNvGrpSpPr/>
          <p:nvPr>
            <p:custDataLst>
              <p:tags r:id="rId2"/>
            </p:custDataLst>
          </p:nvPr>
        </p:nvGrpSpPr>
        <p:grpSpPr>
          <a:xfrm>
            <a:off x="1" y="0"/>
            <a:ext cx="12191998" cy="6858000"/>
            <a:chOff x="1" y="0"/>
            <a:chExt cx="12191998" cy="6858000"/>
          </a:xfrm>
        </p:grpSpPr>
        <p:sp>
          <p:nvSpPr>
            <p:cNvPr id="8" name="矩形 7"/>
            <p:cNvSpPr/>
            <p:nvPr userDrawn="1">
              <p:custDataLst>
                <p:tags r:id="rId3"/>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lumMod val="85000"/>
                    <a:lumOff val="15000"/>
                  </a:srgbClr>
                </a:solidFill>
                <a:latin typeface="Arial" panose="020B0604020202020204" pitchFamily="34" charset="0"/>
              </a:endParaRPr>
            </a:p>
          </p:txBody>
        </p:sp>
        <p:pic>
          <p:nvPicPr>
            <p:cNvPr id="9" name="图片 8"/>
            <p:cNvPicPr>
              <a:picLocks noChangeAspect="1"/>
            </p:cNvPicPr>
            <p:nvPr userDrawn="1">
              <p:custDataLst>
                <p:tags r:id="rId4"/>
              </p:custDataLst>
            </p:nvPr>
          </p:nvPicPr>
          <p:blipFill>
            <a:blip r:embed="rId5" cstate="email"/>
            <a:stretch>
              <a:fillRect/>
            </a:stretch>
          </p:blipFill>
          <p:spPr>
            <a:xfrm>
              <a:off x="1" y="0"/>
              <a:ext cx="1442720" cy="1394579"/>
            </a:xfrm>
            <a:prstGeom prst="rect">
              <a:avLst/>
            </a:prstGeom>
          </p:spPr>
        </p:pic>
        <p:pic>
          <p:nvPicPr>
            <p:cNvPr id="10" name="图片 9"/>
            <p:cNvPicPr>
              <a:picLocks noChangeAspect="1"/>
            </p:cNvPicPr>
            <p:nvPr userDrawn="1">
              <p:custDataLst>
                <p:tags r:id="rId6"/>
              </p:custDataLst>
            </p:nvPr>
          </p:nvPicPr>
          <p:blipFill>
            <a:blip r:embed="rId5" cstate="email"/>
            <a:stretch>
              <a:fillRect/>
            </a:stretch>
          </p:blipFill>
          <p:spPr>
            <a:xfrm rot="10800000">
              <a:off x="10749279" y="5463421"/>
              <a:ext cx="1442720" cy="1394579"/>
            </a:xfrm>
            <a:prstGeom prst="rect">
              <a:avLst/>
            </a:prstGeom>
          </p:spPr>
        </p:pic>
      </p:grpSp>
      <p:sp>
        <p:nvSpPr>
          <p:cNvPr id="2" name="标题 1"/>
          <p:cNvSpPr>
            <a:spLocks noGrp="1"/>
          </p:cNvSpPr>
          <p:nvPr>
            <p:ph type="title" hasCustomPrompt="1"/>
            <p:custDataLst>
              <p:tags r:id="rId7"/>
            </p:custDataLst>
          </p:nvPr>
        </p:nvSpPr>
        <p:spPr>
          <a:xfrm>
            <a:off x="1281600" y="1249200"/>
            <a:ext cx="9626400" cy="723600"/>
          </a:xfrm>
        </p:spPr>
        <p:txBody>
          <a:bodyPr anchor="ctr"/>
          <a:lstStyle>
            <a:lvl1pPr>
              <a:defRPr sz="3200" spc="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8"/>
            </p:custDataLst>
          </p:nvPr>
        </p:nvSpPr>
        <p:spPr>
          <a:xfrm>
            <a:off x="1281113" y="2163600"/>
            <a:ext cx="9626600" cy="3445200"/>
          </a:xfrm>
        </p:spPr>
        <p:txBody>
          <a:bodyPr/>
          <a:lstStyle>
            <a:lvl1pPr>
              <a:defRPr spc="0" baseline="0">
                <a:solidFill>
                  <a:schemeClr val="tx1">
                    <a:lumMod val="85000"/>
                    <a:lumOff val="15000"/>
                  </a:schemeClr>
                </a:solidFill>
                <a:latin typeface="Arial" panose="020B0604020202020204" pitchFamily="34" charset="0"/>
                <a:ea typeface="微软雅黑" panose="020B0503020204020204" charset="-122"/>
              </a:defRPr>
            </a:lvl1pPr>
            <a:lvl2pPr>
              <a:defRPr spc="0" baseline="0">
                <a:solidFill>
                  <a:schemeClr val="tx1">
                    <a:lumMod val="85000"/>
                    <a:lumOff val="15000"/>
                  </a:schemeClr>
                </a:solidFill>
                <a:latin typeface="Arial" panose="020B0604020202020204" pitchFamily="34" charset="0"/>
                <a:ea typeface="微软雅黑" panose="020B0503020204020204" charset="-122"/>
              </a:defRPr>
            </a:lvl2pPr>
            <a:lvl3pPr>
              <a:defRPr spc="0" baseline="0">
                <a:solidFill>
                  <a:schemeClr val="tx1">
                    <a:lumMod val="85000"/>
                    <a:lumOff val="15000"/>
                  </a:schemeClr>
                </a:solidFill>
                <a:latin typeface="Arial" panose="020B0604020202020204" pitchFamily="34" charset="0"/>
                <a:ea typeface="微软雅黑" panose="020B0503020204020204" charset="-122"/>
              </a:defRPr>
            </a:lvl3pPr>
            <a:lvl4pPr>
              <a:defRPr spc="0" baseline="0">
                <a:solidFill>
                  <a:schemeClr val="tx1">
                    <a:lumMod val="85000"/>
                    <a:lumOff val="15000"/>
                  </a:schemeClr>
                </a:solidFill>
                <a:latin typeface="Arial" panose="020B0604020202020204" pitchFamily="34" charset="0"/>
                <a:ea typeface="微软雅黑" panose="020B0503020204020204" charset="-122"/>
              </a:defRPr>
            </a:lvl4pPr>
            <a:lvl5pPr>
              <a:defRPr spc="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9"/>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lumMod val="85000"/>
                    <a:lumOff val="15000"/>
                  </a:srgbClr>
                </a:solidFill>
              </a:rPr>
            </a:fld>
            <a:endParaRPr lang="zh-CN" altLang="en-US">
              <a:solidFill>
                <a:srgbClr val="000000">
                  <a:lumMod val="85000"/>
                  <a:lumOff val="15000"/>
                </a:srgbClr>
              </a:solidFill>
            </a:endParaRPr>
          </a:p>
        </p:txBody>
      </p:sp>
      <p:sp>
        <p:nvSpPr>
          <p:cNvPr id="4" name="页脚占位符 3"/>
          <p:cNvSpPr>
            <a:spLocks noGrp="1"/>
          </p:cNvSpPr>
          <p:nvPr>
            <p:ph type="ftr" sz="quarter" idx="11"/>
            <p:custDataLst>
              <p:tags r:id="rId10"/>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solidFill>
                <a:srgbClr val="000000">
                  <a:lumMod val="85000"/>
                  <a:lumOff val="15000"/>
                </a:srgbClr>
              </a:solidFill>
            </a:endParaRPr>
          </a:p>
        </p:txBody>
      </p:sp>
      <p:sp>
        <p:nvSpPr>
          <p:cNvPr id="5" name="灯片编号占位符 4"/>
          <p:cNvSpPr>
            <a:spLocks noGrp="1"/>
          </p:cNvSpPr>
          <p:nvPr>
            <p:ph type="sldNum" sz="quarter" idx="12"/>
            <p:custDataLst>
              <p:tags r:id="rId11"/>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lumMod val="85000"/>
                    <a:lumOff val="15000"/>
                  </a:srgbClr>
                </a:solidFill>
              </a:rPr>
            </a:fld>
            <a:endParaRPr lang="zh-CN" altLang="en-US" dirty="0">
              <a:solidFill>
                <a:srgbClr val="000000">
                  <a:lumMod val="85000"/>
                  <a:lumOff val="15000"/>
                </a:srgb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tLang="zh-CN" dirty="0">
              <a:solidFill>
                <a:srgbClr val="000000">
                  <a:lumMod val="85000"/>
                  <a:lumOff val="15000"/>
                </a:srgbClr>
              </a:solidFill>
              <a:latin typeface="Arial" panose="020B0604020202020204" pitchFamily="34" charset="0"/>
              <a:sym typeface="+mn-ea"/>
            </a:endParaRPr>
          </a:p>
        </p:txBody>
      </p:sp>
      <p:grpSp>
        <p:nvGrpSpPr>
          <p:cNvPr id="13" name="组合 12"/>
          <p:cNvGrpSpPr/>
          <p:nvPr>
            <p:custDataLst>
              <p:tags r:id="rId3"/>
            </p:custDataLst>
          </p:nvPr>
        </p:nvGrpSpPr>
        <p:grpSpPr>
          <a:xfrm>
            <a:off x="1" y="0"/>
            <a:ext cx="12191998" cy="6858000"/>
            <a:chOff x="1" y="0"/>
            <a:chExt cx="12191998" cy="6858000"/>
          </a:xfrm>
        </p:grpSpPr>
        <p:pic>
          <p:nvPicPr>
            <p:cNvPr id="14" name="图片 13"/>
            <p:cNvPicPr>
              <a:picLocks noChangeAspect="1"/>
            </p:cNvPicPr>
            <p:nvPr userDrawn="1">
              <p:custDataLst>
                <p:tags r:id="rId4"/>
              </p:custDataLst>
            </p:nvPr>
          </p:nvPicPr>
          <p:blipFill>
            <a:blip r:embed="rId5" cstate="email"/>
            <a:stretch>
              <a:fillRect/>
            </a:stretch>
          </p:blipFill>
          <p:spPr>
            <a:xfrm>
              <a:off x="1" y="0"/>
              <a:ext cx="1442720" cy="1394579"/>
            </a:xfrm>
            <a:prstGeom prst="rect">
              <a:avLst/>
            </a:prstGeom>
          </p:spPr>
        </p:pic>
        <p:pic>
          <p:nvPicPr>
            <p:cNvPr id="15" name="图片 14"/>
            <p:cNvPicPr>
              <a:picLocks noChangeAspect="1"/>
            </p:cNvPicPr>
            <p:nvPr userDrawn="1">
              <p:custDataLst>
                <p:tags r:id="rId6"/>
              </p:custDataLst>
            </p:nvPr>
          </p:nvPicPr>
          <p:blipFill>
            <a:blip r:embed="rId5" cstate="email"/>
            <a:stretch>
              <a:fillRect/>
            </a:stretch>
          </p:blipFill>
          <p:spPr>
            <a:xfrm rot="10800000">
              <a:off x="10749279" y="5463421"/>
              <a:ext cx="1442720" cy="1394579"/>
            </a:xfrm>
            <a:prstGeom prst="rect">
              <a:avLst/>
            </a:prstGeom>
          </p:spPr>
        </p:pic>
        <p:pic>
          <p:nvPicPr>
            <p:cNvPr id="16" name="图片 15"/>
            <p:cNvPicPr>
              <a:picLocks noChangeAspect="1"/>
            </p:cNvPicPr>
            <p:nvPr userDrawn="1">
              <p:custDataLst>
                <p:tags r:id="rId7"/>
              </p:custDataLst>
            </p:nvPr>
          </p:nvPicPr>
          <p:blipFill>
            <a:blip r:embed="rId8" cstate="email"/>
            <a:stretch>
              <a:fillRect/>
            </a:stretch>
          </p:blipFill>
          <p:spPr>
            <a:xfrm>
              <a:off x="7436074" y="194531"/>
              <a:ext cx="4026468" cy="2770813"/>
            </a:xfrm>
            <a:prstGeom prst="rect">
              <a:avLst/>
            </a:prstGeom>
          </p:spPr>
        </p:pic>
        <p:pic>
          <p:nvPicPr>
            <p:cNvPr id="17" name="图片 16"/>
            <p:cNvPicPr>
              <a:picLocks noChangeAspect="1"/>
            </p:cNvPicPr>
            <p:nvPr userDrawn="1">
              <p:custDataLst>
                <p:tags r:id="rId9"/>
              </p:custDataLst>
            </p:nvPr>
          </p:nvPicPr>
          <p:blipFill>
            <a:blip r:embed="rId10" cstate="email"/>
            <a:stretch>
              <a:fillRect/>
            </a:stretch>
          </p:blipFill>
          <p:spPr>
            <a:xfrm>
              <a:off x="11462542" y="2273093"/>
              <a:ext cx="538360" cy="446827"/>
            </a:xfrm>
            <a:prstGeom prst="rect">
              <a:avLst/>
            </a:prstGeom>
          </p:spPr>
        </p:pic>
        <p:pic>
          <p:nvPicPr>
            <p:cNvPr id="18" name="图片 17"/>
            <p:cNvPicPr>
              <a:picLocks noChangeAspect="1"/>
            </p:cNvPicPr>
            <p:nvPr userDrawn="1">
              <p:custDataLst>
                <p:tags r:id="rId11"/>
              </p:custDataLst>
            </p:nvPr>
          </p:nvPicPr>
          <p:blipFill>
            <a:blip r:embed="rId8" cstate="email"/>
            <a:stretch>
              <a:fillRect/>
            </a:stretch>
          </p:blipFill>
          <p:spPr>
            <a:xfrm>
              <a:off x="729459" y="2496506"/>
              <a:ext cx="4026468" cy="2770813"/>
            </a:xfrm>
            <a:prstGeom prst="rect">
              <a:avLst/>
            </a:prstGeom>
          </p:spPr>
        </p:pic>
        <p:pic>
          <p:nvPicPr>
            <p:cNvPr id="19" name="图片 18"/>
            <p:cNvPicPr>
              <a:picLocks noChangeAspect="1"/>
            </p:cNvPicPr>
            <p:nvPr userDrawn="1">
              <p:custDataLst>
                <p:tags r:id="rId12"/>
              </p:custDataLst>
            </p:nvPr>
          </p:nvPicPr>
          <p:blipFill>
            <a:blip r:embed="rId10" cstate="email"/>
            <a:stretch>
              <a:fillRect/>
            </a:stretch>
          </p:blipFill>
          <p:spPr>
            <a:xfrm rot="19800000">
              <a:off x="374333" y="5380277"/>
              <a:ext cx="538360" cy="446827"/>
            </a:xfrm>
            <a:prstGeom prst="rect">
              <a:avLst/>
            </a:prstGeom>
          </p:spPr>
        </p:pic>
      </p:grpSp>
      <p:sp>
        <p:nvSpPr>
          <p:cNvPr id="2" name="标题 1"/>
          <p:cNvSpPr>
            <a:spLocks noGrp="1"/>
          </p:cNvSpPr>
          <p:nvPr>
            <p:ph type="title" hasCustomPrompt="1"/>
            <p:custDataLst>
              <p:tags r:id="rId13"/>
            </p:custDataLst>
          </p:nvPr>
        </p:nvSpPr>
        <p:spPr>
          <a:xfrm>
            <a:off x="583200" y="770400"/>
            <a:ext cx="3960000" cy="882000"/>
          </a:xfrm>
        </p:spPr>
        <p:txBody>
          <a:bodyPr anchor="ctr"/>
          <a:lstStyle>
            <a:lvl1pPr>
              <a:defRPr sz="3600" spc="0" baseline="0">
                <a:solidFill>
                  <a:schemeClr val="bg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14"/>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lumMod val="85000"/>
                    <a:lumOff val="15000"/>
                  </a:srgbClr>
                </a:solidFill>
              </a:rPr>
            </a:fld>
            <a:endParaRPr lang="zh-CN" altLang="en-US">
              <a:solidFill>
                <a:srgbClr val="000000">
                  <a:lumMod val="85000"/>
                  <a:lumOff val="15000"/>
                </a:srgbClr>
              </a:solidFill>
            </a:endParaRPr>
          </a:p>
        </p:txBody>
      </p:sp>
      <p:sp>
        <p:nvSpPr>
          <p:cNvPr id="4" name="页脚占位符 3"/>
          <p:cNvSpPr>
            <a:spLocks noGrp="1"/>
          </p:cNvSpPr>
          <p:nvPr>
            <p:ph type="ftr" sz="quarter" idx="11"/>
            <p:custDataLst>
              <p:tags r:id="rId15"/>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solidFill>
                <a:srgbClr val="000000">
                  <a:lumMod val="85000"/>
                  <a:lumOff val="15000"/>
                </a:srgbClr>
              </a:solidFill>
            </a:endParaRPr>
          </a:p>
        </p:txBody>
      </p:sp>
      <p:sp>
        <p:nvSpPr>
          <p:cNvPr id="5" name="灯片编号占位符 4"/>
          <p:cNvSpPr>
            <a:spLocks noGrp="1"/>
          </p:cNvSpPr>
          <p:nvPr>
            <p:ph type="sldNum" sz="quarter" idx="12"/>
            <p:custDataLst>
              <p:tags r:id="rId16"/>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lumMod val="85000"/>
                    <a:lumOff val="15000"/>
                  </a:srgbClr>
                </a:solidFill>
              </a:rPr>
            </a:fld>
            <a:endParaRPr lang="zh-CN" altLang="en-US" dirty="0">
              <a:solidFill>
                <a:srgbClr val="000000">
                  <a:lumMod val="85000"/>
                  <a:lumOff val="15000"/>
                </a:srgbClr>
              </a:solidFill>
            </a:endParaRPr>
          </a:p>
        </p:txBody>
      </p:sp>
      <p:sp>
        <p:nvSpPr>
          <p:cNvPr id="7" name="文本占位符 6"/>
          <p:cNvSpPr>
            <a:spLocks noGrp="1"/>
          </p:cNvSpPr>
          <p:nvPr>
            <p:ph type="body" sz="quarter" idx="13"/>
            <p:custDataLst>
              <p:tags r:id="rId17"/>
            </p:custDataLst>
          </p:nvPr>
        </p:nvSpPr>
        <p:spPr>
          <a:xfrm>
            <a:off x="586800" y="1764000"/>
            <a:ext cx="3956400" cy="4093200"/>
          </a:xfrm>
        </p:spPr>
        <p:txBody>
          <a:bodyPr/>
          <a:lstStyle>
            <a:lvl1pPr>
              <a:defRPr spc="0" baseline="0">
                <a:solidFill>
                  <a:schemeClr val="bg1"/>
                </a:solidFill>
                <a:latin typeface="Arial" panose="020B0604020202020204" pitchFamily="34" charset="0"/>
                <a:ea typeface="微软雅黑" panose="020B0503020204020204" charset="-122"/>
              </a:defRPr>
            </a:lvl1pPr>
            <a:lvl2pPr>
              <a:defRPr spc="0" baseline="0">
                <a:solidFill>
                  <a:schemeClr val="bg1"/>
                </a:solidFill>
                <a:latin typeface="Arial" panose="020B0604020202020204" pitchFamily="34" charset="0"/>
                <a:ea typeface="微软雅黑" panose="020B0503020204020204" charset="-122"/>
              </a:defRPr>
            </a:lvl2pPr>
            <a:lvl3pPr>
              <a:defRPr spc="0" baseline="0">
                <a:solidFill>
                  <a:schemeClr val="bg1"/>
                </a:solidFill>
                <a:latin typeface="Arial" panose="020B0604020202020204" pitchFamily="34" charset="0"/>
                <a:ea typeface="微软雅黑" panose="020B0503020204020204" charset="-122"/>
              </a:defRPr>
            </a:lvl3pPr>
            <a:lvl4pPr>
              <a:defRPr spc="0" baseline="0">
                <a:solidFill>
                  <a:schemeClr val="bg1"/>
                </a:solidFill>
                <a:latin typeface="Arial" panose="020B0604020202020204" pitchFamily="34" charset="0"/>
                <a:ea typeface="微软雅黑" panose="020B0503020204020204" charset="-122"/>
              </a:defRPr>
            </a:lvl4pPr>
            <a:lvl5pPr>
              <a:defRPr spc="0"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8"/>
            </p:custDataLst>
          </p:nvPr>
        </p:nvSpPr>
        <p:spPr>
          <a:xfrm>
            <a:off x="5101200" y="769938"/>
            <a:ext cx="6480000" cy="5087937"/>
          </a:xfrm>
        </p:spPr>
        <p:txBody>
          <a:bodyPr/>
          <a:lstStyle>
            <a:lvl1pPr>
              <a:defRPr spc="0" baseline="0">
                <a:solidFill>
                  <a:schemeClr val="tx1">
                    <a:lumMod val="85000"/>
                    <a:lumOff val="15000"/>
                  </a:schemeClr>
                </a:solidFill>
                <a:latin typeface="Arial" panose="020B0604020202020204" pitchFamily="34" charset="0"/>
                <a:ea typeface="微软雅黑" panose="020B0503020204020204" charset="-122"/>
              </a:defRPr>
            </a:lvl1pPr>
            <a:lvl2pPr>
              <a:defRPr spc="0" baseline="0">
                <a:solidFill>
                  <a:schemeClr val="tx1">
                    <a:lumMod val="85000"/>
                    <a:lumOff val="15000"/>
                  </a:schemeClr>
                </a:solidFill>
                <a:latin typeface="Arial" panose="020B0604020202020204" pitchFamily="34" charset="0"/>
                <a:ea typeface="微软雅黑" panose="020B0503020204020204" charset="-122"/>
              </a:defRPr>
            </a:lvl2pPr>
            <a:lvl3pPr>
              <a:defRPr spc="0" baseline="0">
                <a:solidFill>
                  <a:schemeClr val="tx1">
                    <a:lumMod val="85000"/>
                    <a:lumOff val="15000"/>
                  </a:schemeClr>
                </a:solidFill>
                <a:latin typeface="Arial" panose="020B0604020202020204" pitchFamily="34" charset="0"/>
                <a:ea typeface="微软雅黑" panose="020B0503020204020204" charset="-122"/>
              </a:defRPr>
            </a:lvl3pPr>
            <a:lvl4pPr>
              <a:defRPr spc="0" baseline="0">
                <a:solidFill>
                  <a:schemeClr val="tx1">
                    <a:lumMod val="85000"/>
                    <a:lumOff val="15000"/>
                  </a:schemeClr>
                </a:solidFill>
                <a:latin typeface="Arial" panose="020B0604020202020204" pitchFamily="34" charset="0"/>
                <a:ea typeface="微软雅黑" panose="020B0503020204020204" charset="-122"/>
              </a:defRPr>
            </a:lvl4pPr>
            <a:lvl5pPr>
              <a:defRPr spc="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tLang="zh-CN">
              <a:solidFill>
                <a:srgbClr val="000000">
                  <a:lumMod val="85000"/>
                  <a:lumOff val="15000"/>
                </a:srgbClr>
              </a:solidFill>
              <a:latin typeface="Arial" panose="020B0604020202020204" pitchFamily="34" charset="0"/>
              <a:sym typeface="+mn-ea"/>
            </a:endParaRPr>
          </a:p>
        </p:txBody>
      </p:sp>
      <p:grpSp>
        <p:nvGrpSpPr>
          <p:cNvPr id="13" name="组合 12"/>
          <p:cNvGrpSpPr/>
          <p:nvPr>
            <p:custDataLst>
              <p:tags r:id="rId3"/>
            </p:custDataLst>
          </p:nvPr>
        </p:nvGrpSpPr>
        <p:grpSpPr>
          <a:xfrm>
            <a:off x="1" y="0"/>
            <a:ext cx="12191998" cy="6858000"/>
            <a:chOff x="1" y="0"/>
            <a:chExt cx="12191998" cy="6858000"/>
          </a:xfrm>
        </p:grpSpPr>
        <p:pic>
          <p:nvPicPr>
            <p:cNvPr id="14" name="图片 13"/>
            <p:cNvPicPr>
              <a:picLocks noChangeAspect="1"/>
            </p:cNvPicPr>
            <p:nvPr userDrawn="1">
              <p:custDataLst>
                <p:tags r:id="rId4"/>
              </p:custDataLst>
            </p:nvPr>
          </p:nvPicPr>
          <p:blipFill>
            <a:blip r:embed="rId5" cstate="email"/>
            <a:stretch>
              <a:fillRect/>
            </a:stretch>
          </p:blipFill>
          <p:spPr>
            <a:xfrm>
              <a:off x="1" y="0"/>
              <a:ext cx="1442720" cy="1394579"/>
            </a:xfrm>
            <a:prstGeom prst="rect">
              <a:avLst/>
            </a:prstGeom>
          </p:spPr>
        </p:pic>
        <p:pic>
          <p:nvPicPr>
            <p:cNvPr id="15" name="图片 14"/>
            <p:cNvPicPr>
              <a:picLocks noChangeAspect="1"/>
            </p:cNvPicPr>
            <p:nvPr userDrawn="1">
              <p:custDataLst>
                <p:tags r:id="rId6"/>
              </p:custDataLst>
            </p:nvPr>
          </p:nvPicPr>
          <p:blipFill>
            <a:blip r:embed="rId5" cstate="email"/>
            <a:stretch>
              <a:fillRect/>
            </a:stretch>
          </p:blipFill>
          <p:spPr>
            <a:xfrm rot="10800000">
              <a:off x="10749279" y="5463421"/>
              <a:ext cx="1442720" cy="1394579"/>
            </a:xfrm>
            <a:prstGeom prst="rect">
              <a:avLst/>
            </a:prstGeom>
          </p:spPr>
        </p:pic>
        <p:pic>
          <p:nvPicPr>
            <p:cNvPr id="16" name="图片 15"/>
            <p:cNvPicPr>
              <a:picLocks noChangeAspect="1"/>
            </p:cNvPicPr>
            <p:nvPr userDrawn="1">
              <p:custDataLst>
                <p:tags r:id="rId7"/>
              </p:custDataLst>
            </p:nvPr>
          </p:nvPicPr>
          <p:blipFill>
            <a:blip r:embed="rId8" cstate="email"/>
            <a:stretch>
              <a:fillRect/>
            </a:stretch>
          </p:blipFill>
          <p:spPr>
            <a:xfrm>
              <a:off x="7436074" y="194531"/>
              <a:ext cx="4026468" cy="2770813"/>
            </a:xfrm>
            <a:prstGeom prst="rect">
              <a:avLst/>
            </a:prstGeom>
          </p:spPr>
        </p:pic>
        <p:pic>
          <p:nvPicPr>
            <p:cNvPr id="17" name="图片 16"/>
            <p:cNvPicPr>
              <a:picLocks noChangeAspect="1"/>
            </p:cNvPicPr>
            <p:nvPr userDrawn="1">
              <p:custDataLst>
                <p:tags r:id="rId9"/>
              </p:custDataLst>
            </p:nvPr>
          </p:nvPicPr>
          <p:blipFill>
            <a:blip r:embed="rId10" cstate="email"/>
            <a:stretch>
              <a:fillRect/>
            </a:stretch>
          </p:blipFill>
          <p:spPr>
            <a:xfrm>
              <a:off x="11462542" y="2273093"/>
              <a:ext cx="538360" cy="446827"/>
            </a:xfrm>
            <a:prstGeom prst="rect">
              <a:avLst/>
            </a:prstGeom>
          </p:spPr>
        </p:pic>
        <p:pic>
          <p:nvPicPr>
            <p:cNvPr id="18" name="图片 17"/>
            <p:cNvPicPr>
              <a:picLocks noChangeAspect="1"/>
            </p:cNvPicPr>
            <p:nvPr userDrawn="1">
              <p:custDataLst>
                <p:tags r:id="rId11"/>
              </p:custDataLst>
            </p:nvPr>
          </p:nvPicPr>
          <p:blipFill>
            <a:blip r:embed="rId8" cstate="email"/>
            <a:stretch>
              <a:fillRect/>
            </a:stretch>
          </p:blipFill>
          <p:spPr>
            <a:xfrm>
              <a:off x="729459" y="2496506"/>
              <a:ext cx="4026468" cy="2770813"/>
            </a:xfrm>
            <a:prstGeom prst="rect">
              <a:avLst/>
            </a:prstGeom>
          </p:spPr>
        </p:pic>
        <p:pic>
          <p:nvPicPr>
            <p:cNvPr id="19" name="图片 18"/>
            <p:cNvPicPr>
              <a:picLocks noChangeAspect="1"/>
            </p:cNvPicPr>
            <p:nvPr userDrawn="1">
              <p:custDataLst>
                <p:tags r:id="rId12"/>
              </p:custDataLst>
            </p:nvPr>
          </p:nvPicPr>
          <p:blipFill>
            <a:blip r:embed="rId10" cstate="email"/>
            <a:stretch>
              <a:fillRect/>
            </a:stretch>
          </p:blipFill>
          <p:spPr>
            <a:xfrm rot="19800000">
              <a:off x="374333" y="5380277"/>
              <a:ext cx="538360" cy="446827"/>
            </a:xfrm>
            <a:prstGeom prst="rect">
              <a:avLst/>
            </a:prstGeom>
          </p:spPr>
        </p:pic>
      </p:grpSp>
      <p:sp>
        <p:nvSpPr>
          <p:cNvPr id="2" name="标题 1"/>
          <p:cNvSpPr>
            <a:spLocks noGrp="1"/>
          </p:cNvSpPr>
          <p:nvPr>
            <p:ph type="title"/>
            <p:custDataLst>
              <p:tags r:id="rId13"/>
            </p:custDataLst>
          </p:nvPr>
        </p:nvSpPr>
        <p:spPr>
          <a:xfrm>
            <a:off x="612000" y="781200"/>
            <a:ext cx="10976400" cy="626400"/>
          </a:xfrm>
        </p:spPr>
        <p:txBody>
          <a:bodyPr anchor="ctr"/>
          <a:lstStyle>
            <a:lvl1pPr algn="ctr">
              <a:defRPr sz="3600" spc="0" baseline="0">
                <a:solidFill>
                  <a:schemeClr val="bg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4"/>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lumMod val="85000"/>
                    <a:lumOff val="15000"/>
                  </a:srgbClr>
                </a:solidFill>
              </a:rPr>
            </a:fld>
            <a:endParaRPr lang="zh-CN" altLang="en-US">
              <a:solidFill>
                <a:srgbClr val="000000">
                  <a:lumMod val="85000"/>
                  <a:lumOff val="15000"/>
                </a:srgbClr>
              </a:solidFill>
            </a:endParaRPr>
          </a:p>
        </p:txBody>
      </p:sp>
      <p:sp>
        <p:nvSpPr>
          <p:cNvPr id="4" name="页脚占位符 3"/>
          <p:cNvSpPr>
            <a:spLocks noGrp="1"/>
          </p:cNvSpPr>
          <p:nvPr>
            <p:ph type="ftr" sz="quarter" idx="11"/>
            <p:custDataLst>
              <p:tags r:id="rId15"/>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solidFill>
                <a:srgbClr val="000000">
                  <a:lumMod val="85000"/>
                  <a:lumOff val="15000"/>
                </a:srgbClr>
              </a:solidFill>
            </a:endParaRPr>
          </a:p>
        </p:txBody>
      </p:sp>
      <p:sp>
        <p:nvSpPr>
          <p:cNvPr id="5" name="灯片编号占位符 4"/>
          <p:cNvSpPr>
            <a:spLocks noGrp="1"/>
          </p:cNvSpPr>
          <p:nvPr>
            <p:ph type="sldNum" sz="quarter" idx="12"/>
            <p:custDataLst>
              <p:tags r:id="rId16"/>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lumMod val="85000"/>
                    <a:lumOff val="15000"/>
                  </a:srgbClr>
                </a:solidFill>
              </a:rPr>
            </a:fld>
            <a:endParaRPr lang="zh-CN" altLang="en-US" dirty="0">
              <a:solidFill>
                <a:srgbClr val="000000">
                  <a:lumMod val="85000"/>
                  <a:lumOff val="15000"/>
                </a:srgbClr>
              </a:solidFill>
            </a:endParaRPr>
          </a:p>
        </p:txBody>
      </p:sp>
      <p:sp>
        <p:nvSpPr>
          <p:cNvPr id="7" name="文本占位符 6"/>
          <p:cNvSpPr>
            <a:spLocks noGrp="1"/>
          </p:cNvSpPr>
          <p:nvPr>
            <p:ph type="body" sz="quarter" idx="13"/>
            <p:custDataLst>
              <p:tags r:id="rId17"/>
            </p:custDataLst>
          </p:nvPr>
        </p:nvSpPr>
        <p:spPr>
          <a:xfrm>
            <a:off x="612000" y="1659600"/>
            <a:ext cx="10975975" cy="828000"/>
          </a:xfrm>
        </p:spPr>
        <p:txBody>
          <a:bodyPr/>
          <a:lstStyle>
            <a:lvl1pPr algn="ctr">
              <a:defRPr spc="0"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8"/>
            </p:custDataLst>
          </p:nvPr>
        </p:nvSpPr>
        <p:spPr>
          <a:xfrm>
            <a:off x="612775" y="2808000"/>
            <a:ext cx="10965600" cy="3430800"/>
          </a:xfrm>
        </p:spPr>
        <p:txBody>
          <a:bodyPr/>
          <a:lstStyle>
            <a:lvl1pPr>
              <a:defRPr spc="0" baseline="0">
                <a:solidFill>
                  <a:schemeClr val="tx1">
                    <a:lumMod val="85000"/>
                    <a:lumOff val="15000"/>
                  </a:schemeClr>
                </a:solidFill>
                <a:latin typeface="Arial" panose="020B0604020202020204" pitchFamily="34" charset="0"/>
                <a:ea typeface="微软雅黑" panose="020B0503020204020204" charset="-122"/>
              </a:defRPr>
            </a:lvl1pPr>
            <a:lvl2pPr>
              <a:defRPr spc="0" baseline="0">
                <a:solidFill>
                  <a:schemeClr val="tx1">
                    <a:lumMod val="85000"/>
                    <a:lumOff val="15000"/>
                  </a:schemeClr>
                </a:solidFill>
                <a:latin typeface="Arial" panose="020B0604020202020204" pitchFamily="34" charset="0"/>
                <a:ea typeface="微软雅黑" panose="020B0503020204020204" charset="-122"/>
              </a:defRPr>
            </a:lvl2pPr>
            <a:lvl3pPr>
              <a:defRPr spc="0" baseline="0">
                <a:solidFill>
                  <a:schemeClr val="tx1">
                    <a:lumMod val="85000"/>
                    <a:lumOff val="15000"/>
                  </a:schemeClr>
                </a:solidFill>
                <a:latin typeface="Arial" panose="020B0604020202020204" pitchFamily="34" charset="0"/>
                <a:ea typeface="微软雅黑" panose="020B0503020204020204" charset="-122"/>
              </a:defRPr>
            </a:lvl3pPr>
            <a:lvl4pPr>
              <a:defRPr spc="0" baseline="0">
                <a:solidFill>
                  <a:schemeClr val="tx1">
                    <a:lumMod val="85000"/>
                    <a:lumOff val="15000"/>
                  </a:schemeClr>
                </a:solidFill>
                <a:latin typeface="Arial" panose="020B0604020202020204" pitchFamily="34" charset="0"/>
                <a:ea typeface="微软雅黑" panose="020B0503020204020204" charset="-122"/>
              </a:defRPr>
            </a:lvl4pPr>
            <a:lvl5pPr>
              <a:defRPr spc="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tLang="zh-CN">
              <a:solidFill>
                <a:srgbClr val="000000">
                  <a:lumMod val="85000"/>
                  <a:lumOff val="15000"/>
                </a:srgbClr>
              </a:solidFill>
              <a:latin typeface="Arial" panose="020B0604020202020204" pitchFamily="34" charset="0"/>
              <a:sym typeface="+mn-ea"/>
            </a:endParaRPr>
          </a:p>
        </p:txBody>
      </p:sp>
      <p:grpSp>
        <p:nvGrpSpPr>
          <p:cNvPr id="13" name="组合 12"/>
          <p:cNvGrpSpPr/>
          <p:nvPr>
            <p:custDataLst>
              <p:tags r:id="rId3"/>
            </p:custDataLst>
          </p:nvPr>
        </p:nvGrpSpPr>
        <p:grpSpPr>
          <a:xfrm>
            <a:off x="1" y="0"/>
            <a:ext cx="12191998" cy="6858000"/>
            <a:chOff x="1" y="0"/>
            <a:chExt cx="12191998" cy="6858000"/>
          </a:xfrm>
        </p:grpSpPr>
        <p:pic>
          <p:nvPicPr>
            <p:cNvPr id="14" name="图片 13"/>
            <p:cNvPicPr>
              <a:picLocks noChangeAspect="1"/>
            </p:cNvPicPr>
            <p:nvPr userDrawn="1">
              <p:custDataLst>
                <p:tags r:id="rId4"/>
              </p:custDataLst>
            </p:nvPr>
          </p:nvPicPr>
          <p:blipFill>
            <a:blip r:embed="rId5" cstate="email"/>
            <a:stretch>
              <a:fillRect/>
            </a:stretch>
          </p:blipFill>
          <p:spPr>
            <a:xfrm>
              <a:off x="1" y="0"/>
              <a:ext cx="1442720" cy="1394579"/>
            </a:xfrm>
            <a:prstGeom prst="rect">
              <a:avLst/>
            </a:prstGeom>
          </p:spPr>
        </p:pic>
        <p:pic>
          <p:nvPicPr>
            <p:cNvPr id="15" name="图片 14"/>
            <p:cNvPicPr>
              <a:picLocks noChangeAspect="1"/>
            </p:cNvPicPr>
            <p:nvPr userDrawn="1">
              <p:custDataLst>
                <p:tags r:id="rId6"/>
              </p:custDataLst>
            </p:nvPr>
          </p:nvPicPr>
          <p:blipFill>
            <a:blip r:embed="rId5" cstate="email"/>
            <a:stretch>
              <a:fillRect/>
            </a:stretch>
          </p:blipFill>
          <p:spPr>
            <a:xfrm rot="10800000">
              <a:off x="10749279" y="5463421"/>
              <a:ext cx="1442720" cy="1394579"/>
            </a:xfrm>
            <a:prstGeom prst="rect">
              <a:avLst/>
            </a:prstGeom>
          </p:spPr>
        </p:pic>
        <p:pic>
          <p:nvPicPr>
            <p:cNvPr id="16" name="图片 15"/>
            <p:cNvPicPr>
              <a:picLocks noChangeAspect="1"/>
            </p:cNvPicPr>
            <p:nvPr userDrawn="1">
              <p:custDataLst>
                <p:tags r:id="rId7"/>
              </p:custDataLst>
            </p:nvPr>
          </p:nvPicPr>
          <p:blipFill>
            <a:blip r:embed="rId8" cstate="email"/>
            <a:stretch>
              <a:fillRect/>
            </a:stretch>
          </p:blipFill>
          <p:spPr>
            <a:xfrm>
              <a:off x="7436074" y="194531"/>
              <a:ext cx="4026468" cy="2770813"/>
            </a:xfrm>
            <a:prstGeom prst="rect">
              <a:avLst/>
            </a:prstGeom>
          </p:spPr>
        </p:pic>
        <p:pic>
          <p:nvPicPr>
            <p:cNvPr id="17" name="图片 16"/>
            <p:cNvPicPr>
              <a:picLocks noChangeAspect="1"/>
            </p:cNvPicPr>
            <p:nvPr userDrawn="1">
              <p:custDataLst>
                <p:tags r:id="rId9"/>
              </p:custDataLst>
            </p:nvPr>
          </p:nvPicPr>
          <p:blipFill>
            <a:blip r:embed="rId10" cstate="email"/>
            <a:stretch>
              <a:fillRect/>
            </a:stretch>
          </p:blipFill>
          <p:spPr>
            <a:xfrm>
              <a:off x="11462542" y="2273093"/>
              <a:ext cx="538360" cy="446827"/>
            </a:xfrm>
            <a:prstGeom prst="rect">
              <a:avLst/>
            </a:prstGeom>
          </p:spPr>
        </p:pic>
        <p:pic>
          <p:nvPicPr>
            <p:cNvPr id="18" name="图片 17"/>
            <p:cNvPicPr>
              <a:picLocks noChangeAspect="1"/>
            </p:cNvPicPr>
            <p:nvPr userDrawn="1">
              <p:custDataLst>
                <p:tags r:id="rId11"/>
              </p:custDataLst>
            </p:nvPr>
          </p:nvPicPr>
          <p:blipFill>
            <a:blip r:embed="rId8" cstate="email"/>
            <a:stretch>
              <a:fillRect/>
            </a:stretch>
          </p:blipFill>
          <p:spPr>
            <a:xfrm>
              <a:off x="729459" y="2496506"/>
              <a:ext cx="4026468" cy="2770813"/>
            </a:xfrm>
            <a:prstGeom prst="rect">
              <a:avLst/>
            </a:prstGeom>
          </p:spPr>
        </p:pic>
        <p:pic>
          <p:nvPicPr>
            <p:cNvPr id="19" name="图片 18"/>
            <p:cNvPicPr>
              <a:picLocks noChangeAspect="1"/>
            </p:cNvPicPr>
            <p:nvPr userDrawn="1">
              <p:custDataLst>
                <p:tags r:id="rId12"/>
              </p:custDataLst>
            </p:nvPr>
          </p:nvPicPr>
          <p:blipFill>
            <a:blip r:embed="rId10" cstate="email"/>
            <a:stretch>
              <a:fillRect/>
            </a:stretch>
          </p:blipFill>
          <p:spPr>
            <a:xfrm rot="19800000">
              <a:off x="374333" y="5380277"/>
              <a:ext cx="538360" cy="446827"/>
            </a:xfrm>
            <a:prstGeom prst="rect">
              <a:avLst/>
            </a:prstGeom>
          </p:spPr>
        </p:pic>
      </p:grpSp>
      <p:sp>
        <p:nvSpPr>
          <p:cNvPr id="2" name="标题 1"/>
          <p:cNvSpPr>
            <a:spLocks noGrp="1"/>
          </p:cNvSpPr>
          <p:nvPr>
            <p:ph type="title"/>
            <p:custDataLst>
              <p:tags r:id="rId13"/>
            </p:custDataLst>
          </p:nvPr>
        </p:nvSpPr>
        <p:spPr>
          <a:xfrm>
            <a:off x="604800" y="669600"/>
            <a:ext cx="10976400" cy="565200"/>
          </a:xfrm>
        </p:spPr>
        <p:txBody>
          <a:bodyPr anchor="ctr"/>
          <a:lstStyle>
            <a:lvl1pPr algn="ctr">
              <a:defRPr sz="3200" spc="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4"/>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lumMod val="85000"/>
                    <a:lumOff val="15000"/>
                  </a:srgbClr>
                </a:solidFill>
              </a:rPr>
            </a:fld>
            <a:endParaRPr lang="zh-CN" altLang="en-US">
              <a:solidFill>
                <a:srgbClr val="000000">
                  <a:lumMod val="85000"/>
                  <a:lumOff val="15000"/>
                </a:srgbClr>
              </a:solidFill>
            </a:endParaRPr>
          </a:p>
        </p:txBody>
      </p:sp>
      <p:sp>
        <p:nvSpPr>
          <p:cNvPr id="4" name="页脚占位符 3"/>
          <p:cNvSpPr>
            <a:spLocks noGrp="1"/>
          </p:cNvSpPr>
          <p:nvPr>
            <p:ph type="ftr" sz="quarter" idx="11"/>
            <p:custDataLst>
              <p:tags r:id="rId15"/>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solidFill>
                <a:srgbClr val="000000">
                  <a:lumMod val="85000"/>
                  <a:lumOff val="15000"/>
                </a:srgbClr>
              </a:solidFill>
            </a:endParaRPr>
          </a:p>
        </p:txBody>
      </p:sp>
      <p:sp>
        <p:nvSpPr>
          <p:cNvPr id="5" name="灯片编号占位符 4"/>
          <p:cNvSpPr>
            <a:spLocks noGrp="1"/>
          </p:cNvSpPr>
          <p:nvPr>
            <p:ph type="sldNum" sz="quarter" idx="12"/>
            <p:custDataLst>
              <p:tags r:id="rId16"/>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lumMod val="85000"/>
                    <a:lumOff val="15000"/>
                  </a:srgbClr>
                </a:solidFill>
              </a:rPr>
            </a:fld>
            <a:endParaRPr lang="zh-CN" altLang="en-US" dirty="0">
              <a:solidFill>
                <a:srgbClr val="000000">
                  <a:lumMod val="85000"/>
                  <a:lumOff val="15000"/>
                </a:srgbClr>
              </a:solidFill>
            </a:endParaRPr>
          </a:p>
        </p:txBody>
      </p:sp>
      <p:sp>
        <p:nvSpPr>
          <p:cNvPr id="7" name="内容占位符 6"/>
          <p:cNvSpPr>
            <a:spLocks noGrp="1"/>
          </p:cNvSpPr>
          <p:nvPr>
            <p:ph sz="quarter" idx="13"/>
            <p:custDataLst>
              <p:tags r:id="rId17"/>
            </p:custDataLst>
          </p:nvPr>
        </p:nvSpPr>
        <p:spPr>
          <a:xfrm>
            <a:off x="604837" y="1681200"/>
            <a:ext cx="10990800" cy="3211200"/>
          </a:xfrm>
        </p:spPr>
        <p:txBody>
          <a:bodyPr/>
          <a:lstStyle>
            <a:lvl1pPr>
              <a:defRPr spc="0" baseline="0">
                <a:solidFill>
                  <a:schemeClr val="tx1">
                    <a:lumMod val="85000"/>
                    <a:lumOff val="15000"/>
                  </a:schemeClr>
                </a:solidFill>
                <a:latin typeface="Arial" panose="020B0604020202020204" pitchFamily="34" charset="0"/>
                <a:ea typeface="微软雅黑" panose="020B0503020204020204" charset="-122"/>
              </a:defRPr>
            </a:lvl1pPr>
            <a:lvl2pPr>
              <a:defRPr spc="0" baseline="0">
                <a:solidFill>
                  <a:schemeClr val="tx1">
                    <a:lumMod val="85000"/>
                    <a:lumOff val="15000"/>
                  </a:schemeClr>
                </a:solidFill>
                <a:latin typeface="Arial" panose="020B0604020202020204" pitchFamily="34" charset="0"/>
                <a:ea typeface="微软雅黑" panose="020B0503020204020204" charset="-122"/>
              </a:defRPr>
            </a:lvl2pPr>
            <a:lvl3pPr>
              <a:defRPr spc="0" baseline="0">
                <a:solidFill>
                  <a:schemeClr val="tx1">
                    <a:lumMod val="85000"/>
                    <a:lumOff val="15000"/>
                  </a:schemeClr>
                </a:solidFill>
                <a:latin typeface="Arial" panose="020B0604020202020204" pitchFamily="34" charset="0"/>
                <a:ea typeface="微软雅黑" panose="020B0503020204020204" charset="-122"/>
              </a:defRPr>
            </a:lvl3pPr>
            <a:lvl4pPr>
              <a:defRPr spc="0" baseline="0">
                <a:solidFill>
                  <a:schemeClr val="tx1">
                    <a:lumMod val="85000"/>
                    <a:lumOff val="15000"/>
                  </a:schemeClr>
                </a:solidFill>
                <a:latin typeface="Arial" panose="020B0604020202020204" pitchFamily="34" charset="0"/>
                <a:ea typeface="微软雅黑" panose="020B0503020204020204" charset="-122"/>
              </a:defRPr>
            </a:lvl4pPr>
            <a:lvl5pPr>
              <a:defRPr spc="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8"/>
            </p:custDataLst>
          </p:nvPr>
        </p:nvSpPr>
        <p:spPr>
          <a:xfrm>
            <a:off x="594000" y="5180400"/>
            <a:ext cx="11001600" cy="1011600"/>
          </a:xfrm>
        </p:spPr>
        <p:txBody>
          <a:bodyPr/>
          <a:lstStyle>
            <a:lvl1pPr>
              <a:defRPr spc="0"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tLang="zh-CN">
              <a:solidFill>
                <a:srgbClr val="000000">
                  <a:lumMod val="85000"/>
                  <a:lumOff val="15000"/>
                </a:srgbClr>
              </a:solidFill>
              <a:latin typeface="Arial" panose="020B0604020202020204" pitchFamily="34" charset="0"/>
              <a:sym typeface="+mn-ea"/>
            </a:endParaRPr>
          </a:p>
        </p:txBody>
      </p:sp>
      <p:grpSp>
        <p:nvGrpSpPr>
          <p:cNvPr id="15" name="组合 14"/>
          <p:cNvGrpSpPr/>
          <p:nvPr>
            <p:custDataLst>
              <p:tags r:id="rId3"/>
            </p:custDataLst>
          </p:nvPr>
        </p:nvGrpSpPr>
        <p:grpSpPr>
          <a:xfrm>
            <a:off x="374333" y="194531"/>
            <a:ext cx="11817666" cy="6663469"/>
            <a:chOff x="374333" y="194531"/>
            <a:chExt cx="11817666" cy="6663469"/>
          </a:xfrm>
        </p:grpSpPr>
        <p:pic>
          <p:nvPicPr>
            <p:cNvPr id="17" name="图片 16"/>
            <p:cNvPicPr>
              <a:picLocks noChangeAspect="1"/>
            </p:cNvPicPr>
            <p:nvPr userDrawn="1">
              <p:custDataLst>
                <p:tags r:id="rId4"/>
              </p:custDataLst>
            </p:nvPr>
          </p:nvPicPr>
          <p:blipFill>
            <a:blip r:embed="rId5" cstate="email"/>
            <a:stretch>
              <a:fillRect/>
            </a:stretch>
          </p:blipFill>
          <p:spPr>
            <a:xfrm rot="10800000">
              <a:off x="10749279" y="5463421"/>
              <a:ext cx="1442720" cy="1394579"/>
            </a:xfrm>
            <a:prstGeom prst="rect">
              <a:avLst/>
            </a:prstGeom>
          </p:spPr>
        </p:pic>
        <p:pic>
          <p:nvPicPr>
            <p:cNvPr id="18" name="图片 17"/>
            <p:cNvPicPr>
              <a:picLocks noChangeAspect="1"/>
            </p:cNvPicPr>
            <p:nvPr userDrawn="1">
              <p:custDataLst>
                <p:tags r:id="rId6"/>
              </p:custDataLst>
            </p:nvPr>
          </p:nvPicPr>
          <p:blipFill>
            <a:blip r:embed="rId7" cstate="email"/>
            <a:stretch>
              <a:fillRect/>
            </a:stretch>
          </p:blipFill>
          <p:spPr>
            <a:xfrm>
              <a:off x="7436074" y="194531"/>
              <a:ext cx="4026468" cy="2770813"/>
            </a:xfrm>
            <a:prstGeom prst="rect">
              <a:avLst/>
            </a:prstGeom>
          </p:spPr>
        </p:pic>
        <p:pic>
          <p:nvPicPr>
            <p:cNvPr id="19" name="图片 18"/>
            <p:cNvPicPr>
              <a:picLocks noChangeAspect="1"/>
            </p:cNvPicPr>
            <p:nvPr userDrawn="1">
              <p:custDataLst>
                <p:tags r:id="rId8"/>
              </p:custDataLst>
            </p:nvPr>
          </p:nvPicPr>
          <p:blipFill>
            <a:blip r:embed="rId9" cstate="email"/>
            <a:stretch>
              <a:fillRect/>
            </a:stretch>
          </p:blipFill>
          <p:spPr>
            <a:xfrm>
              <a:off x="11462542" y="2273093"/>
              <a:ext cx="538360" cy="446827"/>
            </a:xfrm>
            <a:prstGeom prst="rect">
              <a:avLst/>
            </a:prstGeom>
          </p:spPr>
        </p:pic>
        <p:pic>
          <p:nvPicPr>
            <p:cNvPr id="20" name="图片 19"/>
            <p:cNvPicPr>
              <a:picLocks noChangeAspect="1"/>
            </p:cNvPicPr>
            <p:nvPr userDrawn="1">
              <p:custDataLst>
                <p:tags r:id="rId10"/>
              </p:custDataLst>
            </p:nvPr>
          </p:nvPicPr>
          <p:blipFill>
            <a:blip r:embed="rId7" cstate="email"/>
            <a:stretch>
              <a:fillRect/>
            </a:stretch>
          </p:blipFill>
          <p:spPr>
            <a:xfrm>
              <a:off x="729459" y="2496506"/>
              <a:ext cx="4026468" cy="2770813"/>
            </a:xfrm>
            <a:prstGeom prst="rect">
              <a:avLst/>
            </a:prstGeom>
          </p:spPr>
        </p:pic>
        <p:pic>
          <p:nvPicPr>
            <p:cNvPr id="21" name="图片 20"/>
            <p:cNvPicPr>
              <a:picLocks noChangeAspect="1"/>
            </p:cNvPicPr>
            <p:nvPr userDrawn="1">
              <p:custDataLst>
                <p:tags r:id="rId11"/>
              </p:custDataLst>
            </p:nvPr>
          </p:nvPicPr>
          <p:blipFill>
            <a:blip r:embed="rId9" cstate="email"/>
            <a:stretch>
              <a:fillRect/>
            </a:stretch>
          </p:blipFill>
          <p:spPr>
            <a:xfrm rot="19800000">
              <a:off x="374333" y="5380277"/>
              <a:ext cx="538360" cy="446827"/>
            </a:xfrm>
            <a:prstGeom prst="rect">
              <a:avLst/>
            </a:prstGeom>
          </p:spPr>
        </p:pic>
      </p:grpSp>
      <p:sp>
        <p:nvSpPr>
          <p:cNvPr id="2" name="标题 1"/>
          <p:cNvSpPr>
            <a:spLocks noGrp="1"/>
          </p:cNvSpPr>
          <p:nvPr>
            <p:ph type="title"/>
            <p:custDataLst>
              <p:tags r:id="rId12"/>
            </p:custDataLst>
          </p:nvPr>
        </p:nvSpPr>
        <p:spPr>
          <a:xfrm>
            <a:off x="579600" y="237600"/>
            <a:ext cx="11037600" cy="441964"/>
          </a:xfrm>
        </p:spPr>
        <p:txBody>
          <a:bodyPr/>
          <a:lstStyle>
            <a:lvl1pPr>
              <a:defRPr spc="0" baseline="0">
                <a:solidFill>
                  <a:schemeClr val="bg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3"/>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lumMod val="85000"/>
                    <a:lumOff val="15000"/>
                  </a:srgbClr>
                </a:solidFill>
              </a:rPr>
            </a:fld>
            <a:endParaRPr lang="zh-CN" altLang="en-US">
              <a:solidFill>
                <a:srgbClr val="000000">
                  <a:lumMod val="85000"/>
                  <a:lumOff val="15000"/>
                </a:srgbClr>
              </a:solidFill>
            </a:endParaRPr>
          </a:p>
        </p:txBody>
      </p:sp>
      <p:sp>
        <p:nvSpPr>
          <p:cNvPr id="4" name="页脚占位符 3"/>
          <p:cNvSpPr>
            <a:spLocks noGrp="1"/>
          </p:cNvSpPr>
          <p:nvPr>
            <p:ph type="ftr" sz="quarter" idx="11"/>
            <p:custDataLst>
              <p:tags r:id="rId14"/>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solidFill>
                <a:srgbClr val="000000">
                  <a:lumMod val="85000"/>
                  <a:lumOff val="15000"/>
                </a:srgbClr>
              </a:solidFill>
            </a:endParaRPr>
          </a:p>
        </p:txBody>
      </p:sp>
      <p:sp>
        <p:nvSpPr>
          <p:cNvPr id="5" name="灯片编号占位符 4"/>
          <p:cNvSpPr>
            <a:spLocks noGrp="1"/>
          </p:cNvSpPr>
          <p:nvPr>
            <p:ph type="sldNum" sz="quarter" idx="12"/>
            <p:custDataLst>
              <p:tags r:id="rId15"/>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lumMod val="85000"/>
                    <a:lumOff val="15000"/>
                  </a:srgbClr>
                </a:solidFill>
              </a:rPr>
            </a:fld>
            <a:endParaRPr lang="zh-CN" altLang="en-US" dirty="0">
              <a:solidFill>
                <a:srgbClr val="000000">
                  <a:lumMod val="85000"/>
                  <a:lumOff val="15000"/>
                </a:srgbClr>
              </a:solidFill>
            </a:endParaRPr>
          </a:p>
        </p:txBody>
      </p:sp>
      <p:sp>
        <p:nvSpPr>
          <p:cNvPr id="7" name="内容占位符 6"/>
          <p:cNvSpPr>
            <a:spLocks noGrp="1"/>
          </p:cNvSpPr>
          <p:nvPr>
            <p:ph sz="quarter" idx="13"/>
            <p:custDataLst>
              <p:tags r:id="rId16"/>
            </p:custDataLst>
          </p:nvPr>
        </p:nvSpPr>
        <p:spPr>
          <a:xfrm>
            <a:off x="579600" y="1663200"/>
            <a:ext cx="5342400" cy="2894400"/>
          </a:xfrm>
        </p:spPr>
        <p:txBody>
          <a:bodyPr/>
          <a:lstStyle>
            <a:lvl1pPr>
              <a:defRPr spc="0" baseline="0">
                <a:solidFill>
                  <a:schemeClr val="tx1">
                    <a:lumMod val="85000"/>
                    <a:lumOff val="15000"/>
                  </a:schemeClr>
                </a:solidFill>
                <a:latin typeface="Arial" panose="020B0604020202020204" pitchFamily="34" charset="0"/>
                <a:ea typeface="微软雅黑" panose="020B0503020204020204" charset="-122"/>
              </a:defRPr>
            </a:lvl1pPr>
            <a:lvl2pPr>
              <a:defRPr spc="0" baseline="0">
                <a:solidFill>
                  <a:schemeClr val="tx1">
                    <a:lumMod val="85000"/>
                    <a:lumOff val="15000"/>
                  </a:schemeClr>
                </a:solidFill>
                <a:latin typeface="Arial" panose="020B0604020202020204" pitchFamily="34" charset="0"/>
                <a:ea typeface="微软雅黑" panose="020B0503020204020204" charset="-122"/>
              </a:defRPr>
            </a:lvl2pPr>
            <a:lvl3pPr>
              <a:defRPr spc="0" baseline="0">
                <a:solidFill>
                  <a:schemeClr val="tx1">
                    <a:lumMod val="85000"/>
                    <a:lumOff val="15000"/>
                  </a:schemeClr>
                </a:solidFill>
                <a:latin typeface="Arial" panose="020B0604020202020204" pitchFamily="34" charset="0"/>
                <a:ea typeface="微软雅黑" panose="020B0503020204020204" charset="-122"/>
              </a:defRPr>
            </a:lvl3pPr>
            <a:lvl4pPr>
              <a:defRPr spc="0" baseline="0">
                <a:solidFill>
                  <a:schemeClr val="tx1">
                    <a:lumMod val="85000"/>
                    <a:lumOff val="15000"/>
                  </a:schemeClr>
                </a:solidFill>
                <a:latin typeface="Arial" panose="020B0604020202020204" pitchFamily="34" charset="0"/>
                <a:ea typeface="微软雅黑" panose="020B0503020204020204" charset="-122"/>
              </a:defRPr>
            </a:lvl4pPr>
            <a:lvl5pPr>
              <a:defRPr spc="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7"/>
            </p:custDataLst>
          </p:nvPr>
        </p:nvSpPr>
        <p:spPr>
          <a:xfrm>
            <a:off x="6242400" y="1663200"/>
            <a:ext cx="5367600" cy="2894400"/>
          </a:xfrm>
        </p:spPr>
        <p:txBody>
          <a:bodyPr/>
          <a:lstStyle>
            <a:lvl1pPr>
              <a:defRPr spc="0" baseline="0">
                <a:solidFill>
                  <a:schemeClr val="tx1">
                    <a:lumMod val="85000"/>
                    <a:lumOff val="15000"/>
                  </a:schemeClr>
                </a:solidFill>
                <a:latin typeface="Arial" panose="020B0604020202020204" pitchFamily="34" charset="0"/>
                <a:ea typeface="微软雅黑" panose="020B0503020204020204" charset="-122"/>
              </a:defRPr>
            </a:lvl1pPr>
            <a:lvl2pPr>
              <a:defRPr spc="0" baseline="0">
                <a:solidFill>
                  <a:schemeClr val="tx1">
                    <a:lumMod val="85000"/>
                    <a:lumOff val="15000"/>
                  </a:schemeClr>
                </a:solidFill>
                <a:latin typeface="Arial" panose="020B0604020202020204" pitchFamily="34" charset="0"/>
                <a:ea typeface="微软雅黑" panose="020B0503020204020204" charset="-122"/>
              </a:defRPr>
            </a:lvl2pPr>
            <a:lvl3pPr>
              <a:defRPr spc="0" baseline="0">
                <a:solidFill>
                  <a:schemeClr val="tx1">
                    <a:lumMod val="85000"/>
                    <a:lumOff val="15000"/>
                  </a:schemeClr>
                </a:solidFill>
                <a:latin typeface="Arial" panose="020B0604020202020204" pitchFamily="34" charset="0"/>
                <a:ea typeface="微软雅黑" panose="020B0503020204020204" charset="-122"/>
              </a:defRPr>
            </a:lvl3pPr>
            <a:lvl4pPr>
              <a:defRPr spc="0" baseline="0">
                <a:solidFill>
                  <a:schemeClr val="tx1">
                    <a:lumMod val="85000"/>
                    <a:lumOff val="15000"/>
                  </a:schemeClr>
                </a:solidFill>
                <a:latin typeface="Arial" panose="020B0604020202020204" pitchFamily="34" charset="0"/>
                <a:ea typeface="微软雅黑" panose="020B0503020204020204" charset="-122"/>
              </a:defRPr>
            </a:lvl4pPr>
            <a:lvl5pPr>
              <a:defRPr spc="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8"/>
            </p:custDataLst>
          </p:nvPr>
        </p:nvSpPr>
        <p:spPr>
          <a:xfrm>
            <a:off x="572400" y="4816800"/>
            <a:ext cx="5342400" cy="781200"/>
          </a:xfrm>
        </p:spPr>
        <p:txBody>
          <a:bodyPr/>
          <a:lstStyle>
            <a:lvl1pPr>
              <a:defRPr spc="0"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9"/>
            </p:custDataLst>
          </p:nvPr>
        </p:nvSpPr>
        <p:spPr>
          <a:xfrm>
            <a:off x="6253200" y="4813200"/>
            <a:ext cx="5367600" cy="781200"/>
          </a:xfrm>
        </p:spPr>
        <p:txBody>
          <a:bodyPr/>
          <a:lstStyle>
            <a:lvl1pPr>
              <a:defRPr spc="0"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tLang="zh-CN">
              <a:solidFill>
                <a:srgbClr val="000000">
                  <a:lumMod val="85000"/>
                  <a:lumOff val="15000"/>
                </a:srgbClr>
              </a:solidFill>
              <a:latin typeface="Arial" panose="020B0604020202020204" pitchFamily="34" charset="0"/>
              <a:sym typeface="+mn-ea"/>
            </a:endParaRPr>
          </a:p>
        </p:txBody>
      </p:sp>
      <p:grpSp>
        <p:nvGrpSpPr>
          <p:cNvPr id="6" name="组合 5"/>
          <p:cNvGrpSpPr/>
          <p:nvPr>
            <p:custDataLst>
              <p:tags r:id="rId3"/>
            </p:custDataLst>
          </p:nvPr>
        </p:nvGrpSpPr>
        <p:grpSpPr>
          <a:xfrm>
            <a:off x="0" y="0"/>
            <a:ext cx="12191999" cy="6857999"/>
            <a:chOff x="0" y="0"/>
            <a:chExt cx="12191999" cy="6857999"/>
          </a:xfrm>
        </p:grpSpPr>
        <p:pic>
          <p:nvPicPr>
            <p:cNvPr id="8" name="图片 7"/>
            <p:cNvPicPr>
              <a:picLocks noChangeAspect="1"/>
            </p:cNvPicPr>
            <p:nvPr userDrawn="1">
              <p:custDataLst>
                <p:tags r:id="rId4"/>
              </p:custDataLst>
            </p:nvPr>
          </p:nvPicPr>
          <p:blipFill>
            <a:blip r:embed="rId5" cstate="email"/>
            <a:stretch>
              <a:fillRect/>
            </a:stretch>
          </p:blipFill>
          <p:spPr>
            <a:xfrm>
              <a:off x="0" y="0"/>
              <a:ext cx="3393463" cy="3280229"/>
            </a:xfrm>
            <a:prstGeom prst="rect">
              <a:avLst/>
            </a:prstGeom>
          </p:spPr>
        </p:pic>
        <p:pic>
          <p:nvPicPr>
            <p:cNvPr id="11" name="图片 10"/>
            <p:cNvPicPr>
              <a:picLocks noChangeAspect="1"/>
            </p:cNvPicPr>
            <p:nvPr userDrawn="1">
              <p:custDataLst>
                <p:tags r:id="rId6"/>
              </p:custDataLst>
            </p:nvPr>
          </p:nvPicPr>
          <p:blipFill>
            <a:blip r:embed="rId5" cstate="email"/>
            <a:stretch>
              <a:fillRect/>
            </a:stretch>
          </p:blipFill>
          <p:spPr>
            <a:xfrm rot="10800000">
              <a:off x="8798536" y="3577770"/>
              <a:ext cx="3393463" cy="3280229"/>
            </a:xfrm>
            <a:prstGeom prst="rect">
              <a:avLst/>
            </a:prstGeom>
          </p:spPr>
        </p:pic>
      </p:grpSp>
      <p:sp>
        <p:nvSpPr>
          <p:cNvPr id="2" name="标题 1"/>
          <p:cNvSpPr>
            <a:spLocks noGrp="1"/>
          </p:cNvSpPr>
          <p:nvPr>
            <p:ph type="title" hasCustomPrompt="1"/>
            <p:custDataLst>
              <p:tags r:id="rId7"/>
            </p:custDataLst>
          </p:nvPr>
        </p:nvSpPr>
        <p:spPr>
          <a:xfrm>
            <a:off x="1522800" y="1339200"/>
            <a:ext cx="9144000" cy="2386800"/>
          </a:xfrm>
        </p:spPr>
        <p:txBody>
          <a:bodyPr anchor="b"/>
          <a:lstStyle>
            <a:lvl1pPr algn="ctr">
              <a:defRPr sz="6000" spc="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8"/>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lumMod val="85000"/>
                    <a:lumOff val="15000"/>
                  </a:srgbClr>
                </a:solidFill>
              </a:rPr>
            </a:fld>
            <a:endParaRPr lang="zh-CN" altLang="en-US">
              <a:solidFill>
                <a:srgbClr val="000000">
                  <a:lumMod val="85000"/>
                  <a:lumOff val="15000"/>
                </a:srgbClr>
              </a:solidFill>
            </a:endParaRPr>
          </a:p>
        </p:txBody>
      </p:sp>
      <p:sp>
        <p:nvSpPr>
          <p:cNvPr id="4" name="页脚占位符 3"/>
          <p:cNvSpPr>
            <a:spLocks noGrp="1"/>
          </p:cNvSpPr>
          <p:nvPr>
            <p:ph type="ftr" sz="quarter" idx="11"/>
            <p:custDataLst>
              <p:tags r:id="rId9"/>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solidFill>
                <a:srgbClr val="000000">
                  <a:lumMod val="85000"/>
                  <a:lumOff val="15000"/>
                </a:srgbClr>
              </a:solidFill>
            </a:endParaRPr>
          </a:p>
        </p:txBody>
      </p:sp>
      <p:sp>
        <p:nvSpPr>
          <p:cNvPr id="5" name="灯片编号占位符 4"/>
          <p:cNvSpPr>
            <a:spLocks noGrp="1"/>
          </p:cNvSpPr>
          <p:nvPr>
            <p:ph type="sldNum" sz="quarter" idx="12"/>
            <p:custDataLst>
              <p:tags r:id="rId10"/>
            </p:custDataLst>
          </p:nvPr>
        </p:nvSpPr>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lumMod val="85000"/>
                    <a:lumOff val="15000"/>
                  </a:srgbClr>
                </a:solidFill>
              </a:rPr>
            </a:fld>
            <a:endParaRPr lang="zh-CN" altLang="en-US" dirty="0">
              <a:solidFill>
                <a:srgbClr val="000000">
                  <a:lumMod val="85000"/>
                  <a:lumOff val="15000"/>
                </a:srgbClr>
              </a:solidFill>
            </a:endParaRPr>
          </a:p>
        </p:txBody>
      </p:sp>
      <p:sp>
        <p:nvSpPr>
          <p:cNvPr id="7" name="文本占位符 6"/>
          <p:cNvSpPr>
            <a:spLocks noGrp="1"/>
          </p:cNvSpPr>
          <p:nvPr>
            <p:ph type="body" sz="quarter" idx="13"/>
            <p:custDataLst>
              <p:tags r:id="rId11"/>
            </p:custDataLst>
          </p:nvPr>
        </p:nvSpPr>
        <p:spPr>
          <a:xfrm>
            <a:off x="1522413" y="3862800"/>
            <a:ext cx="9144000" cy="1656000"/>
          </a:xfrm>
        </p:spPr>
        <p:txBody>
          <a:bodyPr/>
          <a:lstStyle>
            <a:lvl1pPr algn="ctr">
              <a:defRPr spc="0"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ECA2ABBA-CF17-4525-ABDF-F6494D2598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3FEB0D-B5B4-400D-9F17-5A7B718412A0}"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dirty="0">
              <a:solidFill>
                <a:srgbClr val="000000">
                  <a:tint val="75000"/>
                </a:srgb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srgbClr val="000000">
                    <a:tint val="75000"/>
                  </a:srgbClr>
                </a:solidFill>
              </a:rPr>
            </a:fld>
            <a:endParaRPr lang="zh-CN" altLang="en-US" dirty="0">
              <a:solidFill>
                <a:srgbClr val="000000">
                  <a:tint val="75000"/>
                </a:srgb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ECA2ABBA-CF17-4525-ABDF-F6494D2598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63FEB0D-B5B4-400D-9F17-5A7B718412A0}"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ECA2ABBA-CF17-4525-ABDF-F6494D2598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63FEB0D-B5B4-400D-9F17-5A7B718412A0}"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ECA2ABBA-CF17-4525-ABDF-F6494D2598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63FEB0D-B5B4-400D-9F17-5A7B718412A0}"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CA2ABBA-CF17-4525-ABDF-F6494D2598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63FEB0D-B5B4-400D-9F17-5A7B718412A0}"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ECA2ABBA-CF17-4525-ABDF-F6494D2598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63FEB0D-B5B4-400D-9F17-5A7B718412A0}"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ECA2ABBA-CF17-4525-ABDF-F6494D2598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63FEB0D-B5B4-400D-9F17-5A7B718412A0}"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7" Type="http://schemas.openxmlformats.org/officeDocument/2006/relationships/theme" Target="../theme/theme2.xml"/><Relationship Id="rId26" Type="http://schemas.openxmlformats.org/officeDocument/2006/relationships/image" Target="../media/image1.png"/><Relationship Id="rId25" Type="http://schemas.openxmlformats.org/officeDocument/2006/relationships/tags" Target="../tags/tag226.xml"/><Relationship Id="rId24" Type="http://schemas.openxmlformats.org/officeDocument/2006/relationships/tags" Target="../tags/tag225.xml"/><Relationship Id="rId23" Type="http://schemas.openxmlformats.org/officeDocument/2006/relationships/tags" Target="../tags/tag224.xml"/><Relationship Id="rId22" Type="http://schemas.openxmlformats.org/officeDocument/2006/relationships/tags" Target="../tags/tag223.xml"/><Relationship Id="rId21" Type="http://schemas.openxmlformats.org/officeDocument/2006/relationships/tags" Target="../tags/tag222.xml"/><Relationship Id="rId20" Type="http://schemas.openxmlformats.org/officeDocument/2006/relationships/tags" Target="../tags/tag221.xml"/><Relationship Id="rId2" Type="http://schemas.openxmlformats.org/officeDocument/2006/relationships/slideLayout" Target="../slideLayouts/slideLayout13.xml"/><Relationship Id="rId19" Type="http://schemas.openxmlformats.org/officeDocument/2006/relationships/slideLayout" Target="../slideLayouts/slideLayout30.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A2ABBA-CF17-4525-ABDF-F6494D2598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3FEB0D-B5B4-400D-9F17-5A7B718412A0}" type="slidenum">
              <a:rPr lang="zh-CN" altLang="en-US" smtClean="0"/>
            </a:fld>
            <a:endParaRPr lang="zh-CN" altLang="en-US"/>
          </a:p>
        </p:txBody>
      </p:sp>
      <p:pic>
        <p:nvPicPr>
          <p:cNvPr id="8" name="图片 7" descr="水印"/>
          <p:cNvPicPr>
            <a:picLocks noChangeAspect="1"/>
          </p:cNvPicPr>
          <p:nvPr userDrawn="1"/>
        </p:nvPicPr>
        <p:blipFill>
          <a:blip r:embed="rId12"/>
          <a:stretch>
            <a:fillRect/>
          </a:stretch>
        </p:blipFill>
        <p:spPr>
          <a:xfrm>
            <a:off x="7992745" y="63500"/>
            <a:ext cx="4095750" cy="132588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2" y="443230"/>
            <a:ext cx="10852237" cy="441964"/>
          </a:xfrm>
          <a:prstGeom prst="rect">
            <a:avLst/>
          </a:prstGeom>
        </p:spPr>
        <p:txBody>
          <a:bodyPr vert="horz" lIns="90000" tIns="46800" rIns="90000" bIns="468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2" y="952508"/>
            <a:ext cx="10852237" cy="5388907"/>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879742" y="6349833"/>
            <a:ext cx="2700000" cy="316800"/>
          </a:xfrm>
          <a:prstGeom prst="rect">
            <a:avLst/>
          </a:prstGeom>
        </p:spPr>
        <p:txBody>
          <a:bodyPr vert="horz" lIns="91440" tIns="45720" rIns="91440" bIns="45720" rtlCol="0" anchor="ctr">
            <a:normAutofit/>
          </a:bodyPr>
          <a:lstStyle>
            <a:lvl1pPr algn="l">
              <a:defRPr sz="1200" baseline="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tint val="75000"/>
                  </a:schemeClr>
                </a:solidFill>
                <a:latin typeface="Arial" panose="020B0604020202020204" pitchFamily="34" charset="0"/>
                <a:ea typeface="微软雅黑" panose="020B0503020204020204" charset="-122"/>
              </a:defRPr>
            </a:lvl1pPr>
          </a:lstStyle>
          <a:p>
            <a:endParaRPr lang="zh-CN" altLang="en-US" dirty="0">
              <a:solidFill>
                <a:srgbClr val="000000">
                  <a:tint val="75000"/>
                </a:srgbClr>
              </a:solidFill>
            </a:endParaRPr>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fld>
            <a:endParaRPr lang="zh-CN" altLang="en-US" dirty="0">
              <a:solidFill>
                <a:srgbClr val="000000">
                  <a:tint val="75000"/>
                </a:srgbClr>
              </a:solidFill>
            </a:endParaRPr>
          </a:p>
        </p:txBody>
      </p:sp>
      <p:sp>
        <p:nvSpPr>
          <p:cNvPr id="7" name="KSO_TEMPLATE" hidden="1"/>
          <p:cNvSpPr/>
          <p:nvPr userDrawn="1">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pic>
        <p:nvPicPr>
          <p:cNvPr id="8" name="图片 7" descr="水印"/>
          <p:cNvPicPr>
            <a:picLocks noChangeAspect="1"/>
          </p:cNvPicPr>
          <p:nvPr userDrawn="1"/>
        </p:nvPicPr>
        <p:blipFill>
          <a:blip r:embed="rId26"/>
          <a:stretch>
            <a:fillRect/>
          </a:stretch>
        </p:blipFill>
        <p:spPr>
          <a:xfrm>
            <a:off x="8565515" y="137795"/>
            <a:ext cx="3481705" cy="1127125"/>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21.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22.jpeg"/></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16.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2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 name="圆角矩形 4"/>
          <p:cNvSpPr/>
          <p:nvPr/>
        </p:nvSpPr>
        <p:spPr>
          <a:xfrm>
            <a:off x="252730" y="78740"/>
            <a:ext cx="2146935" cy="586740"/>
          </a:xfrm>
          <a:prstGeom prst="roundRect">
            <a:avLst/>
          </a:prstGeom>
          <a:solidFill>
            <a:srgbClr val="C6E4E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solidFill>
                  <a:srgbClr val="990000"/>
                </a:solidFill>
                <a:latin typeface="微软雅黑" panose="020B0503020204020204" charset="-122"/>
                <a:ea typeface="微软雅黑" panose="020B0503020204020204" charset="-122"/>
              </a:rPr>
              <a:t>Writing </a:t>
            </a:r>
            <a:r>
              <a:rPr lang="en-US" altLang="zh-CN" sz="3200" b="1" dirty="0" smtClean="0">
                <a:solidFill>
                  <a:schemeClr val="tx1"/>
                </a:solidFill>
                <a:latin typeface="微软雅黑" panose="020B0503020204020204" charset="-122"/>
                <a:ea typeface="微软雅黑" panose="020B0503020204020204" charset="-122"/>
              </a:rPr>
              <a:t> </a:t>
            </a:r>
            <a:endParaRPr lang="zh-CN" altLang="en-US" sz="3200" b="1" dirty="0">
              <a:solidFill>
                <a:schemeClr val="tx1"/>
              </a:solidFill>
              <a:latin typeface="微软雅黑" panose="020B0503020204020204" charset="-122"/>
              <a:ea typeface="微软雅黑" panose="020B0503020204020204" charset="-122"/>
            </a:endParaRPr>
          </a:p>
        </p:txBody>
      </p:sp>
      <p:sp>
        <p:nvSpPr>
          <p:cNvPr id="2" name="圆角矩形 1"/>
          <p:cNvSpPr/>
          <p:nvPr/>
        </p:nvSpPr>
        <p:spPr>
          <a:xfrm>
            <a:off x="862965" y="951684"/>
            <a:ext cx="726440" cy="531495"/>
          </a:xfrm>
          <a:prstGeom prst="roundRect">
            <a:avLst>
              <a:gd name="adj" fmla="val 18876"/>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solidFill>
                  <a:schemeClr val="tx1"/>
                </a:solidFill>
              </a:rPr>
              <a:t>2 </a:t>
            </a:r>
            <a:endParaRPr lang="en-US" altLang="zh-CN" sz="3200" b="1" dirty="0" smtClean="0">
              <a:solidFill>
                <a:schemeClr val="tx1"/>
              </a:solidFill>
            </a:endParaRPr>
          </a:p>
        </p:txBody>
      </p:sp>
      <p:sp>
        <p:nvSpPr>
          <p:cNvPr id="6" name="文本框 5"/>
          <p:cNvSpPr txBox="1"/>
          <p:nvPr/>
        </p:nvSpPr>
        <p:spPr>
          <a:xfrm>
            <a:off x="2033270" y="958660"/>
            <a:ext cx="6438900" cy="583565"/>
          </a:xfrm>
          <a:prstGeom prst="rect">
            <a:avLst/>
          </a:prstGeom>
          <a:noFill/>
        </p:spPr>
        <p:txBody>
          <a:bodyPr wrap="square" rtlCol="0">
            <a:spAutoFit/>
          </a:bodyPr>
          <a:lstStyle/>
          <a:p>
            <a:r>
              <a:rPr lang="en-US" altLang="zh-CN" sz="3200" b="1" dirty="0"/>
              <a:t>How to echo the earlier text?</a:t>
            </a:r>
            <a:endParaRPr lang="en-US" altLang="zh-CN" sz="3200" b="1" dirty="0"/>
          </a:p>
        </p:txBody>
      </p:sp>
      <p:sp>
        <p:nvSpPr>
          <p:cNvPr id="4" name="流程图: 可选过程 3"/>
          <p:cNvSpPr/>
          <p:nvPr/>
        </p:nvSpPr>
        <p:spPr>
          <a:xfrm>
            <a:off x="1040130" y="2508885"/>
            <a:ext cx="4097020" cy="828675"/>
          </a:xfrm>
          <a:prstGeom prst="flowChartAlternate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l"/>
            <a:r>
              <a:rPr lang="en-US" altLang="zh-CN" sz="2400" b="1" dirty="0"/>
              <a:t>failed to get </a:t>
            </a:r>
            <a:r>
              <a:rPr lang="en-US" altLang="zh-CN" sz="2400" b="1" dirty="0">
                <a:solidFill>
                  <a:srgbClr val="FFFF00"/>
                </a:solidFill>
              </a:rPr>
              <a:t>hamburgers</a:t>
            </a:r>
            <a:endParaRPr lang="en-US" altLang="zh-CN" sz="2400" b="1" dirty="0">
              <a:solidFill>
                <a:srgbClr val="FFFF00"/>
              </a:solidFill>
            </a:endParaRPr>
          </a:p>
        </p:txBody>
      </p:sp>
      <p:sp>
        <p:nvSpPr>
          <p:cNvPr id="3" name="流程图: 可选过程 2"/>
          <p:cNvSpPr/>
          <p:nvPr/>
        </p:nvSpPr>
        <p:spPr>
          <a:xfrm>
            <a:off x="1040130" y="4304665"/>
            <a:ext cx="4097020" cy="910590"/>
          </a:xfrm>
          <a:prstGeom prst="flowChartAlternate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2800" b="1" dirty="0"/>
              <a:t>lost the </a:t>
            </a:r>
            <a:r>
              <a:rPr lang="en-US" altLang="zh-CN" sz="2800" b="1" dirty="0">
                <a:solidFill>
                  <a:srgbClr val="FFFF00"/>
                </a:solidFill>
              </a:rPr>
              <a:t>phone</a:t>
            </a:r>
            <a:endParaRPr lang="en-US" altLang="zh-CN" sz="2800" b="1" dirty="0">
              <a:solidFill>
                <a:srgbClr val="FFFF00"/>
              </a:solidFill>
            </a:endParaRPr>
          </a:p>
        </p:txBody>
      </p:sp>
      <p:sp>
        <p:nvSpPr>
          <p:cNvPr id="7" name="流程图: 可选过程 6"/>
          <p:cNvSpPr/>
          <p:nvPr/>
        </p:nvSpPr>
        <p:spPr>
          <a:xfrm>
            <a:off x="6990715" y="4287247"/>
            <a:ext cx="3929380" cy="910590"/>
          </a:xfrm>
          <a:prstGeom prst="flowChartAlternate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2800" b="1" dirty="0" smtClean="0"/>
              <a:t>got </a:t>
            </a:r>
            <a:r>
              <a:rPr lang="en-US" altLang="zh-CN" sz="2800" b="1" dirty="0"/>
              <a:t>the </a:t>
            </a:r>
            <a:r>
              <a:rPr lang="en-US" altLang="zh-CN" sz="2800" b="1" dirty="0">
                <a:solidFill>
                  <a:srgbClr val="FFFF00"/>
                </a:solidFill>
              </a:rPr>
              <a:t>phone</a:t>
            </a:r>
            <a:r>
              <a:rPr lang="en-US" altLang="zh-CN" sz="2800" b="1" dirty="0"/>
              <a:t> back</a:t>
            </a:r>
            <a:endParaRPr lang="en-US" altLang="zh-CN" sz="2800" b="1" dirty="0"/>
          </a:p>
        </p:txBody>
      </p:sp>
      <p:sp>
        <p:nvSpPr>
          <p:cNvPr id="8" name="流程图: 可选过程 7"/>
          <p:cNvSpPr/>
          <p:nvPr/>
        </p:nvSpPr>
        <p:spPr>
          <a:xfrm>
            <a:off x="7012940" y="2426970"/>
            <a:ext cx="3907155" cy="910590"/>
          </a:xfrm>
          <a:prstGeom prst="flowChartAlternate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2600" b="1" dirty="0" smtClean="0"/>
              <a:t>enjoyed </a:t>
            </a:r>
            <a:r>
              <a:rPr lang="en-US" altLang="zh-CN" sz="2600" b="1" dirty="0">
                <a:solidFill>
                  <a:srgbClr val="FFFF00"/>
                </a:solidFill>
              </a:rPr>
              <a:t>hamburgers</a:t>
            </a:r>
            <a:endParaRPr lang="en-US" altLang="zh-CN" sz="2600" b="1" dirty="0">
              <a:solidFill>
                <a:srgbClr val="FFFF00"/>
              </a:solidFill>
            </a:endParaRPr>
          </a:p>
        </p:txBody>
      </p:sp>
      <p:sp>
        <p:nvSpPr>
          <p:cNvPr id="9" name="下箭头 8"/>
          <p:cNvSpPr/>
          <p:nvPr/>
        </p:nvSpPr>
        <p:spPr>
          <a:xfrm>
            <a:off x="2360295" y="3336925"/>
            <a:ext cx="887730" cy="967740"/>
          </a:xfrm>
          <a:prstGeom prst="downArrow">
            <a:avLst/>
          </a:prstGeom>
          <a:solidFill>
            <a:srgbClr val="F786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右箭头 9"/>
          <p:cNvSpPr/>
          <p:nvPr/>
        </p:nvSpPr>
        <p:spPr>
          <a:xfrm>
            <a:off x="5176157" y="4445182"/>
            <a:ext cx="1814558" cy="900430"/>
          </a:xfrm>
          <a:prstGeom prst="rightArrow">
            <a:avLst/>
          </a:prstGeom>
          <a:solidFill>
            <a:srgbClr val="F786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下箭头 11"/>
          <p:cNvSpPr/>
          <p:nvPr/>
        </p:nvSpPr>
        <p:spPr>
          <a:xfrm rot="10800000">
            <a:off x="8590915" y="3297555"/>
            <a:ext cx="887730" cy="966470"/>
          </a:xfrm>
          <a:prstGeom prst="downArrow">
            <a:avLst/>
          </a:prstGeom>
          <a:solidFill>
            <a:srgbClr val="F786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4727531" y="2721748"/>
            <a:ext cx="2685415" cy="1945005"/>
          </a:xfrm>
          <a:prstGeom prst="ellipse">
            <a:avLst/>
          </a:prstGeom>
          <a:gradFill>
            <a:gsLst>
              <a:gs pos="0">
                <a:srgbClr val="FBFB11"/>
              </a:gs>
              <a:gs pos="100000">
                <a:srgbClr val="838309"/>
              </a:gs>
            </a:gsLst>
            <a:lin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a:solidFill>
                  <a:srgbClr val="FF0000"/>
                </a:solidFill>
              </a:rPr>
              <a:t>miracles</a:t>
            </a:r>
            <a:endParaRPr lang="en-US" altLang="zh-CN" sz="3200" b="1">
              <a:solidFill>
                <a:srgbClr val="FF0000"/>
              </a:solidFill>
            </a:endParaRPr>
          </a:p>
        </p:txBody>
      </p:sp>
      <p:sp>
        <p:nvSpPr>
          <p:cNvPr id="11" name="文本框 10"/>
          <p:cNvSpPr txBox="1"/>
          <p:nvPr/>
        </p:nvSpPr>
        <p:spPr>
          <a:xfrm>
            <a:off x="1763576" y="1719567"/>
            <a:ext cx="3887139" cy="523220"/>
          </a:xfrm>
          <a:prstGeom prst="rect">
            <a:avLst/>
          </a:prstGeom>
          <a:noFill/>
        </p:spPr>
        <p:txBody>
          <a:bodyPr wrap="square" rtlCol="0">
            <a:spAutoFit/>
          </a:bodyPr>
          <a:lstStyle/>
          <a:p>
            <a:r>
              <a:rPr lang="en-US" altLang="zh-CN" sz="2800" b="1" dirty="0" smtClean="0">
                <a:solidFill>
                  <a:srgbClr val="C00000"/>
                </a:solidFill>
              </a:rPr>
              <a:t>Earlier text</a:t>
            </a:r>
            <a:endParaRPr lang="zh-CN" altLang="en-US" sz="2800" b="1" dirty="0">
              <a:solidFill>
                <a:srgbClr val="C00000"/>
              </a:solidFill>
            </a:endParaRPr>
          </a:p>
        </p:txBody>
      </p:sp>
      <p:sp>
        <p:nvSpPr>
          <p:cNvPr id="14" name="文本框 13"/>
          <p:cNvSpPr txBox="1"/>
          <p:nvPr/>
        </p:nvSpPr>
        <p:spPr>
          <a:xfrm>
            <a:off x="6961687" y="1700160"/>
            <a:ext cx="3944982" cy="523220"/>
          </a:xfrm>
          <a:prstGeom prst="rect">
            <a:avLst/>
          </a:prstGeom>
          <a:noFill/>
        </p:spPr>
        <p:txBody>
          <a:bodyPr wrap="square" rtlCol="0">
            <a:spAutoFit/>
          </a:bodyPr>
          <a:lstStyle/>
          <a:p>
            <a:r>
              <a:rPr lang="en-US" altLang="zh-CN" sz="2800" b="1" dirty="0" smtClean="0">
                <a:solidFill>
                  <a:srgbClr val="C00000"/>
                </a:solidFill>
              </a:rPr>
              <a:t>Continuation writing</a:t>
            </a:r>
            <a:endParaRPr lang="zh-CN" altLang="en-US" sz="28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7" grpId="0" animBg="1"/>
      <p:bldP spid="8" grpId="0" animBg="1"/>
      <p:bldP spid="9" grpId="0" animBg="1"/>
      <p:bldP spid="10"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 name="圆角矩形 4"/>
          <p:cNvSpPr/>
          <p:nvPr/>
        </p:nvSpPr>
        <p:spPr>
          <a:xfrm>
            <a:off x="252730" y="78740"/>
            <a:ext cx="3117215" cy="586740"/>
          </a:xfrm>
          <a:prstGeom prst="roundRect">
            <a:avLst/>
          </a:prstGeom>
          <a:solidFill>
            <a:srgbClr val="C6E4E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solidFill>
                  <a:srgbClr val="990000"/>
                </a:solidFill>
                <a:latin typeface="微软雅黑" panose="020B0503020204020204" charset="-122"/>
                <a:ea typeface="微软雅黑" panose="020B0503020204020204" charset="-122"/>
              </a:rPr>
              <a:t>Appreciating </a:t>
            </a:r>
            <a:r>
              <a:rPr lang="en-US" altLang="zh-CN" sz="3200" b="1" dirty="0" smtClean="0">
                <a:solidFill>
                  <a:schemeClr val="tx1"/>
                </a:solidFill>
                <a:latin typeface="微软雅黑" panose="020B0503020204020204" charset="-122"/>
                <a:ea typeface="微软雅黑" panose="020B0503020204020204" charset="-122"/>
              </a:rPr>
              <a:t> </a:t>
            </a:r>
            <a:endParaRPr lang="zh-CN" altLang="en-US" sz="3200" b="1" dirty="0">
              <a:solidFill>
                <a:schemeClr val="tx1"/>
              </a:solidFill>
              <a:latin typeface="微软雅黑" panose="020B0503020204020204" charset="-122"/>
              <a:ea typeface="微软雅黑" panose="020B0503020204020204" charset="-122"/>
            </a:endParaRPr>
          </a:p>
        </p:txBody>
      </p:sp>
      <p:sp>
        <p:nvSpPr>
          <p:cNvPr id="2" name="圆角矩形 1"/>
          <p:cNvSpPr/>
          <p:nvPr/>
        </p:nvSpPr>
        <p:spPr>
          <a:xfrm>
            <a:off x="862965" y="1089025"/>
            <a:ext cx="726440" cy="531495"/>
          </a:xfrm>
          <a:prstGeom prst="roundRect">
            <a:avLst>
              <a:gd name="adj" fmla="val 18876"/>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solidFill>
                  <a:schemeClr val="tx1"/>
                </a:solidFill>
              </a:rPr>
              <a:t>1 </a:t>
            </a:r>
            <a:endParaRPr lang="en-US" altLang="zh-CN" sz="3200" b="1" dirty="0" smtClean="0">
              <a:solidFill>
                <a:schemeClr val="tx1"/>
              </a:solidFill>
            </a:endParaRPr>
          </a:p>
        </p:txBody>
      </p:sp>
      <p:sp>
        <p:nvSpPr>
          <p:cNvPr id="6" name="文本框 5"/>
          <p:cNvSpPr txBox="1"/>
          <p:nvPr/>
        </p:nvSpPr>
        <p:spPr>
          <a:xfrm>
            <a:off x="2033270" y="1089025"/>
            <a:ext cx="5480050" cy="583565"/>
          </a:xfrm>
          <a:prstGeom prst="rect">
            <a:avLst/>
          </a:prstGeom>
          <a:noFill/>
        </p:spPr>
        <p:txBody>
          <a:bodyPr wrap="square" rtlCol="0">
            <a:spAutoFit/>
          </a:bodyPr>
          <a:lstStyle/>
          <a:p>
            <a:r>
              <a:rPr lang="zh-CN" altLang="zh-CN" sz="3200" b="1" dirty="0"/>
              <a:t>学生习作</a:t>
            </a:r>
            <a:endParaRPr lang="zh-CN" altLang="zh-CN" sz="3200" b="1" dirty="0"/>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587239" y="0"/>
            <a:ext cx="6098178" cy="6858000"/>
          </a:xfrm>
          <a:prstGeom prst="rect">
            <a:avLst/>
          </a:prstGeom>
        </p:spPr>
      </p:pic>
      <p:sp>
        <p:nvSpPr>
          <p:cNvPr id="8" name="文本框 7"/>
          <p:cNvSpPr txBox="1"/>
          <p:nvPr/>
        </p:nvSpPr>
        <p:spPr>
          <a:xfrm>
            <a:off x="793296" y="1867898"/>
            <a:ext cx="3378109" cy="3785652"/>
          </a:xfrm>
          <a:prstGeom prst="rect">
            <a:avLst/>
          </a:prstGeom>
          <a:noFill/>
          <a:ln>
            <a:solidFill>
              <a:srgbClr val="13742F"/>
            </a:solidFill>
          </a:ln>
        </p:spPr>
        <p:txBody>
          <a:bodyPr wrap="square" rtlCol="0">
            <a:spAutoFit/>
          </a:bodyPr>
          <a:lstStyle/>
          <a:p>
            <a:r>
              <a:rPr lang="zh-CN" altLang="en-US" sz="2400" b="1" dirty="0" smtClean="0">
                <a:latin typeface="宋体" panose="02010600030101010101" pitchFamily="2" charset="-122"/>
                <a:ea typeface="宋体" panose="02010600030101010101" pitchFamily="2" charset="-122"/>
              </a:rPr>
              <a:t>点评：</a:t>
            </a:r>
            <a:r>
              <a:rPr lang="zh-CN" altLang="en-US" sz="2400" dirty="0" smtClean="0">
                <a:latin typeface="宋体" panose="02010600030101010101" pitchFamily="2" charset="-122"/>
                <a:ea typeface="宋体" panose="02010600030101010101" pitchFamily="2" charset="-122"/>
              </a:rPr>
              <a:t>整体情节合乎逻辑，与段首句衔接合理，天气描写、心理描写比较自然，表达上有少许错误，但语言形式比较丰富，第二段的</a:t>
            </a:r>
            <a:r>
              <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rPr>
              <a:t>miracle</a:t>
            </a:r>
            <a:r>
              <a:rPr lang="zh-CN" altLang="en-US" sz="2400" dirty="0" smtClean="0">
                <a:latin typeface="宋体" panose="02010600030101010101" pitchFamily="2" charset="-122"/>
                <a:ea typeface="宋体" panose="02010600030101010101" pitchFamily="2" charset="-122"/>
              </a:rPr>
              <a:t>与原文</a:t>
            </a:r>
            <a:r>
              <a:rPr lang="zh-CN" altLang="en-US" sz="2400" dirty="0">
                <a:latin typeface="宋体" panose="02010600030101010101" pitchFamily="2" charset="-122"/>
                <a:ea typeface="宋体" panose="02010600030101010101" pitchFamily="2" charset="-122"/>
              </a:rPr>
              <a:t>有所</a:t>
            </a:r>
            <a:r>
              <a:rPr lang="zh-CN" altLang="en-US" sz="2400" dirty="0" smtClean="0">
                <a:latin typeface="宋体" panose="02010600030101010101" pitchFamily="2" charset="-122"/>
                <a:ea typeface="宋体" panose="02010600030101010101" pitchFamily="2" charset="-122"/>
              </a:rPr>
              <a:t>呼应，但文末似乎意犹未尽。另外该同学忘记了下划线，须引起重视。</a:t>
            </a:r>
            <a:endParaRPr lang="zh-CN" altLang="en-US" sz="2400" dirty="0">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 name="圆角矩形 4"/>
          <p:cNvSpPr/>
          <p:nvPr/>
        </p:nvSpPr>
        <p:spPr>
          <a:xfrm>
            <a:off x="252730" y="78740"/>
            <a:ext cx="3117215" cy="586740"/>
          </a:xfrm>
          <a:prstGeom prst="roundRect">
            <a:avLst/>
          </a:prstGeom>
          <a:solidFill>
            <a:srgbClr val="C6E4E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solidFill>
                  <a:srgbClr val="990000"/>
                </a:solidFill>
                <a:latin typeface="微软雅黑" panose="020B0503020204020204" charset="-122"/>
                <a:ea typeface="微软雅黑" panose="020B0503020204020204" charset="-122"/>
              </a:rPr>
              <a:t>Appreciating </a:t>
            </a:r>
            <a:r>
              <a:rPr lang="en-US" altLang="zh-CN" sz="3200" b="1" dirty="0" smtClean="0">
                <a:solidFill>
                  <a:schemeClr val="tx1"/>
                </a:solidFill>
                <a:latin typeface="微软雅黑" panose="020B0503020204020204" charset="-122"/>
                <a:ea typeface="微软雅黑" panose="020B0503020204020204" charset="-122"/>
              </a:rPr>
              <a:t> </a:t>
            </a:r>
            <a:endParaRPr lang="zh-CN" altLang="en-US" sz="3200" b="1" dirty="0">
              <a:solidFill>
                <a:schemeClr val="tx1"/>
              </a:solidFill>
              <a:latin typeface="微软雅黑" panose="020B0503020204020204" charset="-122"/>
              <a:ea typeface="微软雅黑" panose="020B0503020204020204" charset="-122"/>
            </a:endParaRPr>
          </a:p>
        </p:txBody>
      </p:sp>
      <p:sp>
        <p:nvSpPr>
          <p:cNvPr id="2" name="圆角矩形 1"/>
          <p:cNvSpPr/>
          <p:nvPr/>
        </p:nvSpPr>
        <p:spPr>
          <a:xfrm>
            <a:off x="862965" y="1089025"/>
            <a:ext cx="726440" cy="531495"/>
          </a:xfrm>
          <a:prstGeom prst="roundRect">
            <a:avLst>
              <a:gd name="adj" fmla="val 18876"/>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solidFill>
                  <a:schemeClr val="tx1"/>
                </a:solidFill>
              </a:rPr>
              <a:t>1 </a:t>
            </a:r>
            <a:endParaRPr lang="en-US" altLang="zh-CN" sz="3200" b="1" dirty="0" smtClean="0">
              <a:solidFill>
                <a:schemeClr val="tx1"/>
              </a:solidFill>
            </a:endParaRPr>
          </a:p>
        </p:txBody>
      </p:sp>
      <p:sp>
        <p:nvSpPr>
          <p:cNvPr id="6" name="文本框 5"/>
          <p:cNvSpPr txBox="1"/>
          <p:nvPr/>
        </p:nvSpPr>
        <p:spPr>
          <a:xfrm>
            <a:off x="2033270" y="1036955"/>
            <a:ext cx="5480050" cy="583565"/>
          </a:xfrm>
          <a:prstGeom prst="rect">
            <a:avLst/>
          </a:prstGeom>
          <a:noFill/>
        </p:spPr>
        <p:txBody>
          <a:bodyPr wrap="square" rtlCol="0">
            <a:spAutoFit/>
          </a:bodyPr>
          <a:lstStyle/>
          <a:p>
            <a:r>
              <a:rPr lang="zh-CN" altLang="zh-CN" sz="3200" b="1"/>
              <a:t>学生习作</a:t>
            </a:r>
            <a:endParaRPr lang="zh-CN" altLang="zh-CN" sz="3200" b="1"/>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680403" y="0"/>
            <a:ext cx="5917927" cy="6858000"/>
          </a:xfrm>
          <a:prstGeom prst="rect">
            <a:avLst/>
          </a:prstGeom>
        </p:spPr>
      </p:pic>
      <p:sp>
        <p:nvSpPr>
          <p:cNvPr id="7" name="文本框 6"/>
          <p:cNvSpPr txBox="1"/>
          <p:nvPr/>
        </p:nvSpPr>
        <p:spPr>
          <a:xfrm>
            <a:off x="788760" y="1896201"/>
            <a:ext cx="3378109" cy="4154984"/>
          </a:xfrm>
          <a:prstGeom prst="rect">
            <a:avLst/>
          </a:prstGeom>
          <a:noFill/>
          <a:ln>
            <a:solidFill>
              <a:srgbClr val="13742F"/>
            </a:solidFill>
          </a:ln>
        </p:spPr>
        <p:txBody>
          <a:bodyPr wrap="square" rtlCol="0">
            <a:spAutoFit/>
          </a:bodyPr>
          <a:lstStyle/>
          <a:p>
            <a:r>
              <a:rPr lang="zh-CN" altLang="en-US" sz="2400" b="1" dirty="0" smtClean="0">
                <a:latin typeface="宋体" panose="02010600030101010101" pitchFamily="2" charset="-122"/>
                <a:ea typeface="宋体" panose="02010600030101010101" pitchFamily="2" charset="-122"/>
              </a:rPr>
              <a:t>点评：</a:t>
            </a:r>
            <a:r>
              <a:rPr lang="zh-CN" altLang="en-US" sz="2400" dirty="0">
                <a:latin typeface="宋体" panose="02010600030101010101" pitchFamily="2" charset="-122"/>
                <a:ea typeface="宋体" panose="02010600030101010101" pitchFamily="2" charset="-122"/>
              </a:rPr>
              <a:t>情节</a:t>
            </a:r>
            <a:r>
              <a:rPr lang="zh-CN" altLang="en-US" sz="2400" dirty="0" smtClean="0">
                <a:latin typeface="宋体" panose="02010600030101010101" pitchFamily="2" charset="-122"/>
                <a:ea typeface="宋体" panose="02010600030101010101" pitchFamily="2" charset="-122"/>
              </a:rPr>
              <a:t>合理，第一段中有情节波动，与天气状况相吻合。与段首句的衔接自然，表达上有少许错误，但语言形式比较丰富。第二段用感叹句呼应标题</a:t>
            </a:r>
            <a:r>
              <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rPr>
              <a:t>miracle</a:t>
            </a:r>
            <a:r>
              <a:rPr lang="zh-CN" altLang="en-US" sz="2400" dirty="0" smtClean="0">
                <a:latin typeface="宋体" panose="02010600030101010101" pitchFamily="2" charset="-122"/>
                <a:ea typeface="宋体" panose="02010600030101010101" pitchFamily="2" charset="-122"/>
              </a:rPr>
              <a:t>，但文末若能写到“汉堡”，情节会更完整。另外该同学的书写有待提高。</a:t>
            </a:r>
            <a:endParaRPr lang="zh-CN" altLang="en-US" sz="2400" dirty="0">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 name="圆角矩形 4"/>
          <p:cNvSpPr/>
          <p:nvPr/>
        </p:nvSpPr>
        <p:spPr>
          <a:xfrm>
            <a:off x="252730" y="78740"/>
            <a:ext cx="3117215" cy="586740"/>
          </a:xfrm>
          <a:prstGeom prst="roundRect">
            <a:avLst/>
          </a:prstGeom>
          <a:solidFill>
            <a:srgbClr val="C6E4E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solidFill>
                  <a:srgbClr val="990000"/>
                </a:solidFill>
                <a:latin typeface="微软雅黑" panose="020B0503020204020204" charset="-122"/>
                <a:ea typeface="微软雅黑" panose="020B0503020204020204" charset="-122"/>
              </a:rPr>
              <a:t>Appreciating </a:t>
            </a:r>
            <a:r>
              <a:rPr lang="en-US" altLang="zh-CN" sz="3200" b="1" dirty="0" smtClean="0">
                <a:solidFill>
                  <a:schemeClr val="tx1"/>
                </a:solidFill>
                <a:latin typeface="微软雅黑" panose="020B0503020204020204" charset="-122"/>
                <a:ea typeface="微软雅黑" panose="020B0503020204020204" charset="-122"/>
              </a:rPr>
              <a:t> </a:t>
            </a:r>
            <a:endParaRPr lang="zh-CN" altLang="en-US" sz="3200" b="1" dirty="0">
              <a:solidFill>
                <a:schemeClr val="tx1"/>
              </a:solidFill>
              <a:latin typeface="微软雅黑" panose="020B0503020204020204" charset="-122"/>
              <a:ea typeface="微软雅黑" panose="020B0503020204020204" charset="-122"/>
            </a:endParaRPr>
          </a:p>
        </p:txBody>
      </p:sp>
      <p:sp>
        <p:nvSpPr>
          <p:cNvPr id="2" name="圆角矩形 1"/>
          <p:cNvSpPr/>
          <p:nvPr/>
        </p:nvSpPr>
        <p:spPr>
          <a:xfrm>
            <a:off x="862965" y="1089025"/>
            <a:ext cx="726440" cy="531495"/>
          </a:xfrm>
          <a:prstGeom prst="roundRect">
            <a:avLst>
              <a:gd name="adj" fmla="val 18876"/>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solidFill>
                  <a:schemeClr val="tx1"/>
                </a:solidFill>
              </a:rPr>
              <a:t>1 </a:t>
            </a:r>
            <a:endParaRPr lang="en-US" altLang="zh-CN" sz="3200" b="1" dirty="0" smtClean="0">
              <a:solidFill>
                <a:schemeClr val="tx1"/>
              </a:solidFill>
            </a:endParaRPr>
          </a:p>
        </p:txBody>
      </p:sp>
      <p:sp>
        <p:nvSpPr>
          <p:cNvPr id="6" name="文本框 5"/>
          <p:cNvSpPr txBox="1"/>
          <p:nvPr/>
        </p:nvSpPr>
        <p:spPr>
          <a:xfrm>
            <a:off x="2033270" y="1036955"/>
            <a:ext cx="5480050" cy="583565"/>
          </a:xfrm>
          <a:prstGeom prst="rect">
            <a:avLst/>
          </a:prstGeom>
          <a:noFill/>
        </p:spPr>
        <p:txBody>
          <a:bodyPr wrap="square" rtlCol="0">
            <a:spAutoFit/>
          </a:bodyPr>
          <a:lstStyle/>
          <a:p>
            <a:r>
              <a:rPr lang="zh-CN" altLang="zh-CN" sz="3200" b="1"/>
              <a:t>学生习作</a:t>
            </a:r>
            <a:endParaRPr lang="zh-CN" altLang="zh-CN" sz="3200" b="1"/>
          </a:p>
        </p:txBody>
      </p:sp>
      <p:sp>
        <p:nvSpPr>
          <p:cNvPr id="7" name="文本框 6"/>
          <p:cNvSpPr txBox="1"/>
          <p:nvPr/>
        </p:nvSpPr>
        <p:spPr>
          <a:xfrm>
            <a:off x="788760" y="1896201"/>
            <a:ext cx="3378109" cy="3785652"/>
          </a:xfrm>
          <a:prstGeom prst="rect">
            <a:avLst/>
          </a:prstGeom>
          <a:noFill/>
          <a:ln>
            <a:solidFill>
              <a:srgbClr val="13742F"/>
            </a:solidFill>
          </a:ln>
        </p:spPr>
        <p:txBody>
          <a:bodyPr wrap="square" rtlCol="0">
            <a:spAutoFit/>
          </a:bodyPr>
          <a:lstStyle/>
          <a:p>
            <a:r>
              <a:rPr lang="zh-CN" altLang="en-US" sz="2400" b="1" dirty="0" smtClean="0">
                <a:latin typeface="宋体" panose="02010600030101010101" pitchFamily="2" charset="-122"/>
                <a:ea typeface="宋体" panose="02010600030101010101" pitchFamily="2" charset="-122"/>
              </a:rPr>
              <a:t>点评：</a:t>
            </a:r>
            <a:r>
              <a:rPr lang="zh-CN" altLang="en-US" sz="2400" dirty="0" smtClean="0">
                <a:latin typeface="宋体" panose="02010600030101010101" pitchFamily="2" charset="-122"/>
                <a:ea typeface="宋体" panose="02010600030101010101" pitchFamily="2" charset="-122"/>
              </a:rPr>
              <a:t>第一段中“朋友没有手机”这事应该有所交代，否则情节漏洞太明显。语言表达上力求形式丰富，但非谓语作状语时应注意逻辑主语的准确使用。文末的</a:t>
            </a:r>
            <a:endParaRPr lang="en-US" altLang="zh-CN" sz="2400" dirty="0" smtClean="0">
              <a:latin typeface="宋体" panose="02010600030101010101" pitchFamily="2" charset="-122"/>
              <a:ea typeface="宋体" panose="02010600030101010101" pitchFamily="2" charset="-122"/>
            </a:endParaRPr>
          </a:p>
          <a:p>
            <a:r>
              <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rPr>
              <a:t>miracle</a:t>
            </a:r>
            <a:r>
              <a:rPr lang="zh-CN" altLang="en-US" sz="2400" dirty="0" smtClean="0">
                <a:latin typeface="Times New Roman" panose="02020603050405020304" pitchFamily="18" charset="0"/>
                <a:ea typeface="宋体" panose="02010600030101010101" pitchFamily="2" charset="-122"/>
                <a:cs typeface="Times New Roman" panose="02020603050405020304" pitchFamily="18" charset="0"/>
              </a:rPr>
              <a:t>回应了标题，</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若</a:t>
            </a:r>
            <a:r>
              <a:rPr lang="zh-CN" altLang="en-US" sz="2400" dirty="0" smtClean="0">
                <a:latin typeface="Times New Roman" panose="02020603050405020304" pitchFamily="18" charset="0"/>
                <a:ea typeface="宋体" panose="02010600030101010101" pitchFamily="2" charset="-122"/>
                <a:cs typeface="Times New Roman" panose="02020603050405020304" pitchFamily="18" charset="0"/>
              </a:rPr>
              <a:t>能写到</a:t>
            </a:r>
            <a:r>
              <a:rPr lang="zh-CN" altLang="en-US" sz="2400" dirty="0" smtClean="0">
                <a:latin typeface="宋体" panose="02010600030101010101" pitchFamily="2" charset="-122"/>
                <a:ea typeface="宋体" panose="02010600030101010101" pitchFamily="2" charset="-122"/>
              </a:rPr>
              <a:t>“汉堡”，情节将更完整。</a:t>
            </a:r>
            <a:endParaRPr lang="zh-CN" altLang="en-US" sz="2400" dirty="0">
              <a:latin typeface="宋体" panose="02010600030101010101" pitchFamily="2" charset="-122"/>
              <a:ea typeface="宋体" panose="02010600030101010101" pitchFamily="2" charset="-122"/>
            </a:endParaRPr>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746171" y="0"/>
            <a:ext cx="5974079" cy="6858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文本框 2"/>
          <p:cNvSpPr txBox="1"/>
          <p:nvPr/>
        </p:nvSpPr>
        <p:spPr>
          <a:xfrm>
            <a:off x="158115" y="874395"/>
            <a:ext cx="11875770" cy="5581015"/>
          </a:xfrm>
          <a:prstGeom prst="rect">
            <a:avLst/>
          </a:prstGeom>
          <a:noFill/>
          <a:ln>
            <a:solidFill>
              <a:schemeClr val="tx1"/>
            </a:solidFill>
          </a:ln>
        </p:spPr>
        <p:txBody>
          <a:bodyPr wrap="square" rtlCol="0">
            <a:spAutoFit/>
          </a:bodyPr>
          <a:lstStyle/>
          <a:p>
            <a:pPr algn="l" fontAlgn="auto">
              <a:lnSpc>
                <a:spcPts val="3160"/>
              </a:lnSpc>
              <a:spcAft>
                <a:spcPts val="1200"/>
              </a:spcAft>
            </a:pPr>
            <a:r>
              <a:rPr lang="en-US" altLang="zh-CN" sz="3200" i="1" dirty="0" smtClean="0"/>
              <a:t>  </a:t>
            </a:r>
            <a:r>
              <a:rPr lang="en-US" altLang="zh-CN" sz="2800" b="1" i="1" dirty="0" smtClean="0">
                <a:solidFill>
                  <a:schemeClr val="tx1"/>
                </a:solidFill>
                <a:latin typeface="Times New Roman" panose="02020603050405020304" pitchFamily="18" charset="0"/>
                <a:cs typeface="Times New Roman" panose="02020603050405020304" pitchFamily="18" charset="0"/>
              </a:rPr>
              <a:t>I realized I had left it in the Uber car. </a:t>
            </a:r>
            <a:r>
              <a:rPr lang="en-US" altLang="zh-CN" sz="2800" b="1" dirty="0" smtClean="0">
                <a:solidFill>
                  <a:schemeClr val="tx1"/>
                </a:solidFill>
                <a:latin typeface="Times New Roman" panose="02020603050405020304" pitchFamily="18" charset="0"/>
                <a:cs typeface="Times New Roman" panose="02020603050405020304" pitchFamily="18" charset="0"/>
              </a:rPr>
              <a:t>The car was long gone, and so was my phone. Worried and anxious, I stood there with a glum look on the face. </a:t>
            </a:r>
            <a:r>
              <a:rPr lang="en-US" altLang="zh-CN" sz="2800" b="1" u="sng" dirty="0" smtClean="0">
                <a:solidFill>
                  <a:schemeClr val="tx1"/>
                </a:solidFill>
                <a:latin typeface="Times New Roman" panose="02020603050405020304" pitchFamily="18" charset="0"/>
                <a:cs typeface="Times New Roman" panose="02020603050405020304" pitchFamily="18" charset="0"/>
              </a:rPr>
              <a:t>Annette</a:t>
            </a:r>
            <a:r>
              <a:rPr lang="en-US" altLang="zh-CN" sz="2800" b="1" dirty="0" smtClean="0">
                <a:solidFill>
                  <a:schemeClr val="tx1"/>
                </a:solidFill>
                <a:latin typeface="Times New Roman" panose="02020603050405020304" pitchFamily="18" charset="0"/>
                <a:cs typeface="Times New Roman" panose="02020603050405020304" pitchFamily="18" charset="0"/>
              </a:rPr>
              <a:t> tried to comfort me as she took out her </a:t>
            </a:r>
            <a:r>
              <a:rPr lang="en-US" altLang="zh-CN" sz="2800" b="1" u="sng" dirty="0" smtClean="0">
                <a:solidFill>
                  <a:schemeClr val="tx1"/>
                </a:solidFill>
                <a:latin typeface="Times New Roman" panose="02020603050405020304" pitchFamily="18" charset="0"/>
                <a:cs typeface="Times New Roman" panose="02020603050405020304" pitchFamily="18" charset="0"/>
              </a:rPr>
              <a:t>phone</a:t>
            </a:r>
            <a:r>
              <a:rPr lang="en-US" altLang="zh-CN" sz="2800" b="1" dirty="0" smtClean="0">
                <a:solidFill>
                  <a:schemeClr val="tx1"/>
                </a:solidFill>
                <a:latin typeface="Times New Roman" panose="02020603050405020304" pitchFamily="18" charset="0"/>
                <a:cs typeface="Times New Roman" panose="02020603050405020304" pitchFamily="18" charset="0"/>
              </a:rPr>
              <a:t> and ordered another </a:t>
            </a:r>
            <a:r>
              <a:rPr lang="en-US" altLang="zh-CN" sz="2800" b="1" u="sng" dirty="0" smtClean="0">
                <a:solidFill>
                  <a:schemeClr val="tx1"/>
                </a:solidFill>
                <a:latin typeface="Times New Roman" panose="02020603050405020304" pitchFamily="18" charset="0"/>
                <a:cs typeface="Times New Roman" panose="02020603050405020304" pitchFamily="18" charset="0"/>
              </a:rPr>
              <a:t>Uber car</a:t>
            </a:r>
            <a:r>
              <a:rPr lang="en-US" altLang="zh-CN" sz="2800" b="1" dirty="0" smtClean="0">
                <a:solidFill>
                  <a:schemeClr val="tx1"/>
                </a:solidFill>
                <a:latin typeface="Times New Roman" panose="02020603050405020304" pitchFamily="18" charset="0"/>
                <a:cs typeface="Times New Roman" panose="02020603050405020304" pitchFamily="18" charset="0"/>
              </a:rPr>
              <a:t>. While waiting, I felt my mind was all </a:t>
            </a:r>
            <a:r>
              <a:rPr lang="en-US" altLang="zh-CN" sz="2800" b="1" dirty="0" smtClean="0">
                <a:solidFill>
                  <a:schemeClr val="tx1"/>
                </a:solidFill>
                <a:latin typeface="Times New Roman" panose="02020603050405020304" pitchFamily="18" charset="0"/>
                <a:cs typeface="Times New Roman" panose="02020603050405020304" pitchFamily="18" charset="0"/>
              </a:rPr>
              <a:t>confused. “</a:t>
            </a:r>
            <a:r>
              <a:rPr lang="en-US" altLang="zh-CN" sz="2800" b="1" dirty="0" smtClean="0">
                <a:solidFill>
                  <a:schemeClr val="tx1"/>
                </a:solidFill>
                <a:latin typeface="Times New Roman" panose="02020603050405020304" pitchFamily="18" charset="0"/>
                <a:cs typeface="Times New Roman" panose="02020603050405020304" pitchFamily="18" charset="0"/>
              </a:rPr>
              <a:t>What if my phone was taken by other </a:t>
            </a:r>
            <a:r>
              <a:rPr lang="en-US" altLang="zh-CN" sz="2800" b="1" dirty="0" smtClean="0">
                <a:solidFill>
                  <a:schemeClr val="tx1"/>
                </a:solidFill>
                <a:latin typeface="Times New Roman" panose="02020603050405020304" pitchFamily="18" charset="0"/>
                <a:cs typeface="Times New Roman" panose="02020603050405020304" pitchFamily="18" charset="0"/>
              </a:rPr>
              <a:t>passengers</a:t>
            </a:r>
            <a:r>
              <a:rPr lang="en-US" altLang="zh-CN" sz="2800" b="1" dirty="0" smtClean="0">
                <a:solidFill>
                  <a:schemeClr val="tx1"/>
                </a:solidFill>
                <a:latin typeface="Times New Roman" panose="02020603050405020304" pitchFamily="18" charset="0"/>
                <a:cs typeface="Times New Roman" panose="02020603050405020304" pitchFamily="18" charset="0"/>
              </a:rPr>
              <a:t>?” I muttered, sinking into depression. At that moment, the car arrived and drove us back to the </a:t>
            </a:r>
            <a:r>
              <a:rPr lang="en-US" altLang="zh-CN" sz="2800" b="1" u="sng" dirty="0" smtClean="0">
                <a:solidFill>
                  <a:schemeClr val="tx1"/>
                </a:solidFill>
                <a:latin typeface="Times New Roman" panose="02020603050405020304" pitchFamily="18" charset="0"/>
                <a:cs typeface="Times New Roman" panose="02020603050405020304" pitchFamily="18" charset="0"/>
              </a:rPr>
              <a:t>hotel</a:t>
            </a:r>
            <a:r>
              <a:rPr lang="en-US" altLang="zh-CN" sz="2800" b="1" dirty="0">
                <a:solidFill>
                  <a:schemeClr val="tx1"/>
                </a:solidFill>
                <a:latin typeface="Times New Roman" panose="02020603050405020304" pitchFamily="18" charset="0"/>
                <a:cs typeface="Times New Roman" panose="02020603050405020304" pitchFamily="18" charset="0"/>
              </a:rPr>
              <a:t>. </a:t>
            </a:r>
            <a:endParaRPr lang="en-US" altLang="zh-CN" sz="2800" b="1" dirty="0" smtClean="0">
              <a:solidFill>
                <a:schemeClr val="tx1"/>
              </a:solidFill>
              <a:latin typeface="Times New Roman" panose="02020603050405020304" pitchFamily="18" charset="0"/>
              <a:cs typeface="Times New Roman" panose="02020603050405020304" pitchFamily="18" charset="0"/>
            </a:endParaRPr>
          </a:p>
          <a:p>
            <a:pPr algn="l" fontAlgn="auto">
              <a:lnSpc>
                <a:spcPts val="3160"/>
              </a:lnSpc>
              <a:spcAft>
                <a:spcPts val="1200"/>
              </a:spcAft>
            </a:pPr>
            <a:r>
              <a:rPr lang="en-US" altLang="zh-CN" sz="2800" b="1" dirty="0">
                <a:solidFill>
                  <a:schemeClr val="tx1"/>
                </a:solidFill>
                <a:latin typeface="Times New Roman" panose="02020603050405020304" pitchFamily="18" charset="0"/>
                <a:cs typeface="Times New Roman" panose="02020603050405020304" pitchFamily="18" charset="0"/>
              </a:rPr>
              <a:t> </a:t>
            </a:r>
            <a:r>
              <a:rPr lang="en-US" altLang="zh-CN" sz="2800" b="1" dirty="0" smtClean="0">
                <a:solidFill>
                  <a:schemeClr val="tx1"/>
                </a:solidFill>
                <a:latin typeface="Times New Roman" panose="02020603050405020304" pitchFamily="18" charset="0"/>
                <a:cs typeface="Times New Roman" panose="02020603050405020304" pitchFamily="18" charset="0"/>
              </a:rPr>
              <a:t> </a:t>
            </a:r>
            <a:r>
              <a:rPr lang="en-US" altLang="zh-CN" sz="2800" b="1" i="1" dirty="0" smtClean="0">
                <a:solidFill>
                  <a:schemeClr val="tx1"/>
                </a:solidFill>
                <a:latin typeface="Times New Roman" panose="02020603050405020304" pitchFamily="18" charset="0"/>
                <a:cs typeface="Times New Roman" panose="02020603050405020304" pitchFamily="18" charset="0"/>
              </a:rPr>
              <a:t>As </a:t>
            </a:r>
            <a:r>
              <a:rPr lang="en-US" altLang="zh-CN" sz="2800" b="1" i="1" dirty="0">
                <a:solidFill>
                  <a:schemeClr val="tx1"/>
                </a:solidFill>
                <a:latin typeface="Times New Roman" panose="02020603050405020304" pitchFamily="18" charset="0"/>
                <a:cs typeface="Times New Roman" panose="02020603050405020304" pitchFamily="18" charset="0"/>
              </a:rPr>
              <a:t>we pulled into the parking lot, I suddenly saw our first Uber car. </a:t>
            </a:r>
            <a:r>
              <a:rPr lang="en-US" altLang="zh-CN" sz="2800" b="1" dirty="0">
                <a:solidFill>
                  <a:schemeClr val="tx1"/>
                </a:solidFill>
                <a:latin typeface="Times New Roman" panose="02020603050405020304" pitchFamily="18" charset="0"/>
                <a:cs typeface="Times New Roman" panose="02020603050405020304" pitchFamily="18" charset="0"/>
              </a:rPr>
              <a:t>“Annette, that’s the car.” I yelled excitedly and rushed to it. The driver seemingly recognized me. “I spotted a phone on the back seat just now and was wondering how to </a:t>
            </a:r>
            <a:r>
              <a:rPr lang="en-US" altLang="zh-CN" sz="2800" b="1" dirty="0" smtClean="0">
                <a:solidFill>
                  <a:schemeClr val="tx1"/>
                </a:solidFill>
                <a:latin typeface="Times New Roman" panose="02020603050405020304" pitchFamily="18" charset="0"/>
                <a:cs typeface="Times New Roman" panose="02020603050405020304" pitchFamily="18" charset="0"/>
              </a:rPr>
              <a:t>get </a:t>
            </a:r>
            <a:r>
              <a:rPr lang="en-US" altLang="zh-CN" sz="2800" b="1" dirty="0">
                <a:solidFill>
                  <a:schemeClr val="tx1"/>
                </a:solidFill>
                <a:latin typeface="Times New Roman" panose="02020603050405020304" pitchFamily="18" charset="0"/>
                <a:cs typeface="Times New Roman" panose="02020603050405020304" pitchFamily="18" charset="0"/>
              </a:rPr>
              <a:t>you. </a:t>
            </a:r>
            <a:r>
              <a:rPr lang="en-US" altLang="zh-CN" sz="2800" b="1" dirty="0" smtClean="0">
                <a:solidFill>
                  <a:schemeClr val="tx1"/>
                </a:solidFill>
                <a:latin typeface="Times New Roman" panose="02020603050405020304" pitchFamily="18" charset="0"/>
                <a:cs typeface="Times New Roman" panose="02020603050405020304" pitchFamily="18" charset="0"/>
              </a:rPr>
              <a:t>It is really a </a:t>
            </a:r>
            <a:r>
              <a:rPr lang="en-US" altLang="zh-CN" sz="2800" b="1" dirty="0">
                <a:solidFill>
                  <a:schemeClr val="tx1"/>
                </a:solidFill>
                <a:latin typeface="Times New Roman" panose="02020603050405020304" pitchFamily="18" charset="0"/>
                <a:cs typeface="Times New Roman" panose="02020603050405020304" pitchFamily="18" charset="0"/>
              </a:rPr>
              <a:t>miracle.” he smiled brightly when he handed the phone to me. Holding the phone, I thanked him millions of times. Then </a:t>
            </a:r>
            <a:r>
              <a:rPr lang="en-US" altLang="zh-CN" sz="2800" b="1" dirty="0" smtClean="0">
                <a:solidFill>
                  <a:schemeClr val="tx1"/>
                </a:solidFill>
                <a:latin typeface="Times New Roman" panose="02020603050405020304" pitchFamily="18" charset="0"/>
                <a:cs typeface="Times New Roman" panose="02020603050405020304" pitchFamily="18" charset="0"/>
              </a:rPr>
              <a:t>he took </a:t>
            </a:r>
            <a:r>
              <a:rPr lang="en-US" altLang="zh-CN" sz="2800" b="1" dirty="0">
                <a:solidFill>
                  <a:schemeClr val="tx1"/>
                </a:solidFill>
                <a:latin typeface="Times New Roman" panose="02020603050405020304" pitchFamily="18" charset="0"/>
                <a:cs typeface="Times New Roman" panose="02020603050405020304" pitchFamily="18" charset="0"/>
              </a:rPr>
              <a:t>us to another </a:t>
            </a:r>
            <a:r>
              <a:rPr lang="en-US" altLang="zh-CN" sz="2800" b="1" u="sng" dirty="0">
                <a:solidFill>
                  <a:schemeClr val="tx1"/>
                </a:solidFill>
                <a:latin typeface="Times New Roman" panose="02020603050405020304" pitchFamily="18" charset="0"/>
                <a:cs typeface="Times New Roman" panose="02020603050405020304" pitchFamily="18" charset="0"/>
              </a:rPr>
              <a:t>restaurant</a:t>
            </a:r>
            <a:r>
              <a:rPr lang="en-US" altLang="zh-CN" sz="2800" b="1" dirty="0">
                <a:solidFill>
                  <a:schemeClr val="tx1"/>
                </a:solidFill>
                <a:latin typeface="Times New Roman" panose="02020603050405020304" pitchFamily="18" charset="0"/>
                <a:cs typeface="Times New Roman" panose="02020603050405020304" pitchFamily="18" charset="0"/>
              </a:rPr>
              <a:t> and we finally had </a:t>
            </a:r>
            <a:r>
              <a:rPr lang="en-US" altLang="zh-CN" sz="2800" b="1" u="sng" dirty="0">
                <a:solidFill>
                  <a:schemeClr val="tx1"/>
                </a:solidFill>
                <a:latin typeface="Times New Roman" panose="02020603050405020304" pitchFamily="18" charset="0"/>
                <a:cs typeface="Times New Roman" panose="02020603050405020304" pitchFamily="18" charset="0"/>
              </a:rPr>
              <a:t>hamburgers</a:t>
            </a:r>
            <a:r>
              <a:rPr lang="en-US" altLang="zh-CN" sz="2800" b="1" dirty="0">
                <a:solidFill>
                  <a:schemeClr val="tx1"/>
                </a:solidFill>
                <a:latin typeface="Times New Roman" panose="02020603050405020304" pitchFamily="18" charset="0"/>
                <a:cs typeface="Times New Roman" panose="02020603050405020304" pitchFamily="18" charset="0"/>
              </a:rPr>
              <a:t>. Never had I ever eaten such tasty hamburgers.  </a:t>
            </a:r>
            <a:endParaRPr lang="en-US" altLang="zh-CN" sz="2800" b="1" dirty="0">
              <a:solidFill>
                <a:schemeClr val="tx1"/>
              </a:solidFill>
              <a:latin typeface="Times New Roman" panose="02020603050405020304" pitchFamily="18" charset="0"/>
              <a:cs typeface="Times New Roman" panose="02020603050405020304" pitchFamily="18" charset="0"/>
            </a:endParaRPr>
          </a:p>
        </p:txBody>
      </p:sp>
      <p:sp>
        <p:nvSpPr>
          <p:cNvPr id="2" name="圆角矩形 1"/>
          <p:cNvSpPr/>
          <p:nvPr/>
        </p:nvSpPr>
        <p:spPr>
          <a:xfrm>
            <a:off x="452120" y="212725"/>
            <a:ext cx="726440" cy="531495"/>
          </a:xfrm>
          <a:prstGeom prst="roundRect">
            <a:avLst>
              <a:gd name="adj" fmla="val 18876"/>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solidFill>
                  <a:schemeClr val="tx1"/>
                </a:solidFill>
              </a:rPr>
              <a:t>2 </a:t>
            </a:r>
            <a:endParaRPr lang="en-US" altLang="zh-CN" sz="3200" b="1" dirty="0" smtClean="0">
              <a:solidFill>
                <a:schemeClr val="tx1"/>
              </a:solidFill>
            </a:endParaRPr>
          </a:p>
        </p:txBody>
      </p:sp>
      <p:sp>
        <p:nvSpPr>
          <p:cNvPr id="6" name="文本框 5"/>
          <p:cNvSpPr txBox="1"/>
          <p:nvPr/>
        </p:nvSpPr>
        <p:spPr>
          <a:xfrm>
            <a:off x="1622425" y="186690"/>
            <a:ext cx="5480050" cy="583565"/>
          </a:xfrm>
          <a:prstGeom prst="rect">
            <a:avLst/>
          </a:prstGeom>
          <a:noFill/>
        </p:spPr>
        <p:txBody>
          <a:bodyPr wrap="square" rtlCol="0">
            <a:spAutoFit/>
          </a:bodyPr>
          <a:lstStyle/>
          <a:p>
            <a:r>
              <a:rPr lang="zh-CN" altLang="zh-CN" sz="3200" b="1"/>
              <a:t>参考范文</a:t>
            </a:r>
            <a:endParaRPr lang="zh-CN" altLang="zh-CN" sz="3200" b="1"/>
          </a:p>
        </p:txBody>
      </p:sp>
      <p:graphicFrame>
        <p:nvGraphicFramePr>
          <p:cNvPr id="9" name="图示 8"/>
          <p:cNvGraphicFramePr/>
          <p:nvPr/>
        </p:nvGraphicFramePr>
        <p:xfrm>
          <a:off x="3095970" y="1523728"/>
          <a:ext cx="5538125" cy="360222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7" name="TextBox 9"/>
          <p:cNvSpPr txBox="1"/>
          <p:nvPr/>
        </p:nvSpPr>
        <p:spPr>
          <a:xfrm>
            <a:off x="6066155" y="3731895"/>
            <a:ext cx="1903730" cy="491490"/>
          </a:xfrm>
          <a:prstGeom prst="rect">
            <a:avLst/>
          </a:prstGeom>
          <a:noFill/>
        </p:spPr>
        <p:txBody>
          <a:bodyPr wrap="square" rtlCol="0">
            <a:spAutoFit/>
          </a:bodyPr>
          <a:lstStyle/>
          <a:p>
            <a:pPr lvl="0"/>
            <a:r>
              <a:rPr lang="en-US" altLang="zh-CN" sz="2600" b="1" dirty="0" smtClean="0"/>
              <a:t>Language</a:t>
            </a:r>
            <a:r>
              <a:rPr lang="en-US" altLang="zh-CN" sz="2400" b="1" dirty="0" smtClean="0"/>
              <a:t> </a:t>
            </a:r>
            <a:endParaRPr lang="zh-CN" altLang="zh-CN" sz="2400" b="1" dirty="0"/>
          </a:p>
        </p:txBody>
      </p:sp>
      <p:sp>
        <p:nvSpPr>
          <p:cNvPr id="8" name="TextBox 10"/>
          <p:cNvSpPr txBox="1"/>
          <p:nvPr/>
        </p:nvSpPr>
        <p:spPr>
          <a:xfrm>
            <a:off x="5163283" y="2303502"/>
            <a:ext cx="1404032" cy="588279"/>
          </a:xfrm>
          <a:prstGeom prst="rect">
            <a:avLst/>
          </a:prstGeom>
          <a:noFill/>
        </p:spPr>
        <p:txBody>
          <a:bodyPr wrap="square" rtlCol="0">
            <a:spAutoFit/>
          </a:bodyPr>
          <a:lstStyle/>
          <a:p>
            <a:pPr lvl="0"/>
            <a:r>
              <a:rPr lang="en-US" altLang="zh-CN" sz="2800" b="1" dirty="0" smtClean="0"/>
              <a:t>Theme </a:t>
            </a:r>
            <a:endParaRPr lang="zh-CN" altLang="zh-CN" sz="28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4" name="文本框 13"/>
          <p:cNvSpPr txBox="1"/>
          <p:nvPr/>
        </p:nvSpPr>
        <p:spPr>
          <a:xfrm>
            <a:off x="2674167" y="2375263"/>
            <a:ext cx="7811589" cy="1445260"/>
          </a:xfrm>
          <a:prstGeom prst="rect">
            <a:avLst/>
          </a:prstGeom>
          <a:noFill/>
        </p:spPr>
        <p:txBody>
          <a:bodyPr wrap="square" rtlCol="0">
            <a:spAutoFit/>
          </a:bodyPr>
          <a:lstStyle/>
          <a:p>
            <a:r>
              <a:rPr lang="en-US" altLang="zh-CN" sz="8800" b="1" dirty="0">
                <a:solidFill>
                  <a:srgbClr val="FF0000"/>
                </a:solidFill>
                <a:latin typeface="微软雅黑" panose="020B0503020204020204" charset="-122"/>
                <a:ea typeface="微软雅黑" panose="020B0503020204020204" charset="-122"/>
              </a:rPr>
              <a:t>Thank You!</a:t>
            </a:r>
            <a:endParaRPr lang="zh-CN" altLang="en-US" sz="8800" dirty="0">
              <a:solidFill>
                <a:srgbClr val="FF0000"/>
              </a:solidFill>
              <a:latin typeface="微软雅黑" panose="020B0503020204020204" charset="-122"/>
              <a:ea typeface="微软雅黑" panose="020B0503020204020204" charset="-122"/>
            </a:endParaRPr>
          </a:p>
        </p:txBody>
      </p:sp>
    </p:spTree>
    <p:custDataLst>
      <p:tags r:id="rId1"/>
    </p:custDataLst>
  </p:cSld>
  <p:clrMapOvr>
    <a:masterClrMapping/>
  </p:clrMapOvr>
  <p:transition>
    <p:wheel spokes="8"/>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22513" y="496389"/>
            <a:ext cx="11234058" cy="4760278"/>
          </a:xfrm>
          <a:prstGeom prst="rect">
            <a:avLst/>
          </a:prstGeom>
          <a:noFill/>
        </p:spPr>
        <p:txBody>
          <a:bodyPr wrap="square" rtlCol="0">
            <a:spAutoFit/>
          </a:bodyPr>
          <a:lstStyle/>
          <a:p>
            <a:pPr>
              <a:lnSpc>
                <a:spcPts val="5200"/>
              </a:lnSpc>
            </a:pPr>
            <a:r>
              <a:rPr lang="en-US" altLang="zh-CN" sz="4000" b="1" dirty="0" smtClean="0"/>
              <a:t>1. </a:t>
            </a:r>
            <a:r>
              <a:rPr lang="zh-CN" altLang="en-US" sz="4000" b="1" dirty="0" smtClean="0"/>
              <a:t>注意时态的准确性：</a:t>
            </a:r>
            <a:r>
              <a:rPr lang="zh-CN" altLang="en-US" sz="4000" b="1" dirty="0" smtClean="0">
                <a:solidFill>
                  <a:srgbClr val="0070C0"/>
                </a:solidFill>
              </a:rPr>
              <a:t>续写（过去式）</a:t>
            </a:r>
            <a:endParaRPr lang="en-US" altLang="zh-CN" sz="4000" b="1" dirty="0" smtClean="0">
              <a:solidFill>
                <a:srgbClr val="0070C0"/>
              </a:solidFill>
            </a:endParaRPr>
          </a:p>
          <a:p>
            <a:pPr>
              <a:lnSpc>
                <a:spcPts val="5200"/>
              </a:lnSpc>
            </a:pPr>
            <a:r>
              <a:rPr lang="en-US" altLang="zh-CN" sz="4000" b="1" dirty="0" smtClean="0"/>
              <a:t>2. </a:t>
            </a:r>
            <a:r>
              <a:rPr lang="zh-CN" altLang="en-US" sz="4000" b="1" dirty="0" smtClean="0"/>
              <a:t>注意原文的细节：</a:t>
            </a:r>
            <a:endParaRPr lang="en-US" altLang="zh-CN" sz="4000" b="1" dirty="0" smtClean="0"/>
          </a:p>
          <a:p>
            <a:pPr>
              <a:lnSpc>
                <a:spcPts val="5200"/>
              </a:lnSpc>
            </a:pPr>
            <a:r>
              <a:rPr lang="en-US" altLang="zh-CN" sz="4000" b="1" dirty="0"/>
              <a:t> </a:t>
            </a:r>
            <a:r>
              <a:rPr lang="en-US" altLang="zh-CN" sz="4000" b="1" dirty="0" smtClean="0"/>
              <a:t>   </a:t>
            </a:r>
            <a:r>
              <a:rPr lang="zh-CN" altLang="en-US" sz="4000" b="1" dirty="0" smtClean="0"/>
              <a:t>时间：</a:t>
            </a:r>
            <a:endParaRPr lang="en-US" altLang="zh-CN" sz="4000" b="1" dirty="0" smtClean="0"/>
          </a:p>
          <a:p>
            <a:pPr>
              <a:lnSpc>
                <a:spcPts val="5200"/>
              </a:lnSpc>
            </a:pPr>
            <a:endParaRPr lang="en-US" altLang="zh-CN" sz="4000" b="1" dirty="0" smtClean="0"/>
          </a:p>
          <a:p>
            <a:pPr>
              <a:lnSpc>
                <a:spcPts val="5200"/>
              </a:lnSpc>
            </a:pPr>
            <a:r>
              <a:rPr lang="en-US" altLang="zh-CN" sz="4000" b="1" dirty="0"/>
              <a:t> </a:t>
            </a:r>
            <a:r>
              <a:rPr lang="en-US" altLang="zh-CN" sz="4000" b="1" dirty="0" smtClean="0"/>
              <a:t>   Uber car</a:t>
            </a:r>
            <a:endParaRPr lang="en-US" altLang="zh-CN" sz="4000" b="1" dirty="0" smtClean="0"/>
          </a:p>
          <a:p>
            <a:pPr>
              <a:lnSpc>
                <a:spcPts val="5200"/>
              </a:lnSpc>
            </a:pPr>
            <a:r>
              <a:rPr lang="en-US" altLang="zh-CN" sz="4000" b="1" dirty="0" smtClean="0"/>
              <a:t>    parking lot  </a:t>
            </a:r>
            <a:endParaRPr lang="en-US" altLang="zh-CN" sz="4000" b="1" dirty="0" smtClean="0"/>
          </a:p>
          <a:p>
            <a:pPr>
              <a:lnSpc>
                <a:spcPts val="5200"/>
              </a:lnSpc>
            </a:pPr>
            <a:r>
              <a:rPr lang="en-US" altLang="zh-CN" sz="4000" b="1" dirty="0" smtClean="0"/>
              <a:t>4. </a:t>
            </a:r>
            <a:r>
              <a:rPr lang="zh-CN" altLang="en-US" sz="4000" b="1" dirty="0" smtClean="0"/>
              <a:t>回应原文：</a:t>
            </a:r>
            <a:endParaRPr lang="en-US" altLang="zh-CN" sz="4000" b="1" dirty="0"/>
          </a:p>
        </p:txBody>
      </p:sp>
      <p:sp>
        <p:nvSpPr>
          <p:cNvPr id="3" name="文本框 2"/>
          <p:cNvSpPr txBox="1"/>
          <p:nvPr/>
        </p:nvSpPr>
        <p:spPr>
          <a:xfrm>
            <a:off x="5024845" y="1905262"/>
            <a:ext cx="4397829" cy="523220"/>
          </a:xfrm>
          <a:prstGeom prst="rect">
            <a:avLst/>
          </a:prstGeom>
          <a:noFill/>
        </p:spPr>
        <p:txBody>
          <a:bodyPr wrap="square" rtlCol="0">
            <a:spAutoFit/>
          </a:bodyPr>
          <a:lstStyle/>
          <a:p>
            <a:r>
              <a:rPr lang="zh-CN" altLang="en-US" sz="2800" b="1" dirty="0" smtClean="0">
                <a:solidFill>
                  <a:srgbClr val="FF0000"/>
                </a:solidFill>
              </a:rPr>
              <a:t>建议：不要写电闪雷鸣！</a:t>
            </a:r>
            <a:endParaRPr lang="zh-CN" altLang="en-US" sz="2800" b="1" dirty="0">
              <a:solidFill>
                <a:srgbClr val="FF0000"/>
              </a:solidFill>
            </a:endParaRPr>
          </a:p>
        </p:txBody>
      </p:sp>
      <p:sp>
        <p:nvSpPr>
          <p:cNvPr id="4" name="文本框 3"/>
          <p:cNvSpPr txBox="1"/>
          <p:nvPr/>
        </p:nvSpPr>
        <p:spPr>
          <a:xfrm>
            <a:off x="2438397" y="1905262"/>
            <a:ext cx="2812869" cy="523220"/>
          </a:xfrm>
          <a:prstGeom prst="rect">
            <a:avLst/>
          </a:prstGeom>
          <a:noFill/>
        </p:spPr>
        <p:txBody>
          <a:bodyPr wrap="square" rtlCol="0">
            <a:spAutoFit/>
          </a:bodyPr>
          <a:lstStyle/>
          <a:p>
            <a:r>
              <a:rPr lang="en-US" altLang="zh-CN" sz="2800" b="1" dirty="0" smtClean="0">
                <a:solidFill>
                  <a:srgbClr val="0070C0"/>
                </a:solidFill>
              </a:rPr>
              <a:t>Valentine’s Day</a:t>
            </a:r>
            <a:endParaRPr lang="zh-CN" altLang="en-US" sz="2800" b="1" dirty="0">
              <a:solidFill>
                <a:srgbClr val="0070C0"/>
              </a:solidFill>
            </a:endParaRPr>
          </a:p>
        </p:txBody>
      </p:sp>
      <p:sp>
        <p:nvSpPr>
          <p:cNvPr id="5" name="文本框 4"/>
          <p:cNvSpPr txBox="1"/>
          <p:nvPr/>
        </p:nvSpPr>
        <p:spPr>
          <a:xfrm>
            <a:off x="975360" y="2671087"/>
            <a:ext cx="9901647" cy="523220"/>
          </a:xfrm>
          <a:prstGeom prst="rect">
            <a:avLst/>
          </a:prstGeom>
          <a:noFill/>
        </p:spPr>
        <p:txBody>
          <a:bodyPr wrap="square" rtlCol="0">
            <a:spAutoFit/>
          </a:bodyPr>
          <a:lstStyle/>
          <a:p>
            <a:r>
              <a:rPr lang="zh-CN" altLang="en-US" sz="2800" b="1" dirty="0" smtClean="0">
                <a:solidFill>
                  <a:srgbClr val="00B0F0"/>
                </a:solidFill>
              </a:rPr>
              <a:t>故事发生在开会当天吗？</a:t>
            </a:r>
            <a:endParaRPr lang="zh-CN" altLang="en-US" sz="2800" b="1" dirty="0">
              <a:solidFill>
                <a:srgbClr val="00B0F0"/>
              </a:solidFill>
            </a:endParaRPr>
          </a:p>
        </p:txBody>
      </p:sp>
      <p:sp>
        <p:nvSpPr>
          <p:cNvPr id="6" name="文本框 5"/>
          <p:cNvSpPr txBox="1"/>
          <p:nvPr/>
        </p:nvSpPr>
        <p:spPr>
          <a:xfrm>
            <a:off x="3304902" y="3252760"/>
            <a:ext cx="1846217" cy="523220"/>
          </a:xfrm>
          <a:prstGeom prst="rect">
            <a:avLst/>
          </a:prstGeom>
          <a:noFill/>
        </p:spPr>
        <p:txBody>
          <a:bodyPr wrap="square" rtlCol="0">
            <a:spAutoFit/>
          </a:bodyPr>
          <a:lstStyle/>
          <a:p>
            <a:r>
              <a:rPr lang="zh-CN" altLang="en-US" sz="2800" b="1" dirty="0" smtClean="0">
                <a:solidFill>
                  <a:srgbClr val="0070C0"/>
                </a:solidFill>
              </a:rPr>
              <a:t>优步</a:t>
            </a:r>
            <a:endParaRPr lang="zh-CN" altLang="en-US" sz="2800" b="1" dirty="0">
              <a:solidFill>
                <a:srgbClr val="0070C0"/>
              </a:solidFill>
            </a:endParaRPr>
          </a:p>
        </p:txBody>
      </p:sp>
      <p:sp>
        <p:nvSpPr>
          <p:cNvPr id="7" name="文本框 6"/>
          <p:cNvSpPr txBox="1"/>
          <p:nvPr/>
        </p:nvSpPr>
        <p:spPr>
          <a:xfrm>
            <a:off x="5151119" y="2593151"/>
            <a:ext cx="3744685" cy="830997"/>
          </a:xfrm>
          <a:prstGeom prst="rect">
            <a:avLst/>
          </a:prstGeom>
          <a:noFill/>
        </p:spPr>
        <p:txBody>
          <a:bodyPr wrap="square" rtlCol="0">
            <a:spAutoFit/>
          </a:bodyPr>
          <a:lstStyle/>
          <a:p>
            <a:r>
              <a:rPr lang="en-US" altLang="zh-CN" sz="2400" dirty="0" smtClean="0">
                <a:solidFill>
                  <a:srgbClr val="FF0000"/>
                </a:solidFill>
              </a:rPr>
              <a:t>We wanted to get there the day before the conference…</a:t>
            </a:r>
            <a:endParaRPr lang="zh-CN" altLang="en-US" sz="2400" dirty="0">
              <a:solidFill>
                <a:srgbClr val="FF0000"/>
              </a:solidFill>
            </a:endParaRPr>
          </a:p>
        </p:txBody>
      </p:sp>
      <p:sp>
        <p:nvSpPr>
          <p:cNvPr id="8" name="文本框 7"/>
          <p:cNvSpPr txBox="1"/>
          <p:nvPr/>
        </p:nvSpPr>
        <p:spPr>
          <a:xfrm>
            <a:off x="3654417" y="3897971"/>
            <a:ext cx="1980029" cy="523220"/>
          </a:xfrm>
          <a:prstGeom prst="rect">
            <a:avLst/>
          </a:prstGeom>
          <a:noFill/>
        </p:spPr>
        <p:txBody>
          <a:bodyPr wrap="none" rtlCol="0">
            <a:spAutoFit/>
          </a:bodyPr>
          <a:lstStyle/>
          <a:p>
            <a:r>
              <a:rPr lang="zh-CN" altLang="en-US" sz="2800" b="1" dirty="0" smtClean="0">
                <a:solidFill>
                  <a:srgbClr val="0070C0"/>
                </a:solidFill>
              </a:rPr>
              <a:t>泛指的概念</a:t>
            </a:r>
            <a:endParaRPr lang="zh-CN" altLang="en-US" sz="2800" b="1" dirty="0">
              <a:solidFill>
                <a:srgbClr val="0070C0"/>
              </a:solidFill>
            </a:endParaRPr>
          </a:p>
        </p:txBody>
      </p:sp>
      <p:sp>
        <p:nvSpPr>
          <p:cNvPr id="9" name="文本框 8"/>
          <p:cNvSpPr txBox="1"/>
          <p:nvPr/>
        </p:nvSpPr>
        <p:spPr>
          <a:xfrm>
            <a:off x="3579223" y="4484986"/>
            <a:ext cx="5843451" cy="707886"/>
          </a:xfrm>
          <a:prstGeom prst="rect">
            <a:avLst/>
          </a:prstGeom>
          <a:noFill/>
        </p:spPr>
        <p:txBody>
          <a:bodyPr wrap="square" rtlCol="0">
            <a:spAutoFit/>
          </a:bodyPr>
          <a:lstStyle/>
          <a:p>
            <a:r>
              <a:rPr lang="en-US" altLang="zh-CN" sz="4000" b="1" dirty="0">
                <a:solidFill>
                  <a:srgbClr val="FF0000"/>
                </a:solidFill>
              </a:rPr>
              <a:t>hamburger</a:t>
            </a:r>
            <a:r>
              <a:rPr lang="zh-CN" altLang="en-US" sz="4000" b="1" dirty="0">
                <a:solidFill>
                  <a:srgbClr val="FF0000"/>
                </a:solidFill>
              </a:rPr>
              <a:t>、</a:t>
            </a:r>
            <a:r>
              <a:rPr lang="en-US" altLang="zh-CN" sz="4000" b="1" dirty="0">
                <a:solidFill>
                  <a:srgbClr val="FF0000"/>
                </a:solidFill>
              </a:rPr>
              <a:t>miracle </a:t>
            </a:r>
            <a:endParaRPr lang="en-US" altLang="zh-CN" sz="4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297575" y="5111931"/>
            <a:ext cx="5033556" cy="523220"/>
          </a:xfrm>
          <a:prstGeom prst="rect">
            <a:avLst/>
          </a:prstGeom>
          <a:noFill/>
        </p:spPr>
        <p:txBody>
          <a:bodyPr wrap="square" rtlCol="0">
            <a:spAutoFit/>
          </a:bodyPr>
          <a:lstStyle/>
          <a:p>
            <a:r>
              <a:rPr lang="en-US" altLang="zh-CN" sz="2800" b="1" dirty="0">
                <a:solidFill>
                  <a:srgbClr val="C00000"/>
                </a:solidFill>
              </a:rPr>
              <a:t>k</a:t>
            </a:r>
            <a:r>
              <a:rPr lang="en-US" altLang="zh-CN" sz="2800" b="1" dirty="0" smtClean="0">
                <a:solidFill>
                  <a:srgbClr val="C00000"/>
                </a:solidFill>
              </a:rPr>
              <a:t>nock at the window/door</a:t>
            </a:r>
            <a:endParaRPr lang="zh-CN" altLang="en-US" sz="2800" b="1" dirty="0">
              <a:solidFill>
                <a:srgbClr val="C00000"/>
              </a:solidFill>
            </a:endParaRPr>
          </a:p>
        </p:txBody>
      </p:sp>
      <p:sp>
        <p:nvSpPr>
          <p:cNvPr id="4" name="文本框 3"/>
          <p:cNvSpPr txBox="1"/>
          <p:nvPr/>
        </p:nvSpPr>
        <p:spPr>
          <a:xfrm>
            <a:off x="1227906" y="269966"/>
            <a:ext cx="6984275" cy="3323987"/>
          </a:xfrm>
          <a:prstGeom prst="rect">
            <a:avLst/>
          </a:prstGeom>
          <a:noFill/>
          <a:ln w="3175">
            <a:solidFill>
              <a:schemeClr val="tx1"/>
            </a:solidFill>
          </a:ln>
        </p:spPr>
        <p:txBody>
          <a:bodyPr wrap="square" rtlCol="0">
            <a:spAutoFit/>
          </a:bodyPr>
          <a:lstStyle/>
          <a:p>
            <a:r>
              <a:rPr lang="zh-CN" altLang="en-US" sz="3200" b="1" dirty="0" smtClean="0">
                <a:solidFill>
                  <a:srgbClr val="0070C0"/>
                </a:solidFill>
              </a:rPr>
              <a:t>形容词</a:t>
            </a:r>
            <a:r>
              <a:rPr lang="zh-CN" altLang="en-US" sz="3200" b="1" dirty="0" smtClean="0"/>
              <a:t>：</a:t>
            </a:r>
            <a:endParaRPr lang="en-US" altLang="zh-CN" sz="3200" b="1" dirty="0" smtClean="0"/>
          </a:p>
          <a:p>
            <a:r>
              <a:rPr lang="en-US" altLang="zh-CN" sz="3200" b="1" dirty="0" smtClean="0"/>
              <a:t>worried/concerned  </a:t>
            </a:r>
            <a:r>
              <a:rPr lang="zh-CN" altLang="en-US" sz="3200" b="1" dirty="0" smtClean="0"/>
              <a:t>担心的</a:t>
            </a:r>
            <a:r>
              <a:rPr lang="en-US" altLang="zh-CN" sz="3200" b="1" dirty="0" smtClean="0"/>
              <a:t> </a:t>
            </a:r>
            <a:endParaRPr lang="en-US" altLang="zh-CN" sz="3200" b="1" dirty="0" smtClean="0"/>
          </a:p>
          <a:p>
            <a:r>
              <a:rPr lang="en-US" altLang="zh-CN" sz="3200" b="1" dirty="0" smtClean="0"/>
              <a:t>anxious   </a:t>
            </a:r>
            <a:r>
              <a:rPr lang="zh-CN" altLang="en-US" sz="3200" b="1" dirty="0" smtClean="0"/>
              <a:t>担心的，焦虑的</a:t>
            </a:r>
            <a:endParaRPr lang="en-US" altLang="zh-CN" sz="3200" b="1" dirty="0" smtClean="0"/>
          </a:p>
          <a:p>
            <a:r>
              <a:rPr lang="en-US" altLang="zh-CN" sz="3200" b="1" dirty="0"/>
              <a:t>d</a:t>
            </a:r>
            <a:r>
              <a:rPr lang="en-US" altLang="zh-CN" sz="3200" b="1" dirty="0" smtClean="0"/>
              <a:t>epressed   </a:t>
            </a:r>
            <a:r>
              <a:rPr lang="zh-CN" altLang="en-US" sz="3200" b="1" dirty="0" smtClean="0"/>
              <a:t>抑郁</a:t>
            </a:r>
            <a:r>
              <a:rPr lang="zh-CN" altLang="en-US" sz="3200" b="1" dirty="0"/>
              <a:t>的</a:t>
            </a:r>
            <a:r>
              <a:rPr lang="en-US" altLang="zh-CN" sz="3200" b="1" dirty="0"/>
              <a:t>; </a:t>
            </a:r>
            <a:r>
              <a:rPr lang="zh-CN" altLang="en-US" sz="3200" b="1" dirty="0"/>
              <a:t>沮丧</a:t>
            </a:r>
            <a:r>
              <a:rPr lang="zh-CN" altLang="en-US" sz="3200" b="1" dirty="0" smtClean="0"/>
              <a:t>的</a:t>
            </a:r>
            <a:endParaRPr lang="en-US" altLang="zh-CN" sz="3200" b="1" dirty="0" smtClean="0"/>
          </a:p>
          <a:p>
            <a:r>
              <a:rPr lang="en-US" altLang="zh-CN" sz="3200" b="1" dirty="0" smtClean="0"/>
              <a:t>frustrated   </a:t>
            </a:r>
            <a:r>
              <a:rPr lang="zh-CN" altLang="en-US" sz="3200" b="1" dirty="0" smtClean="0"/>
              <a:t>懊恼的，沮丧的</a:t>
            </a:r>
            <a:endParaRPr lang="en-US" altLang="zh-CN" sz="3200" b="1" dirty="0" smtClean="0"/>
          </a:p>
          <a:p>
            <a:r>
              <a:rPr lang="en-US" altLang="zh-CN" sz="3200" b="1" dirty="0" smtClean="0"/>
              <a:t>glum   </a:t>
            </a:r>
            <a:r>
              <a:rPr lang="zh-CN" altLang="en-US" sz="3200" b="1" dirty="0" smtClean="0"/>
              <a:t>忧郁</a:t>
            </a:r>
            <a:r>
              <a:rPr lang="zh-CN" altLang="en-US" sz="3200" b="1" dirty="0"/>
              <a:t>的</a:t>
            </a:r>
            <a:r>
              <a:rPr lang="en-US" altLang="zh-CN" sz="3200" b="1" dirty="0"/>
              <a:t>; </a:t>
            </a:r>
            <a:r>
              <a:rPr lang="zh-CN" altLang="en-US" sz="3200" b="1" dirty="0" smtClean="0"/>
              <a:t>闷闷不乐的</a:t>
            </a:r>
            <a:endParaRPr lang="en-US" altLang="zh-CN" sz="3200" b="1" dirty="0" smtClean="0"/>
          </a:p>
          <a:p>
            <a:endParaRPr lang="zh-CN" altLang="en-US" dirty="0"/>
          </a:p>
        </p:txBody>
      </p:sp>
      <p:sp>
        <p:nvSpPr>
          <p:cNvPr id="5" name="文本框 4"/>
          <p:cNvSpPr txBox="1"/>
          <p:nvPr/>
        </p:nvSpPr>
        <p:spPr>
          <a:xfrm>
            <a:off x="1227906" y="3906942"/>
            <a:ext cx="6984276" cy="954107"/>
          </a:xfrm>
          <a:prstGeom prst="rect">
            <a:avLst/>
          </a:prstGeom>
          <a:noFill/>
          <a:ln w="19050">
            <a:solidFill>
              <a:schemeClr val="tx1"/>
            </a:solidFill>
          </a:ln>
        </p:spPr>
        <p:txBody>
          <a:bodyPr wrap="square" rtlCol="0">
            <a:spAutoFit/>
          </a:bodyPr>
          <a:lstStyle/>
          <a:p>
            <a:r>
              <a:rPr lang="en-US" altLang="zh-CN" sz="2800" b="1" dirty="0" smtClean="0">
                <a:solidFill>
                  <a:srgbClr val="C00000"/>
                </a:solidFill>
              </a:rPr>
              <a:t>with</a:t>
            </a:r>
            <a:r>
              <a:rPr lang="en-US" altLang="zh-CN" sz="2800" b="1" dirty="0" smtClean="0">
                <a:solidFill>
                  <a:srgbClr val="0070C0"/>
                </a:solidFill>
              </a:rPr>
              <a:t> a glum/gloomy look     </a:t>
            </a:r>
            <a:r>
              <a:rPr lang="zh-CN" altLang="en-US" sz="2800" b="1" dirty="0" smtClean="0">
                <a:solidFill>
                  <a:srgbClr val="0070C0"/>
                </a:solidFill>
              </a:rPr>
              <a:t>带着忧郁的表情</a:t>
            </a:r>
            <a:endParaRPr lang="en-US" altLang="zh-CN" sz="2800" b="1" dirty="0" smtClean="0">
              <a:solidFill>
                <a:srgbClr val="0070C0"/>
              </a:solidFill>
            </a:endParaRPr>
          </a:p>
          <a:p>
            <a:r>
              <a:rPr lang="en-US" altLang="zh-CN" sz="2800" b="1" dirty="0" smtClean="0">
                <a:solidFill>
                  <a:srgbClr val="0070C0"/>
                </a:solidFill>
              </a:rPr>
              <a:t>sit in gloomy silence    </a:t>
            </a:r>
            <a:r>
              <a:rPr lang="zh-CN" altLang="en-US" sz="2800" b="1" dirty="0" smtClean="0">
                <a:solidFill>
                  <a:srgbClr val="0070C0"/>
                </a:solidFill>
              </a:rPr>
              <a:t>闷闷不乐地坐着</a:t>
            </a:r>
            <a:endParaRPr lang="zh-CN" altLang="en-US" sz="2800" b="1" dirty="0">
              <a:solidFill>
                <a:srgbClr val="0070C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3" name="文本框 12"/>
          <p:cNvSpPr txBox="1"/>
          <p:nvPr/>
        </p:nvSpPr>
        <p:spPr>
          <a:xfrm>
            <a:off x="949234" y="1767840"/>
            <a:ext cx="10206446" cy="2431435"/>
          </a:xfrm>
          <a:prstGeom prst="rect">
            <a:avLst/>
          </a:prstGeom>
          <a:noFill/>
        </p:spPr>
        <p:txBody>
          <a:bodyPr wrap="square" rtlCol="0">
            <a:spAutoFit/>
          </a:bodyPr>
          <a:lstStyle/>
          <a:p>
            <a:pPr algn="ctr"/>
            <a:r>
              <a:rPr lang="en-US" altLang="zh-CN" sz="8000" b="1" dirty="0" smtClean="0">
                <a:solidFill>
                  <a:prstClr val="black"/>
                </a:solidFill>
                <a:latin typeface="Calibri" panose="020F0502020204030204"/>
                <a:ea typeface="宋体" panose="02010600030101010101" pitchFamily="2" charset="-122"/>
              </a:rPr>
              <a:t>Continuation Writing</a:t>
            </a:r>
            <a:endParaRPr lang="en-US" altLang="zh-CN" sz="8000" b="1" dirty="0" smtClean="0">
              <a:solidFill>
                <a:prstClr val="black"/>
              </a:solidFill>
              <a:latin typeface="Calibri" panose="020F0502020204030204"/>
              <a:ea typeface="宋体" panose="02010600030101010101" pitchFamily="2" charset="-122"/>
            </a:endParaRPr>
          </a:p>
          <a:p>
            <a:r>
              <a:rPr lang="en-US" altLang="zh-CN" sz="7200" b="1" dirty="0">
                <a:solidFill>
                  <a:prstClr val="black"/>
                </a:solidFill>
                <a:latin typeface="Calibri" panose="020F0502020204030204"/>
                <a:ea typeface="宋体" panose="02010600030101010101" pitchFamily="2" charset="-122"/>
              </a:rPr>
              <a:t> </a:t>
            </a:r>
            <a:r>
              <a:rPr lang="en-US" altLang="zh-CN" sz="7200" b="1" dirty="0" smtClean="0">
                <a:solidFill>
                  <a:prstClr val="black"/>
                </a:solidFill>
                <a:latin typeface="Calibri" panose="020F0502020204030204"/>
                <a:ea typeface="宋体" panose="02010600030101010101" pitchFamily="2" charset="-122"/>
              </a:rPr>
              <a:t>          </a:t>
            </a:r>
            <a:endParaRPr lang="zh-CN" altLang="en-US" sz="6600" b="1" dirty="0">
              <a:solidFill>
                <a:srgbClr val="C00000"/>
              </a:solidFill>
              <a:latin typeface="Calibri" panose="020F0502020204030204"/>
              <a:ea typeface="宋体" panose="02010600030101010101" pitchFamily="2" charset="-122"/>
            </a:endParaRPr>
          </a:p>
        </p:txBody>
      </p:sp>
      <p:sp>
        <p:nvSpPr>
          <p:cNvPr id="14" name="文本框 13"/>
          <p:cNvSpPr txBox="1"/>
          <p:nvPr/>
        </p:nvSpPr>
        <p:spPr>
          <a:xfrm>
            <a:off x="2551612" y="3152503"/>
            <a:ext cx="7811589" cy="1107996"/>
          </a:xfrm>
          <a:prstGeom prst="rect">
            <a:avLst/>
          </a:prstGeom>
          <a:noFill/>
        </p:spPr>
        <p:txBody>
          <a:bodyPr wrap="square" rtlCol="0">
            <a:spAutoFit/>
          </a:bodyPr>
          <a:lstStyle/>
          <a:p>
            <a:r>
              <a:rPr lang="en-US" altLang="zh-CN" sz="6600" b="1" dirty="0">
                <a:solidFill>
                  <a:srgbClr val="FF0000"/>
                </a:solidFill>
                <a:latin typeface="Calibri" panose="020F0502020204030204"/>
                <a:ea typeface="宋体" panose="02010600030101010101" pitchFamily="2" charset="-122"/>
              </a:rPr>
              <a:t>Believe in Miracles</a:t>
            </a:r>
            <a:endParaRPr lang="zh-CN" altLang="en-US" dirty="0">
              <a:solidFill>
                <a:srgbClr val="FF0000"/>
              </a:solidFill>
              <a:latin typeface="Calibri" panose="020F0502020204030204"/>
              <a:ea typeface="宋体" panose="02010600030101010101" pitchFamily="2" charset="-122"/>
            </a:endParaRPr>
          </a:p>
        </p:txBody>
      </p:sp>
    </p:spTree>
    <p:custDataLst>
      <p:tags r:id="rId1"/>
    </p:custDataLst>
  </p:cSld>
  <p:clrMapOvr>
    <a:masterClrMapping/>
  </p:clrMapOvr>
  <p:transition>
    <p:wheel spokes="8"/>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5131" y="836417"/>
            <a:ext cx="11771326" cy="5786199"/>
          </a:xfrm>
          <a:prstGeom prst="rect">
            <a:avLst/>
          </a:prstGeom>
          <a:noFill/>
        </p:spPr>
        <p:txBody>
          <a:bodyPr wrap="square" rtlCol="0">
            <a:spAutoFit/>
          </a:bodyPr>
          <a:lstStyle/>
          <a:p>
            <a:pPr marL="457200" indent="-457200">
              <a:spcAft>
                <a:spcPts val="1200"/>
              </a:spcAft>
              <a:buFont typeface="Wingdings" panose="05000000000000000000" pitchFamily="2" charset="2"/>
              <a:buChar char="Ø"/>
            </a:pPr>
            <a:r>
              <a:rPr lang="en-US" altLang="zh-CN" sz="3000" dirty="0" smtClean="0"/>
              <a:t>Thinking that there was so much </a:t>
            </a:r>
            <a:r>
              <a:rPr lang="en-US" altLang="zh-CN" sz="3000" dirty="0" smtClean="0">
                <a:solidFill>
                  <a:srgbClr val="C00000"/>
                </a:solidFill>
              </a:rPr>
              <a:t>crucial</a:t>
            </a:r>
            <a:r>
              <a:rPr lang="en-US" altLang="zh-CN" sz="3000" dirty="0" smtClean="0"/>
              <a:t> information in the phone, I sank into depression. (</a:t>
            </a:r>
            <a:r>
              <a:rPr lang="zh-CN" altLang="en-US" sz="3000" dirty="0" smtClean="0"/>
              <a:t>潘凤婷</a:t>
            </a:r>
            <a:r>
              <a:rPr lang="en-US" altLang="zh-CN" sz="3000" dirty="0" smtClean="0"/>
              <a:t>)</a:t>
            </a:r>
            <a:endParaRPr lang="en-US" altLang="zh-CN" sz="3000" dirty="0" smtClean="0"/>
          </a:p>
          <a:p>
            <a:pPr marL="457200" indent="-457200">
              <a:spcAft>
                <a:spcPts val="1200"/>
              </a:spcAft>
              <a:buFont typeface="Wingdings" panose="05000000000000000000" pitchFamily="2" charset="2"/>
              <a:buChar char="Ø"/>
            </a:pPr>
            <a:r>
              <a:rPr lang="en-US" altLang="zh-CN" sz="3000" dirty="0" smtClean="0"/>
              <a:t>Annette comforted me and called my phone, hoping someone would </a:t>
            </a:r>
            <a:r>
              <a:rPr lang="en-US" altLang="zh-CN" sz="3000" dirty="0" smtClean="0">
                <a:solidFill>
                  <a:srgbClr val="C00000"/>
                </a:solidFill>
              </a:rPr>
              <a:t>answer</a:t>
            </a:r>
            <a:r>
              <a:rPr lang="en-US" altLang="zh-CN" sz="3000" dirty="0" smtClean="0"/>
              <a:t>. Unfortunately, there was no </a:t>
            </a:r>
            <a:r>
              <a:rPr lang="en-US" altLang="zh-CN" sz="3000" dirty="0" smtClean="0">
                <a:solidFill>
                  <a:srgbClr val="C00000"/>
                </a:solidFill>
              </a:rPr>
              <a:t>response</a:t>
            </a:r>
            <a:r>
              <a:rPr lang="en-US" altLang="zh-CN" sz="3000" dirty="0" smtClean="0"/>
              <a:t>. (</a:t>
            </a:r>
            <a:r>
              <a:rPr lang="zh-CN" altLang="en-US" sz="3000" dirty="0" smtClean="0"/>
              <a:t>孙诗镱</a:t>
            </a:r>
            <a:r>
              <a:rPr lang="en-US" altLang="zh-CN" sz="3000" dirty="0" smtClean="0"/>
              <a:t>)</a:t>
            </a:r>
            <a:endParaRPr lang="en-US" altLang="zh-CN" sz="3000" dirty="0" smtClean="0"/>
          </a:p>
          <a:p>
            <a:pPr marL="457200" indent="-457200">
              <a:spcAft>
                <a:spcPts val="1200"/>
              </a:spcAft>
              <a:buFont typeface="Wingdings" panose="05000000000000000000" pitchFamily="2" charset="2"/>
              <a:buChar char="Ø"/>
            </a:pPr>
            <a:r>
              <a:rPr lang="en-US" altLang="zh-CN" sz="3000" dirty="0" smtClean="0"/>
              <a:t>I </a:t>
            </a:r>
            <a:r>
              <a:rPr lang="en-US" altLang="zh-CN" sz="3000" dirty="0" smtClean="0">
                <a:solidFill>
                  <a:srgbClr val="C00000"/>
                </a:solidFill>
              </a:rPr>
              <a:t>scratched</a:t>
            </a:r>
            <a:r>
              <a:rPr lang="en-US" altLang="zh-CN" sz="3000" dirty="0" smtClean="0"/>
              <a:t> my head, standing there rooted in the street. (</a:t>
            </a:r>
            <a:r>
              <a:rPr lang="zh-CN" altLang="en-US" sz="3000" dirty="0" smtClean="0"/>
              <a:t>傅郁儿</a:t>
            </a:r>
            <a:r>
              <a:rPr lang="en-US" altLang="zh-CN" sz="3000" dirty="0" smtClean="0"/>
              <a:t>)</a:t>
            </a:r>
            <a:endParaRPr lang="en-US" altLang="zh-CN" sz="3000" dirty="0" smtClean="0"/>
          </a:p>
          <a:p>
            <a:pPr marL="457200" indent="-457200">
              <a:spcAft>
                <a:spcPts val="1200"/>
              </a:spcAft>
              <a:buFont typeface="Wingdings" panose="05000000000000000000" pitchFamily="2" charset="2"/>
              <a:buChar char="Ø"/>
            </a:pPr>
            <a:r>
              <a:rPr lang="en-US" altLang="zh-CN" sz="3000" dirty="0"/>
              <a:t>I had never </a:t>
            </a:r>
            <a:r>
              <a:rPr lang="en-US" altLang="zh-CN" sz="3000" dirty="0">
                <a:solidFill>
                  <a:srgbClr val="C00000"/>
                </a:solidFill>
              </a:rPr>
              <a:t>encountered</a:t>
            </a:r>
            <a:r>
              <a:rPr lang="en-US" altLang="zh-CN" sz="3000" dirty="0"/>
              <a:t> such a case, so I didn’t know what to do.(</a:t>
            </a:r>
            <a:r>
              <a:rPr lang="zh-CN" altLang="en-US" sz="3000" dirty="0"/>
              <a:t>陈恺权</a:t>
            </a:r>
            <a:r>
              <a:rPr lang="en-US" altLang="zh-CN" sz="3000" dirty="0"/>
              <a:t>)</a:t>
            </a:r>
            <a:endParaRPr lang="en-US" altLang="zh-CN" sz="3000" dirty="0"/>
          </a:p>
          <a:p>
            <a:pPr marL="457200" indent="-457200">
              <a:spcAft>
                <a:spcPts val="1200"/>
              </a:spcAft>
              <a:buFont typeface="Wingdings" panose="05000000000000000000" pitchFamily="2" charset="2"/>
              <a:buChar char="Ø"/>
            </a:pPr>
            <a:r>
              <a:rPr lang="en-US" altLang="zh-CN" sz="3000" dirty="0" smtClean="0"/>
              <a:t>The </a:t>
            </a:r>
            <a:r>
              <a:rPr lang="en-US" altLang="zh-CN" sz="3000" dirty="0"/>
              <a:t>wind was roaring and </a:t>
            </a:r>
            <a:r>
              <a:rPr lang="en-US" altLang="zh-CN" sz="3000" dirty="0">
                <a:solidFill>
                  <a:srgbClr val="C00000"/>
                </a:solidFill>
              </a:rPr>
              <a:t>coldness crept into our bones</a:t>
            </a:r>
            <a:r>
              <a:rPr lang="en-US" altLang="zh-CN" sz="3000" dirty="0"/>
              <a:t>. Desperate, we gave up our quest for hamburgers and </a:t>
            </a:r>
            <a:r>
              <a:rPr lang="en-US" altLang="zh-CN" sz="3000" dirty="0" smtClean="0"/>
              <a:t>finally </a:t>
            </a:r>
            <a:r>
              <a:rPr lang="en-US" altLang="zh-CN" sz="3000" dirty="0"/>
              <a:t>decided to return to our hotel. </a:t>
            </a:r>
            <a:r>
              <a:rPr lang="en-US" altLang="zh-CN" sz="3000" dirty="0" smtClean="0"/>
              <a:t>(</a:t>
            </a:r>
            <a:r>
              <a:rPr lang="zh-CN" altLang="en-US" sz="3000" dirty="0" smtClean="0"/>
              <a:t>任诚盼</a:t>
            </a:r>
            <a:r>
              <a:rPr lang="en-US" altLang="zh-CN" sz="3000" dirty="0"/>
              <a:t>) So Annette took out her phone and ordered another Uber </a:t>
            </a:r>
            <a:r>
              <a:rPr lang="en-US" altLang="zh-CN" sz="3000" dirty="0" smtClean="0"/>
              <a:t>car.</a:t>
            </a:r>
            <a:endParaRPr lang="en-US" altLang="zh-CN" sz="3000" dirty="0" smtClean="0"/>
          </a:p>
        </p:txBody>
      </p:sp>
      <p:sp>
        <p:nvSpPr>
          <p:cNvPr id="6" name="文本框 5"/>
          <p:cNvSpPr txBox="1"/>
          <p:nvPr/>
        </p:nvSpPr>
        <p:spPr>
          <a:xfrm>
            <a:off x="7411901" y="3149146"/>
            <a:ext cx="9858103" cy="369332"/>
          </a:xfrm>
          <a:prstGeom prst="rect">
            <a:avLst/>
          </a:prstGeom>
          <a:noFill/>
        </p:spPr>
        <p:txBody>
          <a:bodyPr wrap="square" rtlCol="0">
            <a:spAutoFit/>
          </a:bodyPr>
          <a:lstStyle/>
          <a:p>
            <a:r>
              <a:rPr lang="en-US" altLang="zh-CN" dirty="0" smtClean="0"/>
              <a:t>. </a:t>
            </a:r>
            <a:endParaRPr lang="zh-CN" altLang="en-US" dirty="0"/>
          </a:p>
        </p:txBody>
      </p:sp>
      <p:sp>
        <p:nvSpPr>
          <p:cNvPr id="7" name="矩形 6"/>
          <p:cNvSpPr/>
          <p:nvPr/>
        </p:nvSpPr>
        <p:spPr>
          <a:xfrm>
            <a:off x="235131" y="176067"/>
            <a:ext cx="7609455" cy="584775"/>
          </a:xfrm>
          <a:prstGeom prst="rect">
            <a:avLst/>
          </a:prstGeom>
        </p:spPr>
        <p:txBody>
          <a:bodyPr wrap="none">
            <a:spAutoFit/>
          </a:bodyPr>
          <a:lstStyle/>
          <a:p>
            <a:r>
              <a:rPr lang="en-US" altLang="zh-CN" sz="3200" b="1" dirty="0">
                <a:solidFill>
                  <a:srgbClr val="002060"/>
                </a:solidFill>
              </a:rPr>
              <a:t>Para.1 I realized I had left it in the Uber car. </a:t>
            </a:r>
            <a:endParaRPr lang="en-US" altLang="zh-CN" sz="3200" b="1" dirty="0">
              <a:solidFill>
                <a:srgbClr val="00206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057235" y="1323703"/>
            <a:ext cx="5538125" cy="3602227"/>
            <a:chOff x="1763688" y="987574"/>
            <a:chExt cx="5112567" cy="3203847"/>
          </a:xfrm>
        </p:grpSpPr>
        <p:graphicFrame>
          <p:nvGraphicFramePr>
            <p:cNvPr id="3" name="图示 2"/>
            <p:cNvGraphicFramePr/>
            <p:nvPr/>
          </p:nvGraphicFramePr>
          <p:xfrm>
            <a:off x="1763688" y="987574"/>
            <a:ext cx="5112567" cy="320384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 name="TextBox 9"/>
            <p:cNvSpPr txBox="1"/>
            <p:nvPr/>
          </p:nvSpPr>
          <p:spPr>
            <a:xfrm>
              <a:off x="4572000" y="2921624"/>
              <a:ext cx="1512168" cy="492443"/>
            </a:xfrm>
            <a:prstGeom prst="rect">
              <a:avLst/>
            </a:prstGeom>
            <a:noFill/>
          </p:spPr>
          <p:txBody>
            <a:bodyPr wrap="square" rtlCol="0">
              <a:spAutoFit/>
            </a:bodyPr>
            <a:lstStyle/>
            <a:p>
              <a:pPr lvl="0"/>
              <a:r>
                <a:rPr lang="en-US" altLang="zh-CN" sz="2600" b="1" dirty="0" smtClean="0"/>
                <a:t>Language</a:t>
              </a:r>
              <a:r>
                <a:rPr lang="en-US" altLang="zh-CN" sz="2400" b="1" dirty="0" smtClean="0"/>
                <a:t> </a:t>
              </a:r>
              <a:endParaRPr lang="zh-CN" altLang="zh-CN" sz="2400" b="1" dirty="0"/>
            </a:p>
          </p:txBody>
        </p:sp>
        <p:sp>
          <p:nvSpPr>
            <p:cNvPr id="5" name="TextBox 10"/>
            <p:cNvSpPr txBox="1"/>
            <p:nvPr/>
          </p:nvSpPr>
          <p:spPr>
            <a:xfrm>
              <a:off x="3707904" y="1553472"/>
              <a:ext cx="1296144" cy="523220"/>
            </a:xfrm>
            <a:prstGeom prst="rect">
              <a:avLst/>
            </a:prstGeom>
            <a:noFill/>
          </p:spPr>
          <p:txBody>
            <a:bodyPr wrap="square" rtlCol="0">
              <a:spAutoFit/>
            </a:bodyPr>
            <a:lstStyle/>
            <a:p>
              <a:pPr lvl="0"/>
              <a:r>
                <a:rPr lang="en-US" altLang="zh-CN" sz="2800" b="1" dirty="0" smtClean="0"/>
                <a:t>Theme </a:t>
              </a:r>
              <a:endParaRPr lang="zh-CN" altLang="zh-CN" sz="2800"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344222"/>
            <a:ext cx="12192000" cy="6524863"/>
          </a:xfrm>
          <a:prstGeom prst="rect">
            <a:avLst/>
          </a:prstGeom>
        </p:spPr>
        <p:txBody>
          <a:bodyPr wrap="square">
            <a:spAutoFit/>
          </a:bodyPr>
          <a:lstStyle/>
          <a:p>
            <a:pPr algn="ctr">
              <a:spcAft>
                <a:spcPts val="0"/>
              </a:spcAft>
            </a:pPr>
            <a:r>
              <a:rPr lang="en-US" altLang="zh-CN" sz="2200" b="1" kern="100" dirty="0">
                <a:latin typeface="Calibri" panose="020F0502020204030204" pitchFamily="34" charset="0"/>
                <a:cs typeface="Times New Roman" panose="02020603050405020304" pitchFamily="18" charset="0"/>
              </a:rPr>
              <a:t>Believe in Miracles</a:t>
            </a:r>
            <a:endParaRPr lang="zh-CN" altLang="zh-CN" sz="2200" b="1" kern="100" dirty="0">
              <a:latin typeface="Calibri" panose="020F0502020204030204" pitchFamily="34" charset="0"/>
              <a:cs typeface="Times New Roman" panose="02020603050405020304" pitchFamily="18" charset="0"/>
            </a:endParaRPr>
          </a:p>
          <a:p>
            <a:pPr algn="just">
              <a:spcAft>
                <a:spcPts val="0"/>
              </a:spcAft>
            </a:pPr>
            <a:r>
              <a:rPr lang="en-US" altLang="zh-CN" sz="2200" kern="100" dirty="0">
                <a:latin typeface="Calibri" panose="020F0502020204030204" pitchFamily="34" charset="0"/>
                <a:cs typeface="Times New Roman" panose="02020603050405020304" pitchFamily="18" charset="0"/>
              </a:rPr>
              <a:t>  </a:t>
            </a:r>
            <a:r>
              <a:rPr lang="en-US" altLang="zh-CN" sz="2200" kern="100" dirty="0" smtClean="0">
                <a:latin typeface="Calibri" panose="020F0502020204030204" pitchFamily="34" charset="0"/>
                <a:cs typeface="Times New Roman" panose="02020603050405020304" pitchFamily="18" charset="0"/>
              </a:rPr>
              <a:t> My </a:t>
            </a:r>
            <a:r>
              <a:rPr lang="en-US" altLang="zh-CN" sz="2200" kern="100" dirty="0">
                <a:latin typeface="Calibri" panose="020F0502020204030204" pitchFamily="34" charset="0"/>
                <a:cs typeface="Times New Roman" panose="02020603050405020304" pitchFamily="18" charset="0"/>
              </a:rPr>
              <a:t>friend </a:t>
            </a:r>
            <a:r>
              <a:rPr lang="en-US" altLang="zh-CN" sz="2200" u="sng" kern="100" dirty="0">
                <a:latin typeface="Calibri" panose="020F0502020204030204" pitchFamily="34" charset="0"/>
                <a:cs typeface="Times New Roman" panose="02020603050405020304" pitchFamily="18" charset="0"/>
              </a:rPr>
              <a:t>Annette</a:t>
            </a:r>
            <a:r>
              <a:rPr lang="en-US" altLang="zh-CN" sz="2200" kern="100" dirty="0">
                <a:latin typeface="Calibri" panose="020F0502020204030204" pitchFamily="34" charset="0"/>
                <a:cs typeface="Times New Roman" panose="02020603050405020304" pitchFamily="18" charset="0"/>
              </a:rPr>
              <a:t> and I had decided to go to a writer’s </a:t>
            </a:r>
            <a:r>
              <a:rPr lang="en-US" altLang="zh-CN" sz="2200" u="sng" kern="100" dirty="0">
                <a:latin typeface="Calibri" panose="020F0502020204030204" pitchFamily="34" charset="0"/>
                <a:cs typeface="Times New Roman" panose="02020603050405020304" pitchFamily="18" charset="0"/>
              </a:rPr>
              <a:t>conference</a:t>
            </a:r>
            <a:r>
              <a:rPr lang="en-US" altLang="zh-CN" sz="2200" kern="100" dirty="0">
                <a:latin typeface="Calibri" panose="020F0502020204030204" pitchFamily="34" charset="0"/>
                <a:cs typeface="Times New Roman" panose="02020603050405020304" pitchFamily="18" charset="0"/>
              </a:rPr>
              <a:t> over Valentine’s </a:t>
            </a:r>
            <a:r>
              <a:rPr lang="en-US" altLang="zh-CN" sz="2200" kern="100" dirty="0" smtClean="0">
                <a:latin typeface="Calibri" panose="020F0502020204030204" pitchFamily="34" charset="0"/>
                <a:cs typeface="Times New Roman" panose="02020603050405020304" pitchFamily="18" charset="0"/>
              </a:rPr>
              <a:t>Day weekend </a:t>
            </a:r>
            <a:r>
              <a:rPr lang="en-US" altLang="zh-CN" sz="2200" kern="100" dirty="0">
                <a:latin typeface="Calibri" panose="020F0502020204030204" pitchFamily="34" charset="0"/>
                <a:cs typeface="Times New Roman" panose="02020603050405020304" pitchFamily="18" charset="0"/>
              </a:rPr>
              <a:t>in Livermore, California. We were taking a mini vacation together and couldn’t have been more excited. We wanted to get there the day before the conference and settle into our </a:t>
            </a:r>
            <a:r>
              <a:rPr lang="en-US" altLang="zh-CN" sz="2200" u="sng" kern="100" dirty="0">
                <a:latin typeface="Calibri" panose="020F0502020204030204" pitchFamily="34" charset="0"/>
                <a:cs typeface="Times New Roman" panose="02020603050405020304" pitchFamily="18" charset="0"/>
              </a:rPr>
              <a:t>hotel</a:t>
            </a:r>
            <a:r>
              <a:rPr lang="en-US" altLang="zh-CN" sz="2200" kern="100" dirty="0">
                <a:latin typeface="Calibri" panose="020F0502020204030204" pitchFamily="34" charset="0"/>
                <a:cs typeface="Times New Roman" panose="02020603050405020304" pitchFamily="18" charset="0"/>
              </a:rPr>
              <a:t> room. </a:t>
            </a:r>
            <a:endParaRPr lang="zh-CN" altLang="zh-CN" sz="2200" kern="100" dirty="0">
              <a:latin typeface="Calibri" panose="020F0502020204030204" pitchFamily="34" charset="0"/>
              <a:cs typeface="Times New Roman" panose="02020603050405020304" pitchFamily="18" charset="0"/>
            </a:endParaRPr>
          </a:p>
          <a:p>
            <a:pPr algn="just">
              <a:spcAft>
                <a:spcPts val="0"/>
              </a:spcAft>
            </a:pPr>
            <a:r>
              <a:rPr lang="en-US" altLang="zh-CN" sz="2200" kern="100" dirty="0">
                <a:latin typeface="Calibri" panose="020F0502020204030204" pitchFamily="34" charset="0"/>
                <a:cs typeface="Times New Roman" panose="02020603050405020304" pitchFamily="18" charset="0"/>
              </a:rPr>
              <a:t>  </a:t>
            </a:r>
            <a:r>
              <a:rPr lang="en-US" altLang="zh-CN" sz="2200" kern="100" dirty="0" smtClean="0">
                <a:latin typeface="Calibri" panose="020F0502020204030204" pitchFamily="34" charset="0"/>
                <a:cs typeface="Times New Roman" panose="02020603050405020304" pitchFamily="18" charset="0"/>
              </a:rPr>
              <a:t> The </a:t>
            </a:r>
            <a:r>
              <a:rPr lang="en-US" altLang="zh-CN" sz="2200" u="sng" kern="100" dirty="0">
                <a:latin typeface="Calibri" panose="020F0502020204030204" pitchFamily="34" charset="0"/>
                <a:cs typeface="Times New Roman" panose="02020603050405020304" pitchFamily="18" charset="0"/>
              </a:rPr>
              <a:t>weather</a:t>
            </a:r>
            <a:r>
              <a:rPr lang="en-US" altLang="zh-CN" sz="2200" kern="100" dirty="0">
                <a:latin typeface="Calibri" panose="020F0502020204030204" pitchFamily="34" charset="0"/>
                <a:cs typeface="Times New Roman" panose="02020603050405020304" pitchFamily="18" charset="0"/>
              </a:rPr>
              <a:t> forecast was predicting high winds and rain, so we decided to take an early morning train and then connect with a city bus to our hotel. We arrived early enough to enjoy breakfast in the hotel. We even had the good fortune to be able to get our room. All was going well. We were off to a perfect start. </a:t>
            </a:r>
            <a:endParaRPr lang="zh-CN" altLang="zh-CN" sz="2200" kern="100" dirty="0">
              <a:latin typeface="Calibri" panose="020F0502020204030204" pitchFamily="34" charset="0"/>
              <a:cs typeface="Times New Roman" panose="02020603050405020304" pitchFamily="18" charset="0"/>
            </a:endParaRPr>
          </a:p>
          <a:p>
            <a:pPr algn="just">
              <a:spcAft>
                <a:spcPts val="0"/>
              </a:spcAft>
            </a:pPr>
            <a:r>
              <a:rPr lang="en-US" altLang="zh-CN" sz="2200" kern="100" dirty="0">
                <a:latin typeface="Calibri" panose="020F0502020204030204" pitchFamily="34" charset="0"/>
                <a:cs typeface="Times New Roman" panose="02020603050405020304" pitchFamily="18" charset="0"/>
              </a:rPr>
              <a:t>  </a:t>
            </a:r>
            <a:r>
              <a:rPr lang="en-US" altLang="zh-CN" sz="2200" kern="100" dirty="0" smtClean="0">
                <a:latin typeface="Calibri" panose="020F0502020204030204" pitchFamily="34" charset="0"/>
                <a:cs typeface="Times New Roman" panose="02020603050405020304" pitchFamily="18" charset="0"/>
              </a:rPr>
              <a:t> Once </a:t>
            </a:r>
            <a:r>
              <a:rPr lang="en-US" altLang="zh-CN" sz="2200" kern="100" dirty="0">
                <a:latin typeface="Calibri" panose="020F0502020204030204" pitchFamily="34" charset="0"/>
                <a:cs typeface="Times New Roman" panose="02020603050405020304" pitchFamily="18" charset="0"/>
              </a:rPr>
              <a:t>in our room, the </a:t>
            </a:r>
            <a:r>
              <a:rPr lang="en-US" altLang="zh-CN" sz="2200" u="sng" kern="100" dirty="0">
                <a:latin typeface="Calibri" panose="020F0502020204030204" pitchFamily="34" charset="0"/>
                <a:cs typeface="Times New Roman" panose="02020603050405020304" pitchFamily="18" charset="0"/>
              </a:rPr>
              <a:t>terrible</a:t>
            </a:r>
            <a:r>
              <a:rPr lang="en-US" altLang="zh-CN" sz="2200" kern="100" dirty="0">
                <a:latin typeface="Calibri" panose="020F0502020204030204" pitchFamily="34" charset="0"/>
                <a:cs typeface="Times New Roman" panose="02020603050405020304" pitchFamily="18" charset="0"/>
              </a:rPr>
              <a:t> storm hit the earth! The wind and rain made staying in the only sensible option. As lunchtime approached, we decided to try a </a:t>
            </a:r>
            <a:r>
              <a:rPr lang="en-US" altLang="zh-CN" sz="2200" u="sng" kern="100" dirty="0">
                <a:latin typeface="Calibri" panose="020F0502020204030204" pitchFamily="34" charset="0"/>
                <a:cs typeface="Times New Roman" panose="02020603050405020304" pitchFamily="18" charset="0"/>
              </a:rPr>
              <a:t>phone</a:t>
            </a:r>
            <a:r>
              <a:rPr lang="en-US" altLang="zh-CN" sz="2200" kern="100" dirty="0">
                <a:latin typeface="Calibri" panose="020F0502020204030204" pitchFamily="34" charset="0"/>
                <a:cs typeface="Times New Roman" panose="02020603050405020304" pitchFamily="18" charset="0"/>
              </a:rPr>
              <a:t> app that would bring almost any restaurant’s food to us. We decided on </a:t>
            </a:r>
            <a:r>
              <a:rPr lang="en-US" altLang="zh-CN" sz="2200" u="sng" kern="100" dirty="0">
                <a:latin typeface="Calibri" panose="020F0502020204030204" pitchFamily="34" charset="0"/>
                <a:cs typeface="Times New Roman" panose="02020603050405020304" pitchFamily="18" charset="0"/>
              </a:rPr>
              <a:t>hamburgers</a:t>
            </a:r>
            <a:r>
              <a:rPr lang="en-US" altLang="zh-CN" sz="2200" kern="100" dirty="0">
                <a:latin typeface="Calibri" panose="020F0502020204030204" pitchFamily="34" charset="0"/>
                <a:cs typeface="Times New Roman" panose="02020603050405020304" pitchFamily="18" charset="0"/>
              </a:rPr>
              <a:t> from a well-known chain. </a:t>
            </a:r>
            <a:endParaRPr lang="zh-CN" altLang="zh-CN" sz="2200" kern="100" dirty="0">
              <a:latin typeface="Calibri" panose="020F0502020204030204" pitchFamily="34" charset="0"/>
              <a:cs typeface="Times New Roman" panose="02020603050405020304" pitchFamily="18" charset="0"/>
            </a:endParaRPr>
          </a:p>
          <a:p>
            <a:pPr algn="just">
              <a:spcAft>
                <a:spcPts val="0"/>
              </a:spcAft>
            </a:pPr>
            <a:r>
              <a:rPr lang="en-US" altLang="zh-CN" sz="2200" kern="100" dirty="0">
                <a:latin typeface="Calibri" panose="020F0502020204030204" pitchFamily="34" charset="0"/>
                <a:cs typeface="Times New Roman" panose="02020603050405020304" pitchFamily="18" charset="0"/>
              </a:rPr>
              <a:t>  </a:t>
            </a:r>
            <a:r>
              <a:rPr lang="en-US" altLang="zh-CN" sz="2200" kern="100" dirty="0" smtClean="0">
                <a:latin typeface="Calibri" panose="020F0502020204030204" pitchFamily="34" charset="0"/>
                <a:cs typeface="Times New Roman" panose="02020603050405020304" pitchFamily="18" charset="0"/>
              </a:rPr>
              <a:t> The </a:t>
            </a:r>
            <a:r>
              <a:rPr lang="en-US" altLang="zh-CN" sz="2200" kern="100" dirty="0">
                <a:latin typeface="Calibri" panose="020F0502020204030204" pitchFamily="34" charset="0"/>
                <a:cs typeface="Times New Roman" panose="02020603050405020304" pitchFamily="18" charset="0"/>
              </a:rPr>
              <a:t>food-delivery app promised a 45-minute wait time. Forty-five minutes came and went, then an hour, and then an hour and a half. After two hours, I called the </a:t>
            </a:r>
            <a:r>
              <a:rPr lang="en-US" altLang="zh-CN" sz="2200" u="sng" kern="100" dirty="0" smtClean="0">
                <a:latin typeface="Calibri" panose="020F0502020204030204" pitchFamily="34" charset="0"/>
                <a:cs typeface="Times New Roman" panose="02020603050405020304" pitchFamily="18" charset="0"/>
              </a:rPr>
              <a:t>restaurant</a:t>
            </a:r>
            <a:r>
              <a:rPr lang="en-US" altLang="zh-CN" sz="2200" kern="100" dirty="0" smtClean="0">
                <a:latin typeface="Calibri" panose="020F0502020204030204" pitchFamily="34" charset="0"/>
                <a:cs typeface="Times New Roman" panose="02020603050405020304" pitchFamily="18" charset="0"/>
              </a:rPr>
              <a:t>.</a:t>
            </a:r>
            <a:r>
              <a:rPr lang="en-US" altLang="zh-CN" sz="2200" kern="100" dirty="0">
                <a:latin typeface="Calibri" panose="020F0502020204030204" pitchFamily="34" charset="0"/>
                <a:cs typeface="Times New Roman" panose="02020603050405020304" pitchFamily="18" charset="0"/>
              </a:rPr>
              <a:t> </a:t>
            </a:r>
            <a:r>
              <a:rPr lang="en-US" altLang="zh-CN" sz="2200" kern="100" dirty="0" smtClean="0">
                <a:latin typeface="Calibri" panose="020F0502020204030204" pitchFamily="34" charset="0"/>
                <a:cs typeface="Times New Roman" panose="02020603050405020304" pitchFamily="18" charset="0"/>
              </a:rPr>
              <a:t>They </a:t>
            </a:r>
            <a:r>
              <a:rPr lang="en-US" altLang="zh-CN" sz="2200" kern="100" dirty="0">
                <a:latin typeface="Calibri" panose="020F0502020204030204" pitchFamily="34" charset="0"/>
                <a:cs typeface="Times New Roman" panose="02020603050405020304" pitchFamily="18" charset="0"/>
              </a:rPr>
              <a:t>explained that our hamburgers were under a heat lamp the entire time, just waiting for the driver. We canceled the order and decided to go out in an </a:t>
            </a:r>
            <a:r>
              <a:rPr lang="en-US" altLang="zh-CN" sz="2200" u="sng" kern="100" dirty="0">
                <a:latin typeface="Calibri" panose="020F0502020204030204" pitchFamily="34" charset="0"/>
                <a:cs typeface="Times New Roman" panose="02020603050405020304" pitchFamily="18" charset="0"/>
              </a:rPr>
              <a:t>Uber car</a:t>
            </a:r>
            <a:r>
              <a:rPr lang="en-US" altLang="zh-CN" sz="2200" kern="100" dirty="0">
                <a:latin typeface="Calibri" panose="020F0502020204030204" pitchFamily="34" charset="0"/>
                <a:cs typeface="Times New Roman" panose="02020603050405020304" pitchFamily="18" charset="0"/>
              </a:rPr>
              <a:t> to continue our quest for hamburgers. </a:t>
            </a:r>
            <a:endParaRPr lang="zh-CN" altLang="zh-CN" sz="2200" kern="100" dirty="0">
              <a:latin typeface="Calibri" panose="020F0502020204030204" pitchFamily="34" charset="0"/>
              <a:cs typeface="Times New Roman" panose="02020603050405020304" pitchFamily="18" charset="0"/>
            </a:endParaRPr>
          </a:p>
          <a:p>
            <a:pPr algn="just">
              <a:spcAft>
                <a:spcPts val="0"/>
              </a:spcAft>
            </a:pPr>
            <a:r>
              <a:rPr lang="en-US" altLang="zh-CN" sz="2200" kern="100" dirty="0">
                <a:latin typeface="Calibri" panose="020F0502020204030204" pitchFamily="34" charset="0"/>
                <a:cs typeface="Times New Roman" panose="02020603050405020304" pitchFamily="18" charset="0"/>
              </a:rPr>
              <a:t>  </a:t>
            </a:r>
            <a:r>
              <a:rPr lang="en-US" altLang="zh-CN" sz="2200" kern="100" dirty="0" smtClean="0">
                <a:latin typeface="Calibri" panose="020F0502020204030204" pitchFamily="34" charset="0"/>
                <a:cs typeface="Times New Roman" panose="02020603050405020304" pitchFamily="18" charset="0"/>
              </a:rPr>
              <a:t> The </a:t>
            </a:r>
            <a:r>
              <a:rPr lang="en-US" altLang="zh-CN" sz="2200" kern="100" dirty="0">
                <a:latin typeface="Calibri" panose="020F0502020204030204" pitchFamily="34" charset="0"/>
                <a:cs typeface="Times New Roman" panose="02020603050405020304" pitchFamily="18" charset="0"/>
              </a:rPr>
              <a:t>front-desk manager suggested a restaurant that had great hamburgers. So we took the Uber car and set off. But when we arrived at the restaurant, we </a:t>
            </a:r>
            <a:r>
              <a:rPr lang="en-US" altLang="zh-CN" sz="2200" u="sng" kern="100" dirty="0">
                <a:latin typeface="Calibri" panose="020F0502020204030204" pitchFamily="34" charset="0"/>
                <a:cs typeface="Times New Roman" panose="02020603050405020304" pitchFamily="18" charset="0"/>
              </a:rPr>
              <a:t>found</a:t>
            </a:r>
            <a:r>
              <a:rPr lang="en-US" altLang="zh-CN" sz="2200" kern="100" dirty="0">
                <a:latin typeface="Calibri" panose="020F0502020204030204" pitchFamily="34" charset="0"/>
                <a:cs typeface="Times New Roman" panose="02020603050405020304" pitchFamily="18" charset="0"/>
              </a:rPr>
              <a:t> it was closed due to the bad weather. And our car had already left. We stood outside the building on that miserably cold and wet day, trying to decide what to do next. Of course, the solution was easy: Just order another Uber car.  </a:t>
            </a:r>
            <a:endParaRPr lang="zh-CN" altLang="zh-CN" sz="2200" kern="100" dirty="0">
              <a:latin typeface="Calibri" panose="020F0502020204030204" pitchFamily="34" charset="0"/>
              <a:cs typeface="Times New Roman" panose="02020603050405020304" pitchFamily="18" charset="0"/>
            </a:endParaRPr>
          </a:p>
          <a:p>
            <a:pPr algn="just">
              <a:spcAft>
                <a:spcPts val="0"/>
              </a:spcAft>
            </a:pPr>
            <a:r>
              <a:rPr lang="en-US" altLang="zh-CN" sz="2200" kern="100" dirty="0">
                <a:latin typeface="Calibri" panose="020F0502020204030204" pitchFamily="34" charset="0"/>
                <a:cs typeface="Times New Roman" panose="02020603050405020304" pitchFamily="18" charset="0"/>
              </a:rPr>
              <a:t>  </a:t>
            </a:r>
            <a:r>
              <a:rPr lang="en-US" altLang="zh-CN" sz="2200" kern="100" dirty="0" smtClean="0">
                <a:latin typeface="Calibri" panose="020F0502020204030204" pitchFamily="34" charset="0"/>
                <a:cs typeface="Times New Roman" panose="02020603050405020304" pitchFamily="18" charset="0"/>
              </a:rPr>
              <a:t> I </a:t>
            </a:r>
            <a:r>
              <a:rPr lang="en-US" altLang="zh-CN" sz="2200" kern="100" dirty="0">
                <a:latin typeface="Calibri" panose="020F0502020204030204" pitchFamily="34" charset="0"/>
                <a:cs typeface="Times New Roman" panose="02020603050405020304" pitchFamily="18" charset="0"/>
              </a:rPr>
              <a:t>began digging in my purse for my phone, but it wasn’t there</a:t>
            </a:r>
            <a:r>
              <a:rPr lang="zh-CN" altLang="zh-CN" sz="2200" kern="100" dirty="0">
                <a:latin typeface="Calibri" panose="020F0502020204030204" pitchFamily="34" charset="0"/>
                <a:cs typeface="Times New Roman" panose="02020603050405020304" pitchFamily="18" charset="0"/>
              </a:rPr>
              <a:t>！</a:t>
            </a:r>
            <a:endParaRPr lang="zh-CN" altLang="zh-CN" sz="2200" kern="100" dirty="0">
              <a:latin typeface="Calibri" panose="020F0502020204030204" pitchFamily="34" charset="0"/>
              <a:cs typeface="Times New Roman" panose="02020603050405020304" pitchFamily="18" charset="0"/>
            </a:endParaRPr>
          </a:p>
        </p:txBody>
      </p:sp>
      <p:sp>
        <p:nvSpPr>
          <p:cNvPr id="5" name="圆角矩形 4"/>
          <p:cNvSpPr/>
          <p:nvPr/>
        </p:nvSpPr>
        <p:spPr>
          <a:xfrm>
            <a:off x="252730" y="78740"/>
            <a:ext cx="2146935" cy="586740"/>
          </a:xfrm>
          <a:prstGeom prst="roundRect">
            <a:avLst/>
          </a:prstGeom>
          <a:solidFill>
            <a:srgbClr val="C6E4E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solidFill>
                  <a:srgbClr val="990000"/>
                </a:solidFill>
                <a:latin typeface="微软雅黑" panose="020B0503020204020204" charset="-122"/>
                <a:ea typeface="微软雅黑" panose="020B0503020204020204" charset="-122"/>
              </a:rPr>
              <a:t>Reading</a:t>
            </a:r>
            <a:r>
              <a:rPr lang="en-US" altLang="zh-CN" sz="3200" b="1" dirty="0" smtClean="0">
                <a:solidFill>
                  <a:schemeClr val="tx1"/>
                </a:solidFill>
                <a:latin typeface="微软雅黑" panose="020B0503020204020204" charset="-122"/>
                <a:ea typeface="微软雅黑" panose="020B0503020204020204" charset="-122"/>
              </a:rPr>
              <a:t> </a:t>
            </a:r>
            <a:endParaRPr lang="zh-CN" altLang="en-US" sz="3200" b="1" dirty="0">
              <a:solidFill>
                <a:schemeClr val="tx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 name="圆角矩形 4"/>
          <p:cNvSpPr/>
          <p:nvPr/>
        </p:nvSpPr>
        <p:spPr>
          <a:xfrm>
            <a:off x="485775" y="289560"/>
            <a:ext cx="726440" cy="531495"/>
          </a:xfrm>
          <a:prstGeom prst="roundRect">
            <a:avLst>
              <a:gd name="adj" fmla="val 18876"/>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solidFill>
                  <a:schemeClr val="tx1"/>
                </a:solidFill>
              </a:rPr>
              <a:t>1 </a:t>
            </a:r>
            <a:endParaRPr lang="en-US" altLang="zh-CN" sz="3200" b="1" dirty="0" smtClean="0">
              <a:solidFill>
                <a:schemeClr val="tx1"/>
              </a:solidFill>
            </a:endParaRPr>
          </a:p>
        </p:txBody>
      </p:sp>
      <p:sp>
        <p:nvSpPr>
          <p:cNvPr id="6" name="文本框 5"/>
          <p:cNvSpPr txBox="1"/>
          <p:nvPr/>
        </p:nvSpPr>
        <p:spPr>
          <a:xfrm>
            <a:off x="1589405" y="263525"/>
            <a:ext cx="3528060" cy="645160"/>
          </a:xfrm>
          <a:prstGeom prst="rect">
            <a:avLst/>
          </a:prstGeom>
          <a:noFill/>
        </p:spPr>
        <p:txBody>
          <a:bodyPr wrap="square" rtlCol="0">
            <a:spAutoFit/>
          </a:bodyPr>
          <a:lstStyle/>
          <a:p>
            <a:r>
              <a:rPr lang="en-US" sz="3600" b="1" dirty="0"/>
              <a:t>Read the title</a:t>
            </a:r>
            <a:endParaRPr lang="en-US" sz="3600" b="1" dirty="0"/>
          </a:p>
        </p:txBody>
      </p:sp>
      <p:sp>
        <p:nvSpPr>
          <p:cNvPr id="7" name="下箭头 6"/>
          <p:cNvSpPr/>
          <p:nvPr/>
        </p:nvSpPr>
        <p:spPr>
          <a:xfrm>
            <a:off x="3956685" y="860425"/>
            <a:ext cx="788035" cy="664210"/>
          </a:xfrm>
          <a:prstGeom prst="downArrow">
            <a:avLst/>
          </a:prstGeom>
          <a:solidFill>
            <a:srgbClr val="EE72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2990850" y="1524635"/>
            <a:ext cx="3872865" cy="92075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kern="100" dirty="0">
                <a:solidFill>
                  <a:schemeClr val="bg1"/>
                </a:solidFill>
                <a:latin typeface="Calibri" panose="020F0502020204030204" pitchFamily="34" charset="0"/>
                <a:cs typeface="Times New Roman" panose="02020603050405020304" pitchFamily="18" charset="0"/>
                <a:sym typeface="+mn-ea"/>
              </a:rPr>
              <a:t>Believe in Miracles</a:t>
            </a:r>
            <a:endParaRPr lang="en-US" altLang="zh-CN" sz="3200" b="1" kern="100" dirty="0">
              <a:solidFill>
                <a:schemeClr val="bg1"/>
              </a:solidFill>
              <a:latin typeface="Calibri" panose="020F0502020204030204" pitchFamily="34" charset="0"/>
              <a:cs typeface="Times New Roman" panose="02020603050405020304" pitchFamily="18" charset="0"/>
              <a:sym typeface="+mn-ea"/>
            </a:endParaRPr>
          </a:p>
        </p:txBody>
      </p:sp>
      <p:sp>
        <p:nvSpPr>
          <p:cNvPr id="10" name="椭圆 9"/>
          <p:cNvSpPr/>
          <p:nvPr/>
        </p:nvSpPr>
        <p:spPr>
          <a:xfrm>
            <a:off x="4826000" y="3109595"/>
            <a:ext cx="2374265" cy="79946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kern="100" dirty="0">
                <a:solidFill>
                  <a:srgbClr val="FFC000"/>
                </a:solidFill>
                <a:latin typeface="Calibri" panose="020F0502020204030204" pitchFamily="34" charset="0"/>
                <a:cs typeface="Times New Roman" panose="02020603050405020304" pitchFamily="18" charset="0"/>
                <a:sym typeface="+mn-ea"/>
              </a:rPr>
              <a:t>Theme? </a:t>
            </a:r>
            <a:endParaRPr lang="en-US" altLang="zh-CN" sz="3200" b="1" kern="100" dirty="0">
              <a:solidFill>
                <a:srgbClr val="FFC000"/>
              </a:solidFill>
              <a:latin typeface="Calibri" panose="020F0502020204030204" pitchFamily="34" charset="0"/>
              <a:cs typeface="Times New Roman" panose="02020603050405020304" pitchFamily="18" charset="0"/>
              <a:sym typeface="+mn-ea"/>
            </a:endParaRPr>
          </a:p>
        </p:txBody>
      </p:sp>
      <p:sp>
        <p:nvSpPr>
          <p:cNvPr id="11" name="文本框 10"/>
          <p:cNvSpPr txBox="1"/>
          <p:nvPr/>
        </p:nvSpPr>
        <p:spPr>
          <a:xfrm>
            <a:off x="4967287" y="1693228"/>
            <a:ext cx="1657350" cy="583565"/>
          </a:xfrm>
          <a:prstGeom prst="rect">
            <a:avLst/>
          </a:prstGeom>
          <a:noFill/>
        </p:spPr>
        <p:txBody>
          <a:bodyPr wrap="square" rtlCol="0" anchor="t">
            <a:spAutoFit/>
          </a:bodyPr>
          <a:lstStyle/>
          <a:p>
            <a:pPr algn="ctr"/>
            <a:r>
              <a:rPr lang="en-US" altLang="zh-CN" sz="3200" b="1" kern="100" dirty="0">
                <a:solidFill>
                  <a:srgbClr val="FFC000"/>
                </a:solidFill>
                <a:latin typeface="Calibri" panose="020F0502020204030204" pitchFamily="34" charset="0"/>
                <a:cs typeface="Times New Roman" panose="02020603050405020304" pitchFamily="18" charset="0"/>
                <a:sym typeface="+mn-ea"/>
              </a:rPr>
              <a:t>Miracles</a:t>
            </a:r>
            <a:endParaRPr lang="zh-CN" altLang="en-US" sz="3200" dirty="0"/>
          </a:p>
        </p:txBody>
      </p:sp>
      <p:sp>
        <p:nvSpPr>
          <p:cNvPr id="12" name="下箭头 11"/>
          <p:cNvSpPr/>
          <p:nvPr/>
        </p:nvSpPr>
        <p:spPr>
          <a:xfrm>
            <a:off x="5401945" y="2445385"/>
            <a:ext cx="788035" cy="664210"/>
          </a:xfrm>
          <a:prstGeom prst="downArrow">
            <a:avLst/>
          </a:prstGeom>
          <a:solidFill>
            <a:srgbClr val="EE72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下箭头 1"/>
          <p:cNvSpPr/>
          <p:nvPr/>
        </p:nvSpPr>
        <p:spPr>
          <a:xfrm>
            <a:off x="5485765" y="3909060"/>
            <a:ext cx="788035" cy="664210"/>
          </a:xfrm>
          <a:prstGeom prst="downArrow">
            <a:avLst/>
          </a:prstGeom>
          <a:solidFill>
            <a:srgbClr val="EE72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
          <p:cNvSpPr/>
          <p:nvPr/>
        </p:nvSpPr>
        <p:spPr>
          <a:xfrm>
            <a:off x="2661919" y="4573270"/>
            <a:ext cx="7466150" cy="93218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solidFill>
                  <a:srgbClr val="FFC000"/>
                </a:solidFill>
                <a:sym typeface="+mn-ea"/>
              </a:rPr>
              <a:t>kindness/goodness of stranger(s)</a:t>
            </a:r>
            <a:endParaRPr lang="zh-CN"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1)">
                                      <p:cBhvr>
                                        <p:cTn id="19" dur="2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p:bldP spid="12" grpId="0" animBg="1"/>
      <p:bldP spid="2"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文本框 3"/>
          <p:cNvSpPr txBox="1"/>
          <p:nvPr/>
        </p:nvSpPr>
        <p:spPr>
          <a:xfrm>
            <a:off x="450850" y="4485640"/>
            <a:ext cx="4017645" cy="398780"/>
          </a:xfrm>
          <a:prstGeom prst="rect">
            <a:avLst/>
          </a:prstGeom>
          <a:noFill/>
          <a:ln>
            <a:noFill/>
          </a:ln>
          <a:extLst>
            <a:ext uri="{909E8E84-426E-40DD-AFC4-6F175D3DCCD1}">
              <a14:hiddenFill xmlns:a14="http://schemas.microsoft.com/office/drawing/2010/main">
                <a:solidFill>
                  <a:srgbClr val="C6E4E0"/>
                </a:solidFill>
              </a14:hiddenFill>
            </a:ext>
          </a:extLst>
        </p:spPr>
        <p:txBody>
          <a:bodyPr wrap="square" rtlCol="0">
            <a:spAutoFit/>
          </a:bodyPr>
          <a:lstStyle/>
          <a:p>
            <a:r>
              <a:rPr lang="en-US" sz="2000" b="1" dirty="0" smtClean="0">
                <a:solidFill>
                  <a:srgbClr val="7030A0"/>
                </a:solidFill>
                <a:latin typeface="微软雅黑" panose="020B0503020204020204" charset="-122"/>
                <a:ea typeface="微软雅黑" panose="020B0503020204020204" charset="-122"/>
                <a:cs typeface="Calibri" panose="020F0502020204030204" pitchFamily="34" charset="0"/>
              </a:rPr>
              <a:t>Para.1 </a:t>
            </a:r>
            <a:r>
              <a:rPr lang="en-US" sz="2000" b="1" dirty="0" smtClean="0">
                <a:solidFill>
                  <a:srgbClr val="7030A0"/>
                </a:solidFill>
                <a:latin typeface="微软雅黑" panose="020B0503020204020204" charset="-122"/>
                <a:ea typeface="微软雅黑" panose="020B0503020204020204" charset="-122"/>
                <a:cs typeface="Calibri" panose="020F0502020204030204" pitchFamily="34" charset="0"/>
              </a:rPr>
              <a:t>planned </a:t>
            </a:r>
            <a:r>
              <a:rPr lang="en-US" sz="2000" b="1" dirty="0" smtClean="0">
                <a:solidFill>
                  <a:srgbClr val="7030A0"/>
                </a:solidFill>
                <a:latin typeface="微软雅黑" panose="020B0503020204020204" charset="-122"/>
                <a:ea typeface="微软雅黑" panose="020B0503020204020204" charset="-122"/>
                <a:cs typeface="Calibri" panose="020F0502020204030204" pitchFamily="34" charset="0"/>
              </a:rPr>
              <a:t>a vacation</a:t>
            </a:r>
            <a:endParaRPr lang="en-US" sz="2000" b="1" dirty="0" smtClean="0">
              <a:solidFill>
                <a:srgbClr val="7030A0"/>
              </a:solidFill>
              <a:latin typeface="微软雅黑" panose="020B0503020204020204" charset="-122"/>
              <a:ea typeface="微软雅黑" panose="020B0503020204020204" charset="-122"/>
              <a:cs typeface="Calibri" panose="020F0502020204030204" pitchFamily="34" charset="0"/>
            </a:endParaRPr>
          </a:p>
        </p:txBody>
      </p:sp>
      <p:sp>
        <p:nvSpPr>
          <p:cNvPr id="5" name="圆角矩形 4"/>
          <p:cNvSpPr/>
          <p:nvPr/>
        </p:nvSpPr>
        <p:spPr>
          <a:xfrm>
            <a:off x="485775" y="289560"/>
            <a:ext cx="726440" cy="531495"/>
          </a:xfrm>
          <a:prstGeom prst="roundRect">
            <a:avLst>
              <a:gd name="adj" fmla="val 18876"/>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solidFill>
                  <a:schemeClr val="tx1"/>
                </a:solidFill>
              </a:rPr>
              <a:t>2 </a:t>
            </a:r>
            <a:endParaRPr lang="en-US" altLang="zh-CN" sz="3200" b="1" dirty="0" smtClean="0">
              <a:solidFill>
                <a:schemeClr val="tx1"/>
              </a:solidFill>
            </a:endParaRPr>
          </a:p>
        </p:txBody>
      </p:sp>
      <p:sp>
        <p:nvSpPr>
          <p:cNvPr id="6" name="文本框 5"/>
          <p:cNvSpPr txBox="1"/>
          <p:nvPr/>
        </p:nvSpPr>
        <p:spPr>
          <a:xfrm>
            <a:off x="1589405" y="263525"/>
            <a:ext cx="4704080" cy="583565"/>
          </a:xfrm>
          <a:prstGeom prst="rect">
            <a:avLst/>
          </a:prstGeom>
          <a:noFill/>
        </p:spPr>
        <p:txBody>
          <a:bodyPr wrap="square" rtlCol="0">
            <a:spAutoFit/>
          </a:bodyPr>
          <a:lstStyle/>
          <a:p>
            <a:r>
              <a:rPr lang="en-US" altLang="zh-CN" sz="3200" b="1" dirty="0"/>
              <a:t>Read the structure</a:t>
            </a:r>
            <a:endParaRPr lang="en-US" altLang="zh-CN" sz="3200" b="1" dirty="0"/>
          </a:p>
        </p:txBody>
      </p:sp>
      <p:sp>
        <p:nvSpPr>
          <p:cNvPr id="10" name="上箭头 9"/>
          <p:cNvSpPr>
            <a:spLocks noChangeArrowheads="1"/>
          </p:cNvSpPr>
          <p:nvPr/>
        </p:nvSpPr>
        <p:spPr bwMode="auto">
          <a:xfrm rot="1464094" flipH="1">
            <a:off x="4778375" y="2063750"/>
            <a:ext cx="569595" cy="3105150"/>
          </a:xfrm>
          <a:prstGeom prst="upArrow">
            <a:avLst>
              <a:gd name="adj1" fmla="val 50000"/>
              <a:gd name="adj2" fmla="val 64476"/>
            </a:avLst>
          </a:prstGeom>
        </p:spPr>
        <p:style>
          <a:lnRef idx="2">
            <a:schemeClr val="accent4">
              <a:shade val="50000"/>
            </a:schemeClr>
          </a:lnRef>
          <a:fillRef idx="1">
            <a:schemeClr val="accent4"/>
          </a:fillRef>
          <a:effectRef idx="0">
            <a:schemeClr val="accent4"/>
          </a:effectRef>
          <a:fontRef idx="minor">
            <a:schemeClr val="lt1"/>
          </a:fontRef>
        </p:style>
        <p:txBody>
          <a:bodyPr lIns="91428" tIns="45713" rIns="91428" bIns="45713" anchor="ctr"/>
          <a:lstStyle/>
          <a:p>
            <a:pPr algn="ctr" defTabSz="685800">
              <a:defRPr/>
            </a:pPr>
            <a:endParaRPr lang="zh-CN" altLang="en-US" sz="1865" kern="0" dirty="0">
              <a:solidFill>
                <a:schemeClr val="tx1"/>
              </a:solidFill>
              <a:latin typeface="等线" panose="02010600030101010101" charset="-122"/>
              <a:ea typeface="等线" panose="02010600030101010101" charset="-122"/>
            </a:endParaRPr>
          </a:p>
        </p:txBody>
      </p:sp>
      <p:sp>
        <p:nvSpPr>
          <p:cNvPr id="12" name="上箭头 11"/>
          <p:cNvSpPr>
            <a:spLocks noChangeArrowheads="1"/>
          </p:cNvSpPr>
          <p:nvPr/>
        </p:nvSpPr>
        <p:spPr bwMode="auto">
          <a:xfrm rot="8809678">
            <a:off x="6791960" y="1947545"/>
            <a:ext cx="591185" cy="3369310"/>
          </a:xfrm>
          <a:prstGeom prst="upArrow">
            <a:avLst>
              <a:gd name="adj1" fmla="val 50000"/>
              <a:gd name="adj2" fmla="val 50014"/>
            </a:avLst>
          </a:prstGeom>
        </p:spPr>
        <p:style>
          <a:lnRef idx="2">
            <a:schemeClr val="accent4">
              <a:shade val="50000"/>
            </a:schemeClr>
          </a:lnRef>
          <a:fillRef idx="1">
            <a:schemeClr val="accent4"/>
          </a:fillRef>
          <a:effectRef idx="0">
            <a:schemeClr val="accent4"/>
          </a:effectRef>
          <a:fontRef idx="minor">
            <a:schemeClr val="lt1"/>
          </a:fontRef>
        </p:style>
        <p:txBody>
          <a:bodyPr rot="10800000" lIns="91428" tIns="45713" rIns="91428" bIns="45713" anchor="ctr"/>
          <a:lstStyle/>
          <a:p>
            <a:pPr algn="ctr" defTabSz="685800">
              <a:defRPr/>
            </a:pPr>
            <a:endParaRPr lang="zh-CN" altLang="en-US" sz="1865" kern="0" dirty="0">
              <a:solidFill>
                <a:schemeClr val="tx1"/>
              </a:solidFill>
              <a:latin typeface="等线" panose="02010600030101010101" charset="-122"/>
              <a:ea typeface="等线" panose="02010600030101010101" charset="-122"/>
            </a:endParaRPr>
          </a:p>
        </p:txBody>
      </p:sp>
      <p:sp>
        <p:nvSpPr>
          <p:cNvPr id="13" name="右箭头 12"/>
          <p:cNvSpPr/>
          <p:nvPr/>
        </p:nvSpPr>
        <p:spPr>
          <a:xfrm>
            <a:off x="8000365" y="4884420"/>
            <a:ext cx="2809875" cy="60007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lIns="91428" tIns="45713" rIns="91428" bIns="45713" anchor="ctr"/>
          <a:lstStyle/>
          <a:p>
            <a:pPr algn="ctr" defTabSz="685800">
              <a:defRPr/>
            </a:pPr>
            <a:endParaRPr lang="zh-CN" altLang="en-US" sz="1865" kern="0" noProof="1">
              <a:solidFill>
                <a:schemeClr val="tx1"/>
              </a:solidFill>
              <a:latin typeface="等线" panose="02010600030101010101" charset="-122"/>
              <a:ea typeface="等线" panose="02010600030101010101" charset="-122"/>
            </a:endParaRPr>
          </a:p>
        </p:txBody>
      </p:sp>
      <p:sp>
        <p:nvSpPr>
          <p:cNvPr id="2" name="右箭头 1"/>
          <p:cNvSpPr/>
          <p:nvPr/>
        </p:nvSpPr>
        <p:spPr>
          <a:xfrm>
            <a:off x="1743075" y="4896485"/>
            <a:ext cx="2809875" cy="60007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lIns="91428" tIns="45713" rIns="91428" bIns="45713" anchor="ctr"/>
          <a:lstStyle/>
          <a:p>
            <a:pPr algn="ctr" defTabSz="685800">
              <a:defRPr/>
            </a:pPr>
            <a:endParaRPr lang="zh-CN" altLang="en-US" sz="1865" kern="0" noProof="1">
              <a:solidFill>
                <a:schemeClr val="tx1"/>
              </a:solidFill>
              <a:latin typeface="等线" panose="02010600030101010101" charset="-122"/>
              <a:ea typeface="等线" panose="02010600030101010101" charset="-122"/>
            </a:endParaRPr>
          </a:p>
        </p:txBody>
      </p:sp>
      <p:sp>
        <p:nvSpPr>
          <p:cNvPr id="3" name="TextBox 11"/>
          <p:cNvSpPr>
            <a:spLocks noChangeArrowheads="1"/>
          </p:cNvSpPr>
          <p:nvPr/>
        </p:nvSpPr>
        <p:spPr bwMode="auto">
          <a:xfrm flipH="1">
            <a:off x="1887161" y="5496659"/>
            <a:ext cx="2187173" cy="483870"/>
          </a:xfrm>
          <a:prstGeom prst="rect">
            <a:avLst/>
          </a:prstGeom>
          <a:noFill/>
          <a:ln w="9525">
            <a:noFill/>
            <a:miter lim="800000"/>
          </a:ln>
        </p:spPr>
        <p:txBody>
          <a:bodyPr wrap="square" lIns="91428" tIns="45713" rIns="91428" bIns="45713">
            <a:spAutoFit/>
          </a:bodyPr>
          <a:lstStyle/>
          <a:p>
            <a:pPr>
              <a:lnSpc>
                <a:spcPct val="80000"/>
              </a:lnSpc>
              <a:buFont typeface="Arial" panose="020B0604020202020204" pitchFamily="34" charset="0"/>
              <a:buNone/>
            </a:pPr>
            <a:r>
              <a:rPr lang="en-US" altLang="zh-CN" sz="3200" b="1" dirty="0" smtClean="0">
                <a:solidFill>
                  <a:srgbClr val="FF0000"/>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Beginning </a:t>
            </a:r>
            <a:endParaRPr lang="en-US" altLang="zh-CN" sz="3200" b="1" dirty="0" smtClean="0">
              <a:solidFill>
                <a:srgbClr val="FF0000"/>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endParaRPr>
          </a:p>
        </p:txBody>
      </p:sp>
      <p:sp>
        <p:nvSpPr>
          <p:cNvPr id="14" name="TextBox 11"/>
          <p:cNvSpPr>
            <a:spLocks noChangeArrowheads="1"/>
          </p:cNvSpPr>
          <p:nvPr/>
        </p:nvSpPr>
        <p:spPr bwMode="auto">
          <a:xfrm flipH="1">
            <a:off x="5177096" y="1662529"/>
            <a:ext cx="2187173" cy="483870"/>
          </a:xfrm>
          <a:prstGeom prst="rect">
            <a:avLst/>
          </a:prstGeom>
          <a:noFill/>
          <a:ln w="9525">
            <a:noFill/>
            <a:miter lim="800000"/>
          </a:ln>
        </p:spPr>
        <p:txBody>
          <a:bodyPr wrap="square" lIns="91428" tIns="45713" rIns="91428" bIns="45713">
            <a:spAutoFit/>
          </a:bodyPr>
          <a:lstStyle/>
          <a:p>
            <a:pPr>
              <a:lnSpc>
                <a:spcPct val="80000"/>
              </a:lnSpc>
              <a:buFont typeface="Arial" panose="020B0604020202020204" pitchFamily="34" charset="0"/>
              <a:buNone/>
            </a:pPr>
            <a:r>
              <a:rPr lang="en-US" altLang="zh-CN" sz="3200" b="1" dirty="0" smtClean="0">
                <a:solidFill>
                  <a:srgbClr val="FF0000"/>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Climax</a:t>
            </a:r>
            <a:endParaRPr lang="en-US" altLang="zh-CN" sz="3200" b="1" dirty="0">
              <a:solidFill>
                <a:srgbClr val="FF0000"/>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endParaRPr>
          </a:p>
        </p:txBody>
      </p:sp>
      <p:sp>
        <p:nvSpPr>
          <p:cNvPr id="15" name="TextBox 11"/>
          <p:cNvSpPr>
            <a:spLocks noChangeArrowheads="1"/>
          </p:cNvSpPr>
          <p:nvPr/>
        </p:nvSpPr>
        <p:spPr bwMode="auto">
          <a:xfrm flipH="1">
            <a:off x="8623241" y="5430619"/>
            <a:ext cx="2187173" cy="483870"/>
          </a:xfrm>
          <a:prstGeom prst="rect">
            <a:avLst/>
          </a:prstGeom>
          <a:noFill/>
          <a:ln w="9525">
            <a:noFill/>
            <a:miter lim="800000"/>
          </a:ln>
        </p:spPr>
        <p:txBody>
          <a:bodyPr wrap="square" lIns="91428" tIns="45713" rIns="91428" bIns="45713">
            <a:spAutoFit/>
          </a:bodyPr>
          <a:lstStyle/>
          <a:p>
            <a:pPr>
              <a:lnSpc>
                <a:spcPct val="80000"/>
              </a:lnSpc>
              <a:buFont typeface="Arial" panose="020B0604020202020204" pitchFamily="34" charset="0"/>
              <a:buNone/>
            </a:pPr>
            <a:r>
              <a:rPr lang="en-US" altLang="zh-CN" sz="3200" b="1" dirty="0" smtClean="0">
                <a:solidFill>
                  <a:srgbClr val="FF0000"/>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Ending</a:t>
            </a:r>
            <a:endParaRPr lang="en-US" altLang="zh-CN" sz="3200" b="1" dirty="0">
              <a:solidFill>
                <a:srgbClr val="FF0000"/>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endParaRPr>
          </a:p>
        </p:txBody>
      </p:sp>
      <p:sp>
        <p:nvSpPr>
          <p:cNvPr id="16" name="TextBox 12"/>
          <p:cNvSpPr>
            <a:spLocks noChangeArrowheads="1"/>
          </p:cNvSpPr>
          <p:nvPr/>
        </p:nvSpPr>
        <p:spPr bwMode="auto">
          <a:xfrm rot="17538026" flipH="1">
            <a:off x="4079875" y="3620770"/>
            <a:ext cx="2700655" cy="483870"/>
          </a:xfrm>
          <a:prstGeom prst="rect">
            <a:avLst/>
          </a:prstGeom>
          <a:noFill/>
          <a:ln w="9525">
            <a:noFill/>
            <a:miter lim="800000"/>
          </a:ln>
        </p:spPr>
        <p:txBody>
          <a:bodyPr wrap="square" lIns="91428" tIns="45713" rIns="91428" bIns="45713">
            <a:spAutoFit/>
          </a:bodyPr>
          <a:lstStyle/>
          <a:p>
            <a:pPr>
              <a:lnSpc>
                <a:spcPct val="80000"/>
              </a:lnSpc>
              <a:buFont typeface="Arial" panose="020B0604020202020204" pitchFamily="34" charset="0"/>
              <a:buNone/>
            </a:pPr>
            <a:r>
              <a:rPr lang="en-US" altLang="zh-CN" sz="3200" b="1" dirty="0">
                <a:solidFill>
                  <a:srgbClr val="FF0000"/>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rising action</a:t>
            </a:r>
            <a:endParaRPr lang="en-US" altLang="zh-CN" sz="3200" b="1" dirty="0">
              <a:solidFill>
                <a:srgbClr val="FF0000"/>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endParaRPr>
          </a:p>
        </p:txBody>
      </p:sp>
      <p:sp>
        <p:nvSpPr>
          <p:cNvPr id="17" name="TextBox 10"/>
          <p:cNvSpPr>
            <a:spLocks noChangeArrowheads="1"/>
          </p:cNvSpPr>
          <p:nvPr/>
        </p:nvSpPr>
        <p:spPr bwMode="auto">
          <a:xfrm rot="3373675" flipH="1">
            <a:off x="5495870" y="3887801"/>
            <a:ext cx="2807245" cy="483870"/>
          </a:xfrm>
          <a:prstGeom prst="rect">
            <a:avLst/>
          </a:prstGeom>
          <a:noFill/>
          <a:ln w="9525">
            <a:noFill/>
            <a:miter lim="800000"/>
          </a:ln>
        </p:spPr>
        <p:txBody>
          <a:bodyPr wrap="square" lIns="91428" tIns="45713" rIns="91428" bIns="45713">
            <a:spAutoFit/>
          </a:bodyPr>
          <a:lstStyle/>
          <a:p>
            <a:pPr>
              <a:lnSpc>
                <a:spcPct val="80000"/>
              </a:lnSpc>
              <a:buFont typeface="Arial" panose="020B0604020202020204" pitchFamily="34" charset="0"/>
              <a:buNone/>
            </a:pPr>
            <a:r>
              <a:rPr lang="en-US" altLang="zh-CN" sz="3200" b="1" dirty="0">
                <a:solidFill>
                  <a:srgbClr val="FF0000"/>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rPr>
              <a:t>falling action</a:t>
            </a:r>
            <a:endParaRPr lang="en-US" altLang="zh-CN" sz="3200" b="1" dirty="0">
              <a:solidFill>
                <a:srgbClr val="FF0000"/>
              </a:solidFill>
              <a:latin typeface="Times New Roman" panose="02020603050405020304" pitchFamily="18" charset="0"/>
              <a:ea typeface="微软雅黑" panose="020B0503020204020204" charset="-122"/>
              <a:cs typeface="Times New Roman" panose="02020603050405020304" pitchFamily="18" charset="0"/>
              <a:sym typeface="Times New Roman" panose="02020603050405020304" pitchFamily="18" charset="0"/>
            </a:endParaRPr>
          </a:p>
        </p:txBody>
      </p:sp>
      <p:sp>
        <p:nvSpPr>
          <p:cNvPr id="19" name="文本框 18"/>
          <p:cNvSpPr txBox="1"/>
          <p:nvPr/>
        </p:nvSpPr>
        <p:spPr>
          <a:xfrm>
            <a:off x="505460" y="3416935"/>
            <a:ext cx="4104005" cy="398780"/>
          </a:xfrm>
          <a:prstGeom prst="rect">
            <a:avLst/>
          </a:prstGeom>
          <a:noFill/>
        </p:spPr>
        <p:txBody>
          <a:bodyPr wrap="square" rtlCol="0">
            <a:spAutoFit/>
          </a:bodyPr>
          <a:lstStyle/>
          <a:p>
            <a:r>
              <a:rPr lang="en-US" altLang="zh-CN" sz="2000" b="1" dirty="0" smtClean="0">
                <a:solidFill>
                  <a:srgbClr val="7030A0"/>
                </a:solidFill>
              </a:rPr>
              <a:t>Para.2 </a:t>
            </a:r>
            <a:r>
              <a:rPr lang="en-US" altLang="zh-CN" sz="2000" b="1" dirty="0">
                <a:solidFill>
                  <a:srgbClr val="7030A0"/>
                </a:solidFill>
              </a:rPr>
              <a:t>arrived in the morning</a:t>
            </a:r>
            <a:endParaRPr lang="en-US" altLang="zh-CN" sz="2000" b="1" dirty="0">
              <a:solidFill>
                <a:srgbClr val="7030A0"/>
              </a:solidFill>
            </a:endParaRPr>
          </a:p>
        </p:txBody>
      </p:sp>
      <p:sp>
        <p:nvSpPr>
          <p:cNvPr id="20" name="文本框 19"/>
          <p:cNvSpPr txBox="1"/>
          <p:nvPr/>
        </p:nvSpPr>
        <p:spPr>
          <a:xfrm>
            <a:off x="446405" y="2327910"/>
            <a:ext cx="5182870" cy="398780"/>
          </a:xfrm>
          <a:prstGeom prst="rect">
            <a:avLst/>
          </a:prstGeom>
          <a:noFill/>
        </p:spPr>
        <p:txBody>
          <a:bodyPr wrap="square" rtlCol="0">
            <a:spAutoFit/>
          </a:bodyPr>
          <a:lstStyle/>
          <a:p>
            <a:r>
              <a:rPr lang="en-US" altLang="zh-CN" sz="2000" b="1" dirty="0" smtClean="0">
                <a:solidFill>
                  <a:srgbClr val="7030A0"/>
                </a:solidFill>
              </a:rPr>
              <a:t>Para.3-4 </a:t>
            </a:r>
            <a:r>
              <a:rPr lang="en-US" altLang="zh-CN" sz="2000" b="1" dirty="0">
                <a:solidFill>
                  <a:srgbClr val="7030A0"/>
                </a:solidFill>
              </a:rPr>
              <a:t>failed to order hamburgers</a:t>
            </a:r>
            <a:endParaRPr lang="en-US" altLang="zh-CN" sz="2000" b="1" dirty="0">
              <a:solidFill>
                <a:srgbClr val="7030A0"/>
              </a:solidFill>
            </a:endParaRPr>
          </a:p>
        </p:txBody>
      </p:sp>
      <p:sp>
        <p:nvSpPr>
          <p:cNvPr id="21" name="文本框 20"/>
          <p:cNvSpPr txBox="1"/>
          <p:nvPr/>
        </p:nvSpPr>
        <p:spPr>
          <a:xfrm>
            <a:off x="3010535" y="1055370"/>
            <a:ext cx="6811010" cy="398780"/>
          </a:xfrm>
          <a:prstGeom prst="rect">
            <a:avLst/>
          </a:prstGeom>
          <a:noFill/>
        </p:spPr>
        <p:txBody>
          <a:bodyPr wrap="square" rtlCol="0">
            <a:spAutoFit/>
          </a:bodyPr>
          <a:lstStyle/>
          <a:p>
            <a:r>
              <a:rPr lang="en-US" altLang="zh-CN" sz="2000" b="1" dirty="0" smtClean="0">
                <a:solidFill>
                  <a:srgbClr val="7030A0"/>
                </a:solidFill>
              </a:rPr>
              <a:t>Para.5 </a:t>
            </a:r>
            <a:r>
              <a:rPr lang="en-US" altLang="zh-CN" sz="2000" b="1" dirty="0">
                <a:solidFill>
                  <a:srgbClr val="7030A0"/>
                </a:solidFill>
              </a:rPr>
              <a:t>took a Uber car to quest hamburgers</a:t>
            </a:r>
            <a:endParaRPr lang="en-US" altLang="zh-CN" sz="2000" b="1" dirty="0">
              <a:solidFill>
                <a:srgbClr val="7030A0"/>
              </a:solidFill>
            </a:endParaRPr>
          </a:p>
        </p:txBody>
      </p:sp>
      <p:sp>
        <p:nvSpPr>
          <p:cNvPr id="22" name="文本框 21"/>
          <p:cNvSpPr txBox="1"/>
          <p:nvPr/>
        </p:nvSpPr>
        <p:spPr>
          <a:xfrm>
            <a:off x="6842760" y="2263775"/>
            <a:ext cx="3533140" cy="398780"/>
          </a:xfrm>
          <a:prstGeom prst="rect">
            <a:avLst/>
          </a:prstGeom>
          <a:noFill/>
        </p:spPr>
        <p:txBody>
          <a:bodyPr wrap="square" rtlCol="0">
            <a:spAutoFit/>
          </a:bodyPr>
          <a:lstStyle/>
          <a:p>
            <a:r>
              <a:rPr lang="en-US" altLang="zh-CN" sz="2000" b="1" dirty="0" smtClean="0">
                <a:solidFill>
                  <a:srgbClr val="7030A0"/>
                </a:solidFill>
              </a:rPr>
              <a:t>Para.6 </a:t>
            </a:r>
            <a:r>
              <a:rPr lang="en-US" altLang="zh-CN" sz="2000" b="1" dirty="0">
                <a:solidFill>
                  <a:srgbClr val="7030A0"/>
                </a:solidFill>
              </a:rPr>
              <a:t>lost the phone</a:t>
            </a:r>
            <a:endParaRPr lang="en-US" altLang="zh-CN" sz="2000" b="1" dirty="0">
              <a:solidFill>
                <a:srgbClr val="7030A0"/>
              </a:solidFill>
            </a:endParaRPr>
          </a:p>
        </p:txBody>
      </p:sp>
      <p:cxnSp>
        <p:nvCxnSpPr>
          <p:cNvPr id="23" name="直接箭头连接符 22"/>
          <p:cNvCxnSpPr/>
          <p:nvPr/>
        </p:nvCxnSpPr>
        <p:spPr>
          <a:xfrm flipV="1">
            <a:off x="1450340" y="3801745"/>
            <a:ext cx="436880" cy="655955"/>
          </a:xfrm>
          <a:prstGeom prst="straightConnector1">
            <a:avLst/>
          </a:prstGeom>
          <a:ln w="57150">
            <a:solidFill>
              <a:srgbClr val="13742F"/>
            </a:solidFill>
            <a:tailEnd type="arrow"/>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flipV="1">
            <a:off x="2009140" y="2662555"/>
            <a:ext cx="696595" cy="754380"/>
          </a:xfrm>
          <a:prstGeom prst="straightConnector1">
            <a:avLst/>
          </a:prstGeom>
          <a:ln w="57150">
            <a:solidFill>
              <a:srgbClr val="13742F"/>
            </a:solidFill>
            <a:tailEnd type="arrow"/>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flipV="1">
            <a:off x="2819400" y="1466850"/>
            <a:ext cx="907415" cy="875030"/>
          </a:xfrm>
          <a:prstGeom prst="straightConnector1">
            <a:avLst/>
          </a:prstGeom>
          <a:ln w="57150">
            <a:solidFill>
              <a:srgbClr val="13742F"/>
            </a:solidFill>
            <a:tailEnd type="arrow"/>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a:off x="7056120" y="1475105"/>
            <a:ext cx="824865" cy="765810"/>
          </a:xfrm>
          <a:prstGeom prst="straightConnector1">
            <a:avLst/>
          </a:prstGeom>
          <a:ln w="57150">
            <a:solidFill>
              <a:srgbClr val="13742F"/>
            </a:solidFill>
            <a:tailEnd type="arrow"/>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a:off x="8209915" y="2662555"/>
            <a:ext cx="532765" cy="632460"/>
          </a:xfrm>
          <a:prstGeom prst="straightConnector1">
            <a:avLst/>
          </a:prstGeom>
          <a:ln w="57150">
            <a:solidFill>
              <a:srgbClr val="13742F"/>
            </a:solidFill>
            <a:tailEnd type="arrow"/>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8742721" y="3176151"/>
            <a:ext cx="627380" cy="912495"/>
          </a:xfrm>
          <a:prstGeom prst="rect">
            <a:avLst/>
          </a:prstGeom>
        </p:spPr>
        <p:txBody>
          <a:bodyPr wrap="none">
            <a:spAutoFit/>
          </a:bodyPr>
          <a:lstStyle/>
          <a:p>
            <a:pPr algn="ctr"/>
            <a:r>
              <a:rPr lang="en-US" altLang="zh-CN" sz="5335" b="1" dirty="0" smtClean="0">
                <a:solidFill>
                  <a:srgbClr val="C00000"/>
                </a:solidFill>
                <a:effectLst>
                  <a:outerShdw blurRad="38100" dist="38100" dir="2700000" algn="tl">
                    <a:srgbClr val="000000">
                      <a:alpha val="43137"/>
                    </a:srgbClr>
                  </a:outerShdw>
                </a:effectLst>
                <a:latin typeface="Swis721 Ex BT" panose="020B0605020202020204" pitchFamily="34" charset="0"/>
                <a:cs typeface="Times New Roman" panose="02020603050405020304" pitchFamily="18" charset="0"/>
              </a:rPr>
              <a:t>?</a:t>
            </a:r>
            <a:endParaRPr lang="en-US" altLang="zh-CN" sz="5335" b="1" dirty="0" smtClean="0">
              <a:solidFill>
                <a:srgbClr val="C00000"/>
              </a:solidFill>
              <a:effectLst>
                <a:outerShdw blurRad="38100" dist="38100" dir="2700000" algn="tl">
                  <a:srgbClr val="000000">
                    <a:alpha val="43137"/>
                  </a:srgbClr>
                </a:outerShdw>
              </a:effectLst>
              <a:latin typeface="Swis721 Ex BT" panose="020B0605020202020204" pitchFamily="34" charset="0"/>
              <a:cs typeface="Times New Roman" panose="02020603050405020304" pitchFamily="18" charset="0"/>
            </a:endParaRPr>
          </a:p>
        </p:txBody>
      </p:sp>
      <p:sp>
        <p:nvSpPr>
          <p:cNvPr id="29" name="矩形 28"/>
          <p:cNvSpPr/>
          <p:nvPr/>
        </p:nvSpPr>
        <p:spPr>
          <a:xfrm>
            <a:off x="9569491" y="4228346"/>
            <a:ext cx="627380" cy="912495"/>
          </a:xfrm>
          <a:prstGeom prst="rect">
            <a:avLst/>
          </a:prstGeom>
        </p:spPr>
        <p:txBody>
          <a:bodyPr wrap="none">
            <a:spAutoFit/>
          </a:bodyPr>
          <a:lstStyle/>
          <a:p>
            <a:pPr algn="ctr"/>
            <a:r>
              <a:rPr lang="en-US" altLang="zh-CN" sz="5335" b="1" dirty="0" smtClean="0">
                <a:solidFill>
                  <a:srgbClr val="C00000"/>
                </a:solidFill>
                <a:effectLst>
                  <a:outerShdw blurRad="38100" dist="38100" dir="2700000" algn="tl">
                    <a:srgbClr val="000000">
                      <a:alpha val="43137"/>
                    </a:srgbClr>
                  </a:outerShdw>
                </a:effectLst>
                <a:latin typeface="Swis721 Ex BT" panose="020B0605020202020204" pitchFamily="34" charset="0"/>
                <a:cs typeface="Times New Roman" panose="02020603050405020304" pitchFamily="18" charset="0"/>
              </a:rPr>
              <a:t>?</a:t>
            </a:r>
            <a:endParaRPr lang="en-US" altLang="zh-CN" sz="5335" b="1" dirty="0" smtClean="0">
              <a:solidFill>
                <a:srgbClr val="C00000"/>
              </a:solidFill>
              <a:effectLst>
                <a:outerShdw blurRad="38100" dist="38100" dir="2700000" algn="tl">
                  <a:srgbClr val="000000">
                    <a:alpha val="43137"/>
                  </a:srgbClr>
                </a:outerShdw>
              </a:effectLst>
              <a:latin typeface="Swis721 Ex BT" panose="020B0605020202020204" pitchFamily="34" charset="0"/>
              <a:cs typeface="Times New Roman" panose="02020603050405020304" pitchFamily="18" charset="0"/>
            </a:endParaRPr>
          </a:p>
        </p:txBody>
      </p:sp>
      <p:cxnSp>
        <p:nvCxnSpPr>
          <p:cNvPr id="31" name="直接箭头连接符 30"/>
          <p:cNvCxnSpPr/>
          <p:nvPr/>
        </p:nvCxnSpPr>
        <p:spPr>
          <a:xfrm>
            <a:off x="9289415" y="3815715"/>
            <a:ext cx="462915" cy="549910"/>
          </a:xfrm>
          <a:prstGeom prst="straightConnector1">
            <a:avLst/>
          </a:prstGeom>
          <a:ln w="57150">
            <a:solidFill>
              <a:srgbClr val="13742F"/>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27"/>
                                        </p:tgtEl>
                                        <p:attrNameLst>
                                          <p:attrName>style.visibility</p:attrName>
                                        </p:attrNameLst>
                                      </p:cBhvr>
                                      <p:to>
                                        <p:strVal val="visible"/>
                                      </p:to>
                                    </p:set>
                                    <p:anim calcmode="lin" valueType="num">
                                      <p:cBhvr>
                                        <p:cTn id="44" dur="500" fill="hold"/>
                                        <p:tgtEl>
                                          <p:spTgt spid="27"/>
                                        </p:tgtEl>
                                        <p:attrNameLst>
                                          <p:attrName>ppt_w</p:attrName>
                                        </p:attrNameLst>
                                      </p:cBhvr>
                                      <p:tavLst>
                                        <p:tav tm="0">
                                          <p:val>
                                            <p:fltVal val="0"/>
                                          </p:val>
                                        </p:tav>
                                        <p:tav tm="100000">
                                          <p:val>
                                            <p:strVal val="#ppt_w"/>
                                          </p:val>
                                        </p:tav>
                                      </p:tavLst>
                                    </p:anim>
                                    <p:anim calcmode="lin" valueType="num">
                                      <p:cBhvr>
                                        <p:cTn id="45" dur="500" fill="hold"/>
                                        <p:tgtEl>
                                          <p:spTgt spid="27"/>
                                        </p:tgtEl>
                                        <p:attrNameLst>
                                          <p:attrName>ppt_h</p:attrName>
                                        </p:attrNameLst>
                                      </p:cBhvr>
                                      <p:tavLst>
                                        <p:tav tm="0">
                                          <p:val>
                                            <p:fltVal val="0"/>
                                          </p:val>
                                        </p:tav>
                                        <p:tav tm="100000">
                                          <p:val>
                                            <p:strVal val="#ppt_h"/>
                                          </p:val>
                                        </p:tav>
                                      </p:tavLst>
                                    </p:anim>
                                    <p:animEffect transition="in" filter="fade">
                                      <p:cBhvr>
                                        <p:cTn id="46" dur="500"/>
                                        <p:tgtEl>
                                          <p:spTgt spid="27"/>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p:cTn id="49" dur="500" fill="hold"/>
                                        <p:tgtEl>
                                          <p:spTgt spid="28"/>
                                        </p:tgtEl>
                                        <p:attrNameLst>
                                          <p:attrName>ppt_w</p:attrName>
                                        </p:attrNameLst>
                                      </p:cBhvr>
                                      <p:tavLst>
                                        <p:tav tm="0">
                                          <p:val>
                                            <p:fltVal val="0"/>
                                          </p:val>
                                        </p:tav>
                                        <p:tav tm="100000">
                                          <p:val>
                                            <p:strVal val="#ppt_w"/>
                                          </p:val>
                                        </p:tav>
                                      </p:tavLst>
                                    </p:anim>
                                    <p:anim calcmode="lin" valueType="num">
                                      <p:cBhvr>
                                        <p:cTn id="50" dur="500" fill="hold"/>
                                        <p:tgtEl>
                                          <p:spTgt spid="28"/>
                                        </p:tgtEl>
                                        <p:attrNameLst>
                                          <p:attrName>ppt_h</p:attrName>
                                        </p:attrNameLst>
                                      </p:cBhvr>
                                      <p:tavLst>
                                        <p:tav tm="0">
                                          <p:val>
                                            <p:fltVal val="0"/>
                                          </p:val>
                                        </p:tav>
                                        <p:tav tm="100000">
                                          <p:val>
                                            <p:strVal val="#ppt_h"/>
                                          </p:val>
                                        </p:tav>
                                      </p:tavLst>
                                    </p:anim>
                                    <p:animEffect transition="in" filter="fade">
                                      <p:cBhvr>
                                        <p:cTn id="51" dur="500"/>
                                        <p:tgtEl>
                                          <p:spTgt spid="28"/>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31"/>
                                        </p:tgtEl>
                                        <p:attrNameLst>
                                          <p:attrName>style.visibility</p:attrName>
                                        </p:attrNameLst>
                                      </p:cBhvr>
                                      <p:to>
                                        <p:strVal val="visible"/>
                                      </p:to>
                                    </p:set>
                                    <p:anim calcmode="lin" valueType="num">
                                      <p:cBhvr>
                                        <p:cTn id="56" dur="500" fill="hold"/>
                                        <p:tgtEl>
                                          <p:spTgt spid="31"/>
                                        </p:tgtEl>
                                        <p:attrNameLst>
                                          <p:attrName>ppt_w</p:attrName>
                                        </p:attrNameLst>
                                      </p:cBhvr>
                                      <p:tavLst>
                                        <p:tav tm="0">
                                          <p:val>
                                            <p:fltVal val="0"/>
                                          </p:val>
                                        </p:tav>
                                        <p:tav tm="100000">
                                          <p:val>
                                            <p:strVal val="#ppt_w"/>
                                          </p:val>
                                        </p:tav>
                                      </p:tavLst>
                                    </p:anim>
                                    <p:anim calcmode="lin" valueType="num">
                                      <p:cBhvr>
                                        <p:cTn id="57" dur="500" fill="hold"/>
                                        <p:tgtEl>
                                          <p:spTgt spid="31"/>
                                        </p:tgtEl>
                                        <p:attrNameLst>
                                          <p:attrName>ppt_h</p:attrName>
                                        </p:attrNameLst>
                                      </p:cBhvr>
                                      <p:tavLst>
                                        <p:tav tm="0">
                                          <p:val>
                                            <p:fltVal val="0"/>
                                          </p:val>
                                        </p:tav>
                                        <p:tav tm="100000">
                                          <p:val>
                                            <p:strVal val="#ppt_h"/>
                                          </p:val>
                                        </p:tav>
                                      </p:tavLst>
                                    </p:anim>
                                    <p:animEffect transition="in" filter="fade">
                                      <p:cBhvr>
                                        <p:cTn id="58" dur="500"/>
                                        <p:tgtEl>
                                          <p:spTgt spid="3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9" grpId="0"/>
      <p:bldP spid="20" grpId="0"/>
      <p:bldP spid="21" grpId="0"/>
      <p:bldP spid="22"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矩形 1"/>
          <p:cNvSpPr/>
          <p:nvPr/>
        </p:nvSpPr>
        <p:spPr>
          <a:xfrm>
            <a:off x="219710" y="890270"/>
            <a:ext cx="11827510" cy="5939155"/>
          </a:xfrm>
          <a:prstGeom prst="rect">
            <a:avLst/>
          </a:prstGeom>
          <a:ln>
            <a:solidFill>
              <a:schemeClr val="tx1"/>
            </a:solidFill>
          </a:ln>
        </p:spPr>
        <p:txBody>
          <a:bodyPr wrap="square">
            <a:spAutoFit/>
          </a:bodyPr>
          <a:lstStyle/>
          <a:p>
            <a:pPr algn="ctr">
              <a:spcAft>
                <a:spcPts val="0"/>
              </a:spcAft>
            </a:pPr>
            <a:r>
              <a:rPr lang="en-US" altLang="zh-CN" sz="2000" b="1" kern="100" dirty="0">
                <a:latin typeface="Calibri" panose="020F0502020204030204" pitchFamily="34" charset="0"/>
                <a:cs typeface="Times New Roman" panose="02020603050405020304" pitchFamily="18" charset="0"/>
              </a:rPr>
              <a:t>Believe in Miracles</a:t>
            </a:r>
            <a:endParaRPr lang="zh-CN" altLang="zh-CN" sz="2000" b="1" kern="100" dirty="0">
              <a:latin typeface="Calibri" panose="020F0502020204030204" pitchFamily="34" charset="0"/>
              <a:cs typeface="Times New Roman" panose="02020603050405020304" pitchFamily="18" charset="0"/>
            </a:endParaRPr>
          </a:p>
          <a:p>
            <a:pPr algn="just">
              <a:spcAft>
                <a:spcPts val="0"/>
              </a:spcAft>
            </a:pPr>
            <a:r>
              <a:rPr lang="en-US" altLang="zh-CN" sz="2000" kern="100" dirty="0">
                <a:latin typeface="Calibri" panose="020F0502020204030204" pitchFamily="34" charset="0"/>
                <a:cs typeface="Times New Roman" panose="02020603050405020304" pitchFamily="18" charset="0"/>
              </a:rPr>
              <a:t>  </a:t>
            </a:r>
            <a:r>
              <a:rPr lang="en-US" altLang="zh-CN" sz="2000" kern="100" dirty="0" smtClean="0">
                <a:latin typeface="Calibri" panose="020F0502020204030204" pitchFamily="34" charset="0"/>
                <a:cs typeface="Times New Roman" panose="02020603050405020304" pitchFamily="18" charset="0"/>
              </a:rPr>
              <a:t> My </a:t>
            </a:r>
            <a:r>
              <a:rPr lang="en-US" altLang="zh-CN" sz="2000" kern="100" dirty="0">
                <a:latin typeface="Calibri" panose="020F0502020204030204" pitchFamily="34" charset="0"/>
                <a:cs typeface="Times New Roman" panose="02020603050405020304" pitchFamily="18" charset="0"/>
              </a:rPr>
              <a:t>friend </a:t>
            </a:r>
            <a:r>
              <a:rPr lang="en-US" altLang="zh-CN" sz="2000" u="sng" kern="100" dirty="0">
                <a:latin typeface="Calibri" panose="020F0502020204030204" pitchFamily="34" charset="0"/>
                <a:cs typeface="Times New Roman" panose="02020603050405020304" pitchFamily="18" charset="0"/>
              </a:rPr>
              <a:t>Annette</a:t>
            </a:r>
            <a:r>
              <a:rPr lang="en-US" altLang="zh-CN" sz="2000" kern="100" dirty="0">
                <a:latin typeface="Calibri" panose="020F0502020204030204" pitchFamily="34" charset="0"/>
                <a:cs typeface="Times New Roman" panose="02020603050405020304" pitchFamily="18" charset="0"/>
              </a:rPr>
              <a:t> and I had decided to go to a writer’s </a:t>
            </a:r>
            <a:r>
              <a:rPr lang="en-US" altLang="zh-CN" sz="2000" u="sng" kern="100" dirty="0">
                <a:latin typeface="Calibri" panose="020F0502020204030204" pitchFamily="34" charset="0"/>
                <a:cs typeface="Times New Roman" panose="02020603050405020304" pitchFamily="18" charset="0"/>
              </a:rPr>
              <a:t>conference</a:t>
            </a:r>
            <a:r>
              <a:rPr lang="en-US" altLang="zh-CN" sz="2000" kern="100" dirty="0">
                <a:latin typeface="Calibri" panose="020F0502020204030204" pitchFamily="34" charset="0"/>
                <a:cs typeface="Times New Roman" panose="02020603050405020304" pitchFamily="18" charset="0"/>
              </a:rPr>
              <a:t> over </a:t>
            </a:r>
            <a:r>
              <a:rPr lang="en-US" altLang="zh-CN" sz="2000" kern="100" dirty="0">
                <a:solidFill>
                  <a:srgbClr val="FF0000"/>
                </a:solidFill>
                <a:latin typeface="Calibri" panose="020F0502020204030204" pitchFamily="34" charset="0"/>
                <a:cs typeface="Times New Roman" panose="02020603050405020304" pitchFamily="18" charset="0"/>
              </a:rPr>
              <a:t>Valentine’s Day weekend </a:t>
            </a:r>
            <a:r>
              <a:rPr lang="en-US" altLang="zh-CN" sz="2000" kern="100" dirty="0">
                <a:latin typeface="Calibri" panose="020F0502020204030204" pitchFamily="34" charset="0"/>
                <a:cs typeface="Times New Roman" panose="02020603050405020304" pitchFamily="18" charset="0"/>
              </a:rPr>
              <a:t>in </a:t>
            </a:r>
            <a:r>
              <a:rPr lang="en-US" altLang="zh-CN" sz="2000" kern="100" dirty="0">
                <a:solidFill>
                  <a:srgbClr val="FF0000"/>
                </a:solidFill>
                <a:latin typeface="Calibri" panose="020F0502020204030204" pitchFamily="34" charset="0"/>
                <a:cs typeface="Times New Roman" panose="02020603050405020304" pitchFamily="18" charset="0"/>
              </a:rPr>
              <a:t>Livermore, California</a:t>
            </a:r>
            <a:r>
              <a:rPr lang="en-US" altLang="zh-CN" sz="2000" kern="100" dirty="0">
                <a:latin typeface="Calibri" panose="020F0502020204030204" pitchFamily="34" charset="0"/>
                <a:cs typeface="Times New Roman" panose="02020603050405020304" pitchFamily="18" charset="0"/>
              </a:rPr>
              <a:t>. We were taking a mini vacation together and couldn’t have been more excited. We wanted to get there</a:t>
            </a:r>
            <a:r>
              <a:rPr lang="en-US" altLang="zh-CN" sz="2000" kern="100" dirty="0">
                <a:solidFill>
                  <a:srgbClr val="1D41D5"/>
                </a:solidFill>
                <a:latin typeface="Calibri" panose="020F0502020204030204" pitchFamily="34" charset="0"/>
                <a:cs typeface="Times New Roman" panose="02020603050405020304" pitchFamily="18" charset="0"/>
              </a:rPr>
              <a:t> </a:t>
            </a:r>
            <a:r>
              <a:rPr lang="en-US" altLang="zh-CN" sz="2000" kern="100" dirty="0">
                <a:solidFill>
                  <a:srgbClr val="FF0000"/>
                </a:solidFill>
                <a:latin typeface="Calibri" panose="020F0502020204030204" pitchFamily="34" charset="0"/>
                <a:cs typeface="Times New Roman" panose="02020603050405020304" pitchFamily="18" charset="0"/>
              </a:rPr>
              <a:t>the day before the conference </a:t>
            </a:r>
            <a:r>
              <a:rPr lang="en-US" altLang="zh-CN" sz="2000" kern="100" dirty="0">
                <a:latin typeface="Calibri" panose="020F0502020204030204" pitchFamily="34" charset="0"/>
                <a:cs typeface="Times New Roman" panose="02020603050405020304" pitchFamily="18" charset="0"/>
              </a:rPr>
              <a:t>and settle into our </a:t>
            </a:r>
            <a:r>
              <a:rPr lang="en-US" altLang="zh-CN" sz="2000" u="sng" kern="100" dirty="0">
                <a:latin typeface="Calibri" panose="020F0502020204030204" pitchFamily="34" charset="0"/>
                <a:cs typeface="Times New Roman" panose="02020603050405020304" pitchFamily="18" charset="0"/>
              </a:rPr>
              <a:t>hotel</a:t>
            </a:r>
            <a:r>
              <a:rPr lang="en-US" altLang="zh-CN" sz="2000" kern="100" dirty="0">
                <a:latin typeface="Calibri" panose="020F0502020204030204" pitchFamily="34" charset="0"/>
                <a:cs typeface="Times New Roman" panose="02020603050405020304" pitchFamily="18" charset="0"/>
              </a:rPr>
              <a:t> room. </a:t>
            </a:r>
            <a:endParaRPr lang="zh-CN" altLang="zh-CN" sz="2000" kern="100" dirty="0">
              <a:latin typeface="Calibri" panose="020F0502020204030204" pitchFamily="34" charset="0"/>
              <a:cs typeface="Times New Roman" panose="02020603050405020304" pitchFamily="18" charset="0"/>
            </a:endParaRPr>
          </a:p>
          <a:p>
            <a:pPr algn="just">
              <a:spcAft>
                <a:spcPts val="0"/>
              </a:spcAft>
            </a:pPr>
            <a:r>
              <a:rPr lang="en-US" altLang="zh-CN" sz="2000" kern="100" dirty="0">
                <a:latin typeface="Calibri" panose="020F0502020204030204" pitchFamily="34" charset="0"/>
                <a:cs typeface="Times New Roman" panose="02020603050405020304" pitchFamily="18" charset="0"/>
              </a:rPr>
              <a:t>  </a:t>
            </a:r>
            <a:r>
              <a:rPr lang="en-US" altLang="zh-CN" sz="2000" kern="100" dirty="0" smtClean="0">
                <a:latin typeface="Calibri" panose="020F0502020204030204" pitchFamily="34" charset="0"/>
                <a:cs typeface="Times New Roman" panose="02020603050405020304" pitchFamily="18" charset="0"/>
              </a:rPr>
              <a:t> The </a:t>
            </a:r>
            <a:r>
              <a:rPr lang="en-US" altLang="zh-CN" sz="2000" u="sng" kern="100" dirty="0">
                <a:latin typeface="Calibri" panose="020F0502020204030204" pitchFamily="34" charset="0"/>
                <a:cs typeface="Times New Roman" panose="02020603050405020304" pitchFamily="18" charset="0"/>
              </a:rPr>
              <a:t>weather</a:t>
            </a:r>
            <a:r>
              <a:rPr lang="en-US" altLang="zh-CN" sz="2000" kern="100" dirty="0">
                <a:latin typeface="Calibri" panose="020F0502020204030204" pitchFamily="34" charset="0"/>
                <a:cs typeface="Times New Roman" panose="02020603050405020304" pitchFamily="18" charset="0"/>
              </a:rPr>
              <a:t> forecast was predicting high winds and rain, so we decided to take an early morning train and then connect with a city bus to our hotel. We arrived early enough to enjoy breakfast in the hotel. We even had the good fortune to be able to get our room. All was going well. We were off to a perfect start. </a:t>
            </a:r>
            <a:endParaRPr lang="zh-CN" altLang="zh-CN" sz="2000" kern="100" dirty="0">
              <a:latin typeface="Calibri" panose="020F0502020204030204" pitchFamily="34" charset="0"/>
              <a:cs typeface="Times New Roman" panose="02020603050405020304" pitchFamily="18" charset="0"/>
            </a:endParaRPr>
          </a:p>
          <a:p>
            <a:pPr algn="just">
              <a:spcAft>
                <a:spcPts val="0"/>
              </a:spcAft>
            </a:pPr>
            <a:r>
              <a:rPr lang="en-US" altLang="zh-CN" sz="2000" kern="100" dirty="0">
                <a:latin typeface="Calibri" panose="020F0502020204030204" pitchFamily="34" charset="0"/>
                <a:cs typeface="Times New Roman" panose="02020603050405020304" pitchFamily="18" charset="0"/>
              </a:rPr>
              <a:t>  </a:t>
            </a:r>
            <a:r>
              <a:rPr lang="en-US" altLang="zh-CN" sz="2000" kern="100" dirty="0" smtClean="0">
                <a:latin typeface="Calibri" panose="020F0502020204030204" pitchFamily="34" charset="0"/>
                <a:cs typeface="Times New Roman" panose="02020603050405020304" pitchFamily="18" charset="0"/>
              </a:rPr>
              <a:t> Once </a:t>
            </a:r>
            <a:r>
              <a:rPr lang="en-US" altLang="zh-CN" sz="2000" kern="100" dirty="0">
                <a:latin typeface="Calibri" panose="020F0502020204030204" pitchFamily="34" charset="0"/>
                <a:cs typeface="Times New Roman" panose="02020603050405020304" pitchFamily="18" charset="0"/>
              </a:rPr>
              <a:t>in our room, </a:t>
            </a:r>
            <a:r>
              <a:rPr lang="en-US" altLang="zh-CN" sz="2000" kern="100" dirty="0">
                <a:solidFill>
                  <a:srgbClr val="FF0000"/>
                </a:solidFill>
                <a:latin typeface="Calibri" panose="020F0502020204030204" pitchFamily="34" charset="0"/>
                <a:cs typeface="Times New Roman" panose="02020603050405020304" pitchFamily="18" charset="0"/>
              </a:rPr>
              <a:t>the </a:t>
            </a:r>
            <a:r>
              <a:rPr lang="en-US" altLang="zh-CN" sz="2000" u="sng" kern="100" dirty="0">
                <a:solidFill>
                  <a:srgbClr val="FF0000"/>
                </a:solidFill>
                <a:latin typeface="Calibri" panose="020F0502020204030204" pitchFamily="34" charset="0"/>
                <a:cs typeface="Times New Roman" panose="02020603050405020304" pitchFamily="18" charset="0"/>
              </a:rPr>
              <a:t>terrible</a:t>
            </a:r>
            <a:r>
              <a:rPr lang="en-US" altLang="zh-CN" sz="2000" kern="100" dirty="0">
                <a:solidFill>
                  <a:srgbClr val="FF0000"/>
                </a:solidFill>
                <a:latin typeface="Calibri" panose="020F0502020204030204" pitchFamily="34" charset="0"/>
                <a:cs typeface="Times New Roman" panose="02020603050405020304" pitchFamily="18" charset="0"/>
              </a:rPr>
              <a:t> storm hit the earth</a:t>
            </a:r>
            <a:r>
              <a:rPr lang="en-US" altLang="zh-CN" sz="2000" kern="100" dirty="0">
                <a:latin typeface="Calibri" panose="020F0502020204030204" pitchFamily="34" charset="0"/>
                <a:cs typeface="Times New Roman" panose="02020603050405020304" pitchFamily="18" charset="0"/>
              </a:rPr>
              <a:t>! The wind and rain made staying in the only sensible option. As </a:t>
            </a:r>
            <a:r>
              <a:rPr lang="en-US" altLang="zh-CN" sz="2000" kern="100" dirty="0">
                <a:solidFill>
                  <a:srgbClr val="FF0000"/>
                </a:solidFill>
                <a:latin typeface="Calibri" panose="020F0502020204030204" pitchFamily="34" charset="0"/>
                <a:cs typeface="Times New Roman" panose="02020603050405020304" pitchFamily="18" charset="0"/>
              </a:rPr>
              <a:t>lunchtime</a:t>
            </a:r>
            <a:r>
              <a:rPr lang="en-US" altLang="zh-CN" sz="2000" kern="100" dirty="0">
                <a:latin typeface="Calibri" panose="020F0502020204030204" pitchFamily="34" charset="0"/>
                <a:cs typeface="Times New Roman" panose="02020603050405020304" pitchFamily="18" charset="0"/>
              </a:rPr>
              <a:t> approached, we decided to try a </a:t>
            </a:r>
            <a:r>
              <a:rPr lang="en-US" altLang="zh-CN" sz="2000" u="sng" kern="100" dirty="0">
                <a:latin typeface="Calibri" panose="020F0502020204030204" pitchFamily="34" charset="0"/>
                <a:cs typeface="Times New Roman" panose="02020603050405020304" pitchFamily="18" charset="0"/>
              </a:rPr>
              <a:t>phone</a:t>
            </a:r>
            <a:r>
              <a:rPr lang="en-US" altLang="zh-CN" sz="2000" kern="100" dirty="0">
                <a:latin typeface="Calibri" panose="020F0502020204030204" pitchFamily="34" charset="0"/>
                <a:cs typeface="Times New Roman" panose="02020603050405020304" pitchFamily="18" charset="0"/>
              </a:rPr>
              <a:t> app that would bring almost any restaurant’s food to us. We decided on </a:t>
            </a:r>
            <a:r>
              <a:rPr lang="en-US" altLang="zh-CN" sz="2000" u="sng" kern="100" dirty="0">
                <a:latin typeface="Calibri" panose="020F0502020204030204" pitchFamily="34" charset="0"/>
                <a:cs typeface="Times New Roman" panose="02020603050405020304" pitchFamily="18" charset="0"/>
              </a:rPr>
              <a:t>hamburgers</a:t>
            </a:r>
            <a:r>
              <a:rPr lang="en-US" altLang="zh-CN" sz="2000" kern="100" dirty="0">
                <a:latin typeface="Calibri" panose="020F0502020204030204" pitchFamily="34" charset="0"/>
                <a:cs typeface="Times New Roman" panose="02020603050405020304" pitchFamily="18" charset="0"/>
              </a:rPr>
              <a:t> from a well-known chain. </a:t>
            </a:r>
            <a:endParaRPr lang="zh-CN" altLang="zh-CN" sz="2000" kern="100" dirty="0">
              <a:latin typeface="Calibri" panose="020F0502020204030204" pitchFamily="34" charset="0"/>
              <a:cs typeface="Times New Roman" panose="02020603050405020304" pitchFamily="18" charset="0"/>
            </a:endParaRPr>
          </a:p>
          <a:p>
            <a:pPr algn="just">
              <a:spcAft>
                <a:spcPts val="0"/>
              </a:spcAft>
            </a:pPr>
            <a:r>
              <a:rPr lang="en-US" altLang="zh-CN" sz="2000" kern="100" dirty="0">
                <a:latin typeface="Calibri" panose="020F0502020204030204" pitchFamily="34" charset="0"/>
                <a:cs typeface="Times New Roman" panose="02020603050405020304" pitchFamily="18" charset="0"/>
              </a:rPr>
              <a:t>  </a:t>
            </a:r>
            <a:r>
              <a:rPr lang="en-US" altLang="zh-CN" sz="2000" kern="100" dirty="0" smtClean="0">
                <a:latin typeface="Calibri" panose="020F0502020204030204" pitchFamily="34" charset="0"/>
                <a:cs typeface="Times New Roman" panose="02020603050405020304" pitchFamily="18" charset="0"/>
              </a:rPr>
              <a:t> The </a:t>
            </a:r>
            <a:r>
              <a:rPr lang="en-US" altLang="zh-CN" sz="2000" kern="100" dirty="0">
                <a:latin typeface="Calibri" panose="020F0502020204030204" pitchFamily="34" charset="0"/>
                <a:cs typeface="Times New Roman" panose="02020603050405020304" pitchFamily="18" charset="0"/>
              </a:rPr>
              <a:t>food-delivery app promised a 45-minute wait time. Forty-five minutes came and went, then an hour, and then an hour and a half. After two hours, I called the </a:t>
            </a:r>
            <a:r>
              <a:rPr lang="en-US" altLang="zh-CN" sz="2000" u="sng" kern="100" dirty="0" smtClean="0">
                <a:latin typeface="Calibri" panose="020F0502020204030204" pitchFamily="34" charset="0"/>
                <a:cs typeface="Times New Roman" panose="02020603050405020304" pitchFamily="18" charset="0"/>
              </a:rPr>
              <a:t>restaurant</a:t>
            </a:r>
            <a:r>
              <a:rPr lang="en-US" altLang="zh-CN" sz="2000" kern="100" dirty="0" smtClean="0">
                <a:latin typeface="Calibri" panose="020F0502020204030204" pitchFamily="34" charset="0"/>
                <a:cs typeface="Times New Roman" panose="02020603050405020304" pitchFamily="18" charset="0"/>
              </a:rPr>
              <a:t>.</a:t>
            </a:r>
            <a:r>
              <a:rPr lang="en-US" altLang="zh-CN" sz="2000" kern="100" dirty="0">
                <a:latin typeface="Calibri" panose="020F0502020204030204" pitchFamily="34" charset="0"/>
                <a:cs typeface="Times New Roman" panose="02020603050405020304" pitchFamily="18" charset="0"/>
              </a:rPr>
              <a:t> </a:t>
            </a:r>
            <a:r>
              <a:rPr lang="en-US" altLang="zh-CN" sz="2000" kern="100" dirty="0" smtClean="0">
                <a:latin typeface="Calibri" panose="020F0502020204030204" pitchFamily="34" charset="0"/>
                <a:cs typeface="Times New Roman" panose="02020603050405020304" pitchFamily="18" charset="0"/>
              </a:rPr>
              <a:t>They </a:t>
            </a:r>
            <a:r>
              <a:rPr lang="en-US" altLang="zh-CN" sz="2000" kern="100" dirty="0">
                <a:latin typeface="Calibri" panose="020F0502020204030204" pitchFamily="34" charset="0"/>
                <a:cs typeface="Times New Roman" panose="02020603050405020304" pitchFamily="18" charset="0"/>
              </a:rPr>
              <a:t>explained that our hamburgers were under a heat lamp the entire time, just waiting for the driver. We canceled the order and decided to go out in an </a:t>
            </a:r>
            <a:r>
              <a:rPr lang="en-US" altLang="zh-CN" sz="2000" u="sng" kern="100" dirty="0">
                <a:latin typeface="Calibri" panose="020F0502020204030204" pitchFamily="34" charset="0"/>
                <a:cs typeface="Times New Roman" panose="02020603050405020304" pitchFamily="18" charset="0"/>
              </a:rPr>
              <a:t>Uber car</a:t>
            </a:r>
            <a:r>
              <a:rPr lang="en-US" altLang="zh-CN" sz="2000" kern="100" dirty="0">
                <a:latin typeface="Calibri" panose="020F0502020204030204" pitchFamily="34" charset="0"/>
                <a:cs typeface="Times New Roman" panose="02020603050405020304" pitchFamily="18" charset="0"/>
              </a:rPr>
              <a:t> to continue our quest for hamburgers. </a:t>
            </a:r>
            <a:endParaRPr lang="zh-CN" altLang="zh-CN" sz="2000" kern="100" dirty="0">
              <a:latin typeface="Calibri" panose="020F0502020204030204" pitchFamily="34" charset="0"/>
              <a:cs typeface="Times New Roman" panose="02020603050405020304" pitchFamily="18" charset="0"/>
            </a:endParaRPr>
          </a:p>
          <a:p>
            <a:pPr algn="just">
              <a:spcAft>
                <a:spcPts val="0"/>
              </a:spcAft>
            </a:pPr>
            <a:r>
              <a:rPr lang="en-US" altLang="zh-CN" sz="2000" kern="100" dirty="0">
                <a:latin typeface="Calibri" panose="020F0502020204030204" pitchFamily="34" charset="0"/>
                <a:cs typeface="Times New Roman" panose="02020603050405020304" pitchFamily="18" charset="0"/>
              </a:rPr>
              <a:t>  </a:t>
            </a:r>
            <a:r>
              <a:rPr lang="en-US" altLang="zh-CN" sz="2000" kern="100" dirty="0" smtClean="0">
                <a:latin typeface="Calibri" panose="020F0502020204030204" pitchFamily="34" charset="0"/>
                <a:cs typeface="Times New Roman" panose="02020603050405020304" pitchFamily="18" charset="0"/>
              </a:rPr>
              <a:t> The </a:t>
            </a:r>
            <a:r>
              <a:rPr lang="en-US" altLang="zh-CN" sz="2000" kern="100" dirty="0">
                <a:latin typeface="Calibri" panose="020F0502020204030204" pitchFamily="34" charset="0"/>
                <a:cs typeface="Times New Roman" panose="02020603050405020304" pitchFamily="18" charset="0"/>
              </a:rPr>
              <a:t>front-desk manager suggested a restaurant that had great hamburgers. So we took the Uber car and set off. But when we arrived at the restaurant, </a:t>
            </a:r>
            <a:r>
              <a:rPr lang="en-US" altLang="zh-CN" sz="2000" kern="100" dirty="0">
                <a:solidFill>
                  <a:schemeClr val="tx1"/>
                </a:solidFill>
                <a:latin typeface="Calibri" panose="020F0502020204030204" pitchFamily="34" charset="0"/>
                <a:cs typeface="Times New Roman" panose="02020603050405020304" pitchFamily="18" charset="0"/>
              </a:rPr>
              <a:t>we </a:t>
            </a:r>
            <a:r>
              <a:rPr lang="en-US" altLang="zh-CN" sz="2000" u="sng" kern="100" dirty="0">
                <a:solidFill>
                  <a:schemeClr val="tx1"/>
                </a:solidFill>
                <a:latin typeface="Calibri" panose="020F0502020204030204" pitchFamily="34" charset="0"/>
                <a:cs typeface="Times New Roman" panose="02020603050405020304" pitchFamily="18" charset="0"/>
              </a:rPr>
              <a:t>found</a:t>
            </a:r>
            <a:r>
              <a:rPr lang="en-US" altLang="zh-CN" sz="2000" kern="100" dirty="0">
                <a:solidFill>
                  <a:srgbClr val="FF0000"/>
                </a:solidFill>
                <a:latin typeface="Calibri" panose="020F0502020204030204" pitchFamily="34" charset="0"/>
                <a:cs typeface="Times New Roman" panose="02020603050405020304" pitchFamily="18" charset="0"/>
              </a:rPr>
              <a:t> it was closed due to the bad weather</a:t>
            </a:r>
            <a:r>
              <a:rPr lang="en-US" altLang="zh-CN" sz="2000" kern="100" dirty="0">
                <a:latin typeface="Calibri" panose="020F0502020204030204" pitchFamily="34" charset="0"/>
                <a:cs typeface="Times New Roman" panose="02020603050405020304" pitchFamily="18" charset="0"/>
              </a:rPr>
              <a:t>. And </a:t>
            </a:r>
            <a:r>
              <a:rPr lang="en-US" altLang="zh-CN" sz="2000" kern="100" dirty="0">
                <a:solidFill>
                  <a:srgbClr val="FF0000"/>
                </a:solidFill>
                <a:latin typeface="Calibri" panose="020F0502020204030204" pitchFamily="34" charset="0"/>
                <a:cs typeface="Times New Roman" panose="02020603050405020304" pitchFamily="18" charset="0"/>
              </a:rPr>
              <a:t>our car had already left. </a:t>
            </a:r>
            <a:r>
              <a:rPr lang="en-US" altLang="zh-CN" sz="2000" kern="100" dirty="0">
                <a:latin typeface="Calibri" panose="020F0502020204030204" pitchFamily="34" charset="0"/>
                <a:cs typeface="Times New Roman" panose="02020603050405020304" pitchFamily="18" charset="0"/>
              </a:rPr>
              <a:t>We </a:t>
            </a:r>
            <a:r>
              <a:rPr lang="en-US" altLang="zh-CN" sz="2000" kern="100" dirty="0">
                <a:solidFill>
                  <a:srgbClr val="FF0000"/>
                </a:solidFill>
                <a:latin typeface="Calibri" panose="020F0502020204030204" pitchFamily="34" charset="0"/>
                <a:cs typeface="Times New Roman" panose="02020603050405020304" pitchFamily="18" charset="0"/>
              </a:rPr>
              <a:t>stood outside the building</a:t>
            </a:r>
            <a:r>
              <a:rPr lang="en-US" altLang="zh-CN" sz="2000" kern="100" dirty="0">
                <a:latin typeface="Calibri" panose="020F0502020204030204" pitchFamily="34" charset="0"/>
                <a:cs typeface="Times New Roman" panose="02020603050405020304" pitchFamily="18" charset="0"/>
              </a:rPr>
              <a:t> on that </a:t>
            </a:r>
            <a:r>
              <a:rPr lang="en-US" altLang="zh-CN" sz="2000" kern="100" dirty="0">
                <a:solidFill>
                  <a:srgbClr val="FF0000"/>
                </a:solidFill>
                <a:latin typeface="Calibri" panose="020F0502020204030204" pitchFamily="34" charset="0"/>
                <a:cs typeface="Times New Roman" panose="02020603050405020304" pitchFamily="18" charset="0"/>
              </a:rPr>
              <a:t>miserably cold and wet </a:t>
            </a:r>
            <a:r>
              <a:rPr lang="en-US" altLang="zh-CN" sz="2000" kern="100" dirty="0">
                <a:latin typeface="Calibri" panose="020F0502020204030204" pitchFamily="34" charset="0"/>
                <a:cs typeface="Times New Roman" panose="02020603050405020304" pitchFamily="18" charset="0"/>
              </a:rPr>
              <a:t>day, trying to decide what to do next. Of course, the solution was easy: Just order another Uber car.  </a:t>
            </a:r>
            <a:endParaRPr lang="zh-CN" altLang="zh-CN" sz="2000" kern="100" dirty="0">
              <a:latin typeface="Calibri" panose="020F0502020204030204" pitchFamily="34" charset="0"/>
              <a:cs typeface="Times New Roman" panose="02020603050405020304" pitchFamily="18" charset="0"/>
            </a:endParaRPr>
          </a:p>
          <a:p>
            <a:pPr algn="just">
              <a:spcAft>
                <a:spcPts val="0"/>
              </a:spcAft>
            </a:pPr>
            <a:r>
              <a:rPr lang="en-US" altLang="zh-CN" sz="2000" kern="100" dirty="0">
                <a:latin typeface="Calibri" panose="020F0502020204030204" pitchFamily="34" charset="0"/>
                <a:cs typeface="Times New Roman" panose="02020603050405020304" pitchFamily="18" charset="0"/>
              </a:rPr>
              <a:t>  </a:t>
            </a:r>
            <a:r>
              <a:rPr lang="en-US" altLang="zh-CN" sz="2000" kern="100" dirty="0" smtClean="0">
                <a:latin typeface="Calibri" panose="020F0502020204030204" pitchFamily="34" charset="0"/>
                <a:cs typeface="Times New Roman" panose="02020603050405020304" pitchFamily="18" charset="0"/>
              </a:rPr>
              <a:t> I </a:t>
            </a:r>
            <a:r>
              <a:rPr lang="en-US" altLang="zh-CN" sz="2000" kern="100" dirty="0">
                <a:latin typeface="Calibri" panose="020F0502020204030204" pitchFamily="34" charset="0"/>
                <a:cs typeface="Times New Roman" panose="02020603050405020304" pitchFamily="18" charset="0"/>
              </a:rPr>
              <a:t>began digging in my purse for my phone, but </a:t>
            </a:r>
            <a:r>
              <a:rPr lang="en-US" altLang="zh-CN" sz="2000" kern="100" dirty="0">
                <a:solidFill>
                  <a:srgbClr val="FF0000"/>
                </a:solidFill>
                <a:latin typeface="Calibri" panose="020F0502020204030204" pitchFamily="34" charset="0"/>
                <a:cs typeface="Times New Roman" panose="02020603050405020304" pitchFamily="18" charset="0"/>
              </a:rPr>
              <a:t>it wasn’t there</a:t>
            </a:r>
            <a:r>
              <a:rPr lang="zh-CN" altLang="zh-CN" sz="2000" kern="100" dirty="0">
                <a:latin typeface="Calibri" panose="020F0502020204030204" pitchFamily="34" charset="0"/>
                <a:cs typeface="Times New Roman" panose="02020603050405020304" pitchFamily="18" charset="0"/>
              </a:rPr>
              <a:t>！</a:t>
            </a:r>
            <a:endParaRPr lang="zh-CN" altLang="zh-CN" sz="2000" kern="100" dirty="0">
              <a:latin typeface="Calibri" panose="020F0502020204030204" pitchFamily="34" charset="0"/>
              <a:cs typeface="Times New Roman" panose="02020603050405020304" pitchFamily="18" charset="0"/>
            </a:endParaRPr>
          </a:p>
        </p:txBody>
      </p:sp>
      <p:sp>
        <p:nvSpPr>
          <p:cNvPr id="5" name="圆角矩形 4"/>
          <p:cNvSpPr/>
          <p:nvPr/>
        </p:nvSpPr>
        <p:spPr>
          <a:xfrm>
            <a:off x="485775" y="289560"/>
            <a:ext cx="726440" cy="531495"/>
          </a:xfrm>
          <a:prstGeom prst="roundRect">
            <a:avLst>
              <a:gd name="adj" fmla="val 18876"/>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solidFill>
                  <a:schemeClr val="tx1"/>
                </a:solidFill>
              </a:rPr>
              <a:t>3 </a:t>
            </a:r>
            <a:endParaRPr lang="en-US" altLang="zh-CN" sz="3200" b="1" dirty="0" smtClean="0">
              <a:solidFill>
                <a:schemeClr val="tx1"/>
              </a:solidFill>
            </a:endParaRPr>
          </a:p>
        </p:txBody>
      </p:sp>
      <p:sp>
        <p:nvSpPr>
          <p:cNvPr id="6" name="文本框 5"/>
          <p:cNvSpPr txBox="1"/>
          <p:nvPr/>
        </p:nvSpPr>
        <p:spPr>
          <a:xfrm>
            <a:off x="1330325" y="263525"/>
            <a:ext cx="6059170" cy="583565"/>
          </a:xfrm>
          <a:prstGeom prst="rect">
            <a:avLst/>
          </a:prstGeom>
          <a:noFill/>
        </p:spPr>
        <p:txBody>
          <a:bodyPr wrap="square" rtlCol="0">
            <a:spAutoFit/>
          </a:bodyPr>
          <a:lstStyle/>
          <a:p>
            <a:r>
              <a:rPr lang="en-US" altLang="zh-CN" sz="3200" b="1"/>
              <a:t>Read detailed information </a:t>
            </a:r>
            <a:endParaRPr lang="en-US" altLang="zh-CN" sz="3200" b="1"/>
          </a:p>
        </p:txBody>
      </p:sp>
      <p:sp>
        <p:nvSpPr>
          <p:cNvPr id="8" name="圆角矩形 7"/>
          <p:cNvSpPr/>
          <p:nvPr/>
        </p:nvSpPr>
        <p:spPr>
          <a:xfrm>
            <a:off x="7244080" y="653415"/>
            <a:ext cx="4869815" cy="525780"/>
          </a:xfrm>
          <a:prstGeom prst="roundRect">
            <a:avLst/>
          </a:prstGeom>
          <a:solidFill>
            <a:srgbClr val="137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800" b="1" kern="100" dirty="0">
                <a:solidFill>
                  <a:schemeClr val="bg1"/>
                </a:solidFill>
                <a:latin typeface="Calibri" panose="020F0502020204030204" pitchFamily="34" charset="0"/>
                <a:cs typeface="Times New Roman" panose="02020603050405020304" pitchFamily="18" charset="0"/>
                <a:sym typeface="+mn-ea"/>
              </a:rPr>
              <a:t>winter: terrible storm,cold,wet</a:t>
            </a:r>
            <a:endParaRPr lang="en-US" altLang="zh-CN" sz="2800" b="1" kern="100" dirty="0">
              <a:solidFill>
                <a:schemeClr val="bg1"/>
              </a:solidFill>
              <a:latin typeface="Calibri" panose="020F0502020204030204" pitchFamily="34" charset="0"/>
              <a:cs typeface="Times New Roman" panose="02020603050405020304" pitchFamily="18" charset="0"/>
              <a:sym typeface="+mn-ea"/>
            </a:endParaRPr>
          </a:p>
        </p:txBody>
      </p:sp>
      <p:sp>
        <p:nvSpPr>
          <p:cNvPr id="3" name="圆角矩形 2"/>
          <p:cNvSpPr/>
          <p:nvPr/>
        </p:nvSpPr>
        <p:spPr>
          <a:xfrm>
            <a:off x="6325235" y="4831623"/>
            <a:ext cx="4506595" cy="478790"/>
          </a:xfrm>
          <a:prstGeom prst="roundRect">
            <a:avLst/>
          </a:prstGeom>
          <a:solidFill>
            <a:srgbClr val="137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kern="100" dirty="0">
                <a:solidFill>
                  <a:schemeClr val="bg1"/>
                </a:solidFill>
                <a:latin typeface="Calibri" panose="020F0502020204030204" pitchFamily="34" charset="0"/>
                <a:cs typeface="Times New Roman" panose="02020603050405020304" pitchFamily="18" charset="0"/>
                <a:sym typeface="+mn-ea"/>
              </a:rPr>
              <a:t>failed to have hamburgers</a:t>
            </a:r>
            <a:endParaRPr lang="en-US" altLang="zh-CN" sz="2800" b="1" kern="100" dirty="0">
              <a:solidFill>
                <a:schemeClr val="bg1"/>
              </a:solidFill>
              <a:latin typeface="Calibri" panose="020F0502020204030204" pitchFamily="34" charset="0"/>
              <a:cs typeface="Times New Roman" panose="02020603050405020304" pitchFamily="18" charset="0"/>
              <a:sym typeface="+mn-ea"/>
            </a:endParaRPr>
          </a:p>
        </p:txBody>
      </p:sp>
      <p:sp>
        <p:nvSpPr>
          <p:cNvPr id="9" name="圆角矩形 8"/>
          <p:cNvSpPr/>
          <p:nvPr/>
        </p:nvSpPr>
        <p:spPr>
          <a:xfrm>
            <a:off x="7216457" y="6296296"/>
            <a:ext cx="2462530" cy="422729"/>
          </a:xfrm>
          <a:prstGeom prst="roundRect">
            <a:avLst/>
          </a:prstGeom>
          <a:solidFill>
            <a:srgbClr val="1374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kern="100" dirty="0">
                <a:solidFill>
                  <a:schemeClr val="bg1"/>
                </a:solidFill>
                <a:latin typeface="Calibri" panose="020F0502020204030204" pitchFamily="34" charset="0"/>
                <a:cs typeface="Times New Roman" panose="02020603050405020304" pitchFamily="18" charset="0"/>
                <a:sym typeface="+mn-ea"/>
              </a:rPr>
              <a:t>lost the phone</a:t>
            </a:r>
            <a:endParaRPr lang="en-US" altLang="zh-CN" sz="2800" b="1" kern="100" dirty="0">
              <a:solidFill>
                <a:schemeClr val="bg1"/>
              </a:solidFill>
              <a:latin typeface="Calibri" panose="020F0502020204030204" pitchFamily="34" charset="0"/>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 name="圆角矩形 4"/>
          <p:cNvSpPr/>
          <p:nvPr/>
        </p:nvSpPr>
        <p:spPr>
          <a:xfrm>
            <a:off x="485775" y="289560"/>
            <a:ext cx="726440" cy="531495"/>
          </a:xfrm>
          <a:prstGeom prst="roundRect">
            <a:avLst>
              <a:gd name="adj" fmla="val 18876"/>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solidFill>
                  <a:schemeClr val="tx1"/>
                </a:solidFill>
              </a:rPr>
              <a:t>4 </a:t>
            </a:r>
            <a:endParaRPr lang="en-US" altLang="zh-CN" sz="3200" b="1" dirty="0" smtClean="0">
              <a:solidFill>
                <a:schemeClr val="tx1"/>
              </a:solidFill>
            </a:endParaRPr>
          </a:p>
        </p:txBody>
      </p:sp>
      <p:sp>
        <p:nvSpPr>
          <p:cNvPr id="6" name="文本框 5"/>
          <p:cNvSpPr txBox="1"/>
          <p:nvPr/>
        </p:nvSpPr>
        <p:spPr>
          <a:xfrm>
            <a:off x="1589405" y="263525"/>
            <a:ext cx="5480050" cy="583565"/>
          </a:xfrm>
          <a:prstGeom prst="rect">
            <a:avLst/>
          </a:prstGeom>
          <a:noFill/>
        </p:spPr>
        <p:txBody>
          <a:bodyPr wrap="square" rtlCol="0">
            <a:spAutoFit/>
          </a:bodyPr>
          <a:lstStyle/>
          <a:p>
            <a:r>
              <a:rPr lang="en-US" altLang="zh-CN" sz="3200" b="1"/>
              <a:t>Read given sentences</a:t>
            </a:r>
            <a:endParaRPr lang="en-US" altLang="zh-CN" sz="3200" b="1"/>
          </a:p>
        </p:txBody>
      </p:sp>
      <p:sp>
        <p:nvSpPr>
          <p:cNvPr id="2" name="矩形 1"/>
          <p:cNvSpPr/>
          <p:nvPr/>
        </p:nvSpPr>
        <p:spPr>
          <a:xfrm>
            <a:off x="177800" y="1242522"/>
            <a:ext cx="12014200" cy="3815080"/>
          </a:xfrm>
          <a:prstGeom prst="rect">
            <a:avLst/>
          </a:prstGeom>
        </p:spPr>
        <p:txBody>
          <a:bodyPr wrap="square">
            <a:spAutoFit/>
          </a:bodyPr>
          <a:lstStyle/>
          <a:p>
            <a:r>
              <a:rPr lang="en-US" altLang="zh-CN" sz="2800" b="1" dirty="0" smtClean="0">
                <a:solidFill>
                  <a:srgbClr val="002060"/>
                </a:solidFill>
              </a:rPr>
              <a:t>Para.1 I </a:t>
            </a:r>
            <a:r>
              <a:rPr lang="en-US" altLang="zh-CN" sz="2800" b="1" dirty="0">
                <a:solidFill>
                  <a:srgbClr val="002060"/>
                </a:solidFill>
              </a:rPr>
              <a:t>realized I had left it in the Uber car. </a:t>
            </a:r>
            <a:endParaRPr lang="en-US" altLang="zh-CN" sz="2800" b="1" dirty="0" smtClean="0">
              <a:solidFill>
                <a:srgbClr val="002060"/>
              </a:solidFill>
            </a:endParaRPr>
          </a:p>
          <a:p>
            <a:endParaRPr lang="en-US" altLang="zh-CN" sz="2800" b="1" dirty="0" smtClean="0">
              <a:solidFill>
                <a:srgbClr val="002060"/>
              </a:solidFill>
            </a:endParaRPr>
          </a:p>
          <a:p>
            <a:r>
              <a:rPr lang="en-US" altLang="zh-CN" sz="2800" b="1" dirty="0">
                <a:solidFill>
                  <a:srgbClr val="002060"/>
                </a:solidFill>
              </a:rPr>
              <a:t> </a:t>
            </a:r>
            <a:endParaRPr lang="en-US" altLang="zh-CN" sz="2800" b="1" dirty="0">
              <a:solidFill>
                <a:srgbClr val="002060"/>
              </a:solidFill>
            </a:endParaRPr>
          </a:p>
          <a:p>
            <a:endParaRPr lang="en-US" altLang="zh-CN" sz="2800" b="1" dirty="0" smtClean="0">
              <a:solidFill>
                <a:srgbClr val="002060"/>
              </a:solidFill>
            </a:endParaRPr>
          </a:p>
          <a:p>
            <a:endParaRPr lang="en-US" altLang="zh-CN" sz="2800" b="1" dirty="0" smtClean="0">
              <a:solidFill>
                <a:srgbClr val="002060"/>
              </a:solidFill>
            </a:endParaRPr>
          </a:p>
          <a:p>
            <a:endParaRPr lang="en-US" altLang="zh-CN" sz="2800" b="1" dirty="0" smtClean="0">
              <a:solidFill>
                <a:srgbClr val="002060"/>
              </a:solidFill>
            </a:endParaRPr>
          </a:p>
          <a:p>
            <a:r>
              <a:rPr lang="en-US" altLang="zh-CN" sz="2800" b="1" dirty="0" smtClean="0">
                <a:solidFill>
                  <a:srgbClr val="002060"/>
                </a:solidFill>
              </a:rPr>
              <a:t>Para.2 As </a:t>
            </a:r>
            <a:r>
              <a:rPr lang="en-US" altLang="zh-CN" sz="2800" b="1" dirty="0">
                <a:solidFill>
                  <a:srgbClr val="002060"/>
                </a:solidFill>
              </a:rPr>
              <a:t>we pulled into the parking lot, I suddenly saw our first Uber car. </a:t>
            </a:r>
            <a:endParaRPr lang="en-US" altLang="zh-CN" sz="2800" b="1" dirty="0">
              <a:solidFill>
                <a:srgbClr val="002060"/>
              </a:solidFill>
            </a:endParaRPr>
          </a:p>
          <a:p>
            <a:endParaRPr lang="zh-CN" altLang="en-US" dirty="0"/>
          </a:p>
        </p:txBody>
      </p:sp>
      <p:sp>
        <p:nvSpPr>
          <p:cNvPr id="3" name="下箭头 2"/>
          <p:cNvSpPr/>
          <p:nvPr/>
        </p:nvSpPr>
        <p:spPr>
          <a:xfrm>
            <a:off x="5925821" y="1681996"/>
            <a:ext cx="426720" cy="2277286"/>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000"/>
              </a:solidFill>
            </a:endParaRPr>
          </a:p>
        </p:txBody>
      </p:sp>
      <p:sp>
        <p:nvSpPr>
          <p:cNvPr id="4" name="文本框 3"/>
          <p:cNvSpPr txBox="1"/>
          <p:nvPr/>
        </p:nvSpPr>
        <p:spPr>
          <a:xfrm>
            <a:off x="3593465" y="3109652"/>
            <a:ext cx="4693920" cy="897141"/>
          </a:xfrm>
          <a:prstGeom prst="rect">
            <a:avLst/>
          </a:prstGeom>
          <a:noFill/>
        </p:spPr>
        <p:txBody>
          <a:bodyPr wrap="square" rtlCol="0">
            <a:spAutoFit/>
          </a:bodyPr>
          <a:lstStyle/>
          <a:p>
            <a:r>
              <a:rPr lang="en-US" altLang="zh-CN" sz="2400" b="1" dirty="0">
                <a:solidFill>
                  <a:srgbClr val="038463"/>
                </a:solidFill>
              </a:rPr>
              <a:t>How did we get there?</a:t>
            </a:r>
            <a:endParaRPr lang="en-US" altLang="zh-CN" sz="2400" b="1" dirty="0">
              <a:solidFill>
                <a:srgbClr val="038463"/>
              </a:solidFill>
            </a:endParaRPr>
          </a:p>
        </p:txBody>
      </p:sp>
      <p:sp>
        <p:nvSpPr>
          <p:cNvPr id="8" name="圆角矩形 7"/>
          <p:cNvSpPr/>
          <p:nvPr/>
        </p:nvSpPr>
        <p:spPr>
          <a:xfrm>
            <a:off x="2535556" y="3852516"/>
            <a:ext cx="2126615" cy="51114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2764790" y="2649277"/>
            <a:ext cx="3206750" cy="897141"/>
          </a:xfrm>
          <a:prstGeom prst="rect">
            <a:avLst/>
          </a:prstGeom>
          <a:noFill/>
        </p:spPr>
        <p:txBody>
          <a:bodyPr wrap="square" rtlCol="0">
            <a:spAutoFit/>
          </a:bodyPr>
          <a:lstStyle/>
          <a:p>
            <a:r>
              <a:rPr lang="en-US" altLang="zh-CN" sz="2400" b="1">
                <a:solidFill>
                  <a:srgbClr val="038463"/>
                </a:solidFill>
              </a:rPr>
              <a:t>Took a car</a:t>
            </a:r>
            <a:endParaRPr lang="en-US" altLang="zh-CN" sz="2400" b="1">
              <a:solidFill>
                <a:srgbClr val="038463"/>
              </a:solidFill>
            </a:endParaRPr>
          </a:p>
        </p:txBody>
      </p:sp>
      <p:sp>
        <p:nvSpPr>
          <p:cNvPr id="9" name="圆角矩形 8"/>
          <p:cNvSpPr/>
          <p:nvPr/>
        </p:nvSpPr>
        <p:spPr>
          <a:xfrm>
            <a:off x="7733030" y="3852516"/>
            <a:ext cx="2536825" cy="48685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7869058" y="3362185"/>
            <a:ext cx="1908175" cy="461665"/>
          </a:xfrm>
          <a:prstGeom prst="rect">
            <a:avLst/>
          </a:prstGeom>
          <a:noFill/>
        </p:spPr>
        <p:txBody>
          <a:bodyPr wrap="square" rtlCol="0">
            <a:spAutoFit/>
          </a:bodyPr>
          <a:lstStyle/>
          <a:p>
            <a:r>
              <a:rPr lang="en-US" altLang="zh-CN" sz="2400" b="1" dirty="0">
                <a:solidFill>
                  <a:srgbClr val="FF0000"/>
                </a:solidFill>
              </a:rPr>
              <a:t>by </a:t>
            </a:r>
            <a:r>
              <a:rPr lang="en-US" altLang="zh-CN" sz="2400" b="1" dirty="0" smtClean="0">
                <a:solidFill>
                  <a:srgbClr val="FF0000"/>
                </a:solidFill>
              </a:rPr>
              <a:t>chance</a:t>
            </a:r>
            <a:endParaRPr lang="en-US" altLang="zh-CN" sz="2400" b="1" dirty="0" smtClean="0">
              <a:solidFill>
                <a:srgbClr val="FF0000"/>
              </a:solidFill>
            </a:endParaRPr>
          </a:p>
        </p:txBody>
      </p:sp>
      <p:sp>
        <p:nvSpPr>
          <p:cNvPr id="11" name="文本框 10"/>
          <p:cNvSpPr txBox="1"/>
          <p:nvPr/>
        </p:nvSpPr>
        <p:spPr>
          <a:xfrm>
            <a:off x="1800225" y="2188267"/>
            <a:ext cx="3206750" cy="897141"/>
          </a:xfrm>
          <a:prstGeom prst="rect">
            <a:avLst/>
          </a:prstGeom>
          <a:noFill/>
        </p:spPr>
        <p:txBody>
          <a:bodyPr wrap="square" rtlCol="0">
            <a:spAutoFit/>
          </a:bodyPr>
          <a:lstStyle/>
          <a:p>
            <a:r>
              <a:rPr lang="en-US" altLang="zh-CN" sz="2400" b="1">
                <a:solidFill>
                  <a:srgbClr val="038463"/>
                </a:solidFill>
              </a:rPr>
              <a:t>How to order a car?</a:t>
            </a:r>
            <a:endParaRPr lang="en-US" altLang="zh-CN" sz="2400" b="1">
              <a:solidFill>
                <a:srgbClr val="038463"/>
              </a:solidFill>
            </a:endParaRPr>
          </a:p>
        </p:txBody>
      </p:sp>
      <p:sp>
        <p:nvSpPr>
          <p:cNvPr id="12" name="文本框 11"/>
          <p:cNvSpPr txBox="1"/>
          <p:nvPr/>
        </p:nvSpPr>
        <p:spPr>
          <a:xfrm>
            <a:off x="901700" y="1727892"/>
            <a:ext cx="4282440" cy="897141"/>
          </a:xfrm>
          <a:prstGeom prst="rect">
            <a:avLst/>
          </a:prstGeom>
          <a:noFill/>
        </p:spPr>
        <p:txBody>
          <a:bodyPr wrap="square" rtlCol="0">
            <a:spAutoFit/>
          </a:bodyPr>
          <a:lstStyle/>
          <a:p>
            <a:r>
              <a:rPr lang="en-US" altLang="zh-CN" sz="2400" b="1" dirty="0">
                <a:solidFill>
                  <a:srgbClr val="038463"/>
                </a:solidFill>
              </a:rPr>
              <a:t>Used Annette's phone</a:t>
            </a:r>
            <a:endParaRPr lang="en-US" altLang="zh-CN" sz="2400" b="1" dirty="0">
              <a:solidFill>
                <a:srgbClr val="038463"/>
              </a:solidFill>
            </a:endParaRPr>
          </a:p>
        </p:txBody>
      </p:sp>
      <p:sp>
        <p:nvSpPr>
          <p:cNvPr id="13" name="文本框 12"/>
          <p:cNvSpPr txBox="1"/>
          <p:nvPr/>
        </p:nvSpPr>
        <p:spPr>
          <a:xfrm>
            <a:off x="7219771" y="1620296"/>
            <a:ext cx="3206750" cy="897141"/>
          </a:xfrm>
          <a:prstGeom prst="rect">
            <a:avLst/>
          </a:prstGeom>
          <a:noFill/>
        </p:spPr>
        <p:txBody>
          <a:bodyPr wrap="square" rtlCol="0">
            <a:spAutoFit/>
          </a:bodyPr>
          <a:lstStyle/>
          <a:p>
            <a:r>
              <a:rPr lang="en-US" altLang="zh-CN" sz="2400" b="1" dirty="0">
                <a:solidFill>
                  <a:srgbClr val="F85208"/>
                </a:solidFill>
              </a:rPr>
              <a:t>How did I feel?</a:t>
            </a:r>
            <a:endParaRPr lang="en-US" altLang="zh-CN" sz="2400" b="1" dirty="0">
              <a:solidFill>
                <a:srgbClr val="F85208"/>
              </a:solidFill>
            </a:endParaRPr>
          </a:p>
        </p:txBody>
      </p:sp>
      <p:sp>
        <p:nvSpPr>
          <p:cNvPr id="14" name="文本框 13"/>
          <p:cNvSpPr txBox="1"/>
          <p:nvPr/>
        </p:nvSpPr>
        <p:spPr>
          <a:xfrm>
            <a:off x="7444422" y="4759094"/>
            <a:ext cx="3206750" cy="829945"/>
          </a:xfrm>
          <a:prstGeom prst="rect">
            <a:avLst/>
          </a:prstGeom>
          <a:noFill/>
        </p:spPr>
        <p:txBody>
          <a:bodyPr wrap="square" rtlCol="0">
            <a:spAutoFit/>
          </a:bodyPr>
          <a:lstStyle/>
          <a:p>
            <a:r>
              <a:rPr lang="en-US" altLang="zh-CN" sz="2400" b="1" dirty="0">
                <a:solidFill>
                  <a:srgbClr val="F85208"/>
                </a:solidFill>
              </a:rPr>
              <a:t>How did I </a:t>
            </a:r>
            <a:r>
              <a:rPr lang="en-US" altLang="zh-CN" sz="2400" b="1" dirty="0" smtClean="0">
                <a:solidFill>
                  <a:srgbClr val="F85208"/>
                </a:solidFill>
              </a:rPr>
              <a:t>feel then?</a:t>
            </a:r>
            <a:endParaRPr lang="en-US" altLang="zh-CN" sz="2400" b="1" dirty="0">
              <a:solidFill>
                <a:srgbClr val="F85208"/>
              </a:solidFill>
            </a:endParaRPr>
          </a:p>
          <a:p>
            <a:r>
              <a:rPr lang="en-US" altLang="zh-CN" sz="2400" b="1" dirty="0">
                <a:solidFill>
                  <a:srgbClr val="F85208"/>
                </a:solidFill>
              </a:rPr>
              <a:t>What did I do?</a:t>
            </a:r>
            <a:endParaRPr lang="en-US" altLang="zh-CN" sz="2400" b="1" dirty="0">
              <a:solidFill>
                <a:srgbClr val="F85208"/>
              </a:solidFill>
            </a:endParaRPr>
          </a:p>
        </p:txBody>
      </p:sp>
      <p:cxnSp>
        <p:nvCxnSpPr>
          <p:cNvPr id="15" name="直接箭头连接符 14"/>
          <p:cNvCxnSpPr/>
          <p:nvPr/>
        </p:nvCxnSpPr>
        <p:spPr>
          <a:xfrm flipV="1">
            <a:off x="3403600" y="2985569"/>
            <a:ext cx="0" cy="866947"/>
          </a:xfrm>
          <a:prstGeom prst="straightConnector1">
            <a:avLst/>
          </a:prstGeom>
          <a:ln w="60325" cmpd="sng">
            <a:solidFill>
              <a:srgbClr val="1D41D5"/>
            </a:solidFill>
            <a:prstDash val="solid"/>
            <a:tailEnd type="arrow" w="med" len="med"/>
          </a:ln>
        </p:spPr>
        <p:style>
          <a:lnRef idx="3">
            <a:schemeClr val="dk1"/>
          </a:lnRef>
          <a:fillRef idx="0">
            <a:schemeClr val="dk1"/>
          </a:fillRef>
          <a:effectRef idx="2">
            <a:schemeClr val="dk1"/>
          </a:effectRef>
          <a:fontRef idx="minor">
            <a:schemeClr val="tx1"/>
          </a:fontRef>
        </p:style>
      </p:cxnSp>
      <p:cxnSp>
        <p:nvCxnSpPr>
          <p:cNvPr id="26" name="直接箭头连接符 25"/>
          <p:cNvCxnSpPr/>
          <p:nvPr/>
        </p:nvCxnSpPr>
        <p:spPr>
          <a:xfrm>
            <a:off x="8527234" y="2035482"/>
            <a:ext cx="24583" cy="1326703"/>
          </a:xfrm>
          <a:prstGeom prst="straightConnector1">
            <a:avLst/>
          </a:prstGeom>
          <a:ln w="57150">
            <a:solidFill>
              <a:srgbClr val="13742F"/>
            </a:solidFill>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a:off x="8554268" y="3757617"/>
            <a:ext cx="11160" cy="1055773"/>
          </a:xfrm>
          <a:prstGeom prst="straightConnector1">
            <a:avLst/>
          </a:prstGeom>
          <a:ln w="57150">
            <a:solidFill>
              <a:srgbClr val="13742F"/>
            </a:solidFill>
            <a:tailEnd type="arrow"/>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156210" y="5414472"/>
            <a:ext cx="7393577" cy="1198880"/>
          </a:xfrm>
          <a:prstGeom prst="rect">
            <a:avLst/>
          </a:prstGeom>
          <a:noFill/>
        </p:spPr>
        <p:txBody>
          <a:bodyPr wrap="square" rtlCol="0">
            <a:spAutoFit/>
          </a:bodyPr>
          <a:lstStyle/>
          <a:p>
            <a:pPr fontAlgn="auto">
              <a:lnSpc>
                <a:spcPct val="150000"/>
              </a:lnSpc>
            </a:pPr>
            <a:r>
              <a:rPr lang="en-US" altLang="zh-CN" sz="2400" b="1" dirty="0">
                <a:solidFill>
                  <a:srgbClr val="0070C0"/>
                </a:solidFill>
              </a:rPr>
              <a:t>1.The driver knew there was a phone.</a:t>
            </a:r>
            <a:endParaRPr lang="en-US" altLang="zh-CN" sz="2400" b="1" dirty="0">
              <a:solidFill>
                <a:srgbClr val="0070C0"/>
              </a:solidFill>
            </a:endParaRPr>
          </a:p>
          <a:p>
            <a:pPr fontAlgn="auto">
              <a:lnSpc>
                <a:spcPct val="150000"/>
              </a:lnSpc>
            </a:pPr>
            <a:r>
              <a:rPr lang="en-US" altLang="zh-CN" sz="2400" b="1" dirty="0">
                <a:solidFill>
                  <a:schemeClr val="accent3">
                    <a:lumMod val="75000"/>
                  </a:schemeClr>
                </a:solidFill>
              </a:rPr>
              <a:t>2. The </a:t>
            </a:r>
            <a:r>
              <a:rPr lang="en-US" altLang="zh-CN" sz="2400" b="1" dirty="0">
                <a:solidFill>
                  <a:schemeClr val="accent3">
                    <a:lumMod val="75000"/>
                  </a:schemeClr>
                </a:solidFill>
                <a:sym typeface="+mn-ea"/>
              </a:rPr>
              <a:t>driver didn't know there was a phone.</a:t>
            </a:r>
            <a:endParaRPr lang="en-US" altLang="zh-CN" sz="2400" b="1" dirty="0">
              <a:solidFill>
                <a:schemeClr val="accent3">
                  <a:lumMod val="75000"/>
                </a:schemeClr>
              </a:solidFill>
              <a:sym typeface="+mn-ea"/>
            </a:endParaRPr>
          </a:p>
        </p:txBody>
      </p:sp>
      <p:sp>
        <p:nvSpPr>
          <p:cNvPr id="18" name="文本框 17"/>
          <p:cNvSpPr txBox="1"/>
          <p:nvPr/>
        </p:nvSpPr>
        <p:spPr>
          <a:xfrm>
            <a:off x="177800" y="4993005"/>
            <a:ext cx="2108835" cy="521970"/>
          </a:xfrm>
          <a:prstGeom prst="rect">
            <a:avLst/>
          </a:prstGeom>
          <a:noFill/>
          <a:ln>
            <a:solidFill>
              <a:srgbClr val="FF0000"/>
            </a:solidFill>
          </a:ln>
        </p:spPr>
        <p:txBody>
          <a:bodyPr wrap="square" rtlCol="0">
            <a:spAutoFit/>
          </a:bodyPr>
          <a:lstStyle/>
          <a:p>
            <a:r>
              <a:rPr lang="en-US" altLang="zh-CN" sz="2800" b="1">
                <a:solidFill>
                  <a:srgbClr val="FF0000"/>
                </a:solidFill>
              </a:rPr>
              <a:t>prediction:</a:t>
            </a:r>
            <a:r>
              <a:rPr lang="en-US" altLang="zh-CN"/>
              <a:t> </a:t>
            </a:r>
            <a:endParaRPr lang="en-US" altLang="zh-CN"/>
          </a:p>
        </p:txBody>
      </p:sp>
      <p:sp>
        <p:nvSpPr>
          <p:cNvPr id="19" name="文本框 18"/>
          <p:cNvSpPr txBox="1"/>
          <p:nvPr/>
        </p:nvSpPr>
        <p:spPr>
          <a:xfrm>
            <a:off x="6972300" y="5595620"/>
            <a:ext cx="4768215" cy="460375"/>
          </a:xfrm>
          <a:prstGeom prst="rect">
            <a:avLst/>
          </a:prstGeom>
          <a:noFill/>
        </p:spPr>
        <p:txBody>
          <a:bodyPr wrap="square" rtlCol="0">
            <a:spAutoFit/>
          </a:bodyPr>
          <a:lstStyle/>
          <a:p>
            <a:r>
              <a:rPr lang="en-US" altLang="zh-CN" sz="2400" b="1" dirty="0">
                <a:solidFill>
                  <a:srgbClr val="0070C0"/>
                </a:solidFill>
              </a:rPr>
              <a:t>He planned to return it.</a:t>
            </a:r>
            <a:endParaRPr lang="en-US" altLang="zh-CN" sz="2400" b="1" dirty="0">
              <a:solidFill>
                <a:srgbClr val="0070C0"/>
              </a:solidFill>
            </a:endParaRPr>
          </a:p>
        </p:txBody>
      </p:sp>
      <p:sp>
        <p:nvSpPr>
          <p:cNvPr id="20" name="文本框 19"/>
          <p:cNvSpPr txBox="1"/>
          <p:nvPr/>
        </p:nvSpPr>
        <p:spPr>
          <a:xfrm>
            <a:off x="7733030" y="6134100"/>
            <a:ext cx="4014470" cy="460375"/>
          </a:xfrm>
          <a:prstGeom prst="rect">
            <a:avLst/>
          </a:prstGeom>
          <a:noFill/>
        </p:spPr>
        <p:txBody>
          <a:bodyPr wrap="square" rtlCol="0">
            <a:spAutoFit/>
          </a:bodyPr>
          <a:lstStyle/>
          <a:p>
            <a:r>
              <a:rPr lang="en-US" altLang="zh-CN" sz="2400" b="1" dirty="0">
                <a:solidFill>
                  <a:schemeClr val="accent3">
                    <a:lumMod val="75000"/>
                  </a:schemeClr>
                </a:solidFill>
              </a:rPr>
              <a:t>I found it on the seat</a:t>
            </a:r>
            <a:endParaRPr lang="en-US" altLang="zh-CN" sz="2400" b="1" dirty="0">
              <a:solidFill>
                <a:schemeClr val="accent3">
                  <a:lumMod val="75000"/>
                </a:schemeClr>
              </a:solidFill>
            </a:endParaRPr>
          </a:p>
        </p:txBody>
      </p:sp>
      <p:sp>
        <p:nvSpPr>
          <p:cNvPr id="21" name="右箭头 20"/>
          <p:cNvSpPr/>
          <p:nvPr/>
        </p:nvSpPr>
        <p:spPr>
          <a:xfrm>
            <a:off x="6071235" y="5676265"/>
            <a:ext cx="900430" cy="299085"/>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22" name="右箭头 21"/>
          <p:cNvSpPr/>
          <p:nvPr/>
        </p:nvSpPr>
        <p:spPr>
          <a:xfrm>
            <a:off x="7112635" y="6214745"/>
            <a:ext cx="663575" cy="299085"/>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wipe(down)">
                                      <p:cBhvr>
                                        <p:cTn id="64" dur="500"/>
                                        <p:tgtEl>
                                          <p:spTgt spid="21"/>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barn(inVertical)">
                                      <p:cBhvr>
                                        <p:cTn id="69" dur="500"/>
                                        <p:tgtEl>
                                          <p:spTgt spid="19"/>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barn(inVertical)">
                                      <p:cBhvr>
                                        <p:cTn id="7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8" grpId="0" animBg="1"/>
      <p:bldP spid="7" grpId="0"/>
      <p:bldP spid="9" grpId="0" animBg="1"/>
      <p:bldP spid="10" grpId="0"/>
      <p:bldP spid="11" grpId="0"/>
      <p:bldP spid="12" grpId="0"/>
      <p:bldP spid="13" grpId="0"/>
      <p:bldP spid="14" grpId="0"/>
      <p:bldP spid="17" grpId="0"/>
      <p:bldP spid="18" grpId="0" animBg="1"/>
      <p:bldP spid="19" grpId="0"/>
      <p:bldP spid="20" grpId="0"/>
      <p:bldP spid="21"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 name="圆角矩形 4"/>
          <p:cNvSpPr/>
          <p:nvPr/>
        </p:nvSpPr>
        <p:spPr>
          <a:xfrm>
            <a:off x="252730" y="78740"/>
            <a:ext cx="2146935" cy="586740"/>
          </a:xfrm>
          <a:prstGeom prst="roundRect">
            <a:avLst/>
          </a:prstGeom>
          <a:solidFill>
            <a:srgbClr val="C6E4E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solidFill>
                  <a:srgbClr val="990000"/>
                </a:solidFill>
                <a:latin typeface="微软雅黑" panose="020B0503020204020204" charset="-122"/>
                <a:ea typeface="微软雅黑" panose="020B0503020204020204" charset="-122"/>
              </a:rPr>
              <a:t>Writing </a:t>
            </a:r>
            <a:r>
              <a:rPr lang="en-US" altLang="zh-CN" sz="3200" b="1" dirty="0" smtClean="0">
                <a:solidFill>
                  <a:schemeClr val="tx1"/>
                </a:solidFill>
                <a:latin typeface="微软雅黑" panose="020B0503020204020204" charset="-122"/>
                <a:ea typeface="微软雅黑" panose="020B0503020204020204" charset="-122"/>
              </a:rPr>
              <a:t> </a:t>
            </a:r>
            <a:endParaRPr lang="zh-CN" altLang="en-US" sz="3200" b="1" dirty="0">
              <a:solidFill>
                <a:schemeClr val="tx1"/>
              </a:solidFill>
              <a:latin typeface="微软雅黑" panose="020B0503020204020204" charset="-122"/>
              <a:ea typeface="微软雅黑" panose="020B0503020204020204" charset="-122"/>
            </a:endParaRPr>
          </a:p>
        </p:txBody>
      </p:sp>
      <p:sp>
        <p:nvSpPr>
          <p:cNvPr id="2" name="圆角矩形 1"/>
          <p:cNvSpPr/>
          <p:nvPr/>
        </p:nvSpPr>
        <p:spPr>
          <a:xfrm>
            <a:off x="862965" y="1089025"/>
            <a:ext cx="726440" cy="531495"/>
          </a:xfrm>
          <a:prstGeom prst="roundRect">
            <a:avLst>
              <a:gd name="adj" fmla="val 18876"/>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solidFill>
                  <a:schemeClr val="tx1"/>
                </a:solidFill>
              </a:rPr>
              <a:t>1 </a:t>
            </a:r>
            <a:endParaRPr lang="en-US" altLang="zh-CN" sz="3200" b="1" dirty="0" smtClean="0">
              <a:solidFill>
                <a:schemeClr val="tx1"/>
              </a:solidFill>
            </a:endParaRPr>
          </a:p>
        </p:txBody>
      </p:sp>
      <p:sp>
        <p:nvSpPr>
          <p:cNvPr id="6" name="文本框 5"/>
          <p:cNvSpPr txBox="1"/>
          <p:nvPr/>
        </p:nvSpPr>
        <p:spPr>
          <a:xfrm>
            <a:off x="2033270" y="1036955"/>
            <a:ext cx="5480050" cy="583565"/>
          </a:xfrm>
          <a:prstGeom prst="rect">
            <a:avLst/>
          </a:prstGeom>
          <a:noFill/>
        </p:spPr>
        <p:txBody>
          <a:bodyPr wrap="square" rtlCol="0">
            <a:spAutoFit/>
          </a:bodyPr>
          <a:lstStyle/>
          <a:p>
            <a:r>
              <a:rPr lang="en-US" altLang="zh-CN" sz="3200" b="1" dirty="0"/>
              <a:t>How to describe anxiety?</a:t>
            </a:r>
            <a:endParaRPr lang="en-US" altLang="zh-CN" sz="3200" b="1" dirty="0"/>
          </a:p>
        </p:txBody>
      </p:sp>
      <p:sp>
        <p:nvSpPr>
          <p:cNvPr id="3" name="文本框 2"/>
          <p:cNvSpPr txBox="1"/>
          <p:nvPr/>
        </p:nvSpPr>
        <p:spPr>
          <a:xfrm>
            <a:off x="4009390" y="1949767"/>
            <a:ext cx="7007860" cy="3476625"/>
          </a:xfrm>
          <a:prstGeom prst="rect">
            <a:avLst/>
          </a:prstGeom>
          <a:noFill/>
        </p:spPr>
        <p:txBody>
          <a:bodyPr wrap="square" rtlCol="0" anchor="t">
            <a:spAutoFit/>
            <a:scene3d>
              <a:camera prst="orthographicFront"/>
              <a:lightRig rig="threePt" dir="t"/>
            </a:scene3d>
          </a:bodyPr>
          <a:lstStyle/>
          <a:p>
            <a:pPr marL="457200" indent="-457200">
              <a:buFont typeface="Arial" panose="020B0604020202020204" pitchFamily="34" charset="0"/>
              <a:buChar char="•"/>
            </a:pPr>
            <a:r>
              <a:rPr lang="en-US" altLang="zh-CN" sz="3200" b="1" dirty="0" smtClean="0">
                <a:solidFill>
                  <a:srgbClr val="0070C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worried  </a:t>
            </a:r>
            <a:r>
              <a:rPr lang="zh-CN" altLang="en-US" sz="3200" b="1" dirty="0" smtClean="0">
                <a:solidFill>
                  <a:srgbClr val="0070C0"/>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Arial" panose="020B0604020202020204" pitchFamily="34" charset="0"/>
                <a:sym typeface="+mn-ea"/>
              </a:rPr>
              <a:t>担忧的</a:t>
            </a:r>
            <a:endParaRPr lang="en-US" altLang="zh-CN" sz="3200" b="1" dirty="0" smtClean="0">
              <a:solidFill>
                <a:srgbClr val="0070C0"/>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Arial" panose="020B0604020202020204" pitchFamily="34" charset="0"/>
            </a:endParaRPr>
          </a:p>
          <a:p>
            <a:pPr marL="457200" indent="-457200">
              <a:buFont typeface="Arial" panose="020B0604020202020204" pitchFamily="34" charset="0"/>
              <a:buChar char="•"/>
            </a:pPr>
            <a:r>
              <a:rPr lang="en-US" altLang="zh-CN" sz="3200" b="1" dirty="0" smtClean="0">
                <a:solidFill>
                  <a:srgbClr val="0070C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anxious   </a:t>
            </a:r>
            <a:r>
              <a:rPr lang="zh-CN" altLang="en-US" sz="3200" b="1" dirty="0" smtClean="0">
                <a:solidFill>
                  <a:srgbClr val="0070C0"/>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Arial" panose="020B0604020202020204" pitchFamily="34" charset="0"/>
                <a:sym typeface="+mn-ea"/>
              </a:rPr>
              <a:t>担心的，焦虑的</a:t>
            </a:r>
            <a:endParaRPr lang="zh-CN" altLang="en-US" sz="3200" b="1" dirty="0" smtClean="0">
              <a:solidFill>
                <a:srgbClr val="0070C0"/>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Arial" panose="020B0604020202020204" pitchFamily="34" charset="0"/>
              <a:sym typeface="+mn-ea"/>
            </a:endParaRPr>
          </a:p>
          <a:p>
            <a:pPr marL="457200" indent="-457200">
              <a:buFont typeface="Arial" panose="020B0604020202020204" pitchFamily="34" charset="0"/>
              <a:buChar char="•"/>
            </a:pPr>
            <a:r>
              <a:rPr lang="en-US" altLang="zh-CN" sz="3200" b="1" dirty="0" smtClean="0">
                <a:solidFill>
                  <a:srgbClr val="0070C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upset   </a:t>
            </a:r>
            <a:r>
              <a:rPr lang="zh-CN" altLang="en-US" sz="3200" b="1" dirty="0" smtClean="0">
                <a:solidFill>
                  <a:srgbClr val="0070C0"/>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Arial" panose="020B0604020202020204" pitchFamily="34" charset="0"/>
                <a:sym typeface="+mn-ea"/>
              </a:rPr>
              <a:t>心烦的，</a:t>
            </a:r>
            <a:r>
              <a:rPr lang="zh-CN" altLang="zh-CN" sz="3200" b="1" dirty="0" smtClean="0">
                <a:solidFill>
                  <a:srgbClr val="0070C0"/>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Arial" panose="020B0604020202020204" pitchFamily="34" charset="0"/>
                <a:sym typeface="+mn-ea"/>
              </a:rPr>
              <a:t>沮丧的</a:t>
            </a:r>
            <a:endParaRPr lang="en-US" altLang="zh-CN" sz="3200" b="1" dirty="0" smtClean="0">
              <a:solidFill>
                <a:srgbClr val="0070C0"/>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Arial" panose="020B0604020202020204" pitchFamily="34" charset="0"/>
            </a:endParaRPr>
          </a:p>
          <a:p>
            <a:pPr marL="457200" indent="-457200">
              <a:buFont typeface="Arial" panose="020B0604020202020204" pitchFamily="34" charset="0"/>
              <a:buChar char="•"/>
            </a:pPr>
            <a:r>
              <a:rPr lang="en-US" altLang="zh-CN" sz="3200" b="1" dirty="0">
                <a:solidFill>
                  <a:srgbClr val="0070C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d</a:t>
            </a:r>
            <a:r>
              <a:rPr lang="en-US" altLang="zh-CN" sz="3200" b="1" dirty="0" smtClean="0">
                <a:solidFill>
                  <a:srgbClr val="0070C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epressed   </a:t>
            </a:r>
            <a:r>
              <a:rPr lang="zh-CN" altLang="en-US" sz="3200" b="1" dirty="0" smtClean="0">
                <a:solidFill>
                  <a:srgbClr val="0070C0"/>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Arial" panose="020B0604020202020204" pitchFamily="34" charset="0"/>
                <a:sym typeface="+mn-ea"/>
              </a:rPr>
              <a:t>抑郁</a:t>
            </a:r>
            <a:r>
              <a:rPr lang="zh-CN" altLang="en-US" sz="3200" b="1" dirty="0">
                <a:solidFill>
                  <a:srgbClr val="0070C0"/>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Arial" panose="020B0604020202020204" pitchFamily="34" charset="0"/>
                <a:sym typeface="+mn-ea"/>
              </a:rPr>
              <a:t>的</a:t>
            </a:r>
            <a:r>
              <a:rPr lang="en-US" altLang="zh-CN" sz="3200" b="1" dirty="0">
                <a:solidFill>
                  <a:srgbClr val="0070C0"/>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Arial" panose="020B0604020202020204" pitchFamily="34" charset="0"/>
                <a:sym typeface="+mn-ea"/>
              </a:rPr>
              <a:t>; </a:t>
            </a:r>
            <a:r>
              <a:rPr lang="zh-CN" altLang="en-US" sz="3200" b="1" dirty="0">
                <a:solidFill>
                  <a:srgbClr val="0070C0"/>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Arial" panose="020B0604020202020204" pitchFamily="34" charset="0"/>
                <a:sym typeface="+mn-ea"/>
              </a:rPr>
              <a:t>沮丧</a:t>
            </a:r>
            <a:r>
              <a:rPr lang="zh-CN" altLang="en-US" sz="3200" b="1" dirty="0" smtClean="0">
                <a:solidFill>
                  <a:srgbClr val="0070C0"/>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Arial" panose="020B0604020202020204" pitchFamily="34" charset="0"/>
                <a:sym typeface="+mn-ea"/>
              </a:rPr>
              <a:t>的</a:t>
            </a:r>
            <a:endParaRPr lang="en-US" altLang="zh-CN" sz="3200" b="1" dirty="0" smtClean="0">
              <a:solidFill>
                <a:srgbClr val="0070C0"/>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Arial" panose="020B0604020202020204" pitchFamily="34" charset="0"/>
            </a:endParaRPr>
          </a:p>
          <a:p>
            <a:pPr marL="457200" indent="-457200">
              <a:buFont typeface="Arial" panose="020B0604020202020204" pitchFamily="34" charset="0"/>
              <a:buChar char="•"/>
            </a:pPr>
            <a:r>
              <a:rPr lang="en-US" altLang="zh-CN" sz="3200" b="1" dirty="0" smtClean="0">
                <a:solidFill>
                  <a:srgbClr val="0070C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frustrated   </a:t>
            </a:r>
            <a:r>
              <a:rPr lang="zh-CN" altLang="en-US" sz="3200" b="1" dirty="0" smtClean="0">
                <a:solidFill>
                  <a:srgbClr val="0070C0"/>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Arial" panose="020B0604020202020204" pitchFamily="34" charset="0"/>
                <a:sym typeface="+mn-ea"/>
              </a:rPr>
              <a:t>懊恼的，沮丧的</a:t>
            </a:r>
            <a:endParaRPr lang="en-US" altLang="zh-CN" sz="3200" b="1" dirty="0" smtClean="0">
              <a:solidFill>
                <a:srgbClr val="0070C0"/>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Arial" panose="020B0604020202020204" pitchFamily="34" charset="0"/>
            </a:endParaRPr>
          </a:p>
          <a:p>
            <a:pPr marL="457200" indent="-457200">
              <a:buFont typeface="Arial" panose="020B0604020202020204" pitchFamily="34" charset="0"/>
              <a:buChar char="•"/>
            </a:pPr>
            <a:r>
              <a:rPr lang="en-US" altLang="zh-CN" sz="3200" b="1" dirty="0" smtClean="0">
                <a:solidFill>
                  <a:srgbClr val="0070C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mn-ea"/>
              </a:rPr>
              <a:t>glum   </a:t>
            </a:r>
            <a:r>
              <a:rPr lang="zh-CN" altLang="en-US" sz="3200" b="1" dirty="0" smtClean="0">
                <a:solidFill>
                  <a:srgbClr val="0070C0"/>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Arial" panose="020B0604020202020204" pitchFamily="34" charset="0"/>
                <a:sym typeface="+mn-ea"/>
              </a:rPr>
              <a:t>忧郁</a:t>
            </a:r>
            <a:r>
              <a:rPr lang="zh-CN" altLang="en-US" sz="3200" b="1" dirty="0">
                <a:solidFill>
                  <a:srgbClr val="0070C0"/>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Arial" panose="020B0604020202020204" pitchFamily="34" charset="0"/>
                <a:sym typeface="+mn-ea"/>
              </a:rPr>
              <a:t>的</a:t>
            </a:r>
            <a:r>
              <a:rPr lang="en-US" altLang="zh-CN" sz="3200" b="1" dirty="0">
                <a:solidFill>
                  <a:srgbClr val="0070C0"/>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Arial" panose="020B0604020202020204" pitchFamily="34" charset="0"/>
                <a:sym typeface="+mn-ea"/>
              </a:rPr>
              <a:t>; </a:t>
            </a:r>
            <a:r>
              <a:rPr lang="zh-CN" altLang="en-US" sz="3200" b="1" dirty="0" smtClean="0">
                <a:solidFill>
                  <a:srgbClr val="0070C0"/>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Arial" panose="020B0604020202020204" pitchFamily="34" charset="0"/>
                <a:sym typeface="+mn-ea"/>
              </a:rPr>
              <a:t>闷闷不乐的</a:t>
            </a:r>
            <a:endParaRPr lang="zh-CN" altLang="en-US" sz="3200" b="1" dirty="0" smtClean="0">
              <a:solidFill>
                <a:srgbClr val="0070C0"/>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Arial" panose="020B0604020202020204" pitchFamily="34" charset="0"/>
              <a:sym typeface="+mn-ea"/>
            </a:endParaRPr>
          </a:p>
          <a:p>
            <a:pPr marL="457200" indent="-457200">
              <a:buFont typeface="Arial" panose="020B0604020202020204" pitchFamily="34" charset="0"/>
              <a:buChar char="•"/>
            </a:pPr>
            <a:r>
              <a:rPr lang="en-US" altLang="zh-CN" sz="2800" b="1" dirty="0" smtClean="0">
                <a:solidFill>
                  <a:srgbClr val="0070C0"/>
                </a:solidFill>
                <a:effectLst>
                  <a:outerShdw blurRad="38100" dist="25400" dir="5400000" algn="ctr" rotWithShape="0">
                    <a:srgbClr val="6E747A">
                      <a:alpha val="43000"/>
                    </a:srgbClr>
                  </a:outerShdw>
                </a:effectLst>
                <a:sym typeface="+mn-ea"/>
              </a:rPr>
              <a:t>...</a:t>
            </a:r>
            <a:endParaRPr lang="en-US" altLang="zh-CN" sz="2800" b="1" dirty="0" smtClean="0">
              <a:solidFill>
                <a:srgbClr val="0070C0"/>
              </a:solidFill>
              <a:effectLst>
                <a:outerShdw blurRad="38100" dist="25400" dir="5400000" algn="ctr" rotWithShape="0">
                  <a:srgbClr val="6E747A">
                    <a:alpha val="43000"/>
                  </a:srgbClr>
                </a:outerShdw>
              </a:effectLst>
              <a:sym typeface="+mn-ea"/>
            </a:endParaRPr>
          </a:p>
        </p:txBody>
      </p:sp>
      <p:sp>
        <p:nvSpPr>
          <p:cNvPr id="27" name="左大括号 26"/>
          <p:cNvSpPr/>
          <p:nvPr/>
        </p:nvSpPr>
        <p:spPr>
          <a:xfrm>
            <a:off x="3359785" y="2239010"/>
            <a:ext cx="509905" cy="2898140"/>
          </a:xfrm>
          <a:prstGeom prst="leftBrace">
            <a:avLst>
              <a:gd name="adj1" fmla="val 32451"/>
              <a:gd name="adj2" fmla="val 50072"/>
            </a:avLst>
          </a:prstGeom>
          <a:ln w="57150" cap="rnd">
            <a:solidFill>
              <a:schemeClr val="accent1"/>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8" name="文本框 27"/>
          <p:cNvSpPr txBox="1"/>
          <p:nvPr/>
        </p:nvSpPr>
        <p:spPr>
          <a:xfrm>
            <a:off x="862965" y="3326946"/>
            <a:ext cx="2496820" cy="583565"/>
          </a:xfrm>
          <a:prstGeom prst="rect">
            <a:avLst/>
          </a:prstGeom>
          <a:noFill/>
        </p:spPr>
        <p:txBody>
          <a:bodyPr wrap="square" rtlCol="0">
            <a:spAutoFit/>
          </a:bodyPr>
          <a:lstStyle/>
          <a:p>
            <a:r>
              <a:rPr lang="en-US" altLang="zh-CN" sz="3200" b="1" dirty="0">
                <a:ln w="12700">
                  <a:solidFill>
                    <a:schemeClr val="accent1"/>
                  </a:solidFill>
                  <a:prstDash val="solid"/>
                </a:ln>
                <a:solidFill>
                  <a:srgbClr val="FF0000"/>
                </a:solidFill>
                <a:effectLst>
                  <a:outerShdw dist="38100" dir="2640000" algn="bl" rotWithShape="0">
                    <a:schemeClr val="accent1"/>
                  </a:outerShdw>
                </a:effectLst>
              </a:rPr>
              <a:t>Adjectives</a:t>
            </a:r>
            <a:endParaRPr lang="en-US" altLang="zh-CN" sz="3200" b="1" dirty="0">
              <a:ln w="12700">
                <a:solidFill>
                  <a:schemeClr val="accent1"/>
                </a:solidFill>
                <a:prstDash val="solid"/>
              </a:ln>
              <a:solidFill>
                <a:srgbClr val="FF0000"/>
              </a:solidFill>
              <a:effectLst>
                <a:outerShdw dist="38100" dir="2640000" algn="bl" rotWithShape="0">
                  <a:schemeClr val="accent1"/>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圆角矩形 1"/>
          <p:cNvSpPr/>
          <p:nvPr/>
        </p:nvSpPr>
        <p:spPr>
          <a:xfrm>
            <a:off x="563245" y="323215"/>
            <a:ext cx="726440" cy="531495"/>
          </a:xfrm>
          <a:prstGeom prst="roundRect">
            <a:avLst>
              <a:gd name="adj" fmla="val 18876"/>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solidFill>
                  <a:schemeClr val="tx1"/>
                </a:solidFill>
              </a:rPr>
              <a:t>1 </a:t>
            </a:r>
            <a:endParaRPr lang="en-US" altLang="zh-CN" sz="3200" b="1" dirty="0" smtClean="0">
              <a:solidFill>
                <a:schemeClr val="tx1"/>
              </a:solidFill>
            </a:endParaRPr>
          </a:p>
        </p:txBody>
      </p:sp>
      <p:sp>
        <p:nvSpPr>
          <p:cNvPr id="6" name="文本框 5"/>
          <p:cNvSpPr txBox="1"/>
          <p:nvPr/>
        </p:nvSpPr>
        <p:spPr>
          <a:xfrm>
            <a:off x="1666875" y="323215"/>
            <a:ext cx="5480050" cy="583565"/>
          </a:xfrm>
          <a:prstGeom prst="rect">
            <a:avLst/>
          </a:prstGeom>
          <a:noFill/>
        </p:spPr>
        <p:txBody>
          <a:bodyPr wrap="square" rtlCol="0">
            <a:spAutoFit/>
          </a:bodyPr>
          <a:lstStyle/>
          <a:p>
            <a:r>
              <a:rPr lang="en-US" altLang="zh-CN" sz="3200" b="1" dirty="0"/>
              <a:t>How to describe anxiety?</a:t>
            </a:r>
            <a:endParaRPr lang="en-US" altLang="zh-CN" sz="3200" b="1" dirty="0"/>
          </a:p>
        </p:txBody>
      </p:sp>
      <p:sp>
        <p:nvSpPr>
          <p:cNvPr id="28" name="文本框 27"/>
          <p:cNvSpPr txBox="1"/>
          <p:nvPr/>
        </p:nvSpPr>
        <p:spPr>
          <a:xfrm>
            <a:off x="816610" y="1008380"/>
            <a:ext cx="3590290" cy="583565"/>
          </a:xfrm>
          <a:prstGeom prst="rect">
            <a:avLst/>
          </a:prstGeom>
          <a:noFill/>
        </p:spPr>
        <p:txBody>
          <a:bodyPr wrap="square" rtlCol="0">
            <a:spAutoFit/>
          </a:bodyPr>
          <a:lstStyle/>
          <a:p>
            <a:r>
              <a:rPr lang="en-US" altLang="zh-CN" sz="3200" b="1" dirty="0">
                <a:ln w="12700">
                  <a:solidFill>
                    <a:schemeClr val="accent1"/>
                  </a:solidFill>
                  <a:prstDash val="solid"/>
                </a:ln>
                <a:solidFill>
                  <a:srgbClr val="FF0000"/>
                </a:solidFill>
                <a:effectLst>
                  <a:outerShdw dist="38100" dir="2640000" algn="bl" rotWithShape="0">
                    <a:schemeClr val="accent1"/>
                  </a:outerShdw>
                </a:effectLst>
              </a:rPr>
              <a:t>Expressions </a:t>
            </a:r>
            <a:endParaRPr lang="en-US" altLang="zh-CN" sz="3200" b="1" dirty="0">
              <a:ln w="12700">
                <a:solidFill>
                  <a:schemeClr val="accent1"/>
                </a:solidFill>
                <a:prstDash val="solid"/>
              </a:ln>
              <a:solidFill>
                <a:srgbClr val="FF0000"/>
              </a:solidFill>
              <a:effectLst>
                <a:outerShdw dist="38100" dir="2640000" algn="bl" rotWithShape="0">
                  <a:schemeClr val="accent1"/>
                </a:outerShdw>
              </a:effectLst>
            </a:endParaRPr>
          </a:p>
        </p:txBody>
      </p:sp>
      <p:sp>
        <p:nvSpPr>
          <p:cNvPr id="4" name="文本框 3"/>
          <p:cNvSpPr txBox="1"/>
          <p:nvPr/>
        </p:nvSpPr>
        <p:spPr>
          <a:xfrm>
            <a:off x="816610" y="1693545"/>
            <a:ext cx="11201219" cy="4888518"/>
          </a:xfrm>
          <a:prstGeom prst="rect">
            <a:avLst/>
          </a:prstGeom>
          <a:noFill/>
        </p:spPr>
        <p:txBody>
          <a:bodyPr wrap="square" rtlCol="0" anchor="t">
            <a:spAutoFit/>
          </a:bodyPr>
          <a:lstStyle/>
          <a:p>
            <a:pPr marL="342900" indent="-342900">
              <a:lnSpc>
                <a:spcPts val="2850"/>
              </a:lnSpc>
              <a:spcAft>
                <a:spcPts val="1200"/>
              </a:spcAft>
              <a:buFont typeface="Wingdings" panose="05000000000000000000" charset="0"/>
              <a:buChar char="Ø"/>
            </a:pPr>
            <a:r>
              <a:rPr lang="en-US" altLang="zh-CN" sz="2600" b="1" dirty="0">
                <a:latin typeface="Arial" panose="020B0604020202020204" pitchFamily="34" charset="0"/>
                <a:cs typeface="Arial" panose="020B0604020202020204" pitchFamily="34" charset="0"/>
                <a:sym typeface="+mn-ea"/>
              </a:rPr>
              <a:t>I felt my brain was like a scribble. </a:t>
            </a:r>
            <a:endParaRPr lang="en-US" altLang="zh-CN" sz="2600" b="1" dirty="0">
              <a:latin typeface="Arial" panose="020B0604020202020204" pitchFamily="34" charset="0"/>
              <a:cs typeface="Arial" panose="020B0604020202020204" pitchFamily="34" charset="0"/>
              <a:sym typeface="+mn-ea"/>
            </a:endParaRPr>
          </a:p>
          <a:p>
            <a:pPr marL="342900" indent="-342900">
              <a:lnSpc>
                <a:spcPts val="2850"/>
              </a:lnSpc>
              <a:spcAft>
                <a:spcPts val="1200"/>
              </a:spcAft>
              <a:buFont typeface="Wingdings" panose="05000000000000000000" charset="0"/>
              <a:buChar char="Ø"/>
            </a:pPr>
            <a:r>
              <a:rPr lang="en-US" altLang="zh-CN" sz="2600" b="1" dirty="0">
                <a:latin typeface="Arial" panose="020B0604020202020204" pitchFamily="34" charset="0"/>
                <a:cs typeface="Arial" panose="020B0604020202020204" pitchFamily="34" charset="0"/>
                <a:sym typeface="+mn-ea"/>
              </a:rPr>
              <a:t>A flutter of anxiety swept over my body.</a:t>
            </a:r>
            <a:endParaRPr lang="en-US" altLang="zh-CN" sz="2600" b="1" dirty="0">
              <a:latin typeface="Arial" panose="020B0604020202020204" pitchFamily="34" charset="0"/>
              <a:cs typeface="Arial" panose="020B0604020202020204" pitchFamily="34" charset="0"/>
              <a:sym typeface="+mn-ea"/>
            </a:endParaRPr>
          </a:p>
          <a:p>
            <a:pPr marL="342900" indent="-342900" algn="l" fontAlgn="auto">
              <a:lnSpc>
                <a:spcPts val="2850"/>
              </a:lnSpc>
              <a:spcAft>
                <a:spcPts val="1200"/>
              </a:spcAft>
              <a:buFont typeface="Wingdings" panose="05000000000000000000" charset="0"/>
              <a:buChar char="Ø"/>
            </a:pPr>
            <a:r>
              <a:rPr lang="en-US" altLang="zh-CN" sz="2600" b="1" dirty="0" smtClean="0">
                <a:solidFill>
                  <a:schemeClr val="tx1"/>
                </a:solidFill>
                <a:latin typeface="Arial" panose="020B0604020202020204" pitchFamily="34" charset="0"/>
                <a:cs typeface="Arial" panose="020B0604020202020204" pitchFamily="34" charset="0"/>
                <a:sym typeface="+mn-ea"/>
              </a:rPr>
              <a:t>I </a:t>
            </a:r>
            <a:r>
              <a:rPr lang="en-US" altLang="zh-CN" sz="2600" b="1" dirty="0" smtClean="0">
                <a:solidFill>
                  <a:schemeClr val="tx1"/>
                </a:solidFill>
                <a:latin typeface="Arial" panose="020B0604020202020204" pitchFamily="34" charset="0"/>
                <a:cs typeface="Arial" panose="020B0604020202020204" pitchFamily="34" charset="0"/>
                <a:sym typeface="+mn-ea"/>
              </a:rPr>
              <a:t>scratched my head, standing there rooted in the street. </a:t>
            </a:r>
            <a:endParaRPr lang="en-US" altLang="zh-CN" sz="2600" b="1" dirty="0" smtClean="0">
              <a:solidFill>
                <a:schemeClr val="tx1"/>
              </a:solidFill>
              <a:latin typeface="Arial" panose="020B0604020202020204" pitchFamily="34" charset="0"/>
              <a:cs typeface="Arial" panose="020B0604020202020204" pitchFamily="34" charset="0"/>
            </a:endParaRPr>
          </a:p>
          <a:p>
            <a:pPr marL="342900" indent="-342900">
              <a:lnSpc>
                <a:spcPts val="2850"/>
              </a:lnSpc>
              <a:spcAft>
                <a:spcPts val="1200"/>
              </a:spcAft>
              <a:buFont typeface="Wingdings" panose="05000000000000000000" charset="0"/>
              <a:buChar char="Ø"/>
            </a:pPr>
            <a:r>
              <a:rPr lang="en-US" altLang="zh-CN" sz="2600" b="1" dirty="0">
                <a:latin typeface="Arial" panose="020B0604020202020204" pitchFamily="34" charset="0"/>
                <a:cs typeface="Arial" panose="020B0604020202020204" pitchFamily="34" charset="0"/>
                <a:sym typeface="+mn-ea"/>
              </a:rPr>
              <a:t>Worried and anxious, I stood there with a glum look on the face.</a:t>
            </a:r>
            <a:endParaRPr lang="en-US" altLang="zh-CN" sz="2600" b="1" dirty="0">
              <a:latin typeface="Arial" panose="020B0604020202020204" pitchFamily="34" charset="0"/>
              <a:cs typeface="Arial" panose="020B0604020202020204" pitchFamily="34" charset="0"/>
              <a:sym typeface="+mn-ea"/>
            </a:endParaRPr>
          </a:p>
          <a:p>
            <a:pPr marL="342900" indent="-342900" algn="l" fontAlgn="auto">
              <a:lnSpc>
                <a:spcPts val="2850"/>
              </a:lnSpc>
              <a:spcAft>
                <a:spcPts val="1200"/>
              </a:spcAft>
              <a:buFont typeface="Wingdings" panose="05000000000000000000" charset="0"/>
              <a:buChar char="Ø"/>
            </a:pPr>
            <a:r>
              <a:rPr lang="en-US" altLang="zh-CN" sz="2600" b="1" dirty="0" smtClean="0">
                <a:solidFill>
                  <a:schemeClr val="tx1"/>
                </a:solidFill>
                <a:latin typeface="Arial" panose="020B0604020202020204" pitchFamily="34" charset="0"/>
                <a:cs typeface="Arial" panose="020B0604020202020204" pitchFamily="34" charset="0"/>
                <a:sym typeface="+mn-ea"/>
              </a:rPr>
              <a:t>I </a:t>
            </a:r>
            <a:r>
              <a:rPr lang="en-US" altLang="zh-CN" sz="2600" b="1" dirty="0">
                <a:solidFill>
                  <a:schemeClr val="tx1"/>
                </a:solidFill>
                <a:latin typeface="Arial" panose="020B0604020202020204" pitchFamily="34" charset="0"/>
                <a:cs typeface="Arial" panose="020B0604020202020204" pitchFamily="34" charset="0"/>
                <a:sym typeface="+mn-ea"/>
              </a:rPr>
              <a:t>had never encountered such a case, so I didn't know what to do.</a:t>
            </a:r>
            <a:endParaRPr lang="en-US" altLang="zh-CN" sz="2600" b="1" dirty="0">
              <a:solidFill>
                <a:schemeClr val="tx1"/>
              </a:solidFill>
              <a:latin typeface="Arial" panose="020B0604020202020204" pitchFamily="34" charset="0"/>
              <a:cs typeface="Arial" panose="020B0604020202020204" pitchFamily="34" charset="0"/>
              <a:sym typeface="+mn-ea"/>
            </a:endParaRPr>
          </a:p>
          <a:p>
            <a:pPr marL="342900" indent="-342900" algn="l" fontAlgn="auto">
              <a:lnSpc>
                <a:spcPts val="2850"/>
              </a:lnSpc>
              <a:spcAft>
                <a:spcPts val="1200"/>
              </a:spcAft>
              <a:buFont typeface="Wingdings" panose="05000000000000000000" charset="0"/>
              <a:buChar char="Ø"/>
            </a:pPr>
            <a:r>
              <a:rPr lang="en-US" altLang="zh-CN" sz="2600" b="1" dirty="0" smtClean="0">
                <a:solidFill>
                  <a:schemeClr val="tx1"/>
                </a:solidFill>
                <a:latin typeface="Arial" panose="020B0604020202020204" pitchFamily="34" charset="0"/>
                <a:cs typeface="Arial" panose="020B0604020202020204" pitchFamily="34" charset="0"/>
                <a:sym typeface="+mn-ea"/>
              </a:rPr>
              <a:t>My </a:t>
            </a:r>
            <a:r>
              <a:rPr lang="en-US" altLang="zh-CN" sz="2600" b="1" dirty="0" smtClean="0">
                <a:solidFill>
                  <a:schemeClr val="tx1"/>
                </a:solidFill>
                <a:latin typeface="Arial" panose="020B0604020202020204" pitchFamily="34" charset="0"/>
                <a:cs typeface="Arial" panose="020B0604020202020204" pitchFamily="34" charset="0"/>
                <a:sym typeface="+mn-ea"/>
              </a:rPr>
              <a:t>mind was all confused, going round like a washing machine on fast spin.</a:t>
            </a:r>
            <a:endParaRPr lang="en-US" altLang="zh-CN" sz="2600" b="1" dirty="0" smtClean="0">
              <a:solidFill>
                <a:schemeClr val="tx1"/>
              </a:solidFill>
              <a:latin typeface="Arial" panose="020B0604020202020204" pitchFamily="34" charset="0"/>
              <a:cs typeface="Arial" panose="020B0604020202020204" pitchFamily="34" charset="0"/>
              <a:sym typeface="+mn-ea"/>
            </a:endParaRPr>
          </a:p>
          <a:p>
            <a:pPr marL="342900" indent="-342900">
              <a:lnSpc>
                <a:spcPts val="2850"/>
              </a:lnSpc>
              <a:spcAft>
                <a:spcPts val="1200"/>
              </a:spcAft>
              <a:buFont typeface="Wingdings" panose="05000000000000000000" charset="0"/>
              <a:buChar char="Ø"/>
            </a:pPr>
            <a:r>
              <a:rPr lang="en-US" altLang="zh-CN" sz="2600" b="1" dirty="0">
                <a:latin typeface="Arial" panose="020B0604020202020204" pitchFamily="34" charset="0"/>
                <a:cs typeface="Arial" panose="020B0604020202020204" pitchFamily="34" charset="0"/>
                <a:sym typeface="+mn-ea"/>
              </a:rPr>
              <a:t>Thinking that there was so much crucial information in the phone, I sank into depression</a:t>
            </a:r>
            <a:r>
              <a:rPr lang="en-US" altLang="zh-CN" sz="2600" b="1" dirty="0" smtClean="0">
                <a:latin typeface="Arial" panose="020B0604020202020204" pitchFamily="34" charset="0"/>
                <a:cs typeface="Arial" panose="020B0604020202020204" pitchFamily="34" charset="0"/>
                <a:sym typeface="+mn-ea"/>
              </a:rPr>
              <a:t>.</a:t>
            </a:r>
            <a:endParaRPr lang="en-US" altLang="zh-CN" sz="2600" b="1" dirty="0" smtClean="0">
              <a:solidFill>
                <a:schemeClr val="tx1"/>
              </a:solidFill>
              <a:latin typeface="Arial" panose="020B0604020202020204" pitchFamily="34" charset="0"/>
              <a:cs typeface="Arial" panose="020B0604020202020204" pitchFamily="34" charset="0"/>
              <a:sym typeface="+mn-ea"/>
            </a:endParaRPr>
          </a:p>
          <a:p>
            <a:pPr marL="342900" indent="-342900" algn="l" fontAlgn="auto">
              <a:lnSpc>
                <a:spcPts val="2850"/>
              </a:lnSpc>
              <a:spcAft>
                <a:spcPts val="1200"/>
              </a:spcAft>
              <a:buFont typeface="Wingdings" panose="05000000000000000000" charset="0"/>
              <a:buChar char="Ø"/>
            </a:pPr>
            <a:r>
              <a:rPr lang="en-US" altLang="zh-CN" sz="2600" b="1" dirty="0" smtClean="0">
                <a:solidFill>
                  <a:schemeClr val="tx1"/>
                </a:solidFill>
                <a:latin typeface="Arial" panose="020B0604020202020204" pitchFamily="34" charset="0"/>
                <a:cs typeface="Arial" panose="020B0604020202020204" pitchFamily="34" charset="0"/>
                <a:sym typeface="+mn-ea"/>
              </a:rPr>
              <a:t>...</a:t>
            </a:r>
            <a:endParaRPr lang="en-US" altLang="zh-CN" sz="2600" b="1" dirty="0" smtClean="0">
              <a:solidFill>
                <a:schemeClr val="tx1"/>
              </a:solidFill>
              <a:latin typeface="Arial" panose="020B0604020202020204" pitchFamily="34" charset="0"/>
              <a:cs typeface="Arial" panose="020B0604020202020204" pitchFamily="34" charset="0"/>
              <a:sym typeface="+mn-ea"/>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UNIT_TYPE" val="i"/>
  <p:tag name="KSO_WM_UNIT_INDEX" val="2"/>
  <p:tag name="KSO_WM_SLIDE_BACKGROUND_TYPE" val="general"/>
  <p:tag name="KSO_WM_SLIDE_BK_DARK_LIGHT" val="2"/>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4"/>
  <p:tag name="KSO_WM_UNIT_LAYERLEVEL" val="1"/>
  <p:tag name="KSO_WM_TAG_VERSION" val="1.0"/>
  <p:tag name="KSO_WM_BEAUTIFY_FLAG" val="#wm#"/>
  <p:tag name="KSO_WM_UNIT_TYPE" val="i"/>
  <p:tag name="KSO_WM_UNIT_INDEX" val="4"/>
  <p:tag name="KSO_WM_SLIDE_BACKGROUND_TYPE" val="general"/>
  <p:tag name="KSO_WM_SLIDE_BK_DARK_LIGHT" val="2"/>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5"/>
  <p:tag name="KSO_WM_UNIT_LAYERLEVEL" val="1"/>
  <p:tag name="KSO_WM_TAG_VERSION" val="1.0"/>
  <p:tag name="KSO_WM_BEAUTIFY_FLAG" val="#wm#"/>
  <p:tag name="KSO_WM_UNIT_TYPE" val="i"/>
  <p:tag name="KSO_WM_UNIT_INDEX" val="5"/>
  <p:tag name="KSO_WM_SLIDE_BACKGROUND_TYPE" val="general"/>
  <p:tag name="KSO_WM_SLIDE_BK_DARK_LIGHT" val="2"/>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6"/>
  <p:tag name="KSO_WM_UNIT_LAYERLEVEL" val="1"/>
  <p:tag name="KSO_WM_TAG_VERSION" val="1.0"/>
  <p:tag name="KSO_WM_BEAUTIFY_FLAG" val="#wm#"/>
  <p:tag name="KSO_WM_UNIT_TYPE" val="i"/>
  <p:tag name="KSO_WM_UNIT_INDEX" val="6"/>
  <p:tag name="KSO_WM_SLIDE_BACKGROUND_TYPE" val="general"/>
  <p:tag name="KSO_WM_SLIDE_BK_DARK_LIGHT" val="2"/>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UNIT_BK_DARK_LIGHT" val="2"/>
  <p:tag name="KSO_WM_SLIDE_BACKGROUND_TYPE" val="frame"/>
  <p:tag name="KSO_WM_SLIDE_BK_DARK_LIGHT" val="2"/>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TYPE" val="i"/>
  <p:tag name="KSO_WM_UNIT_INDEX" val="1"/>
  <p:tag name="KSO_WM_SLIDE_BACKGROUND_TYPE" val="frame"/>
  <p:tag name="KSO_WM_SLIDE_BK_DARK_LIGHT" val="2"/>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i*2"/>
  <p:tag name="KSO_WM_UNIT_LAYERLEVEL" val="1"/>
  <p:tag name="KSO_WM_TAG_VERSION" val="1.0"/>
  <p:tag name="KSO_WM_BEAUTIFY_FLAG" val="#wm#"/>
  <p:tag name="KSO_WM_UNIT_TYPE" val="i"/>
  <p:tag name="KSO_WM_UNIT_INDEX" val="2"/>
  <p:tag name="KSO_WM_SLIDE_BACKGROUND_TYPE" val="frame"/>
  <p:tag name="KSO_WM_SLIDE_BK_DARK_LIGHT" val="2"/>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UNIT_BK_DARK_LIGHT" val="1"/>
  <p:tag name="KSO_WM_SLIDE_BACKGROUND_TYPE" val="leftRight"/>
  <p:tag name="KSO_WM_SLIDE_BK_DARK_LIGHT" val="2"/>
</p:tagLst>
</file>

<file path=ppt/tags/tag15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SLIDE_BACKGROUND_TYPE" val="leftRight"/>
  <p:tag name="KSO_WM_SLIDE_BK_DARK_LIGHT" val="2"/>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2"/>
  <p:tag name="KSO_WM_UNIT_LAYERLEVEL" val="1"/>
  <p:tag name="KSO_WM_TAG_VERSION" val="1.0"/>
  <p:tag name="KSO_WM_BEAUTIFY_FLAG" val="#wm#"/>
  <p:tag name="KSO_WM_UNIT_TYPE" val="i"/>
  <p:tag name="KSO_WM_UNIT_INDEX" val="2"/>
  <p:tag name="KSO_WM_SLIDE_BACKGROUND_TYPE" val="leftRight"/>
  <p:tag name="KSO_WM_SLIDE_BK_DARK_LIGHT" val="2"/>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3"/>
  <p:tag name="KSO_WM_UNIT_LAYERLEVEL" val="1"/>
  <p:tag name="KSO_WM_TAG_VERSION" val="1.0"/>
  <p:tag name="KSO_WM_BEAUTIFY_FLAG" val="#wm#"/>
  <p:tag name="KSO_WM_UNIT_TYPE" val="i"/>
  <p:tag name="KSO_WM_UNIT_INDEX" val="3"/>
  <p:tag name="KSO_WM_SLIDE_BACKGROUND_TYPE" val="leftRight"/>
  <p:tag name="KSO_WM_SLIDE_BK_DARK_LIGHT" val="2"/>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4"/>
  <p:tag name="KSO_WM_UNIT_LAYERLEVEL" val="1"/>
  <p:tag name="KSO_WM_TAG_VERSION" val="1.0"/>
  <p:tag name="KSO_WM_BEAUTIFY_FLAG" val="#wm#"/>
  <p:tag name="KSO_WM_UNIT_TYPE" val="i"/>
  <p:tag name="KSO_WM_UNIT_INDEX" val="4"/>
  <p:tag name="KSO_WM_SLIDE_BACKGROUND_TYPE" val="leftRight"/>
  <p:tag name="KSO_WM_SLIDE_BK_DARK_LIGHT" val="2"/>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5"/>
  <p:tag name="KSO_WM_UNIT_LAYERLEVEL" val="1"/>
  <p:tag name="KSO_WM_TAG_VERSION" val="1.0"/>
  <p:tag name="KSO_WM_BEAUTIFY_FLAG" val="#wm#"/>
  <p:tag name="KSO_WM_UNIT_TYPE" val="i"/>
  <p:tag name="KSO_WM_UNIT_INDEX" val="5"/>
  <p:tag name="KSO_WM_SLIDE_BACKGROUND_TYPE" val="leftRight"/>
  <p:tag name="KSO_WM_SLIDE_BK_DARK_LIGHT" val="2"/>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6"/>
  <p:tag name="KSO_WM_UNIT_LAYERLEVEL" val="1"/>
  <p:tag name="KSO_WM_TAG_VERSION" val="1.0"/>
  <p:tag name="KSO_WM_BEAUTIFY_FLAG" val="#wm#"/>
  <p:tag name="KSO_WM_UNIT_TYPE" val="i"/>
  <p:tag name="KSO_WM_UNIT_INDEX" val="6"/>
  <p:tag name="KSO_WM_SLIDE_BACKGROUND_TYPE" val="leftRight"/>
  <p:tag name="KSO_WM_SLIDE_BK_DARK_LIGHT" val="2"/>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UNIT_BK_DARK_LIGHT" val="1"/>
  <p:tag name="KSO_WM_SLIDE_BACKGROUND_TYPE" val="topBottom"/>
  <p:tag name="KSO_WM_SLIDE_BK_DARK_LIGHT" val="2"/>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SLIDE_BACKGROUND_TYPE" val="topBottom"/>
  <p:tag name="KSO_WM_SLIDE_BK_DARK_LIGHT" val="2"/>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2"/>
  <p:tag name="KSO_WM_UNIT_LAYERLEVEL" val="1"/>
  <p:tag name="KSO_WM_TAG_VERSION" val="1.0"/>
  <p:tag name="KSO_WM_BEAUTIFY_FLAG" val="#wm#"/>
  <p:tag name="KSO_WM_UNIT_TYPE" val="i"/>
  <p:tag name="KSO_WM_UNIT_INDEX" val="2"/>
  <p:tag name="KSO_WM_SLIDE_BACKGROUND_TYPE" val="topBottom"/>
  <p:tag name="KSO_WM_SLIDE_BK_DARK_LIGHT" val="2"/>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3"/>
  <p:tag name="KSO_WM_UNIT_LAYERLEVEL" val="1"/>
  <p:tag name="KSO_WM_TAG_VERSION" val="1.0"/>
  <p:tag name="KSO_WM_BEAUTIFY_FLAG" val="#wm#"/>
  <p:tag name="KSO_WM_UNIT_TYPE" val="i"/>
  <p:tag name="KSO_WM_UNIT_INDEX" val="3"/>
  <p:tag name="KSO_WM_SLIDE_BACKGROUND_TYPE" val="topBottom"/>
  <p:tag name="KSO_WM_SLIDE_BK_DARK_LIGHT" val="2"/>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4"/>
  <p:tag name="KSO_WM_UNIT_LAYERLEVEL" val="1"/>
  <p:tag name="KSO_WM_TAG_VERSION" val="1.0"/>
  <p:tag name="KSO_WM_BEAUTIFY_FLAG" val="#wm#"/>
  <p:tag name="KSO_WM_UNIT_TYPE" val="i"/>
  <p:tag name="KSO_WM_UNIT_INDEX" val="4"/>
  <p:tag name="KSO_WM_SLIDE_BACKGROUND_TYPE" val="topBottom"/>
  <p:tag name="KSO_WM_SLIDE_BK_DARK_LIGHT" val="2"/>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5"/>
  <p:tag name="KSO_WM_UNIT_LAYERLEVEL" val="1"/>
  <p:tag name="KSO_WM_TAG_VERSION" val="1.0"/>
  <p:tag name="KSO_WM_BEAUTIFY_FLAG" val="#wm#"/>
  <p:tag name="KSO_WM_UNIT_TYPE" val="i"/>
  <p:tag name="KSO_WM_UNIT_INDEX" val="5"/>
  <p:tag name="KSO_WM_SLIDE_BACKGROUND_TYPE" val="topBottom"/>
  <p:tag name="KSO_WM_SLIDE_BK_DARK_LIGHT" val="2"/>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6"/>
  <p:tag name="KSO_WM_UNIT_LAYERLEVEL" val="1"/>
  <p:tag name="KSO_WM_TAG_VERSION" val="1.0"/>
  <p:tag name="KSO_WM_BEAUTIFY_FLAG" val="#wm#"/>
  <p:tag name="KSO_WM_UNIT_TYPE" val="i"/>
  <p:tag name="KSO_WM_UNIT_INDEX" val="6"/>
  <p:tag name="KSO_WM_SLIDE_BACKGROUND_TYPE" val="topBottom"/>
  <p:tag name="KSO_WM_SLIDE_BK_DARK_LIGHT" val="2"/>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UNIT_BK_DARK_LIGHT" val="1"/>
  <p:tag name="KSO_WM_SLIDE_BACKGROUND_TYPE" val="bottomTop"/>
  <p:tag name="KSO_WM_SLIDE_BK_DARK_LIGHT" val="2"/>
</p:tagLst>
</file>

<file path=ppt/tags/tag18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SLIDE_BACKGROUND_TYPE" val="bottomTop"/>
  <p:tag name="KSO_WM_SLIDE_BK_DARK_LIGHT" val="2"/>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2"/>
  <p:tag name="KSO_WM_UNIT_LAYERLEVEL" val="1"/>
  <p:tag name="KSO_WM_TAG_VERSION" val="1.0"/>
  <p:tag name="KSO_WM_BEAUTIFY_FLAG" val="#wm#"/>
  <p:tag name="KSO_WM_UNIT_TYPE" val="i"/>
  <p:tag name="KSO_WM_UNIT_INDEX" val="2"/>
  <p:tag name="KSO_WM_SLIDE_BACKGROUND_TYPE" val="bottomTop"/>
  <p:tag name="KSO_WM_SLIDE_BK_DARK_LIGHT" val="2"/>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3"/>
  <p:tag name="KSO_WM_UNIT_LAYERLEVEL" val="1"/>
  <p:tag name="KSO_WM_TAG_VERSION" val="1.0"/>
  <p:tag name="KSO_WM_BEAUTIFY_FLAG" val="#wm#"/>
  <p:tag name="KSO_WM_UNIT_TYPE" val="i"/>
  <p:tag name="KSO_WM_UNIT_INDEX" val="3"/>
  <p:tag name="KSO_WM_SLIDE_BACKGROUND_TYPE" val="bottomTop"/>
  <p:tag name="KSO_WM_SLIDE_BK_DARK_LIGHT" val="2"/>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4"/>
  <p:tag name="KSO_WM_UNIT_LAYERLEVEL" val="1"/>
  <p:tag name="KSO_WM_TAG_VERSION" val="1.0"/>
  <p:tag name="KSO_WM_BEAUTIFY_FLAG" val="#wm#"/>
  <p:tag name="KSO_WM_UNIT_TYPE" val="i"/>
  <p:tag name="KSO_WM_UNIT_INDEX" val="4"/>
  <p:tag name="KSO_WM_SLIDE_BACKGROUND_TYPE" val="bottomTop"/>
  <p:tag name="KSO_WM_SLIDE_BK_DARK_LIGHT" val="2"/>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5"/>
  <p:tag name="KSO_WM_UNIT_LAYERLEVEL" val="1"/>
  <p:tag name="KSO_WM_TAG_VERSION" val="1.0"/>
  <p:tag name="KSO_WM_BEAUTIFY_FLAG" val="#wm#"/>
  <p:tag name="KSO_WM_UNIT_TYPE" val="i"/>
  <p:tag name="KSO_WM_UNIT_INDEX" val="5"/>
  <p:tag name="KSO_WM_SLIDE_BACKGROUND_TYPE" val="bottomTop"/>
  <p:tag name="KSO_WM_SLIDE_BK_DARK_LIGHT" val="2"/>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6"/>
  <p:tag name="KSO_WM_UNIT_LAYERLEVEL" val="1"/>
  <p:tag name="KSO_WM_TAG_VERSION" val="1.0"/>
  <p:tag name="KSO_WM_BEAUTIFY_FLAG" val="#wm#"/>
  <p:tag name="KSO_WM_UNIT_TYPE" val="i"/>
  <p:tag name="KSO_WM_UNIT_INDEX" val="6"/>
  <p:tag name="KSO_WM_SLIDE_BACKGROUND_TYPE" val="bottomTop"/>
  <p:tag name="KSO_WM_SLIDE_BK_DARK_LIGHT" val="2"/>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UNIT_BK_DARK_LIGHT" val="1"/>
  <p:tag name="KSO_WM_SLIDE_BACKGROUND_TYPE" val="navigation"/>
  <p:tag name="KSO_WM_SLIDE_BK_DARK_LIGHT" val="2"/>
</p:tagLst>
</file>

<file path=ppt/tags/tag19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2"/>
  <p:tag name="KSO_WM_UNIT_LAYERLEVEL" val="1"/>
  <p:tag name="KSO_WM_TAG_VERSION" val="1.0"/>
  <p:tag name="KSO_WM_BEAUTIFY_FLAG" val="#wm#"/>
  <p:tag name="KSO_WM_UNIT_TYPE" val="i"/>
  <p:tag name="KSO_WM_UNIT_INDEX" val="2"/>
  <p:tag name="KSO_WM_SLIDE_BACKGROUND_TYPE" val="navigation"/>
  <p:tag name="KSO_WM_SLIDE_BK_DARK_LIGHT" val="2"/>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3"/>
  <p:tag name="KSO_WM_UNIT_LAYERLEVEL" val="1"/>
  <p:tag name="KSO_WM_TAG_VERSION" val="1.0"/>
  <p:tag name="KSO_WM_BEAUTIFY_FLAG" val="#wm#"/>
  <p:tag name="KSO_WM_UNIT_TYPE" val="i"/>
  <p:tag name="KSO_WM_UNIT_INDEX" val="3"/>
  <p:tag name="KSO_WM_SLIDE_BACKGROUND_TYPE" val="navigation"/>
  <p:tag name="KSO_WM_SLIDE_BK_DARK_LIGHT" val="2"/>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4"/>
  <p:tag name="KSO_WM_UNIT_LAYERLEVEL" val="1"/>
  <p:tag name="KSO_WM_TAG_VERSION" val="1.0"/>
  <p:tag name="KSO_WM_BEAUTIFY_FLAG" val="#wm#"/>
  <p:tag name="KSO_WM_UNIT_TYPE" val="i"/>
  <p:tag name="KSO_WM_UNIT_INDEX" val="4"/>
  <p:tag name="KSO_WM_SLIDE_BACKGROUND_TYPE" val="navigation"/>
  <p:tag name="KSO_WM_SLIDE_BK_DARK_LIGHT" val="2"/>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5"/>
  <p:tag name="KSO_WM_UNIT_LAYERLEVEL" val="1"/>
  <p:tag name="KSO_WM_TAG_VERSION" val="1.0"/>
  <p:tag name="KSO_WM_BEAUTIFY_FLAG" val="#wm#"/>
  <p:tag name="KSO_WM_UNIT_TYPE" val="i"/>
  <p:tag name="KSO_WM_UNIT_INDEX" val="5"/>
  <p:tag name="KSO_WM_SLIDE_BACKGROUND_TYPE" val="navigation"/>
  <p:tag name="KSO_WM_SLIDE_BK_DARK_LIGHT" val="2"/>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6"/>
  <p:tag name="KSO_WM_UNIT_LAYERLEVEL" val="1"/>
  <p:tag name="KSO_WM_TAG_VERSION" val="1.0"/>
  <p:tag name="KSO_WM_BEAUTIFY_FLAG" val="#wm#"/>
  <p:tag name="KSO_WM_UNIT_TYPE" val="i"/>
  <p:tag name="KSO_WM_UNIT_INDEX" val="6"/>
  <p:tag name="KSO_WM_SLIDE_BACKGROUND_TYPE" val="navigation"/>
  <p:tag name="KSO_WM_SLIDE_BK_DARK_LIGHT" val="2"/>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belt"/>
  <p:tag name="KSO_WM_SLIDE_BK_DARK_LIGHT" val="1"/>
</p:tagLst>
</file>

<file path=ppt/tags/tag213.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SLIDE_BACKGROUND_TYPE" val="belt"/>
  <p:tag name="KSO_WM_SLIDE_BK_DARK_LIGHT" val="1"/>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SLIDE_BACKGROUND_TYPE" val="belt"/>
  <p:tag name="KSO_WM_SLIDE_BK_DARK_LIGHT" val="1"/>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221.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177118"/>
</p:tagLst>
</file>

<file path=ppt/tags/tag222.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177118"/>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26.xml><?xml version="1.0" encoding="utf-8"?>
<p:tagLst xmlns:p="http://schemas.openxmlformats.org/presentationml/2006/main">
  <p:tag name="KSO_WM_TAG_VERSION" val="1.0"/>
  <p:tag name="KSO_WM_BEAUTIFY_FLAG" val="#wm#"/>
  <p:tag name="KSO_WM_COMBINE_RELATE_SLIDE_ID" val="background20176429_1"/>
  <p:tag name="KSO_WM_TEMPLATE_CATEGORY" val="custom"/>
  <p:tag name="KSO_WM_TEMPLATE_INDEX" val="20177118"/>
  <p:tag name="KSO_WM_TEMPLATE_SUBCATEGORY" val="17"/>
  <p:tag name="KSO_WM_TEMPLATE_THUMBS_INDEX" val="1、3、5、8、13、16、19、25、28、30、32"/>
  <p:tag name="KSO_WM_TEMPLATE_MASTER_TYPE" val="1"/>
  <p:tag name="KSO_WM_TEMPLATE_COLOR_TYPE" val="1"/>
  <p:tag name="KSO_WM_TEMPLATE_MASTER_THUMB_INDEX" val="12"/>
</p:tagLst>
</file>

<file path=ppt/tags/tag227.xml><?xml version="1.0" encoding="utf-8"?>
<p:tagLst xmlns:p="http://schemas.openxmlformats.org/presentationml/2006/main">
  <p:tag name="KSO_WM_TEMPLATE_CATEGORY" val="custom"/>
  <p:tag name="KSO_WM_TEMPLATE_INDEX" val="20177118"/>
</p:tagLst>
</file>

<file path=ppt/tags/tag228.xml><?xml version="1.0" encoding="utf-8"?>
<p:tagLst xmlns:p="http://schemas.openxmlformats.org/presentationml/2006/main">
  <p:tag name="KSO_WM_TEMPLATE_CATEGORY" val="custom"/>
  <p:tag name="KSO_WM_TEMPLATE_INDEX" val="20177118"/>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 name="KSO_WM_UNIT_LARGE_SHAPE" val="1"/>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 name="KSO_WM_UNIT_LARGE_SHAPE" val="1"/>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34">
      <a:dk1>
        <a:srgbClr val="000000"/>
      </a:dk1>
      <a:lt1>
        <a:srgbClr val="FFFFFF"/>
      </a:lt1>
      <a:dk2>
        <a:srgbClr val="C6E4E0"/>
      </a:dk2>
      <a:lt2>
        <a:srgbClr val="E6F6F4"/>
      </a:lt2>
      <a:accent1>
        <a:srgbClr val="3C8178"/>
      </a:accent1>
      <a:accent2>
        <a:srgbClr val="007B87"/>
      </a:accent2>
      <a:accent3>
        <a:srgbClr val="007297"/>
      </a:accent3>
      <a:accent4>
        <a:srgbClr val="12659F"/>
      </a:accent4>
      <a:accent5>
        <a:srgbClr val="4F5296"/>
      </a:accent5>
      <a:accent6>
        <a:srgbClr val="783C81"/>
      </a:accent6>
      <a:hlink>
        <a:srgbClr val="658BD5"/>
      </a:hlink>
      <a:folHlink>
        <a:srgbClr val="9F69A3"/>
      </a:folHlink>
    </a:clrScheme>
    <a:fontScheme name="自定义 1">
      <a:majorFont>
        <a:latin typeface="微软雅黑"/>
        <a:ea typeface="汉仪旗黑-85S"/>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7519</Words>
  <Application>WPS 演示</Application>
  <PresentationFormat>宽屏</PresentationFormat>
  <Paragraphs>255</Paragraphs>
  <Slides>21</Slides>
  <Notes>0</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21</vt:i4>
      </vt:variant>
    </vt:vector>
  </HeadingPairs>
  <TitlesOfParts>
    <vt:vector size="38" baseType="lpstr">
      <vt:lpstr>Arial</vt:lpstr>
      <vt:lpstr>宋体</vt:lpstr>
      <vt:lpstr>Wingdings</vt:lpstr>
      <vt:lpstr>微软雅黑</vt:lpstr>
      <vt:lpstr>汉仪旗黑-85S</vt:lpstr>
      <vt:lpstr>Calibri</vt:lpstr>
      <vt:lpstr>Calibri</vt:lpstr>
      <vt:lpstr>Times New Roman</vt:lpstr>
      <vt:lpstr>等线</vt:lpstr>
      <vt:lpstr>Swis721 Ex BT</vt:lpstr>
      <vt:lpstr>Wingdings</vt:lpstr>
      <vt:lpstr>Arial Unicode MS</vt:lpstr>
      <vt:lpstr>HelveticaNeue</vt:lpstr>
      <vt:lpstr>华文新魏</vt:lpstr>
      <vt:lpstr>Calibri Light</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曹小等</cp:lastModifiedBy>
  <cp:revision>233</cp:revision>
  <dcterms:created xsi:type="dcterms:W3CDTF">2020-06-02T07:22:00Z</dcterms:created>
  <dcterms:modified xsi:type="dcterms:W3CDTF">2020-06-08T09:13:29Z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