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641" r:id="rId3"/>
    <p:sldId id="279" r:id="rId4"/>
    <p:sldId id="258" r:id="rId5"/>
    <p:sldId id="259" r:id="rId6"/>
    <p:sldId id="260" r:id="rId7"/>
    <p:sldId id="262" r:id="rId9"/>
    <p:sldId id="621" r:id="rId10"/>
    <p:sldId id="618" r:id="rId11"/>
    <p:sldId id="280" r:id="rId12"/>
    <p:sldId id="631" r:id="rId13"/>
    <p:sldId id="633" r:id="rId14"/>
    <p:sldId id="270" r:id="rId15"/>
    <p:sldId id="276" r:id="rId16"/>
    <p:sldId id="620" r:id="rId17"/>
    <p:sldId id="274" r:id="rId18"/>
    <p:sldId id="281" r:id="rId19"/>
    <p:sldId id="284" r:id="rId20"/>
    <p:sldId id="61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43"/>
  </p:normalViewPr>
  <p:slideViewPr>
    <p:cSldViewPr snapToGrid="0">
      <p:cViewPr varScale="1">
        <p:scale>
          <a:sx n="64" d="100"/>
          <a:sy n="64" d="100"/>
        </p:scale>
        <p:origin x="9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EA55DB-F5A3-5448-8C63-51A092F9C561}"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3EDEF9-EB54-CC4E-8A89-5B0A93CCB634}"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24B4A2-0878-41E5-9E89-D2EB77308FF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24B4A2-0878-41E5-9E89-D2EB77308FF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24B4A2-0878-41E5-9E89-D2EB77308FF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24B4A2-0878-41E5-9E89-D2EB77308FF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6" name="任意多边形: 形状 6"/>
          <p:cNvSpPr/>
          <p:nvPr/>
        </p:nvSpPr>
        <p:spPr>
          <a:xfrm>
            <a:off x="11123613" y="-7938"/>
            <a:ext cx="1068387"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7" name="椭圆 7"/>
          <p:cNvSpPr/>
          <p:nvPr/>
        </p:nvSpPr>
        <p:spPr>
          <a:xfrm>
            <a:off x="8029575" y="458788"/>
            <a:ext cx="741363" cy="7413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8" name="任意多边形: 形状 8"/>
          <p:cNvSpPr/>
          <p:nvPr/>
        </p:nvSpPr>
        <p:spPr>
          <a:xfrm>
            <a:off x="3287713" y="-7938"/>
            <a:ext cx="1457325" cy="584201"/>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9" name="任意多边形: 形状 9"/>
          <p:cNvSpPr/>
          <p:nvPr/>
        </p:nvSpPr>
        <p:spPr>
          <a:xfrm>
            <a:off x="5199063" y="5929313"/>
            <a:ext cx="1828800" cy="938212"/>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0" name="任意多边形: 形状 10"/>
          <p:cNvSpPr/>
          <p:nvPr/>
        </p:nvSpPr>
        <p:spPr>
          <a:xfrm>
            <a:off x="10945813" y="6275388"/>
            <a:ext cx="1036637"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1" name="任意多边形: 形状 11"/>
          <p:cNvSpPr/>
          <p:nvPr/>
        </p:nvSpPr>
        <p:spPr>
          <a:xfrm>
            <a:off x="-19050" y="6184900"/>
            <a:ext cx="78740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2" name="KSO_Shape"/>
          <p:cNvSpPr/>
          <p:nvPr/>
        </p:nvSpPr>
        <p:spPr>
          <a:xfrm rot="13141020">
            <a:off x="484188" y="1138238"/>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3" name="KSO_Shape"/>
          <p:cNvSpPr/>
          <p:nvPr/>
        </p:nvSpPr>
        <p:spPr>
          <a:xfrm rot="17100000">
            <a:off x="822325" y="3236913"/>
            <a:ext cx="215900" cy="19050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4" name="KSO_Shape"/>
          <p:cNvSpPr/>
          <p:nvPr/>
        </p:nvSpPr>
        <p:spPr>
          <a:xfrm rot="10154805">
            <a:off x="8432800" y="611663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5" name="KSO_Shape"/>
          <p:cNvSpPr/>
          <p:nvPr/>
        </p:nvSpPr>
        <p:spPr>
          <a:xfrm rot="11738950">
            <a:off x="10777538" y="256063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6" name=" 184"/>
          <p:cNvSpPr/>
          <p:nvPr/>
        </p:nvSpPr>
        <p:spPr>
          <a:xfrm>
            <a:off x="727075" y="1936750"/>
            <a:ext cx="936625" cy="936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fontAlgn="auto">
              <a:spcBef>
                <a:spcPts val="0"/>
              </a:spcBef>
              <a:spcAft>
                <a:spcPts val="0"/>
              </a:spcAft>
              <a:buFontTx/>
              <a:buNone/>
              <a:defRPr/>
            </a:pPr>
            <a:endParaRPr lang="zh-CN" altLang="en-US" noProof="1">
              <a:solidFill>
                <a:srgbClr val="FFFFFF"/>
              </a:solidFill>
            </a:endParaRPr>
          </a:p>
        </p:txBody>
      </p:sp>
      <p:sp>
        <p:nvSpPr>
          <p:cNvPr id="4" name="标题 3"/>
          <p:cNvSpPr>
            <a:spLocks noGrp="1"/>
          </p:cNvSpPr>
          <p:nvPr>
            <p:ph type="ctrTitle"/>
          </p:nvPr>
        </p:nvSpPr>
        <p:spPr>
          <a:xfrm>
            <a:off x="2749459" y="2343802"/>
            <a:ext cx="6676572" cy="902363"/>
          </a:xfrm>
        </p:spPr>
        <p:txBody>
          <a:bodyPr anchor="b">
            <a:normAutofit/>
          </a:bodyPr>
          <a:lstStyle>
            <a:lvl1pPr algn="ctr">
              <a:defRPr sz="4800" b="1">
                <a:solidFill>
                  <a:schemeClr val="tx1">
                    <a:lumMod val="65000"/>
                    <a:lumOff val="35000"/>
                  </a:schemeClr>
                </a:solidFill>
              </a:defRPr>
            </a:lvl1pPr>
          </a:lstStyle>
          <a:p>
            <a:r>
              <a:rPr lang="zh-CN" altLang="en-US" noProof="1" smtClean="0"/>
              <a:t>单击此处编辑母版标题样式</a:t>
            </a:r>
            <a:endParaRPr lang="zh-CN" altLang="en-US" noProof="1"/>
          </a:p>
        </p:txBody>
      </p:sp>
      <p:sp>
        <p:nvSpPr>
          <p:cNvPr id="5" name="副标题 4"/>
          <p:cNvSpPr>
            <a:spLocks noGrp="1"/>
          </p:cNvSpPr>
          <p:nvPr>
            <p:ph type="subTitle" idx="1"/>
          </p:nvPr>
        </p:nvSpPr>
        <p:spPr>
          <a:xfrm>
            <a:off x="2749459" y="3294698"/>
            <a:ext cx="6676572" cy="590550"/>
          </a:xfrm>
        </p:spPr>
        <p:txBody>
          <a:bodyPr>
            <a:normAutofit/>
          </a:bodyPr>
          <a:lstStyle>
            <a:lvl1pPr marL="0" indent="0" algn="ctr">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17" name="日期占位符 3"/>
          <p:cNvSpPr>
            <a:spLocks noGrp="1"/>
          </p:cNvSpPr>
          <p:nvPr>
            <p:ph type="dt" sz="half" idx="10"/>
          </p:nvPr>
        </p:nvSpPr>
        <p:spPr/>
        <p:txBody>
          <a:bodyPr/>
          <a:lstStyle>
            <a:lvl1pPr>
              <a:defRPr/>
            </a:lvl1pPr>
          </a:lstStyle>
          <a:p>
            <a:pPr>
              <a:defRPr/>
            </a:pPr>
            <a:endParaRPr lang="zh-CN" altLang="en-US"/>
          </a:p>
        </p:txBody>
      </p:sp>
      <p:sp>
        <p:nvSpPr>
          <p:cNvPr id="18" name="页脚占位符 4"/>
          <p:cNvSpPr>
            <a:spLocks noGrp="1"/>
          </p:cNvSpPr>
          <p:nvPr>
            <p:ph type="ftr" sz="quarter" idx="11"/>
          </p:nvPr>
        </p:nvSpPr>
        <p:spPr/>
        <p:txBody>
          <a:bodyPr/>
          <a:lstStyle>
            <a:lvl1pPr>
              <a:defRPr/>
            </a:lvl1pPr>
          </a:lstStyle>
          <a:p>
            <a:pPr>
              <a:defRPr/>
            </a:pPr>
            <a:endParaRPr lang="zh-CN" altLang="en-US"/>
          </a:p>
        </p:txBody>
      </p:sp>
      <p:sp>
        <p:nvSpPr>
          <p:cNvPr id="19" name="灯片编号占位符 5"/>
          <p:cNvSpPr>
            <a:spLocks noGrp="1"/>
          </p:cNvSpPr>
          <p:nvPr>
            <p:ph type="sldNum" sz="quarter" idx="12"/>
          </p:nvPr>
        </p:nvSpPr>
        <p:spPr/>
        <p:txBody>
          <a:bodyPr/>
          <a:lstStyle>
            <a:lvl1pPr>
              <a:defRPr smtClean="0"/>
            </a:lvl1pPr>
          </a:lstStyle>
          <a:p>
            <a:pPr>
              <a:defRPr/>
            </a:pPr>
            <a:fld id="{8009BC88-DE73-4E30-B58F-9645CC157D5C}" type="slidenum">
              <a:rPr lang="zh-CN" altLang="en-US"/>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fld id="{8F831DD7-50CD-4443-865F-F55B6DF379E6}" type="datetimeFigureOut">
              <a:rPr lang="zh-CN" altLang="en-US" smtClean="0"/>
            </a:fld>
            <a:endParaRPr lang="zh-CN" altLang="en-US"/>
          </a:p>
        </p:txBody>
      </p:sp>
      <p:sp>
        <p:nvSpPr>
          <p:cNvPr id="3" name="页脚占位符 4"/>
          <p:cNvSpPr>
            <a:spLocks noGrp="1"/>
          </p:cNvSpPr>
          <p:nvPr>
            <p:ph type="ftr" sz="quarter" idx="11"/>
          </p:nvPr>
        </p:nvSpPr>
        <p:spPr/>
        <p:txBody>
          <a:bodyPr/>
          <a:lstStyle>
            <a:lvl1pPr>
              <a:defRPr/>
            </a:lvl1pPr>
          </a:lstStyle>
          <a:p>
            <a:endParaRPr lang="zh-CN" altLang="en-US"/>
          </a:p>
        </p:txBody>
      </p:sp>
      <p:sp>
        <p:nvSpPr>
          <p:cNvPr id="4" name="灯片编号占位符 5"/>
          <p:cNvSpPr>
            <a:spLocks noGrp="1"/>
          </p:cNvSpPr>
          <p:nvPr>
            <p:ph type="sldNum" sz="quarter" idx="12"/>
          </p:nvPr>
        </p:nvSpPr>
        <p:spPr/>
        <p:txBody>
          <a:bodyPr/>
          <a:lstStyle>
            <a:lvl1pPr>
              <a:defRPr/>
            </a:lvl1pPr>
          </a:lstStyle>
          <a:p>
            <a:fld id="{EAE3F24B-8E61-4C84-B723-B61686DFF444}"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4"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5"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6"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7"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1"/>
          </p:cNvSpPr>
          <p:nvPr>
            <p:ph type="dt" sz="half" idx="10"/>
          </p:nvPr>
        </p:nvSpPr>
        <p:spPr/>
        <p:txBody>
          <a:bodyPr/>
          <a:lstStyle>
            <a:lvl1pPr>
              <a:defRPr/>
            </a:lvl1pPr>
          </a:lstStyle>
          <a:p>
            <a:pPr>
              <a:defRPr/>
            </a:pPr>
            <a:endParaRPr lang="zh-CN" altLang="en-US"/>
          </a:p>
        </p:txBody>
      </p:sp>
      <p:sp>
        <p:nvSpPr>
          <p:cNvPr id="11" name="页脚占位符 4"/>
          <p:cNvSpPr>
            <a:spLocks noGrp="1"/>
          </p:cNvSpPr>
          <p:nvPr>
            <p:ph type="ftr" sz="quarter" idx="11"/>
          </p:nvPr>
        </p:nvSpPr>
        <p:spPr/>
        <p:txBody>
          <a:bodyPr/>
          <a:lstStyle>
            <a:lvl1pPr>
              <a:defRPr/>
            </a:lvl1pPr>
          </a:lstStyle>
          <a:p>
            <a:pPr>
              <a:defRPr/>
            </a:pPr>
            <a:endParaRPr lang="zh-CN" altLang="en-US"/>
          </a:p>
        </p:txBody>
      </p:sp>
      <p:sp>
        <p:nvSpPr>
          <p:cNvPr id="12" name="灯片编号占位符 5"/>
          <p:cNvSpPr>
            <a:spLocks noGrp="1"/>
          </p:cNvSpPr>
          <p:nvPr>
            <p:ph type="sldNum" sz="quarter" idx="12"/>
          </p:nvPr>
        </p:nvSpPr>
        <p:spPr/>
        <p:txBody>
          <a:bodyPr/>
          <a:lstStyle>
            <a:lvl1pPr>
              <a:defRPr smtClean="0"/>
            </a:lvl1pPr>
          </a:lstStyle>
          <a:p>
            <a:pPr>
              <a:defRPr/>
            </a:pPr>
            <a:fld id="{4C544A88-6667-4755-A72E-145F3812BE2E}" type="slidenum">
              <a:rPr lang="zh-CN" altLang="en-US"/>
            </a:fld>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838200" y="551543"/>
            <a:ext cx="10515600" cy="555897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3" name="日期占位符 3"/>
          <p:cNvSpPr>
            <a:spLocks noGrp="1"/>
          </p:cNvSpPr>
          <p:nvPr>
            <p:ph type="dt" sz="half" idx="14"/>
          </p:nvPr>
        </p:nvSpPr>
        <p:spPr/>
        <p:txBody>
          <a:bodyPr/>
          <a:lstStyle>
            <a:lvl1pPr>
              <a:defRPr/>
            </a:lvl1pPr>
          </a:lstStyle>
          <a:p>
            <a:pPr>
              <a:defRPr/>
            </a:pPr>
            <a:endParaRPr lang="zh-CN" altLang="en-US"/>
          </a:p>
        </p:txBody>
      </p:sp>
      <p:sp>
        <p:nvSpPr>
          <p:cNvPr id="4" name="页脚占位符 4"/>
          <p:cNvSpPr>
            <a:spLocks noGrp="1"/>
          </p:cNvSpPr>
          <p:nvPr>
            <p:ph type="ftr" sz="quarter" idx="15"/>
          </p:nvPr>
        </p:nvSpPr>
        <p:spPr/>
        <p:txBody>
          <a:bodyPr/>
          <a:lstStyle>
            <a:lvl1pPr>
              <a:defRPr/>
            </a:lvl1pPr>
          </a:lstStyle>
          <a:p>
            <a:pPr>
              <a:defRPr/>
            </a:pPr>
            <a:endParaRPr lang="zh-CN" altLang="en-US"/>
          </a:p>
        </p:txBody>
      </p:sp>
      <p:sp>
        <p:nvSpPr>
          <p:cNvPr id="5" name="灯片编号占位符 5"/>
          <p:cNvSpPr>
            <a:spLocks noGrp="1"/>
          </p:cNvSpPr>
          <p:nvPr>
            <p:ph type="sldNum" sz="quarter" idx="16"/>
          </p:nvPr>
        </p:nvSpPr>
        <p:spPr/>
        <p:txBody>
          <a:bodyPr/>
          <a:lstStyle>
            <a:lvl1pPr>
              <a:defRPr/>
            </a:lvl1pPr>
          </a:lstStyle>
          <a:p>
            <a:pPr>
              <a:defRPr/>
            </a:pPr>
            <a:fld id="{17C96AB1-0E46-4C84-8EC2-FBFBFFDCFAF0}" type="slidenum">
              <a:rPr lang="zh-CN" altLang="en-US"/>
            </a:fld>
            <a:endParaRPr lang="zh-CN" altLang="en-US"/>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7692B0F-70A4-4B37-86BB-0AE5B8B7440F}"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5"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6"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7"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7" name="标题 16"/>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8" name="内容占位符 17"/>
          <p:cNvSpPr>
            <a:spLocks noGrp="1"/>
          </p:cNvSpPr>
          <p:nvPr>
            <p:ph idx="1"/>
          </p:nvPr>
        </p:nvSpPr>
        <p:spPr>
          <a:xfrm>
            <a:off x="876880" y="1716563"/>
            <a:ext cx="10515600" cy="4351338"/>
          </a:xfrm>
        </p:spPr>
        <p:txBody>
          <a:bodyPr>
            <a:normAutofit/>
          </a:bodyPr>
          <a:lstStyle>
            <a:lvl1pPr>
              <a:defRPr sz="2400">
                <a:solidFill>
                  <a:schemeClr val="tx1">
                    <a:lumMod val="50000"/>
                    <a:lumOff val="50000"/>
                  </a:schemeClr>
                </a:solidFill>
              </a:defRPr>
            </a:lvl1pPr>
            <a:lvl2pPr>
              <a:defRPr sz="2000">
                <a:solidFill>
                  <a:schemeClr val="tx1">
                    <a:lumMod val="50000"/>
                    <a:lumOff val="50000"/>
                  </a:schemeClr>
                </a:solidFill>
              </a:defRPr>
            </a:lvl2pPr>
            <a:lvl3pPr>
              <a:defRPr sz="1800">
                <a:solidFill>
                  <a:schemeClr val="tx1">
                    <a:lumMod val="50000"/>
                    <a:lumOff val="50000"/>
                  </a:schemeClr>
                </a:solidFill>
              </a:defRPr>
            </a:lvl3pPr>
            <a:lvl4pPr>
              <a:defRPr sz="1800">
                <a:solidFill>
                  <a:schemeClr val="tx1">
                    <a:lumMod val="50000"/>
                    <a:lumOff val="50000"/>
                  </a:schemeClr>
                </a:solidFill>
              </a:defRPr>
            </a:lvl4pPr>
            <a:lvl5pPr>
              <a:defRPr sz="1800">
                <a:solidFill>
                  <a:schemeClr val="tx1">
                    <a:lumMod val="50000"/>
                    <a:lumOff val="50000"/>
                  </a:schemeClr>
                </a:solidFill>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1"/>
          </p:cNvSpPr>
          <p:nvPr>
            <p:ph type="dt" sz="half" idx="10"/>
          </p:nvPr>
        </p:nvSpPr>
        <p:spPr/>
        <p:txBody>
          <a:bodyPr/>
          <a:lstStyle>
            <a:lvl1pPr>
              <a:defRPr smtClean="0"/>
            </a:lvl1pPr>
          </a:lstStyle>
          <a:p>
            <a:fld id="{82F288E0-7875-42C4-84C8-98DBBD3BF4D2}" type="datetimeFigureOut">
              <a:rPr lang="zh-CN" altLang="en-US" smtClean="0"/>
            </a:fld>
            <a:endParaRPr lang="zh-CN" altLang="en-US"/>
          </a:p>
        </p:txBody>
      </p:sp>
      <p:sp>
        <p:nvSpPr>
          <p:cNvPr id="11" name="页脚占位符 4"/>
          <p:cNvSpPr>
            <a:spLocks noGrp="1"/>
          </p:cNvSpPr>
          <p:nvPr>
            <p:ph type="ftr" sz="quarter" idx="11"/>
          </p:nvPr>
        </p:nvSpPr>
        <p:spPr/>
        <p:txBody>
          <a:bodyPr/>
          <a:lstStyle>
            <a:lvl1pPr>
              <a:defRPr/>
            </a:lvl1pPr>
          </a:lstStyle>
          <a:p>
            <a:endParaRPr lang="zh-CN" altLang="en-US"/>
          </a:p>
        </p:txBody>
      </p:sp>
      <p:sp>
        <p:nvSpPr>
          <p:cNvPr id="12" name="灯片编号占位符 5"/>
          <p:cNvSpPr>
            <a:spLocks noGrp="1"/>
          </p:cNvSpPr>
          <p:nvPr>
            <p:ph type="sldNum" sz="quarter" idx="12"/>
          </p:nvPr>
        </p:nvSpPr>
        <p:spPr/>
        <p:txBody>
          <a:bodyPr/>
          <a:lstStyle>
            <a:lvl1pPr>
              <a:defRPr/>
            </a:lvl1p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图片和文字">
    <p:spTree>
      <p:nvGrpSpPr>
        <p:cNvPr id="1" name=""/>
        <p:cNvGrpSpPr/>
        <p:nvPr/>
      </p:nvGrpSpPr>
      <p:grpSpPr>
        <a:xfrm>
          <a:off x="0" y="0"/>
          <a:ext cx="0" cy="0"/>
          <a:chOff x="0" y="0"/>
          <a:chExt cx="0" cy="0"/>
        </a:xfrm>
      </p:grpSpPr>
      <p:sp>
        <p:nvSpPr>
          <p:cNvPr id="7"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8"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1"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2"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7" name="图片占位符 16"/>
          <p:cNvSpPr>
            <a:spLocks noGrp="1"/>
          </p:cNvSpPr>
          <p:nvPr>
            <p:ph type="pic" sz="quarter" idx="14"/>
          </p:nvPr>
        </p:nvSpPr>
        <p:spPr>
          <a:xfrm>
            <a:off x="779835" y="1685925"/>
            <a:ext cx="4513262" cy="3910013"/>
          </a:xfrm>
        </p:spPr>
        <p:txBody>
          <a:bodyPr/>
          <a:lstStyle/>
          <a:p>
            <a:pPr lvl="0"/>
            <a:endParaRPr lang="zh-CN" altLang="en-US" noProof="1"/>
          </a:p>
        </p:txBody>
      </p:sp>
      <p:sp>
        <p:nvSpPr>
          <p:cNvPr id="19" name="文本占位符 18"/>
          <p:cNvSpPr>
            <a:spLocks noGrp="1"/>
          </p:cNvSpPr>
          <p:nvPr>
            <p:ph type="body" sz="quarter" idx="15"/>
          </p:nvPr>
        </p:nvSpPr>
        <p:spPr>
          <a:xfrm>
            <a:off x="6327775" y="2717800"/>
            <a:ext cx="5026025" cy="2878138"/>
          </a:xfrm>
        </p:spPr>
        <p:txBody>
          <a:bodyPr/>
          <a:lstStyle>
            <a:lvl1pPr marL="0" indent="0">
              <a:buNone/>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zh-CN" altLang="en-US" noProof="1" smtClean="0"/>
              <a:t>单击此处编辑母版文本样式</a:t>
            </a:r>
            <a:endParaRPr lang="zh-CN" altLang="en-US" noProof="1" smtClean="0"/>
          </a:p>
        </p:txBody>
      </p:sp>
      <p:sp>
        <p:nvSpPr>
          <p:cNvPr id="21" name="文本占位符 20"/>
          <p:cNvSpPr>
            <a:spLocks noGrp="1"/>
          </p:cNvSpPr>
          <p:nvPr>
            <p:ph type="body" sz="quarter" idx="16"/>
          </p:nvPr>
        </p:nvSpPr>
        <p:spPr>
          <a:xfrm>
            <a:off x="6327775" y="1685925"/>
            <a:ext cx="5026025" cy="515938"/>
          </a:xfrm>
        </p:spPr>
        <p:txBody>
          <a:bodyPr>
            <a:noAutofit/>
          </a:bodyPr>
          <a:lstStyle>
            <a:lvl1pPr marL="0" indent="0">
              <a:buNone/>
              <a:defRPr sz="2000">
                <a:solidFill>
                  <a:schemeClr val="tx1">
                    <a:lumMod val="65000"/>
                    <a:lumOff val="35000"/>
                  </a:schemeClr>
                </a:solidFill>
              </a:defRPr>
            </a:lvl1pPr>
            <a:lvl2pPr>
              <a:defRPr sz="2000">
                <a:solidFill>
                  <a:schemeClr val="tx1">
                    <a:lumMod val="65000"/>
                    <a:lumOff val="35000"/>
                  </a:schemeClr>
                </a:solidFill>
              </a:defRPr>
            </a:lvl2pPr>
            <a:lvl3pPr>
              <a:defRPr sz="2000">
                <a:solidFill>
                  <a:schemeClr val="tx1">
                    <a:lumMod val="65000"/>
                    <a:lumOff val="35000"/>
                  </a:schemeClr>
                </a:solidFill>
              </a:defRPr>
            </a:lvl3pPr>
            <a:lvl4pPr>
              <a:defRPr sz="2000">
                <a:solidFill>
                  <a:schemeClr val="tx1">
                    <a:lumMod val="65000"/>
                    <a:lumOff val="35000"/>
                  </a:schemeClr>
                </a:solidFill>
              </a:defRPr>
            </a:lvl4pPr>
            <a:lvl5pPr>
              <a:defRPr sz="2000">
                <a:solidFill>
                  <a:schemeClr val="tx1">
                    <a:lumMod val="65000"/>
                    <a:lumOff val="35000"/>
                  </a:schemeClr>
                </a:solidFill>
              </a:defRPr>
            </a:lvl5pPr>
          </a:lstStyle>
          <a:p>
            <a:pPr lvl="0"/>
            <a:r>
              <a:rPr lang="zh-CN" altLang="en-US" noProof="1" smtClean="0"/>
              <a:t>单击此处编辑母版文本样式</a:t>
            </a:r>
            <a:endParaRPr lang="zh-CN" altLang="en-US" noProof="1" smtClean="0"/>
          </a:p>
        </p:txBody>
      </p:sp>
      <p:sp>
        <p:nvSpPr>
          <p:cNvPr id="3" name="标题 2"/>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3" name="文本占位符 12"/>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4" name="日期占位符 3"/>
          <p:cNvSpPr>
            <a:spLocks noGrp="1"/>
          </p:cNvSpPr>
          <p:nvPr>
            <p:ph type="dt" sz="half" idx="17"/>
          </p:nvPr>
        </p:nvSpPr>
        <p:spPr/>
        <p:txBody>
          <a:bodyPr/>
          <a:lstStyle>
            <a:lvl1pPr>
              <a:defRPr/>
            </a:lvl1pPr>
          </a:lstStyle>
          <a:p>
            <a:pPr>
              <a:defRPr/>
            </a:pPr>
            <a:endParaRPr lang="zh-CN" altLang="en-US"/>
          </a:p>
        </p:txBody>
      </p:sp>
      <p:sp>
        <p:nvSpPr>
          <p:cNvPr id="15" name="页脚占位符 4"/>
          <p:cNvSpPr>
            <a:spLocks noGrp="1"/>
          </p:cNvSpPr>
          <p:nvPr>
            <p:ph type="ftr" sz="quarter" idx="18"/>
          </p:nvPr>
        </p:nvSpPr>
        <p:spPr/>
        <p:txBody>
          <a:bodyPr/>
          <a:lstStyle>
            <a:lvl1pPr>
              <a:defRPr/>
            </a:lvl1pPr>
          </a:lstStyle>
          <a:p>
            <a:pPr>
              <a:defRPr/>
            </a:pPr>
            <a:endParaRPr lang="zh-CN" altLang="en-US"/>
          </a:p>
        </p:txBody>
      </p:sp>
      <p:sp>
        <p:nvSpPr>
          <p:cNvPr id="16" name="灯片编号占位符 5"/>
          <p:cNvSpPr>
            <a:spLocks noGrp="1"/>
          </p:cNvSpPr>
          <p:nvPr>
            <p:ph type="sldNum" sz="quarter" idx="19"/>
          </p:nvPr>
        </p:nvSpPr>
        <p:spPr/>
        <p:txBody>
          <a:bodyPr/>
          <a:lstStyle>
            <a:lvl1pPr>
              <a:defRPr smtClean="0"/>
            </a:lvl1pPr>
          </a:lstStyle>
          <a:p>
            <a:pPr>
              <a:defRPr/>
            </a:pPr>
            <a:fld id="{E3818900-26F5-49F5-9D46-8CDDC5A6EF31}" type="slidenum">
              <a:rPr lang="zh-CN" altLang="en-US"/>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椭圆 3"/>
          <p:cNvSpPr/>
          <p:nvPr/>
        </p:nvSpPr>
        <p:spPr>
          <a:xfrm>
            <a:off x="1408113" y="2114550"/>
            <a:ext cx="2681287" cy="2681288"/>
          </a:xfrm>
          <a:prstGeom prst="ellipse">
            <a:avLst/>
          </a:pr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B0604020202020204" pitchFamily="34" charset="0"/>
              <a:sym typeface="+mn-ea"/>
            </a:endParaRPr>
          </a:p>
        </p:txBody>
      </p:sp>
      <p:sp>
        <p:nvSpPr>
          <p:cNvPr id="5" name="椭圆 7"/>
          <p:cNvSpPr/>
          <p:nvPr/>
        </p:nvSpPr>
        <p:spPr>
          <a:xfrm>
            <a:off x="1574800" y="2266950"/>
            <a:ext cx="2378075" cy="2376488"/>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B0604020202020204" pitchFamily="34" charset="0"/>
            </a:endParaRPr>
          </a:p>
        </p:txBody>
      </p:sp>
      <p:cxnSp>
        <p:nvCxnSpPr>
          <p:cNvPr id="6" name="直接连接符 5"/>
          <p:cNvCxnSpPr/>
          <p:nvPr/>
        </p:nvCxnSpPr>
        <p:spPr>
          <a:xfrm>
            <a:off x="4762500" y="3602038"/>
            <a:ext cx="494823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9802813" y="3541713"/>
            <a:ext cx="115887" cy="1158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B0604020202020204" pitchFamily="34" charset="0"/>
            </a:endParaRPr>
          </a:p>
        </p:txBody>
      </p:sp>
      <p:sp>
        <p:nvSpPr>
          <p:cNvPr id="8" name="椭圆 7"/>
          <p:cNvSpPr/>
          <p:nvPr/>
        </p:nvSpPr>
        <p:spPr>
          <a:xfrm>
            <a:off x="10299700" y="3541713"/>
            <a:ext cx="115888" cy="1158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B0604020202020204" pitchFamily="34" charset="0"/>
            </a:endParaRPr>
          </a:p>
        </p:txBody>
      </p:sp>
      <p:sp>
        <p:nvSpPr>
          <p:cNvPr id="9" name="椭圆 8"/>
          <p:cNvSpPr/>
          <p:nvPr/>
        </p:nvSpPr>
        <p:spPr>
          <a:xfrm>
            <a:off x="9967913" y="3541713"/>
            <a:ext cx="115887" cy="1158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B0604020202020204" pitchFamily="34" charset="0"/>
            </a:endParaRPr>
          </a:p>
        </p:txBody>
      </p:sp>
      <p:sp>
        <p:nvSpPr>
          <p:cNvPr id="10" name="椭圆 9"/>
          <p:cNvSpPr/>
          <p:nvPr/>
        </p:nvSpPr>
        <p:spPr>
          <a:xfrm>
            <a:off x="10134600" y="3541713"/>
            <a:ext cx="115888" cy="1158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B0604020202020204" pitchFamily="34" charset="0"/>
            </a:endParaRPr>
          </a:p>
        </p:txBody>
      </p:sp>
      <p:sp>
        <p:nvSpPr>
          <p:cNvPr id="11" name="KSO_Shape"/>
          <p:cNvSpPr/>
          <p:nvPr/>
        </p:nvSpPr>
        <p:spPr>
          <a:xfrm rot="237355">
            <a:off x="2771775" y="23082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2" name="KSO_Shape"/>
          <p:cNvSpPr/>
          <p:nvPr/>
        </p:nvSpPr>
        <p:spPr>
          <a:xfrm rot="1275228">
            <a:off x="3003550" y="2360613"/>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3" name="KSO_Shape"/>
          <p:cNvSpPr/>
          <p:nvPr/>
        </p:nvSpPr>
        <p:spPr>
          <a:xfrm rot="2175228">
            <a:off x="3209925" y="2478088"/>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4" name="KSO_Shape"/>
          <p:cNvSpPr/>
          <p:nvPr/>
        </p:nvSpPr>
        <p:spPr>
          <a:xfrm rot="3075228">
            <a:off x="3363119" y="2640806"/>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5" name="KSO_Shape"/>
          <p:cNvSpPr/>
          <p:nvPr/>
        </p:nvSpPr>
        <p:spPr>
          <a:xfrm rot="298659" flipH="1" flipV="1">
            <a:off x="2470150" y="4416425"/>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6" name="KSO_Shape"/>
          <p:cNvSpPr/>
          <p:nvPr/>
        </p:nvSpPr>
        <p:spPr>
          <a:xfrm rot="1336532" flipH="1" flipV="1">
            <a:off x="2243138" y="43656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7" name="KSO_Shape"/>
          <p:cNvSpPr/>
          <p:nvPr/>
        </p:nvSpPr>
        <p:spPr>
          <a:xfrm rot="2236532" flipH="1" flipV="1">
            <a:off x="2039938" y="4243388"/>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8" name="KSO_Shape"/>
          <p:cNvSpPr/>
          <p:nvPr/>
        </p:nvSpPr>
        <p:spPr>
          <a:xfrm rot="3136532" flipH="1" flipV="1">
            <a:off x="1889919" y="4079081"/>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2" name="标题 1"/>
          <p:cNvSpPr>
            <a:spLocks noGrp="1"/>
          </p:cNvSpPr>
          <p:nvPr>
            <p:ph type="title"/>
          </p:nvPr>
        </p:nvSpPr>
        <p:spPr>
          <a:xfrm>
            <a:off x="4730750" y="2895613"/>
            <a:ext cx="4979670" cy="564898"/>
          </a:xfrm>
        </p:spPr>
        <p:txBody>
          <a:bodyPr anchor="b">
            <a:normAutofit/>
          </a:bodyPr>
          <a:lstStyle>
            <a:lvl1pPr>
              <a:defRPr sz="2800" b="1">
                <a:solidFill>
                  <a:schemeClr val="tx1">
                    <a:lumMod val="65000"/>
                    <a:lumOff val="35000"/>
                  </a:schemeClr>
                </a:solidFill>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730750" y="3753579"/>
            <a:ext cx="4979670" cy="581108"/>
          </a:xfrm>
        </p:spPr>
        <p:txBody>
          <a:bodyPr>
            <a:normAutofit/>
          </a:bodyPr>
          <a:lstStyle>
            <a:lvl1pPr marL="0" indent="0">
              <a:buNone/>
              <a:defRPr sz="1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19" name="日期占位符 3"/>
          <p:cNvSpPr>
            <a:spLocks noGrp="1"/>
          </p:cNvSpPr>
          <p:nvPr>
            <p:ph type="dt" sz="half" idx="10"/>
          </p:nvPr>
        </p:nvSpPr>
        <p:spPr/>
        <p:txBody>
          <a:bodyPr/>
          <a:lstStyle>
            <a:lvl1pPr>
              <a:defRPr/>
            </a:lvl1pPr>
          </a:lstStyle>
          <a:p>
            <a:pPr lvl="0" eaLnBrk="1" hangingPunct="1"/>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20" name="页脚占位符 4"/>
          <p:cNvSpPr>
            <a:spLocks noGrp="1"/>
          </p:cNvSpPr>
          <p:nvPr>
            <p:ph type="ftr" sz="quarter" idx="11"/>
          </p:nvPr>
        </p:nvSpPr>
        <p:spPr/>
        <p:txBody>
          <a:bodyPr/>
          <a:lstStyle>
            <a:lvl1pPr>
              <a:defRPr/>
            </a:lvl1pPr>
          </a:lstStyle>
          <a:p>
            <a:pPr lvl="0" eaLnBrk="1" hangingPunct="1"/>
            <a:endParaRPr lang="zh-CN" altLang="en-US" dirty="0">
              <a:latin typeface="Arial" panose="020B0604020202020204" pitchFamily="34" charset="0"/>
            </a:endParaRPr>
          </a:p>
        </p:txBody>
      </p:sp>
      <p:sp>
        <p:nvSpPr>
          <p:cNvPr id="21" name="灯片编号占位符 5"/>
          <p:cNvSpPr>
            <a:spLocks noGrp="1"/>
          </p:cNvSpPr>
          <p:nvPr>
            <p:ph type="sldNum" sz="quarter" idx="12"/>
          </p:nvPr>
        </p:nvSpPr>
        <p:spPr/>
        <p:txBody>
          <a:bodyPr/>
          <a:lstStyle>
            <a:lvl1pPr>
              <a:defRPr smtClean="0"/>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横排四项">
    <p:spTree>
      <p:nvGrpSpPr>
        <p:cNvPr id="1" name=""/>
        <p:cNvGrpSpPr/>
        <p:nvPr/>
      </p:nvGrpSpPr>
      <p:grpSpPr>
        <a:xfrm>
          <a:off x="0" y="0"/>
          <a:ext cx="0" cy="0"/>
          <a:chOff x="0" y="0"/>
          <a:chExt cx="0" cy="0"/>
        </a:xfrm>
      </p:grpSpPr>
      <p:sp>
        <p:nvSpPr>
          <p:cNvPr id="17"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18"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19"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0"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1"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2"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3" name="椭圆 22"/>
          <p:cNvSpPr/>
          <p:nvPr>
            <p:custDataLst>
              <p:tags r:id="rId8"/>
            </p:custDataLst>
          </p:nvPr>
        </p:nvSpPr>
        <p:spPr>
          <a:xfrm>
            <a:off x="9520238" y="3194050"/>
            <a:ext cx="415925"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solidFill>
                <a:schemeClr val="tx1"/>
              </a:solidFill>
              <a:latin typeface="黑体" panose="02010609060101010101" pitchFamily="49" charset="-122"/>
              <a:ea typeface="黑体" panose="02010609060101010101" pitchFamily="49" charset="-122"/>
              <a:sym typeface="+mn-lt"/>
            </a:endParaRPr>
          </a:p>
        </p:txBody>
      </p:sp>
      <p:sp>
        <p:nvSpPr>
          <p:cNvPr id="24" name="椭圆 23"/>
          <p:cNvSpPr/>
          <p:nvPr>
            <p:custDataLst>
              <p:tags r:id="rId9"/>
            </p:custDataLst>
          </p:nvPr>
        </p:nvSpPr>
        <p:spPr>
          <a:xfrm>
            <a:off x="2160588" y="3157538"/>
            <a:ext cx="415925"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solidFill>
                <a:schemeClr val="tx1"/>
              </a:solidFill>
              <a:latin typeface="黑体" panose="02010609060101010101" pitchFamily="49" charset="-122"/>
              <a:ea typeface="黑体" panose="02010609060101010101" pitchFamily="49" charset="-122"/>
              <a:sym typeface="+mn-lt"/>
            </a:endParaRPr>
          </a:p>
        </p:txBody>
      </p:sp>
      <p:sp>
        <p:nvSpPr>
          <p:cNvPr id="46" name="文本占位符 45"/>
          <p:cNvSpPr>
            <a:spLocks noGrp="1"/>
          </p:cNvSpPr>
          <p:nvPr>
            <p:ph type="body" sz="quarter" idx="14"/>
          </p:nvPr>
        </p:nvSpPr>
        <p:spPr>
          <a:xfrm>
            <a:off x="1785938" y="1727200"/>
            <a:ext cx="8610600" cy="592138"/>
          </a:xfrm>
        </p:spPr>
        <p:txBody>
          <a:bodyPr>
            <a:normAutofit/>
          </a:bodyPr>
          <a:lstStyle>
            <a:lvl1pPr marL="0" indent="0" algn="ctr">
              <a:buNone/>
              <a:defRPr sz="2400">
                <a:solidFill>
                  <a:schemeClr val="tx1">
                    <a:lumMod val="65000"/>
                    <a:lumOff val="35000"/>
                  </a:schemeClr>
                </a:solidFill>
              </a:defRPr>
            </a:lvl1pPr>
          </a:lstStyle>
          <a:p>
            <a:pPr lvl="0"/>
            <a:endParaRPr lang="zh-CN" altLang="en-US" noProof="1" smtClean="0"/>
          </a:p>
        </p:txBody>
      </p:sp>
      <p:sp>
        <p:nvSpPr>
          <p:cNvPr id="48" name="图片占位符 47"/>
          <p:cNvSpPr>
            <a:spLocks noGrp="1"/>
          </p:cNvSpPr>
          <p:nvPr>
            <p:ph type="pic" sz="quarter" idx="15"/>
          </p:nvPr>
        </p:nvSpPr>
        <p:spPr>
          <a:xfrm>
            <a:off x="1373135" y="2541905"/>
            <a:ext cx="1985380" cy="2024380"/>
          </a:xfrm>
        </p:spPr>
        <p:txBody>
          <a:bodyPr/>
          <a:lstStyle/>
          <a:p>
            <a:pPr lvl="0"/>
            <a:endParaRPr lang="zh-CN" altLang="en-US" noProof="1"/>
          </a:p>
        </p:txBody>
      </p:sp>
      <p:sp>
        <p:nvSpPr>
          <p:cNvPr id="49" name="图片占位符 47"/>
          <p:cNvSpPr>
            <a:spLocks noGrp="1"/>
          </p:cNvSpPr>
          <p:nvPr>
            <p:ph type="pic" sz="quarter" idx="16"/>
          </p:nvPr>
        </p:nvSpPr>
        <p:spPr>
          <a:xfrm>
            <a:off x="3796797" y="2541905"/>
            <a:ext cx="1985380" cy="2024380"/>
          </a:xfrm>
        </p:spPr>
        <p:txBody>
          <a:bodyPr/>
          <a:lstStyle/>
          <a:p>
            <a:pPr lvl="0"/>
            <a:endParaRPr lang="zh-CN" altLang="en-US" noProof="1"/>
          </a:p>
        </p:txBody>
      </p:sp>
      <p:sp>
        <p:nvSpPr>
          <p:cNvPr id="50" name="图片占位符 47"/>
          <p:cNvSpPr>
            <a:spLocks noGrp="1"/>
          </p:cNvSpPr>
          <p:nvPr>
            <p:ph type="pic" sz="quarter" idx="17"/>
          </p:nvPr>
        </p:nvSpPr>
        <p:spPr>
          <a:xfrm>
            <a:off x="6215697" y="2541905"/>
            <a:ext cx="1985380" cy="2024380"/>
          </a:xfrm>
        </p:spPr>
        <p:txBody>
          <a:bodyPr/>
          <a:lstStyle/>
          <a:p>
            <a:pPr lvl="0"/>
            <a:endParaRPr lang="zh-CN" altLang="en-US" noProof="1"/>
          </a:p>
        </p:txBody>
      </p:sp>
      <p:sp>
        <p:nvSpPr>
          <p:cNvPr id="51" name="图片占位符 47"/>
          <p:cNvSpPr>
            <a:spLocks noGrp="1"/>
          </p:cNvSpPr>
          <p:nvPr>
            <p:ph type="pic" sz="quarter" idx="18"/>
          </p:nvPr>
        </p:nvSpPr>
        <p:spPr>
          <a:xfrm>
            <a:off x="8634597" y="2541905"/>
            <a:ext cx="1985380" cy="2024380"/>
          </a:xfrm>
        </p:spPr>
        <p:txBody>
          <a:bodyPr/>
          <a:lstStyle/>
          <a:p>
            <a:pPr lvl="0"/>
            <a:endParaRPr lang="zh-CN" altLang="en-US" noProof="1"/>
          </a:p>
        </p:txBody>
      </p:sp>
      <p:sp>
        <p:nvSpPr>
          <p:cNvPr id="53" name="文本占位符 52"/>
          <p:cNvSpPr>
            <a:spLocks noGrp="1"/>
          </p:cNvSpPr>
          <p:nvPr>
            <p:ph type="body" sz="quarter" idx="19"/>
          </p:nvPr>
        </p:nvSpPr>
        <p:spPr>
          <a:xfrm>
            <a:off x="1295082"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4" name="文本占位符 52"/>
          <p:cNvSpPr>
            <a:spLocks noGrp="1"/>
          </p:cNvSpPr>
          <p:nvPr>
            <p:ph type="body" sz="quarter" idx="20"/>
          </p:nvPr>
        </p:nvSpPr>
        <p:spPr>
          <a:xfrm>
            <a:off x="37203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5" name="文本占位符 52"/>
          <p:cNvSpPr>
            <a:spLocks noGrp="1"/>
          </p:cNvSpPr>
          <p:nvPr>
            <p:ph type="body" sz="quarter" idx="21"/>
          </p:nvPr>
        </p:nvSpPr>
        <p:spPr>
          <a:xfrm>
            <a:off x="61392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6" name="文本占位符 52"/>
          <p:cNvSpPr>
            <a:spLocks noGrp="1"/>
          </p:cNvSpPr>
          <p:nvPr>
            <p:ph type="body" sz="quarter" idx="22"/>
          </p:nvPr>
        </p:nvSpPr>
        <p:spPr>
          <a:xfrm>
            <a:off x="85581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8" name="文本占位符 57"/>
          <p:cNvSpPr>
            <a:spLocks noGrp="1"/>
          </p:cNvSpPr>
          <p:nvPr>
            <p:ph type="body" sz="quarter" idx="23"/>
          </p:nvPr>
        </p:nvSpPr>
        <p:spPr>
          <a:xfrm>
            <a:off x="1295081"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59" name="文本占位符 57"/>
          <p:cNvSpPr>
            <a:spLocks noGrp="1"/>
          </p:cNvSpPr>
          <p:nvPr>
            <p:ph type="body" sz="quarter" idx="24"/>
          </p:nvPr>
        </p:nvSpPr>
        <p:spPr>
          <a:xfrm>
            <a:off x="3720305"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60" name="文本占位符 57"/>
          <p:cNvSpPr>
            <a:spLocks noGrp="1"/>
          </p:cNvSpPr>
          <p:nvPr>
            <p:ph type="body" sz="quarter" idx="25"/>
          </p:nvPr>
        </p:nvSpPr>
        <p:spPr>
          <a:xfrm>
            <a:off x="6139205"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61" name="文本占位符 57"/>
          <p:cNvSpPr>
            <a:spLocks noGrp="1"/>
          </p:cNvSpPr>
          <p:nvPr>
            <p:ph type="body" sz="quarter" idx="26"/>
          </p:nvPr>
        </p:nvSpPr>
        <p:spPr>
          <a:xfrm>
            <a:off x="8558105" y="5045075"/>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3" name="标题 2"/>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3" name="文本占位符 12"/>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25" name="日期占位符 3"/>
          <p:cNvSpPr>
            <a:spLocks noGrp="1"/>
          </p:cNvSpPr>
          <p:nvPr>
            <p:ph type="dt" sz="half" idx="27"/>
          </p:nvPr>
        </p:nvSpPr>
        <p:spPr/>
        <p:txBody>
          <a:bodyPr/>
          <a:lstStyle>
            <a:lvl1pPr>
              <a:defRPr/>
            </a:lvl1pPr>
          </a:lstStyle>
          <a:p>
            <a:pPr>
              <a:defRPr/>
            </a:pPr>
            <a:endParaRPr lang="zh-CN" altLang="en-US"/>
          </a:p>
        </p:txBody>
      </p:sp>
      <p:sp>
        <p:nvSpPr>
          <p:cNvPr id="26" name="页脚占位符 4"/>
          <p:cNvSpPr>
            <a:spLocks noGrp="1"/>
          </p:cNvSpPr>
          <p:nvPr>
            <p:ph type="ftr" sz="quarter" idx="28"/>
          </p:nvPr>
        </p:nvSpPr>
        <p:spPr/>
        <p:txBody>
          <a:bodyPr/>
          <a:lstStyle>
            <a:lvl1pPr>
              <a:defRPr/>
            </a:lvl1pPr>
          </a:lstStyle>
          <a:p>
            <a:pPr>
              <a:defRPr/>
            </a:pPr>
            <a:endParaRPr lang="zh-CN" altLang="en-US"/>
          </a:p>
        </p:txBody>
      </p:sp>
      <p:sp>
        <p:nvSpPr>
          <p:cNvPr id="27" name="灯片编号占位符 5"/>
          <p:cNvSpPr>
            <a:spLocks noGrp="1"/>
          </p:cNvSpPr>
          <p:nvPr>
            <p:ph type="sldNum" sz="quarter" idx="29"/>
          </p:nvPr>
        </p:nvSpPr>
        <p:spPr/>
        <p:txBody>
          <a:bodyPr/>
          <a:lstStyle>
            <a:lvl1pPr>
              <a:defRPr smtClean="0"/>
            </a:lvl1pPr>
          </a:lstStyle>
          <a:p>
            <a:pPr>
              <a:defRPr/>
            </a:pPr>
            <a:fld id="{59F15CD5-A897-44BC-96B1-EA1DFA2014A5}" type="slidenum">
              <a:rPr lang="zh-CN" altLang="en-US"/>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6"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7"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1"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4" name="标题 13"/>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6" name="文本占位符 15"/>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2" name="日期占位符 4"/>
          <p:cNvSpPr>
            <a:spLocks noGrp="1"/>
          </p:cNvSpPr>
          <p:nvPr>
            <p:ph type="dt" sz="half" idx="14"/>
          </p:nvPr>
        </p:nvSpPr>
        <p:spPr/>
        <p:txBody>
          <a:bodyPr/>
          <a:lstStyle>
            <a:lvl1pPr>
              <a:defRPr/>
            </a:lvl1pPr>
          </a:lstStyle>
          <a:p>
            <a:pPr>
              <a:defRPr/>
            </a:pPr>
            <a:endParaRPr lang="zh-CN" altLang="en-US"/>
          </a:p>
        </p:txBody>
      </p:sp>
      <p:sp>
        <p:nvSpPr>
          <p:cNvPr id="13" name="页脚占位符 5"/>
          <p:cNvSpPr>
            <a:spLocks noGrp="1"/>
          </p:cNvSpPr>
          <p:nvPr>
            <p:ph type="ftr" sz="quarter" idx="15"/>
          </p:nvPr>
        </p:nvSpPr>
        <p:spPr/>
        <p:txBody>
          <a:bodyPr/>
          <a:lstStyle>
            <a:lvl1pPr>
              <a:defRPr/>
            </a:lvl1pPr>
          </a:lstStyle>
          <a:p>
            <a:pPr>
              <a:defRPr/>
            </a:pPr>
            <a:endParaRPr lang="zh-CN" altLang="en-US"/>
          </a:p>
        </p:txBody>
      </p:sp>
      <p:sp>
        <p:nvSpPr>
          <p:cNvPr id="15" name="灯片编号占位符 6"/>
          <p:cNvSpPr>
            <a:spLocks noGrp="1"/>
          </p:cNvSpPr>
          <p:nvPr>
            <p:ph type="sldNum" sz="quarter" idx="16"/>
          </p:nvPr>
        </p:nvSpPr>
        <p:spPr/>
        <p:txBody>
          <a:bodyPr/>
          <a:lstStyle>
            <a:lvl1pPr>
              <a:defRPr smtClean="0"/>
            </a:lvl1pPr>
          </a:lstStyle>
          <a:p>
            <a:pPr>
              <a:defRPr/>
            </a:pPr>
            <a:fld id="{F38A55B5-DAAD-4B42-B2A7-EC7A443BCF71}" type="slidenum">
              <a:rPr lang="zh-CN" altLang="en-US"/>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任意多边形: 形状 5"/>
          <p:cNvSpPr/>
          <p:nvPr/>
        </p:nvSpPr>
        <p:spPr>
          <a:xfrm>
            <a:off x="11123613" y="-7938"/>
            <a:ext cx="1068387"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4" name="椭圆 3"/>
          <p:cNvSpPr/>
          <p:nvPr/>
        </p:nvSpPr>
        <p:spPr>
          <a:xfrm>
            <a:off x="1357313" y="1363663"/>
            <a:ext cx="1497012" cy="1498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5" name="任意多边形: 形状 7"/>
          <p:cNvSpPr/>
          <p:nvPr/>
        </p:nvSpPr>
        <p:spPr>
          <a:xfrm>
            <a:off x="8089900" y="-7938"/>
            <a:ext cx="1047750" cy="420688"/>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6" name="任意多边形: 形状 8"/>
          <p:cNvSpPr/>
          <p:nvPr/>
        </p:nvSpPr>
        <p:spPr>
          <a:xfrm>
            <a:off x="4592638" y="5781675"/>
            <a:ext cx="2116137" cy="1087438"/>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7" name="任意多边形: 形状 9"/>
          <p:cNvSpPr/>
          <p:nvPr/>
        </p:nvSpPr>
        <p:spPr>
          <a:xfrm>
            <a:off x="10945813" y="6275388"/>
            <a:ext cx="1036637"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8" name="任意多边形: 形状 10"/>
          <p:cNvSpPr/>
          <p:nvPr/>
        </p:nvSpPr>
        <p:spPr>
          <a:xfrm>
            <a:off x="-19050" y="6184900"/>
            <a:ext cx="78740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9" name="KSO_Shape"/>
          <p:cNvSpPr/>
          <p:nvPr/>
        </p:nvSpPr>
        <p:spPr>
          <a:xfrm rot="10154805">
            <a:off x="9918700" y="490378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0" name="KSO_Shape"/>
          <p:cNvSpPr/>
          <p:nvPr/>
        </p:nvSpPr>
        <p:spPr>
          <a:xfrm rot="10154805">
            <a:off x="8661400" y="2400300"/>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1" name="KSO_Shape"/>
          <p:cNvSpPr/>
          <p:nvPr/>
        </p:nvSpPr>
        <p:spPr>
          <a:xfrm rot="13326744">
            <a:off x="1309688" y="4641850"/>
            <a:ext cx="628650" cy="554038"/>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12" name="KSO_Shape"/>
          <p:cNvSpPr/>
          <p:nvPr/>
        </p:nvSpPr>
        <p:spPr>
          <a:xfrm rot="6300000">
            <a:off x="5813425" y="893763"/>
            <a:ext cx="563563" cy="4968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B0604020202020204" pitchFamily="34" charset="0"/>
            </a:endParaRPr>
          </a:p>
        </p:txBody>
      </p:sp>
      <p:sp>
        <p:nvSpPr>
          <p:cNvPr id="2" name="标题 1"/>
          <p:cNvSpPr>
            <a:spLocks noGrp="1"/>
          </p:cNvSpPr>
          <p:nvPr>
            <p:ph type="title"/>
          </p:nvPr>
        </p:nvSpPr>
        <p:spPr>
          <a:xfrm>
            <a:off x="2447925" y="2592718"/>
            <a:ext cx="7296150" cy="1442383"/>
          </a:xfrm>
        </p:spPr>
        <p:txBody>
          <a:bodyPr>
            <a:normAutofit/>
          </a:bodyPr>
          <a:lstStyle>
            <a:lvl1pPr algn="ctr">
              <a:defRPr sz="8000" b="1">
                <a:solidFill>
                  <a:schemeClr val="accent5"/>
                </a:solidFill>
              </a:defRPr>
            </a:lvl1pPr>
          </a:lstStyle>
          <a:p>
            <a:r>
              <a:rPr lang="zh-CN" altLang="en-US" noProof="1" smtClean="0"/>
              <a:t>单击此处编辑母版标题样式</a:t>
            </a:r>
            <a:endParaRPr lang="zh-CN" altLang="en-US" noProof="1"/>
          </a:p>
        </p:txBody>
      </p:sp>
      <p:sp>
        <p:nvSpPr>
          <p:cNvPr id="13" name="日期占位符 2"/>
          <p:cNvSpPr>
            <a:spLocks noGrp="1"/>
          </p:cNvSpPr>
          <p:nvPr>
            <p:ph type="dt" sz="half" idx="10"/>
          </p:nvPr>
        </p:nvSpPr>
        <p:spPr/>
        <p:txBody>
          <a:bodyPr/>
          <a:lstStyle>
            <a:lvl1pPr>
              <a:defRPr/>
            </a:lvl1pPr>
          </a:lstStyle>
          <a:p>
            <a:pPr lvl="0" eaLnBrk="1" hangingPunct="1"/>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14" name="页脚占位符 3"/>
          <p:cNvSpPr>
            <a:spLocks noGrp="1"/>
          </p:cNvSpPr>
          <p:nvPr>
            <p:ph type="ftr" sz="quarter" idx="11"/>
          </p:nvPr>
        </p:nvSpPr>
        <p:spPr/>
        <p:txBody>
          <a:bodyPr/>
          <a:lstStyle>
            <a:lvl1pPr>
              <a:defRPr/>
            </a:lvl1pPr>
          </a:lstStyle>
          <a:p>
            <a:pPr lvl="0" eaLnBrk="1" hangingPunct="1"/>
            <a:endParaRPr lang="zh-CN" altLang="en-US" dirty="0">
              <a:latin typeface="Arial" panose="020B0604020202020204" pitchFamily="34" charset="0"/>
            </a:endParaRPr>
          </a:p>
        </p:txBody>
      </p:sp>
      <p:sp>
        <p:nvSpPr>
          <p:cNvPr id="15" name="灯片编号占位符 4"/>
          <p:cNvSpPr>
            <a:spLocks noGrp="1"/>
          </p:cNvSpPr>
          <p:nvPr>
            <p:ph type="sldNum" sz="quarter" idx="12"/>
          </p:nvPr>
        </p:nvSpPr>
        <p:spPr/>
        <p:txBody>
          <a:bodyPr/>
          <a:lstStyle>
            <a:lvl1pPr>
              <a:defRPr smtClean="0"/>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8"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9"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1"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2"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3"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615609"/>
            <a:ext cx="5157787" cy="3574054"/>
          </a:xfrm>
        </p:spPr>
        <p:txBody>
          <a:bodyPr/>
          <a:lstStyle>
            <a:lvl1pPr>
              <a:defRPr sz="2000"/>
            </a:lvl1pPr>
            <a:lvl2pPr>
              <a:defRPr sz="1800"/>
            </a:lvl2pPr>
            <a:lvl3pPr>
              <a:defRPr sz="1800"/>
            </a:lvl3pPr>
            <a:lvl4pPr>
              <a:defRPr sz="1800"/>
            </a:lvl4pPr>
            <a:lvl5pPr>
              <a:defRPr sz="180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615609"/>
            <a:ext cx="5183188" cy="3574054"/>
          </a:xfrm>
        </p:spPr>
        <p:txBody>
          <a:bodyPr/>
          <a:lstStyle>
            <a:lvl1pPr>
              <a:defRPr sz="2000"/>
            </a:lvl1pPr>
            <a:lvl2pPr>
              <a:defRPr sz="1800"/>
            </a:lvl2pPr>
            <a:lvl3pPr>
              <a:defRPr sz="1800"/>
            </a:lvl3pPr>
            <a:lvl4pPr>
              <a:defRPr sz="1800"/>
            </a:lvl4pPr>
            <a:lvl5pPr>
              <a:defRPr sz="180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6" name="标题 15"/>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7" name="文本占位符 16"/>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4" name="日期占位符 6"/>
          <p:cNvSpPr>
            <a:spLocks noGrp="1"/>
          </p:cNvSpPr>
          <p:nvPr>
            <p:ph type="dt" sz="half" idx="14"/>
          </p:nvPr>
        </p:nvSpPr>
        <p:spPr/>
        <p:txBody>
          <a:bodyPr/>
          <a:lstStyle>
            <a:lvl1pPr>
              <a:defRPr/>
            </a:lvl1pPr>
          </a:lstStyle>
          <a:p>
            <a:pPr>
              <a:defRPr/>
            </a:pPr>
            <a:endParaRPr lang="zh-CN" altLang="en-US"/>
          </a:p>
        </p:txBody>
      </p:sp>
      <p:sp>
        <p:nvSpPr>
          <p:cNvPr id="15" name="页脚占位符 7"/>
          <p:cNvSpPr>
            <a:spLocks noGrp="1"/>
          </p:cNvSpPr>
          <p:nvPr>
            <p:ph type="ftr" sz="quarter" idx="15"/>
          </p:nvPr>
        </p:nvSpPr>
        <p:spPr/>
        <p:txBody>
          <a:bodyPr/>
          <a:lstStyle>
            <a:lvl1pPr>
              <a:defRPr/>
            </a:lvl1pPr>
          </a:lstStyle>
          <a:p>
            <a:pPr>
              <a:defRPr/>
            </a:pPr>
            <a:endParaRPr lang="zh-CN" altLang="en-US"/>
          </a:p>
        </p:txBody>
      </p:sp>
      <p:sp>
        <p:nvSpPr>
          <p:cNvPr id="18" name="灯片编号占位符 8"/>
          <p:cNvSpPr>
            <a:spLocks noGrp="1"/>
          </p:cNvSpPr>
          <p:nvPr>
            <p:ph type="sldNum" sz="quarter" idx="16"/>
          </p:nvPr>
        </p:nvSpPr>
        <p:spPr/>
        <p:txBody>
          <a:bodyPr/>
          <a:lstStyle>
            <a:lvl1pPr>
              <a:defRPr smtClean="0"/>
            </a:lvl1pPr>
          </a:lstStyle>
          <a:p>
            <a:pPr>
              <a:defRPr/>
            </a:pPr>
            <a:fld id="{43B64651-DA25-460D-BF03-D6AB3999D7BA}" type="slidenum">
              <a:rPr lang="zh-CN" altLang="en-US"/>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6"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B0604020202020204" pitchFamily="34" charset="0"/>
            </a:endParaRPr>
          </a:p>
        </p:txBody>
      </p:sp>
      <p:sp>
        <p:nvSpPr>
          <p:cNvPr id="7"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 name="标题 1"/>
          <p:cNvSpPr>
            <a:spLocks noGrp="1"/>
          </p:cNvSpPr>
          <p:nvPr>
            <p:ph type="title"/>
          </p:nvPr>
        </p:nvSpPr>
        <p:spPr>
          <a:xfrm>
            <a:off x="839787" y="457200"/>
            <a:ext cx="4165200" cy="1600200"/>
          </a:xfrm>
        </p:spPr>
        <p:txBody>
          <a:bodyPr anchor="t">
            <a:normAutofit/>
          </a:bodyPr>
          <a:lstStyle>
            <a:lvl1pPr>
              <a:defRPr sz="3600"/>
            </a:lvl1pPr>
          </a:lstStyle>
          <a:p>
            <a:r>
              <a:rPr lang="zh-CN" altLang="en-US" noProof="1"/>
              <a:t>单击此处编辑母版标题样式</a:t>
            </a:r>
            <a:endParaRPr lang="zh-CN" altLang="en-US" noProof="1"/>
          </a:p>
        </p:txBody>
      </p:sp>
      <p:sp>
        <p:nvSpPr>
          <p:cNvPr id="3" name="图片占位符 2"/>
          <p:cNvSpPr>
            <a:spLocks noGrp="1" noChangeAspect="1"/>
          </p:cNvSpPr>
          <p:nvPr>
            <p:ph type="pic" idx="1"/>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11" name="日期占位符 4"/>
          <p:cNvSpPr>
            <a:spLocks noGrp="1"/>
          </p:cNvSpPr>
          <p:nvPr>
            <p:ph type="dt" sz="half" idx="10"/>
          </p:nvPr>
        </p:nvSpPr>
        <p:spPr/>
        <p:txBody>
          <a:bodyPr/>
          <a:lstStyle>
            <a:lvl1pPr>
              <a:defRPr/>
            </a:lvl1pPr>
          </a:lstStyle>
          <a:p>
            <a:pPr>
              <a:defRPr/>
            </a:pPr>
            <a:endParaRPr lang="zh-CN" altLang="en-US"/>
          </a:p>
        </p:txBody>
      </p:sp>
      <p:sp>
        <p:nvSpPr>
          <p:cNvPr id="12" name="页脚占位符 5"/>
          <p:cNvSpPr>
            <a:spLocks noGrp="1"/>
          </p:cNvSpPr>
          <p:nvPr>
            <p:ph type="ftr" sz="quarter" idx="11"/>
          </p:nvPr>
        </p:nvSpPr>
        <p:spPr/>
        <p:txBody>
          <a:bodyPr/>
          <a:lstStyle>
            <a:lvl1pPr>
              <a:defRPr/>
            </a:lvl1pPr>
          </a:lstStyle>
          <a:p>
            <a:pPr>
              <a:defRPr/>
            </a:pPr>
            <a:endParaRPr lang="zh-CN" altLang="en-US"/>
          </a:p>
        </p:txBody>
      </p:sp>
      <p:sp>
        <p:nvSpPr>
          <p:cNvPr id="13" name="灯片编号占位符 6"/>
          <p:cNvSpPr>
            <a:spLocks noGrp="1"/>
          </p:cNvSpPr>
          <p:nvPr>
            <p:ph type="sldNum" sz="quarter" idx="12"/>
          </p:nvPr>
        </p:nvSpPr>
        <p:spPr/>
        <p:txBody>
          <a:bodyPr/>
          <a:lstStyle>
            <a:lvl1pPr>
              <a:defRPr smtClean="0"/>
            </a:lvl1pPr>
          </a:lstStyle>
          <a:p>
            <a:pPr>
              <a:defRPr/>
            </a:pPr>
            <a:fld id="{7F8B0E81-DD9F-4986-B3DF-E794FF5C1D26}" type="slidenum">
              <a:rPr lang="zh-CN" altLang="en-US"/>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png"/><Relationship Id="rId16" Type="http://schemas.openxmlformats.org/officeDocument/2006/relationships/tags" Target="../tags/tag47.xml"/><Relationship Id="rId15" Type="http://schemas.openxmlformats.org/officeDocument/2006/relationships/tags" Target="../tags/tag46.xml"/><Relationship Id="rId14" Type="http://schemas.openxmlformats.org/officeDocument/2006/relationships/tags" Target="../tags/tag45.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custDataLst>
              <p:tags r:id="rId14"/>
            </p:custDataLst>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custDataLst>
              <p:tags r:id="rId15"/>
            </p:custDataLst>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fontAlgn="auto">
              <a:lnSpc>
                <a:spcPct val="120000"/>
              </a:lnSpc>
              <a:buFontTx/>
              <a:buNone/>
              <a:defRPr sz="1200" noProof="1">
                <a:solidFill>
                  <a:schemeClr val="bg1">
                    <a:lumMod val="50000"/>
                  </a:schemeClr>
                </a:solidFill>
                <a:latin typeface="+mn-lt"/>
                <a:ea typeface="+mn-ea"/>
              </a:defRPr>
            </a:lvl1pPr>
          </a:lstStyle>
          <a:p>
            <a:pPr>
              <a:defRPr/>
            </a:pPr>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fontAlgn="auto">
              <a:lnSpc>
                <a:spcPct val="120000"/>
              </a:lnSpc>
              <a:buFontTx/>
              <a:buNone/>
              <a:defRPr sz="1200" noProof="1">
                <a:solidFill>
                  <a:schemeClr val="bg1">
                    <a:lumMod val="50000"/>
                  </a:schemeClr>
                </a:solidFill>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fontAlgn="auto">
              <a:lnSpc>
                <a:spcPct val="120000"/>
              </a:lnSpc>
              <a:buFontTx/>
              <a:buNone/>
              <a:defRPr sz="1200" noProof="1" smtClean="0">
                <a:solidFill>
                  <a:schemeClr val="bg1">
                    <a:lumMod val="50000"/>
                  </a:schemeClr>
                </a:solidFill>
                <a:latin typeface="+mn-lt"/>
                <a:ea typeface="+mn-ea"/>
              </a:defRPr>
            </a:lvl1pPr>
          </a:lstStyle>
          <a:p>
            <a:pPr>
              <a:defRPr/>
            </a:pPr>
            <a:fld id="{97692B0F-70A4-4B37-86BB-0AE5B8B7440F}" type="slidenum">
              <a:rPr lang="zh-CN" altLang="en-US"/>
            </a:fld>
            <a:endParaRPr lang="zh-CN" altLang="en-US"/>
          </a:p>
        </p:txBody>
      </p:sp>
      <p:sp>
        <p:nvSpPr>
          <p:cNvPr id="8" name="KSO_TEMPLATE" hidden="1"/>
          <p:cNvSpPr/>
          <p:nvPr userDrawn="1">
            <p:custDataLst>
              <p:tags r:id="rId1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pic>
        <p:nvPicPr>
          <p:cNvPr id="5124" name="图片 11" descr="水印"/>
          <p:cNvPicPr>
            <a:picLocks noChangeAspect="1"/>
          </p:cNvPicPr>
          <p:nvPr userDrawn="1"/>
        </p:nvPicPr>
        <p:blipFill>
          <a:blip r:embed="rId17"/>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fontAlgn="base">
        <a:lnSpc>
          <a:spcPct val="120000"/>
        </a:lnSpc>
        <a:spcBef>
          <a:spcPct val="0"/>
        </a:spcBef>
        <a:spcAft>
          <a:spcPct val="0"/>
        </a:spcAft>
        <a:defRPr sz="3200" b="1" kern="1200">
          <a:solidFill>
            <a:srgbClr val="595959"/>
          </a:solidFill>
          <a:latin typeface="黑体" panose="02010609060101010101" pitchFamily="49" charset="-122"/>
          <a:ea typeface="黑体" panose="02010609060101010101" pitchFamily="49" charset="-122"/>
          <a:cs typeface="+mj-cs"/>
        </a:defRPr>
      </a:lvl1pPr>
      <a:lvl2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2pPr>
      <a:lvl3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3pPr>
      <a:lvl4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4pPr>
      <a:lvl5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5pPr>
      <a:lvl6pPr marL="4572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6pPr>
      <a:lvl7pPr marL="9144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7pPr>
      <a:lvl8pPr marL="13716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8pPr>
      <a:lvl9pPr marL="18288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9pPr>
    </p:titleStyle>
    <p:bodyStyle>
      <a:lvl1pPr marL="228600" indent="-228600" algn="l" rtl="0" fontAlgn="base">
        <a:lnSpc>
          <a:spcPct val="120000"/>
        </a:lnSpc>
        <a:spcBef>
          <a:spcPts val="1000"/>
        </a:spcBef>
        <a:spcAft>
          <a:spcPct val="0"/>
        </a:spcAft>
        <a:buFont typeface="Arial" panose="020B0604020202020204" pitchFamily="34" charset="0"/>
        <a:buChar char="•"/>
        <a:defRPr sz="2400" kern="1200">
          <a:solidFill>
            <a:schemeClr val="tx1"/>
          </a:solidFill>
          <a:latin typeface="黑体" panose="02010609060101010101" pitchFamily="49" charset="-122"/>
          <a:ea typeface="黑体" panose="02010609060101010101" pitchFamily="49" charset="-122"/>
          <a:cs typeface="+mn-cs"/>
        </a:defRPr>
      </a:lvl1pPr>
      <a:lvl2pPr marL="685800" indent="-228600" algn="l" rtl="0" fontAlgn="base">
        <a:lnSpc>
          <a:spcPct val="120000"/>
        </a:lnSpc>
        <a:spcBef>
          <a:spcPts val="500"/>
        </a:spcBef>
        <a:spcAft>
          <a:spcPct val="0"/>
        </a:spcAft>
        <a:buFont typeface="Arial" panose="020B0604020202020204"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3000" indent="-228600" algn="l" rtl="0" fontAlgn="base">
        <a:lnSpc>
          <a:spcPct val="120000"/>
        </a:lnSpc>
        <a:spcBef>
          <a:spcPts val="500"/>
        </a:spcBef>
        <a:spcAft>
          <a:spcPct val="0"/>
        </a:spcAft>
        <a:buFont typeface="Arial" panose="020B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3pPr>
      <a:lvl4pPr marL="1600200" indent="-228600" algn="l" rtl="0" fontAlgn="base">
        <a:lnSpc>
          <a:spcPct val="120000"/>
        </a:lnSpc>
        <a:spcBef>
          <a:spcPts val="500"/>
        </a:spcBef>
        <a:spcAft>
          <a:spcPct val="0"/>
        </a:spcAft>
        <a:buFont typeface="Arial" panose="020B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4pPr>
      <a:lvl5pPr marL="2057400" indent="-228600" algn="l" rtl="0" fontAlgn="base">
        <a:lnSpc>
          <a:spcPct val="120000"/>
        </a:lnSpc>
        <a:spcBef>
          <a:spcPts val="500"/>
        </a:spcBef>
        <a:spcAft>
          <a:spcPct val="0"/>
        </a:spcAft>
        <a:buFont typeface="Arial" panose="020B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49.xml"/><Relationship Id="rId1" Type="http://schemas.openxmlformats.org/officeDocument/2006/relationships/tags" Target="../tags/tag4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3.xml"/><Relationship Id="rId2" Type="http://schemas.openxmlformats.org/officeDocument/2006/relationships/image" Target="../media/image3.png"/><Relationship Id="rId1" Type="http://schemas.openxmlformats.org/officeDocument/2006/relationships/tags" Target="../tags/tag5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50153"/>
            <a:ext cx="2306507" cy="913118"/>
          </a:xfrm>
          <a:prstGeom prst="rect">
            <a:avLst/>
          </a:prstGeom>
        </p:spPr>
      </p:pic>
      <p:sp>
        <p:nvSpPr>
          <p:cNvPr id="2" name="TextBox 1"/>
          <p:cNvSpPr txBox="1"/>
          <p:nvPr/>
        </p:nvSpPr>
        <p:spPr>
          <a:xfrm>
            <a:off x="160337" y="777875"/>
            <a:ext cx="11717655" cy="2799715"/>
          </a:xfrm>
          <a:prstGeom prst="rect">
            <a:avLst/>
          </a:prstGeom>
          <a:noFill/>
          <a:ln>
            <a:solidFill>
              <a:schemeClr val="accent1"/>
            </a:solidFill>
          </a:ln>
        </p:spPr>
        <p:txBody>
          <a:bodyPr wrap="square" rtlCol="0">
            <a:spAutoFit/>
          </a:bodyPr>
          <a:lstStyle/>
          <a:p>
            <a:pPr algn="just"/>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Recently, in honor of World Food Day, our school organized an impactful event to arouse thepublic's awareness of food crisis.</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a:p>
            <a:pPr algn="just"/>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To emphasize the global food security issues, the event began with insightful speeches from some distinguished guests. At the same time, a captivating exhibition vividly illustrated global food challenges. Everyone present was spurred by the powerful visualizations. The highlight of the event was a fundraising ceremony to support a local charity.</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a:p>
            <a:pPr algn="just"/>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Needless to say, the activity was significant. It served as a powerful reminder of the collective duty we bear in addressing global food challenges, fostering a sense of commitment among participants.</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p:txBody>
      </p:sp>
      <p:sp>
        <p:nvSpPr>
          <p:cNvPr id="4" name="标题 7"/>
          <p:cNvSpPr txBox="1"/>
          <p:nvPr/>
        </p:nvSpPr>
        <p:spPr>
          <a:xfrm>
            <a:off x="160020" y="92075"/>
            <a:ext cx="2306507" cy="770890"/>
          </a:xfrm>
          <a:prstGeom prst="rect">
            <a:avLst/>
          </a:prstGeom>
        </p:spPr>
        <p:txBody>
          <a:bodyP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参考范文</a:t>
            </a:r>
            <a:r>
              <a:rPr lang="en-US" altLang="zh-CN" sz="4000" b="1" dirty="0">
                <a:solidFill>
                  <a:srgbClr val="1D11B7"/>
                </a:solidFill>
                <a:latin typeface="微软雅黑" panose="020B0503020204020204" pitchFamily="34" charset="-122"/>
                <a:ea typeface="微软雅黑" panose="020B0503020204020204" pitchFamily="34" charset="-122"/>
              </a:rPr>
              <a:t>1</a:t>
            </a:r>
            <a:endParaRPr lang="en-US" altLang="zh-CN" sz="4000" b="1" dirty="0">
              <a:solidFill>
                <a:srgbClr val="1D11B7"/>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160020" y="4228465"/>
            <a:ext cx="11717655" cy="3784600"/>
          </a:xfrm>
          <a:prstGeom prst="rect">
            <a:avLst/>
          </a:prstGeom>
          <a:noFill/>
        </p:spPr>
        <p:txBody>
          <a:bodyPr wrap="square">
            <a:spAutoFit/>
          </a:bodyPr>
          <a:lstStyle/>
          <a:p>
            <a:pPr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要点讲解</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1</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b="1"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rPr>
              <a:t>活动反响</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endParaRPr>
          </a:p>
          <a:p>
            <a:pPr algn="just"/>
            <a:endPar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endParaRPr>
          </a:p>
          <a:p>
            <a:pPr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要点讲解</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2</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zh-CN" altLang="zh-CN" sz="2400" b="1"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活动过程</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endParaRPr>
          </a:p>
          <a:p>
            <a:pPr algn="just"/>
            <a:r>
              <a:rPr lang="zh-CN" altLang="zh-CN" sz="2400" b="1" kern="100" dirty="0">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Calibri" panose="020F0502020204030204" pitchFamily="34" charset="0"/>
                <a:sym typeface="+mn-ea"/>
              </a:rPr>
              <a:t>篇章衔接词</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1.</a:t>
            </a:r>
            <a:r>
              <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rPr>
              <a:t>                  2.                              3. </a:t>
            </a:r>
            <a:endPar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endParaRPr>
          </a:p>
          <a:p>
            <a:pPr algn="just"/>
            <a:endPar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endParaRPr>
          </a:p>
          <a:p>
            <a:pPr algn="just"/>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en-US" altLang="zh-CN" sz="24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endParaRPr>
          </a:p>
        </p:txBody>
      </p:sp>
      <p:sp>
        <p:nvSpPr>
          <p:cNvPr id="13" name="文本框 12"/>
          <p:cNvSpPr txBox="1"/>
          <p:nvPr/>
        </p:nvSpPr>
        <p:spPr>
          <a:xfrm>
            <a:off x="3823970" y="5788660"/>
            <a:ext cx="2148205" cy="398780"/>
          </a:xfrm>
          <a:prstGeom prst="rect">
            <a:avLst/>
          </a:prstGeom>
          <a:noFill/>
        </p:spPr>
        <p:txBody>
          <a:bodyPr wrap="square" rtlCol="0">
            <a:spAutoFit/>
          </a:bodyPr>
          <a:p>
            <a:r>
              <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rPr>
              <a:t>at the same time</a:t>
            </a:r>
            <a:endPar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4" name="文本框 13"/>
          <p:cNvSpPr txBox="1"/>
          <p:nvPr/>
        </p:nvSpPr>
        <p:spPr>
          <a:xfrm>
            <a:off x="2306320" y="5788660"/>
            <a:ext cx="1517650" cy="398780"/>
          </a:xfrm>
          <a:prstGeom prst="rect">
            <a:avLst/>
          </a:prstGeom>
          <a:noFill/>
        </p:spPr>
        <p:txBody>
          <a:bodyPr wrap="square" rtlCol="0">
            <a:spAutoFit/>
          </a:bodyPr>
          <a:p>
            <a:r>
              <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rPr>
              <a:t>began with</a:t>
            </a:r>
            <a:endPar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5" name="文本框 14"/>
          <p:cNvSpPr txBox="1"/>
          <p:nvPr/>
        </p:nvSpPr>
        <p:spPr>
          <a:xfrm>
            <a:off x="6245860" y="5788660"/>
            <a:ext cx="3277235" cy="398780"/>
          </a:xfrm>
          <a:prstGeom prst="rect">
            <a:avLst/>
          </a:prstGeom>
          <a:noFill/>
        </p:spPr>
        <p:txBody>
          <a:bodyPr wrap="square" rtlCol="0">
            <a:spAutoFit/>
          </a:bodyPr>
          <a:p>
            <a:r>
              <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rPr>
              <a:t>the highlight of the event</a:t>
            </a:r>
            <a:endPar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6" name="文本框 15"/>
          <p:cNvSpPr txBox="1"/>
          <p:nvPr/>
        </p:nvSpPr>
        <p:spPr>
          <a:xfrm>
            <a:off x="160020" y="4589145"/>
            <a:ext cx="10455910" cy="460375"/>
          </a:xfrm>
          <a:prstGeom prst="rect">
            <a:avLst/>
          </a:prstGeom>
          <a:noFill/>
        </p:spPr>
        <p:txBody>
          <a:bodyPr wrap="square" rtlCol="0">
            <a:spAutoFit/>
          </a:bodyPr>
          <a:p>
            <a:pPr algn="just"/>
            <a:r>
              <a:rPr lang="en-US" altLang="zh-CN" sz="2400" b="1" kern="100" dirty="0">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Everyone present </a:t>
            </a:r>
            <a:r>
              <a:rPr lang="en-US" altLang="zh-CN" sz="2400" b="1" u="sng" kern="100" dirty="0">
                <a:solidFill>
                  <a:srgbClr val="FF0000"/>
                </a:solidFill>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was spurred by(  </a:t>
            </a:r>
            <a:r>
              <a:rPr lang="zh-CN" altLang="en-US" sz="2400" b="1" u="sng" kern="100" dirty="0">
                <a:solidFill>
                  <a:srgbClr val="FF0000"/>
                </a:solidFill>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被激励</a:t>
            </a:r>
            <a:r>
              <a:rPr lang="en-US" altLang="zh-CN" sz="2400" b="1" u="sng" kern="100" dirty="0">
                <a:solidFill>
                  <a:srgbClr val="FF0000"/>
                </a:solidFill>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 )</a:t>
            </a:r>
            <a:r>
              <a:rPr lang="en-US" altLang="zh-CN" sz="2400" b="1" kern="100" dirty="0">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 the powerful visualizations.</a:t>
            </a:r>
            <a:endParaRPr lang="zh-CN" altLang="en-US" sz="2400" b="1">
              <a:effectLst>
                <a:outerShdw blurRad="38100" dist="38100" dir="2700000" algn="tl">
                  <a:srgbClr val="000000">
                    <a:alpha val="43137"/>
                  </a:srgbClr>
                </a:outerShdw>
              </a:effectLst>
            </a:endParaRPr>
          </a:p>
        </p:txBody>
      </p:sp>
      <p:sp>
        <p:nvSpPr>
          <p:cNvPr id="17" name="文本框 16"/>
          <p:cNvSpPr txBox="1"/>
          <p:nvPr/>
        </p:nvSpPr>
        <p:spPr>
          <a:xfrm>
            <a:off x="160020" y="6111240"/>
            <a:ext cx="11657330" cy="829945"/>
          </a:xfrm>
          <a:prstGeom prst="rect">
            <a:avLst/>
          </a:prstGeom>
          <a:noFill/>
        </p:spPr>
        <p:txBody>
          <a:bodyPr wrap="square" rtlCol="0">
            <a:spAutoFit/>
          </a:bodyPr>
          <a:p>
            <a:pPr algn="just"/>
            <a:r>
              <a:rPr lang="zh-CN" altLang="zh-CN" sz="2400" b="1" kern="100" dirty="0">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Calibri" panose="020F0502020204030204" pitchFamily="34" charset="0"/>
                <a:sym typeface="+mn-ea"/>
              </a:rPr>
              <a:t>活动过程词块积累</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1.</a:t>
            </a:r>
            <a:r>
              <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rPr>
              <a:t>an impactful event    2. food crisis    3.emphasize the global food security issues  4. vividly illustrated  5.Needless to say  6.a powerful reminder of</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ox(in)">
                                      <p:cBhvr>
                                        <p:cTn id="17" dur="2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ox(in)">
                                      <p:cBhvr>
                                        <p:cTn id="3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16" grpId="0"/>
      <p:bldP spid="14" grpId="0"/>
      <p:bldP spid="13" grpId="0"/>
      <p:bldP spid="15"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50153"/>
            <a:ext cx="2306507" cy="913118"/>
          </a:xfrm>
          <a:prstGeom prst="rect">
            <a:avLst/>
          </a:prstGeom>
        </p:spPr>
      </p:pic>
      <p:sp>
        <p:nvSpPr>
          <p:cNvPr id="2" name="TextBox 1"/>
          <p:cNvSpPr txBox="1"/>
          <p:nvPr/>
        </p:nvSpPr>
        <p:spPr>
          <a:xfrm>
            <a:off x="160337" y="777875"/>
            <a:ext cx="11717655" cy="3476625"/>
          </a:xfrm>
          <a:prstGeom prst="rect">
            <a:avLst/>
          </a:prstGeom>
          <a:noFill/>
          <a:ln>
            <a:solidFill>
              <a:schemeClr val="accent1"/>
            </a:solidFill>
          </a:ln>
        </p:spPr>
        <p:txBody>
          <a:bodyPr wrap="square" rtlCol="0">
            <a:spAutoFit/>
          </a:bodyPr>
          <a:lstStyle/>
          <a:p>
            <a:pPr algn="just"/>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In celebration of World Food Day on October 16th, our school organized a series of activities to </a:t>
            </a:r>
            <a:r>
              <a:rPr lang="en-US" altLang="zh-CN" sz="2200" b="1" kern="100" dirty="0">
                <a:effectLst/>
                <a:uFillTx/>
                <a:latin typeface="Calibri" panose="020F0502020204030204" pitchFamily="34" charset="0"/>
                <a:ea typeface="宋体" panose="02010600030101010101" pitchFamily="2" charset="-122"/>
                <a:cs typeface="Calibri" panose="020F0502020204030204" pitchFamily="34" charset="0"/>
                <a:sym typeface="+mn-ea"/>
              </a:rPr>
              <a:t>promote awareness about</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 the importance of </a:t>
            </a:r>
            <a:r>
              <a:rPr lang="en-US" altLang="zh-CN" sz="2200" b="1" kern="100" dirty="0">
                <a:effectLst/>
                <a:uFillTx/>
                <a:latin typeface="Calibri" panose="020F0502020204030204" pitchFamily="34" charset="0"/>
                <a:ea typeface="宋体" panose="02010600030101010101" pitchFamily="2" charset="-122"/>
                <a:cs typeface="Calibri" panose="020F0502020204030204" pitchFamily="34" charset="0"/>
                <a:sym typeface="+mn-ea"/>
              </a:rPr>
              <a:t>cherishing food resources</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a:p>
            <a:pPr algn="just"/>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　The day</a:t>
            </a:r>
            <a:r>
              <a:rPr lang="en-US" altLang="zh-CN" sz="2200" b="1" kern="100" dirty="0">
                <a:effectLst/>
                <a:uFillTx/>
                <a:latin typeface="Calibri" panose="020F0502020204030204" pitchFamily="34" charset="0"/>
                <a:ea typeface="宋体" panose="02010600030101010101" pitchFamily="2" charset="-122"/>
                <a:cs typeface="Calibri" panose="020F0502020204030204" pitchFamily="34" charset="0"/>
                <a:sym typeface="+mn-ea"/>
              </a:rPr>
              <a:t> kicked off with an assembly</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 where students learned about global food challenges and the need to reduce food waste. Following this, engaging workshops encouraged discussions on sustainable eating habits and how </a:t>
            </a:r>
            <a:r>
              <a:rPr lang="en-US" altLang="zh-CN" sz="2200" b="1" kern="100" dirty="0">
                <a:effectLst/>
                <a:uFillTx/>
                <a:latin typeface="Calibri" panose="020F0502020204030204" pitchFamily="34" charset="0"/>
                <a:ea typeface="宋体" panose="02010600030101010101" pitchFamily="2" charset="-122"/>
                <a:cs typeface="Calibri" panose="020F0502020204030204" pitchFamily="34" charset="0"/>
                <a:sym typeface="+mn-ea"/>
              </a:rPr>
              <a:t>individual choices impact the environment</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 In the cafeteria, a campaign focused on food waste awareness was launched. Students were urged to take only what they could eat, and leftovers were collected for donation to </a:t>
            </a:r>
            <a:r>
              <a:rPr lang="en-US" altLang="zh-CN" sz="2200" b="1" kern="100" dirty="0">
                <a:effectLst/>
                <a:uFillTx/>
                <a:latin typeface="Calibri" panose="020F0502020204030204" pitchFamily="34" charset="0"/>
                <a:ea typeface="宋体" panose="02010600030101010101" pitchFamily="2" charset="-122"/>
                <a:cs typeface="Calibri" panose="020F0502020204030204" pitchFamily="34" charset="0"/>
                <a:sym typeface="+mn-ea"/>
              </a:rPr>
              <a:t>local charities</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a:p>
            <a:pPr algn="just"/>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　The response to the activities was</a:t>
            </a:r>
            <a:r>
              <a:rPr lang="en-US" altLang="zh-CN" sz="2200" b="1" kern="100" dirty="0">
                <a:effectLst/>
                <a:uFillTx/>
                <a:latin typeface="Calibri" panose="020F0502020204030204" pitchFamily="34" charset="0"/>
                <a:ea typeface="宋体" panose="02010600030101010101" pitchFamily="2" charset="-122"/>
                <a:cs typeface="Calibri" panose="020F0502020204030204" pitchFamily="34" charset="0"/>
                <a:sym typeface="+mn-ea"/>
              </a:rPr>
              <a:t> overwhelmingly positive</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 They effectively raised awareness about the importance of cherishing our food resources. The hope is that these lessons will drive lasting changes in behavior and a sense of responsibility toward </a:t>
            </a:r>
            <a:r>
              <a:rPr lang="en-US" altLang="zh-CN" sz="2200" b="1" kern="100" dirty="0">
                <a:effectLst/>
                <a:uFillTx/>
                <a:latin typeface="Calibri" panose="020F0502020204030204" pitchFamily="34" charset="0"/>
                <a:ea typeface="宋体" panose="02010600030101010101" pitchFamily="2" charset="-122"/>
                <a:cs typeface="Calibri" panose="020F0502020204030204" pitchFamily="34" charset="0"/>
                <a:sym typeface="+mn-ea"/>
              </a:rPr>
              <a:t>global food security</a:t>
            </a:r>
            <a:r>
              <a:rPr lang="en-US" altLang="zh-CN" sz="2200" kern="100" dirty="0">
                <a:effectLst/>
                <a:uFillTx/>
                <a:latin typeface="Calibri" panose="020F0502020204030204" pitchFamily="34" charset="0"/>
                <a:ea typeface="宋体" panose="02010600030101010101" pitchFamily="2" charset="-122"/>
                <a:cs typeface="Calibri" panose="020F0502020204030204" pitchFamily="34" charset="0"/>
                <a:sym typeface="+mn-ea"/>
              </a:rPr>
              <a:t>.</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p:txBody>
      </p:sp>
      <p:sp>
        <p:nvSpPr>
          <p:cNvPr id="4" name="标题 7"/>
          <p:cNvSpPr txBox="1"/>
          <p:nvPr/>
        </p:nvSpPr>
        <p:spPr>
          <a:xfrm>
            <a:off x="160020" y="92075"/>
            <a:ext cx="2306507" cy="770890"/>
          </a:xfrm>
          <a:prstGeom prst="rect">
            <a:avLst/>
          </a:prstGeom>
        </p:spPr>
        <p:txBody>
          <a:bodyP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参考范文</a:t>
            </a:r>
            <a:r>
              <a:rPr lang="en-US" altLang="zh-CN" sz="4000" b="1" dirty="0">
                <a:solidFill>
                  <a:srgbClr val="1D11B7"/>
                </a:solidFill>
                <a:latin typeface="微软雅黑" panose="020B0503020204020204" pitchFamily="34" charset="-122"/>
                <a:ea typeface="微软雅黑" panose="020B0503020204020204" pitchFamily="34" charset="-122"/>
              </a:rPr>
              <a:t>2</a:t>
            </a:r>
            <a:endParaRPr lang="en-US" altLang="zh-CN" sz="4000" b="1" dirty="0">
              <a:solidFill>
                <a:srgbClr val="1D11B7"/>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160020" y="4228465"/>
            <a:ext cx="11717655" cy="3784600"/>
          </a:xfrm>
          <a:prstGeom prst="rect">
            <a:avLst/>
          </a:prstGeom>
          <a:noFill/>
        </p:spPr>
        <p:txBody>
          <a:bodyPr wrap="square">
            <a:spAutoFit/>
          </a:bodyPr>
          <a:lstStyle/>
          <a:p>
            <a:pPr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要点讲解</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1</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b="1"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rPr>
              <a:t>活动反响</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endParaRPr>
          </a:p>
          <a:p>
            <a:pPr algn="just"/>
            <a:endPar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endParaRPr>
          </a:p>
          <a:p>
            <a:pPr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要点讲解</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2</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zh-CN" altLang="zh-CN" sz="2400" b="1"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活动过程</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endParaRPr>
          </a:p>
          <a:p>
            <a:pPr algn="just"/>
            <a:r>
              <a:rPr lang="zh-CN" altLang="zh-CN" sz="2400" b="1" kern="100" dirty="0">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Calibri" panose="020F0502020204030204" pitchFamily="34" charset="0"/>
                <a:sym typeface="+mn-ea"/>
              </a:rPr>
              <a:t>篇章衔接词</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1.</a:t>
            </a:r>
            <a:r>
              <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rPr>
              <a:t>                  2.                               </a:t>
            </a:r>
            <a:endPar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endParaRPr>
          </a:p>
          <a:p>
            <a:pPr algn="just"/>
            <a:endPar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endParaRPr>
          </a:p>
          <a:p>
            <a:pPr algn="just"/>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endParaRPr lang="en-US" altLang="zh-CN" sz="24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endParaRPr>
          </a:p>
        </p:txBody>
      </p:sp>
      <p:sp>
        <p:nvSpPr>
          <p:cNvPr id="13" name="文本框 12"/>
          <p:cNvSpPr txBox="1"/>
          <p:nvPr/>
        </p:nvSpPr>
        <p:spPr>
          <a:xfrm>
            <a:off x="3823970" y="5788660"/>
            <a:ext cx="2148205" cy="398780"/>
          </a:xfrm>
          <a:prstGeom prst="rect">
            <a:avLst/>
          </a:prstGeom>
          <a:noFill/>
        </p:spPr>
        <p:txBody>
          <a:bodyPr wrap="square" rtlCol="0">
            <a:spAutoFit/>
          </a:bodyPr>
          <a:p>
            <a:r>
              <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rPr>
              <a:t>following this</a:t>
            </a:r>
            <a:endPar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4" name="文本框 13"/>
          <p:cNvSpPr txBox="1"/>
          <p:nvPr/>
        </p:nvSpPr>
        <p:spPr>
          <a:xfrm>
            <a:off x="2306320" y="5788660"/>
            <a:ext cx="1517650" cy="398780"/>
          </a:xfrm>
          <a:prstGeom prst="rect">
            <a:avLst/>
          </a:prstGeom>
          <a:noFill/>
        </p:spPr>
        <p:txBody>
          <a:bodyPr wrap="square" rtlCol="0">
            <a:spAutoFit/>
          </a:bodyPr>
          <a:p>
            <a:r>
              <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rPr>
              <a:t>kick off</a:t>
            </a:r>
            <a:endParaRPr lang="en-US" altLang="zh-CN" sz="2000" b="1" kern="100" dirty="0">
              <a:solidFill>
                <a:srgbClr val="FF0000"/>
              </a:solidFill>
              <a:effectLst/>
              <a:uFillTx/>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6" name="文本框 15"/>
          <p:cNvSpPr txBox="1"/>
          <p:nvPr/>
        </p:nvSpPr>
        <p:spPr>
          <a:xfrm>
            <a:off x="160020" y="4589145"/>
            <a:ext cx="10455910" cy="460375"/>
          </a:xfrm>
          <a:prstGeom prst="rect">
            <a:avLst/>
          </a:prstGeom>
          <a:noFill/>
        </p:spPr>
        <p:txBody>
          <a:bodyPr wrap="square" rtlCol="0">
            <a:spAutoFit/>
          </a:bodyPr>
          <a:p>
            <a:pPr algn="just"/>
            <a:r>
              <a:rPr lang="en-US" altLang="zh-CN" sz="2400" b="1" kern="100" dirty="0">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The response to the activities</a:t>
            </a:r>
            <a:r>
              <a:rPr lang="en-US" altLang="zh-CN" sz="2400" b="1" u="sng" kern="100" dirty="0">
                <a:solidFill>
                  <a:srgbClr val="FF0000"/>
                </a:solidFill>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 was overwhelmingly positive</a:t>
            </a:r>
            <a:r>
              <a:rPr lang="zh-CN" altLang="en-US" sz="2400" b="1" u="sng" kern="100" dirty="0">
                <a:solidFill>
                  <a:srgbClr val="FF0000"/>
                </a:solidFill>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（极其积极）</a:t>
            </a:r>
            <a:r>
              <a:rPr lang="en-US" altLang="zh-CN" sz="2400" b="1" kern="100" dirty="0">
                <a:effectLst>
                  <a:outerShdw blurRad="38100" dist="38100" dir="2700000" algn="tl">
                    <a:srgbClr val="000000">
                      <a:alpha val="43137"/>
                    </a:srgbClr>
                  </a:outerShdw>
                </a:effectLst>
                <a:uFillTx/>
                <a:latin typeface="Calibri" panose="020F0502020204030204" pitchFamily="34" charset="0"/>
                <a:ea typeface="宋体" panose="02010600030101010101" pitchFamily="2" charset="-122"/>
                <a:cs typeface="Calibri" panose="020F0502020204030204" pitchFamily="34" charset="0"/>
                <a:sym typeface="+mn-ea"/>
              </a:rPr>
              <a:t>.</a:t>
            </a:r>
            <a:endParaRPr lang="zh-CN" altLang="en-US" sz="2400" b="1">
              <a:effectLst>
                <a:outerShdw blurRad="38100" dist="38100" dir="2700000" algn="tl">
                  <a:srgbClr val="000000">
                    <a:alpha val="43137"/>
                  </a:srgbClr>
                </a:outerShdw>
              </a:effectLst>
            </a:endParaRPr>
          </a:p>
        </p:txBody>
      </p:sp>
      <p:sp>
        <p:nvSpPr>
          <p:cNvPr id="17" name="文本框 16"/>
          <p:cNvSpPr txBox="1"/>
          <p:nvPr/>
        </p:nvSpPr>
        <p:spPr>
          <a:xfrm>
            <a:off x="160020" y="6111240"/>
            <a:ext cx="11657330" cy="1198880"/>
          </a:xfrm>
          <a:prstGeom prst="rect">
            <a:avLst/>
          </a:prstGeom>
          <a:noFill/>
        </p:spPr>
        <p:txBody>
          <a:bodyPr wrap="square" rtlCol="0">
            <a:spAutoFit/>
          </a:bodyPr>
          <a:p>
            <a:pPr algn="just"/>
            <a:r>
              <a:rPr lang="zh-CN" altLang="zh-CN" sz="2400" b="1" kern="100" dirty="0">
                <a:effectLst>
                  <a:outerShdw blurRad="38100" dist="38100" dir="2700000" algn="tl">
                    <a:srgbClr val="000000">
                      <a:alpha val="43137"/>
                    </a:srgbClr>
                  </a:outerShdw>
                </a:effectLst>
                <a:latin typeface="Calibri" panose="020F0502020204030204" pitchFamily="34" charset="0"/>
                <a:ea typeface="宋体" panose="02010600030101010101" pitchFamily="2" charset="-122"/>
                <a:cs typeface="Calibri" panose="020F0502020204030204" pitchFamily="34" charset="0"/>
                <a:sym typeface="+mn-ea"/>
              </a:rPr>
              <a:t>活动过程词块积累</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sym typeface="+mn-ea"/>
              </a:rPr>
              <a:t>1.</a:t>
            </a:r>
            <a:r>
              <a:rPr lang="en-US" altLang="zh-CN" sz="2400" kern="100" dirty="0">
                <a:effectLst/>
                <a:uFillTx/>
                <a:latin typeface="Calibri" panose="020F0502020204030204" pitchFamily="34" charset="0"/>
                <a:ea typeface="宋体" panose="02010600030101010101" pitchFamily="2" charset="-122"/>
                <a:cs typeface="Calibri" panose="020F0502020204030204" pitchFamily="34" charset="0"/>
                <a:sym typeface="+mn-ea"/>
              </a:rPr>
              <a:t>promote awareness about    2. cherishing food resources    3.kicked off with an assembly   4. individual choices impact the environment  5.individual choices impact the environment 6.local charities 7.global food security</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ox(in)">
                                      <p:cBhvr>
                                        <p:cTn id="17" dur="2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ox(in)">
                                      <p:cBhvr>
                                        <p:cTn id="3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16" grpId="0"/>
      <p:bldP spid="14" grpId="0"/>
      <p:bldP spid="13"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50153"/>
            <a:ext cx="2306507" cy="913118"/>
          </a:xfrm>
          <a:prstGeom prst="rect">
            <a:avLst/>
          </a:prstGeom>
        </p:spPr>
      </p:pic>
      <p:sp>
        <p:nvSpPr>
          <p:cNvPr id="2" name="TextBox 1"/>
          <p:cNvSpPr txBox="1"/>
          <p:nvPr/>
        </p:nvSpPr>
        <p:spPr>
          <a:xfrm>
            <a:off x="160337" y="777875"/>
            <a:ext cx="11717655" cy="4492625"/>
          </a:xfrm>
          <a:prstGeom prst="rect">
            <a:avLst/>
          </a:prstGeom>
          <a:noFill/>
          <a:ln>
            <a:solidFill>
              <a:schemeClr val="accent1"/>
            </a:solidFill>
          </a:ln>
        </p:spPr>
        <p:txBody>
          <a:bodyPr wrap="square" rtlCol="0">
            <a:spAutoFit/>
          </a:bodyPr>
          <a:lstStyle/>
          <a:p>
            <a:pPr algn="just"/>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In an effort to raise students' awareness of the importance of cherishing food, our school initiated multiple activities focused on food conservation.</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a:p>
            <a:pPr algn="just"/>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With the objective of celebrating "World Food Day," a diversity of activities proved </a:t>
            </a:r>
            <a:r>
              <a:rPr lang="en-US" altLang="zh-CN" sz="2200" b="1"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a resounding success</a:t>
            </a:r>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Initially, a poster design activity was launched. All participants were keenly involved in crafting a poster </a:t>
            </a:r>
            <a:r>
              <a:rPr lang="en-US" altLang="zh-CN" sz="2200" b="1"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themed on</a:t>
            </a:r>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"How to Conserve Food", through which students got fully engaged. Then followed the "clean plate campaign" held in the canteen. It was the first fifteen students who ate up the food who would be eligible for a free coupon for a three-course meal. Ultimately, several lectures regarding the significance of food conservation were launched, enabling students to be exposed to the idea that the thrifty method could truly make a significant difference in cultivating a sustainable world.</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a:p>
            <a:pPr algn="just"/>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All of the aforementioned activities encompassed </a:t>
            </a:r>
            <a:r>
              <a:rPr lang="en-US" altLang="zh-CN" sz="2200" kern="100" dirty="0" smtClean="0">
                <a:solidFill>
                  <a:schemeClr val="tx1"/>
                </a:solidFill>
                <a:effectLst/>
                <a:uFillTx/>
                <a:latin typeface="Calibri" panose="020F0502020204030204" pitchFamily="34" charset="0"/>
                <a:ea typeface="宋体" panose="02010600030101010101" pitchFamily="2" charset="-122"/>
                <a:cs typeface="Calibri" panose="020F0502020204030204" pitchFamily="34" charset="0"/>
                <a:sym typeface="+mn-ea"/>
              </a:rPr>
              <a:t>students</a:t>
            </a:r>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sym typeface="+mn-ea"/>
              </a:rPr>
              <a:t>' and staff's wide participation</a:t>
            </a:r>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Not only did students </a:t>
            </a:r>
            <a:r>
              <a:rPr lang="en-US" altLang="zh-CN" sz="2200" b="1"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immerse </a:t>
            </a:r>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themselves</a:t>
            </a:r>
            <a:r>
              <a:rPr lang="en-US" altLang="zh-CN" sz="2200" b="1"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in</a:t>
            </a:r>
            <a:r>
              <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rPr>
              <a:t> numerous rewarding activities to relieve stress, but it also enhanced their motivation to save food and fostered a frugal lifestyle.</a:t>
            </a:r>
            <a:endParaRPr lang="en-US" altLang="zh-CN" sz="2200" kern="100" dirty="0">
              <a:solidFill>
                <a:schemeClr val="tx1"/>
              </a:solidFill>
              <a:effectLst/>
              <a:uFillTx/>
              <a:latin typeface="Calibri" panose="020F0502020204030204" pitchFamily="34" charset="0"/>
              <a:ea typeface="宋体" panose="02010600030101010101" pitchFamily="2" charset="-122"/>
              <a:cs typeface="Calibri" panose="020F0502020204030204" pitchFamily="34" charset="0"/>
            </a:endParaRPr>
          </a:p>
        </p:txBody>
      </p:sp>
      <p:sp>
        <p:nvSpPr>
          <p:cNvPr id="4" name="标题 7"/>
          <p:cNvSpPr txBox="1"/>
          <p:nvPr/>
        </p:nvSpPr>
        <p:spPr>
          <a:xfrm>
            <a:off x="160020" y="92075"/>
            <a:ext cx="2306507"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下水作文</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160020" y="5289550"/>
            <a:ext cx="11717655" cy="1568450"/>
          </a:xfrm>
          <a:prstGeom prst="rect">
            <a:avLst/>
          </a:prstGeom>
          <a:noFill/>
        </p:spPr>
        <p:txBody>
          <a:bodyPr wrap="square">
            <a:spAutoFit/>
          </a:bodyPr>
          <a:lstStyle/>
          <a:p>
            <a:pPr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要点讲解</a:t>
            </a:r>
            <a:endParaRPr lang="zh-CN" altLang="zh-CN" sz="2400" kern="100" dirty="0">
              <a:effectLst/>
              <a:latin typeface="Calibri" panose="020F0502020204030204" pitchFamily="34" charset="0"/>
              <a:ea typeface="等线" panose="02010600030101010101" pitchFamily="2" charset="-122"/>
              <a:cs typeface="Calibri" panose="020F0502020204030204" pitchFamily="34" charset="0"/>
            </a:endParaRPr>
          </a:p>
          <a:p>
            <a:pPr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1.“a resounding success ”:                   </a:t>
            </a:r>
            <a:r>
              <a:rPr lang="zh-CN" altLang="zh-CN" sz="2400" kern="100" dirty="0" smtClean="0">
                <a:effectLst/>
                <a:latin typeface="Calibri" panose="020F0502020204030204" pitchFamily="34" charset="0"/>
                <a:ea typeface="宋体" panose="02010600030101010101" pitchFamily="2" charset="-122"/>
                <a:cs typeface="Calibri" panose="020F0502020204030204" pitchFamily="34" charset="0"/>
              </a:rPr>
              <a:t>；近义</a:t>
            </a:r>
            <a:r>
              <a:rPr lang="zh-CN" altLang="en-US" sz="2400" kern="100" dirty="0" smtClean="0">
                <a:latin typeface="Calibri" panose="020F0502020204030204" pitchFamily="34" charset="0"/>
                <a:ea typeface="宋体" panose="02010600030101010101" pitchFamily="2" charset="-122"/>
                <a:cs typeface="Calibri" panose="020F0502020204030204" pitchFamily="34" charset="0"/>
              </a:rPr>
              <a:t>表达：</a:t>
            </a:r>
            <a:r>
              <a:rPr lang="zh-CN" altLang="en-US" sz="2400" b="1" u="sng" kern="100" dirty="0" smtClean="0">
                <a:solidFill>
                  <a:srgbClr val="FF0000"/>
                </a:solidFill>
                <a:latin typeface="Calibri" panose="020F0502020204030204" pitchFamily="34" charset="0"/>
                <a:ea typeface="宋体" panose="02010600030101010101" pitchFamily="2" charset="-122"/>
                <a:cs typeface="Calibri" panose="020F0502020204030204" pitchFamily="34" charset="0"/>
              </a:rPr>
              <a:t> </a:t>
            </a:r>
            <a:r>
              <a:rPr lang="zh-CN" altLang="en-US" sz="2400" kern="100" dirty="0" smtClean="0">
                <a:latin typeface="Calibri" panose="020F0502020204030204" pitchFamily="34" charset="0"/>
                <a:ea typeface="宋体" panose="02010600030101010101" pitchFamily="2" charset="-122"/>
                <a:cs typeface="Calibri" panose="020F0502020204030204" pitchFamily="34" charset="0"/>
              </a:rPr>
              <a:t>                     </a:t>
            </a:r>
            <a:endParaRPr lang="zh-CN" altLang="zh-CN" sz="2400" kern="100" dirty="0" smtClean="0">
              <a:effectLst/>
              <a:latin typeface="Calibri" panose="020F0502020204030204" pitchFamily="34" charset="0"/>
              <a:ea typeface="宋体" panose="02010600030101010101" pitchFamily="2" charset="-122"/>
              <a:cs typeface="Calibri" panose="020F0502020204030204" pitchFamily="34" charset="0"/>
            </a:endParaRPr>
          </a:p>
          <a:p>
            <a:pPr algn="just"/>
            <a:r>
              <a:rPr lang="en-US" altLang="zh-CN" sz="2400" kern="100" dirty="0" smtClean="0">
                <a:effectLst/>
                <a:latin typeface="Calibri" panose="020F0502020204030204" pitchFamily="34" charset="0"/>
                <a:ea typeface="宋体" panose="02010600030101010101" pitchFamily="2" charset="-122"/>
                <a:cs typeface="Calibri" panose="020F0502020204030204" pitchFamily="34" charset="0"/>
              </a:rPr>
              <a:t>2</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.“themed on”</a:t>
            </a:r>
            <a:r>
              <a:rPr lang="zh-CN" altLang="en-US" sz="2400" kern="100" dirty="0">
                <a:effectLst/>
                <a:latin typeface="Calibri" panose="020F0502020204030204" pitchFamily="34" charset="0"/>
                <a:ea typeface="宋体" panose="02010600030101010101" pitchFamily="2" charset="-122"/>
                <a:cs typeface="Calibri" panose="020F0502020204030204" pitchFamily="34" charset="0"/>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           </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；近义表达：</a:t>
            </a:r>
            <a:endParaRPr lang="zh-CN"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3.“immerse...in...”</a:t>
            </a:r>
            <a:r>
              <a:rPr lang="zh-CN" altLang="en-US" sz="2400" kern="100" dirty="0">
                <a:effectLst/>
                <a:latin typeface="Calibri" panose="020F0502020204030204" pitchFamily="34" charset="0"/>
                <a:ea typeface="宋体" panose="02010600030101010101" pitchFamily="2" charset="-122"/>
                <a:cs typeface="Calibri" panose="020F0502020204030204" pitchFamily="34" charset="0"/>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             </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；近义表达：</a:t>
            </a:r>
            <a:endParaRPr lang="en-US" altLang="zh-CN" sz="24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endParaRPr>
          </a:p>
        </p:txBody>
      </p:sp>
      <p:sp>
        <p:nvSpPr>
          <p:cNvPr id="3" name="文本框 2"/>
          <p:cNvSpPr txBox="1"/>
          <p:nvPr/>
        </p:nvSpPr>
        <p:spPr>
          <a:xfrm>
            <a:off x="3436620" y="5735320"/>
            <a:ext cx="1517650" cy="398780"/>
          </a:xfrm>
          <a:prstGeom prst="rect">
            <a:avLst/>
          </a:prstGeom>
          <a:noFill/>
        </p:spPr>
        <p:txBody>
          <a:bodyPr wrap="square" rtlCol="0">
            <a:spAutoFit/>
          </a:bodyPr>
          <a:p>
            <a:r>
              <a:rPr lang="zh-CN" altLang="en-US" sz="2000" b="1" u="sng" kern="100" dirty="0" smtClean="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巨大的成功</a:t>
            </a:r>
            <a:endParaRPr lang="zh-CN" altLang="en-US" sz="2000" b="1" u="sng" kern="100" dirty="0" smtClean="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6" name="文本框 5"/>
          <p:cNvSpPr txBox="1"/>
          <p:nvPr/>
        </p:nvSpPr>
        <p:spPr>
          <a:xfrm>
            <a:off x="6534150" y="5671820"/>
            <a:ext cx="5343525" cy="398780"/>
          </a:xfrm>
          <a:prstGeom prst="rect">
            <a:avLst/>
          </a:prstGeom>
          <a:noFill/>
        </p:spPr>
        <p:txBody>
          <a:bodyPr wrap="square" rtlCol="0">
            <a:spAutoFit/>
          </a:bodyPr>
          <a:p>
            <a:r>
              <a:rPr lang="en-US" altLang="zh-CN" sz="2000" b="1" u="sng" kern="100" dirty="0" smtClean="0">
                <a:solidFill>
                  <a:srgbClr val="FF0000"/>
                </a:solidFill>
                <a:latin typeface="Calibri" panose="020F0502020204030204" pitchFamily="34" charset="0"/>
                <a:ea typeface="宋体" panose="02010600030101010101" pitchFamily="2" charset="-122"/>
                <a:cs typeface="Calibri" panose="020F0502020204030204" pitchFamily="34" charset="0"/>
                <a:sym typeface="+mn-ea"/>
              </a:rPr>
              <a:t>a smash success/a hit among students</a:t>
            </a:r>
            <a:endParaRPr lang="zh-CN" altLang="en-US" sz="2000"/>
          </a:p>
        </p:txBody>
      </p:sp>
      <p:sp>
        <p:nvSpPr>
          <p:cNvPr id="9" name="文本框 8"/>
          <p:cNvSpPr txBox="1"/>
          <p:nvPr/>
        </p:nvSpPr>
        <p:spPr>
          <a:xfrm>
            <a:off x="2197100" y="6103620"/>
            <a:ext cx="1106170" cy="398780"/>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主题为</a:t>
            </a:r>
            <a:endParaRPr lang="zh-CN" altLang="en-US"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0" name="文本框 9"/>
          <p:cNvSpPr txBox="1"/>
          <p:nvPr/>
        </p:nvSpPr>
        <p:spPr>
          <a:xfrm>
            <a:off x="4856480" y="6103620"/>
            <a:ext cx="5185410" cy="398780"/>
          </a:xfrm>
          <a:prstGeom prst="rect">
            <a:avLst/>
          </a:prstGeom>
          <a:noFill/>
        </p:spPr>
        <p:txBody>
          <a:bodyPr wrap="square" rtlCol="0">
            <a:spAutoFit/>
          </a:bodyPr>
          <a:p>
            <a:pPr algn="just"/>
            <a:r>
              <a:rPr lang="en-US" altLang="zh-CN"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on the theme of/feature/center on</a:t>
            </a:r>
            <a:endParaRPr lang="en-US" altLang="zh-CN"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1" name="文本框 10"/>
          <p:cNvSpPr txBox="1"/>
          <p:nvPr/>
        </p:nvSpPr>
        <p:spPr>
          <a:xfrm>
            <a:off x="2466340" y="6471920"/>
            <a:ext cx="1383030" cy="398780"/>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专心致志</a:t>
            </a:r>
            <a:endParaRPr lang="zh-CN" altLang="en-US"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endParaRPr>
          </a:p>
        </p:txBody>
      </p:sp>
      <p:sp>
        <p:nvSpPr>
          <p:cNvPr id="12" name="文本框 11"/>
          <p:cNvSpPr txBox="1"/>
          <p:nvPr/>
        </p:nvSpPr>
        <p:spPr>
          <a:xfrm>
            <a:off x="5330190" y="6471920"/>
            <a:ext cx="5136515" cy="398780"/>
          </a:xfrm>
          <a:prstGeom prst="rect">
            <a:avLst/>
          </a:prstGeom>
          <a:noFill/>
        </p:spPr>
        <p:txBody>
          <a:bodyPr wrap="square" rtlCol="0">
            <a:spAutoFit/>
          </a:bodyPr>
          <a:p>
            <a:pPr algn="just"/>
            <a:r>
              <a:rPr lang="en-US" altLang="zh-CN"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be trapped in/be stuck in/ apply oneself to</a:t>
            </a:r>
            <a:endParaRPr lang="en-US" altLang="zh-CN"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ox(in)">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3" grpId="0"/>
      <p:bldP spid="6" grpId="0"/>
      <p:bldP spid="9"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idx="1"/>
          </p:nvPr>
        </p:nvSpPr>
        <p:spPr>
          <a:xfrm>
            <a:off x="0" y="1437994"/>
            <a:ext cx="11156950" cy="4848860"/>
          </a:xfrm>
        </p:spPr>
        <p:txBody>
          <a:bodyPr>
            <a:normAutofit/>
          </a:bodyPr>
          <a:lstStyle/>
          <a:p>
            <a:pPr indent="0" algn="l" fontAlgn="auto">
              <a:lnSpc>
                <a:spcPts val="3300"/>
              </a:lnSpc>
              <a:buNone/>
            </a:pP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假定你是李华</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，将参加主题为“珍惜粮食”的英语演讲比赛。请撰写一份演讲稿，内容包括：</a:t>
            </a:r>
            <a:endParaRPr lang="en-US" altLang="zh-CN"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l" fontAlgn="auto">
              <a:lnSpc>
                <a:spcPts val="3300"/>
              </a:lnSpc>
              <a:buNone/>
            </a:pPr>
            <a:r>
              <a:rPr lang="en-US" altLang="zh-CN"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1</a:t>
            </a: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粮食浪费的现象；</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l" fontAlgn="auto">
              <a:lnSpc>
                <a:spcPts val="3300"/>
              </a:lnSpc>
              <a:buNone/>
            </a:pP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珍惜粮食的重要性；</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l" fontAlgn="auto">
              <a:lnSpc>
                <a:spcPts val="3300"/>
              </a:lnSpc>
              <a:buNone/>
            </a:pP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你的呼吁。</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l" fontAlgn="auto">
              <a:lnSpc>
                <a:spcPts val="3300"/>
              </a:lnSpc>
              <a:buNone/>
            </a:pP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参考词汇：</a:t>
            </a:r>
            <a:r>
              <a:rPr lang="en-US" altLang="zh-CN"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cherish </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珍惜</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l" fontAlgn="auto">
              <a:lnSpc>
                <a:spcPts val="3300"/>
              </a:lnSpc>
              <a:buNone/>
            </a:pP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657350" lvl="2" indent="0" algn="just" fontAlgn="auto">
              <a:lnSpc>
                <a:spcPts val="3300"/>
              </a:lnSpc>
              <a:buFont typeface="+mj-lt"/>
              <a:buAutoNum type="arabicPeriod"/>
            </a:pPr>
            <a:endPar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 name="标题 1"/>
          <p:cNvSpPr>
            <a:spLocks noGrp="1"/>
          </p:cNvSpPr>
          <p:nvPr>
            <p:ph type="title"/>
          </p:nvPr>
        </p:nvSpPr>
        <p:spPr>
          <a:xfrm>
            <a:off x="838200" y="365126"/>
            <a:ext cx="10515600" cy="1088390"/>
          </a:xfrm>
        </p:spPr>
        <p:txBody>
          <a:bodyPr/>
          <a:lstStyle/>
          <a:p>
            <a:endParaRPr lang="zh-CN" altLang="en-US" dirty="0"/>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192883"/>
            <a:ext cx="7039234" cy="1260632"/>
          </a:xfrm>
          <a:prstGeom prst="rect">
            <a:avLst/>
          </a:prstGeom>
        </p:spPr>
      </p:pic>
      <p:sp>
        <p:nvSpPr>
          <p:cNvPr id="7" name="标题 7"/>
          <p:cNvSpPr txBox="1"/>
          <p:nvPr/>
        </p:nvSpPr>
        <p:spPr>
          <a:xfrm>
            <a:off x="149903" y="437754"/>
            <a:ext cx="6960922" cy="770890"/>
          </a:xfrm>
          <a:prstGeom prst="rect">
            <a:avLst/>
          </a:prstGeom>
        </p:spPr>
        <p:txBody>
          <a:bodyPr vert="horz" lIns="91440" tIns="45720" rIns="91440" bIns="45720" rtlCol="0" anchor="ctr">
            <a:normAutofit fontScale="7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365" b="1" dirty="0" smtClean="0">
                <a:solidFill>
                  <a:srgbClr val="1D11B7"/>
                </a:solidFill>
                <a:latin typeface="微软雅黑" panose="020B0503020204020204" pitchFamily="34" charset="-122"/>
                <a:ea typeface="微软雅黑" panose="020B0503020204020204" pitchFamily="34" charset="-122"/>
              </a:rPr>
              <a:t>类似背景</a:t>
            </a:r>
            <a:r>
              <a:rPr lang="en-US" altLang="zh-CN" sz="4365" b="1" dirty="0" smtClean="0">
                <a:solidFill>
                  <a:srgbClr val="1D11B7"/>
                </a:solidFill>
                <a:latin typeface="微软雅黑" panose="020B0503020204020204" pitchFamily="34" charset="-122"/>
                <a:ea typeface="微软雅黑" panose="020B0503020204020204" pitchFamily="34" charset="-122"/>
              </a:rPr>
              <a:t>1</a:t>
            </a:r>
            <a:r>
              <a:rPr lang="zh-CN" altLang="en-US" sz="4365" b="1" dirty="0" smtClean="0">
                <a:solidFill>
                  <a:srgbClr val="1D11B7"/>
                </a:solidFill>
                <a:latin typeface="微软雅黑" panose="020B0503020204020204" pitchFamily="34" charset="-122"/>
                <a:ea typeface="微软雅黑" panose="020B0503020204020204" pitchFamily="34" charset="-122"/>
              </a:rPr>
              <a:t>：无锡市</a:t>
            </a:r>
            <a:r>
              <a:rPr lang="en-US" altLang="zh-CN" sz="4365" b="1" dirty="0" smtClean="0">
                <a:solidFill>
                  <a:srgbClr val="1D11B7"/>
                </a:solidFill>
                <a:latin typeface="微软雅黑" panose="020B0503020204020204" pitchFamily="34" charset="-122"/>
                <a:ea typeface="微软雅黑" panose="020B0503020204020204" pitchFamily="34" charset="-122"/>
              </a:rPr>
              <a:t>2022</a:t>
            </a:r>
            <a:r>
              <a:rPr lang="zh-CN" altLang="en-US" sz="4365" b="1" dirty="0" smtClean="0">
                <a:solidFill>
                  <a:srgbClr val="1D11B7"/>
                </a:solidFill>
                <a:latin typeface="微软雅黑" panose="020B0503020204020204" pitchFamily="34" charset="-122"/>
                <a:ea typeface="微软雅黑" panose="020B0503020204020204" pitchFamily="34" charset="-122"/>
              </a:rPr>
              <a:t>年秋高三期中</a:t>
            </a:r>
            <a:endParaRPr lang="zh-CN" altLang="en-US" sz="4365" b="1" dirty="0" smtClean="0">
              <a:solidFill>
                <a:srgbClr val="1D11B7"/>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linds(horizont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blinds(horizontal)">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blinds(horizontal)">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105" y="193052"/>
            <a:ext cx="2306507" cy="913118"/>
          </a:xfrm>
          <a:prstGeom prst="rect">
            <a:avLst/>
          </a:prstGeom>
        </p:spPr>
      </p:pic>
      <p:sp>
        <p:nvSpPr>
          <p:cNvPr id="2" name="TextBox 1"/>
          <p:cNvSpPr txBox="1"/>
          <p:nvPr/>
        </p:nvSpPr>
        <p:spPr>
          <a:xfrm>
            <a:off x="220027" y="1106170"/>
            <a:ext cx="11787496" cy="4523105"/>
          </a:xfrm>
          <a:prstGeom prst="rect">
            <a:avLst/>
          </a:prstGeom>
          <a:noFill/>
          <a:ln>
            <a:solidFill>
              <a:schemeClr val="accent1"/>
            </a:solidFill>
          </a:ln>
        </p:spPr>
        <p:txBody>
          <a:bodyPr wrap="square" rtlCol="0">
            <a:spAutoFit/>
          </a:bodyPr>
          <a:lstStyle/>
          <a:p>
            <a:r>
              <a:rPr lang="en-GB" altLang="zh-CN" sz="2400" dirty="0" smtClean="0">
                <a:effectLst/>
                <a:latin typeface="Calibri" panose="020F0502020204030204" pitchFamily="34" charset="0"/>
                <a:cs typeface="Calibri" panose="020F0502020204030204" pitchFamily="34" charset="0"/>
              </a:rPr>
              <a:t>Dear fellow students,</a:t>
            </a:r>
            <a:endParaRPr lang="en-GB" altLang="zh-CN" sz="2400" dirty="0" smtClean="0">
              <a:effectLst/>
              <a:latin typeface="Calibri" panose="020F0502020204030204" pitchFamily="34" charset="0"/>
              <a:cs typeface="Calibri" panose="020F0502020204030204" pitchFamily="34" charset="0"/>
            </a:endParaRPr>
          </a:p>
          <a:p>
            <a:r>
              <a:rPr lang="en-GB" altLang="zh-CN" sz="2400" dirty="0">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rPr>
              <a:t> </a:t>
            </a:r>
            <a:r>
              <a:rPr lang="en-US" altLang="en-GB" sz="2400" dirty="0" smtClean="0">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rPr>
              <a:t> I am extremely honored to address you today on the topic of "Conserving Our Food".</a:t>
            </a:r>
            <a:endParaRPr lang="en-GB" altLang="zh-CN" sz="2400" dirty="0" smtClean="0">
              <a:latin typeface="Calibri" panose="020F0502020204030204" pitchFamily="34" charset="0"/>
              <a:cs typeface="Calibri" panose="020F0502020204030204" pitchFamily="34" charset="0"/>
            </a:endParaRPr>
          </a:p>
          <a:p>
            <a:pPr algn="just"/>
            <a:r>
              <a:rPr lang="en-US" altLang="en-GB" sz="2400" dirty="0" smtClean="0">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rPr>
              <a:t>It is a common occurrence when dining out to order</a:t>
            </a:r>
            <a:r>
              <a:rPr lang="en-US" altLang="en-GB" sz="2400" dirty="0" smtClean="0">
                <a:latin typeface="Calibri" panose="020F0502020204030204" pitchFamily="34" charset="0"/>
                <a:cs typeface="Calibri" panose="020F0502020204030204" pitchFamily="34" charset="0"/>
              </a:rPr>
              <a:t> excessive </a:t>
            </a:r>
            <a:r>
              <a:rPr lang="en-GB" altLang="zh-CN" sz="2400" dirty="0" smtClean="0">
                <a:latin typeface="Calibri" panose="020F0502020204030204" pitchFamily="34" charset="0"/>
                <a:cs typeface="Calibri" panose="020F0502020204030204" pitchFamily="34" charset="0"/>
              </a:rPr>
              <a:t>food, and in our school canteens, we often witness an abundance of unfinished meals left on the tables. Unfortunately, many students have the habit of throwing away their leftovers in the trash. However, it is crucial to recognize that there is a global scarcity of food, and every morsel is invaluable. Furthermore, many individuals, especially those in impoverished regions, suffer from starvation.</a:t>
            </a:r>
            <a:endParaRPr lang="en-GB" altLang="zh-CN" sz="2400" dirty="0" smtClean="0">
              <a:latin typeface="Calibri" panose="020F0502020204030204" pitchFamily="34" charset="0"/>
              <a:cs typeface="Calibri" panose="020F0502020204030204" pitchFamily="34" charset="0"/>
            </a:endParaRPr>
          </a:p>
          <a:p>
            <a:pPr algn="just"/>
            <a:r>
              <a:rPr lang="en-US" altLang="en-GB" sz="2400" dirty="0" smtClean="0">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rPr>
              <a:t>Treasuring food is ingrained in Chinese culture as a virtue. We must acknowledge that every grain we consume is the result of someone's hard work and dedication. Let us all make a conscious effort to cherish and appreciate our food, starting from this very moment.</a:t>
            </a:r>
            <a:endParaRPr lang="en-GB" altLang="zh-CN" sz="2400" dirty="0" smtClean="0">
              <a:latin typeface="Calibri" panose="020F0502020204030204" pitchFamily="34" charset="0"/>
              <a:cs typeface="Calibri" panose="020F0502020204030204" pitchFamily="34" charset="0"/>
            </a:endParaRPr>
          </a:p>
          <a:p>
            <a:pPr algn="just"/>
            <a:r>
              <a:rPr lang="en-US" altLang="en-GB" sz="2400" dirty="0" smtClean="0">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rPr>
              <a:t>Thank you for your attention.</a:t>
            </a:r>
            <a:endParaRPr lang="en-GB" altLang="zh-CN" sz="2400" dirty="0" smtClean="0">
              <a:latin typeface="Calibri" panose="020F0502020204030204" pitchFamily="34" charset="0"/>
              <a:cs typeface="Calibri" panose="020F0502020204030204" pitchFamily="34" charset="0"/>
            </a:endParaRPr>
          </a:p>
        </p:txBody>
      </p:sp>
      <p:sp>
        <p:nvSpPr>
          <p:cNvPr id="4" name="标题 7"/>
          <p:cNvSpPr txBox="1"/>
          <p:nvPr/>
        </p:nvSpPr>
        <p:spPr>
          <a:xfrm>
            <a:off x="840105" y="335280"/>
            <a:ext cx="2306507" cy="770890"/>
          </a:xfrm>
          <a:prstGeom prst="rect">
            <a:avLst/>
          </a:prstGeom>
        </p:spPr>
        <p:txBody>
          <a:bodyPr>
            <a:normAutofit fontScale="6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参考范文修改</a:t>
            </a:r>
            <a:endParaRPr lang="en-US" altLang="zh-CN" sz="4000" b="1" dirty="0">
              <a:solidFill>
                <a:srgbClr val="1D11B7"/>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201937" y="5659174"/>
            <a:ext cx="11822416" cy="119888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zh-CN" sz="2400" b="0" i="0" u="none" strike="noStrike" kern="1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Calibri" panose="020F0502020204030204" pitchFamily="34" charset="0"/>
              </a:rPr>
              <a:t>词块积累：</a:t>
            </a:r>
            <a:r>
              <a:rPr kumimoji="0" lang="en-US" altLang="zh-CN" sz="2400" b="0" i="0" u="none" strike="noStrike" kern="1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Calibri" panose="020F0502020204030204" pitchFamily="34" charset="0"/>
              </a:rPr>
              <a:t>be honored to do; </a:t>
            </a:r>
            <a:r>
              <a:rPr lang="en-GB" altLang="zh-CN" sz="2400" dirty="0" smtClean="0">
                <a:latin typeface="Calibri" panose="020F0502020204030204" pitchFamily="34" charset="0"/>
                <a:cs typeface="Calibri" panose="020F0502020204030204" pitchFamily="34" charset="0"/>
                <a:sym typeface="+mn-ea"/>
              </a:rPr>
              <a:t>order</a:t>
            </a:r>
            <a:r>
              <a:rPr lang="en-US" altLang="en-GB" sz="2400" dirty="0" smtClean="0">
                <a:latin typeface="Calibri" panose="020F0502020204030204" pitchFamily="34" charset="0"/>
                <a:cs typeface="Calibri" panose="020F0502020204030204" pitchFamily="34" charset="0"/>
                <a:sym typeface="+mn-ea"/>
              </a:rPr>
              <a:t> excessive </a:t>
            </a:r>
            <a:r>
              <a:rPr lang="en-GB" altLang="zh-CN" sz="2400" dirty="0" smtClean="0">
                <a:latin typeface="Calibri" panose="020F0502020204030204" pitchFamily="34" charset="0"/>
                <a:cs typeface="Calibri" panose="020F0502020204030204" pitchFamily="34" charset="0"/>
                <a:sym typeface="+mn-ea"/>
              </a:rPr>
              <a:t>food</a:t>
            </a:r>
            <a:r>
              <a:rPr lang="en-GB" altLang="zh-CN" sz="2400" dirty="0">
                <a:effectLst/>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sym typeface="+mn-ea"/>
              </a:rPr>
              <a:t>throw away their leftovers in the trash</a:t>
            </a:r>
            <a:r>
              <a:rPr lang="en-GB" altLang="zh-CN" sz="2400" dirty="0">
                <a:effectLst/>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sym typeface="+mn-ea"/>
              </a:rPr>
              <a:t> a global scarcity of food</a:t>
            </a:r>
            <a:r>
              <a:rPr lang="en-US" altLang="en-GB" sz="2400" dirty="0">
                <a:effectLst/>
                <a:latin typeface="Calibri" panose="020F0502020204030204" pitchFamily="34" charset="0"/>
                <a:cs typeface="Calibri" panose="020F0502020204030204" pitchFamily="34" charset="0"/>
              </a:rPr>
              <a:t>; </a:t>
            </a:r>
            <a:r>
              <a:rPr lang="en-GB" altLang="zh-CN" sz="2400" dirty="0" smtClean="0">
                <a:latin typeface="Calibri" panose="020F0502020204030204" pitchFamily="34" charset="0"/>
                <a:cs typeface="Calibri" panose="020F0502020204030204" pitchFamily="34" charset="0"/>
                <a:sym typeface="+mn-ea"/>
              </a:rPr>
              <a:t>every morsel is invaluable</a:t>
            </a:r>
            <a:r>
              <a:rPr lang="en-US" altLang="en-GB" sz="2400" dirty="0" smtClean="0">
                <a:latin typeface="Calibri" panose="020F0502020204030204" pitchFamily="34" charset="0"/>
                <a:cs typeface="Calibri" panose="020F0502020204030204" pitchFamily="34" charset="0"/>
                <a:sym typeface="+mn-ea"/>
              </a:rPr>
              <a:t>;</a:t>
            </a:r>
            <a:r>
              <a:rPr lang="en-GB" altLang="zh-CN" sz="2400" dirty="0" smtClean="0">
                <a:latin typeface="Calibri" panose="020F0502020204030204" pitchFamily="34" charset="0"/>
                <a:cs typeface="Calibri" panose="020F0502020204030204" pitchFamily="34" charset="0"/>
                <a:sym typeface="+mn-ea"/>
              </a:rPr>
              <a:t> </a:t>
            </a:r>
            <a:r>
              <a:rPr lang="en-US" altLang="en-GB" sz="2400" dirty="0" smtClean="0">
                <a:latin typeface="Calibri" panose="020F0502020204030204" pitchFamily="34" charset="0"/>
                <a:cs typeface="Calibri" panose="020F0502020204030204" pitchFamily="34" charset="0"/>
                <a:sym typeface="+mn-ea"/>
              </a:rPr>
              <a:t> </a:t>
            </a:r>
            <a:r>
              <a:rPr lang="en-GB" altLang="zh-CN" sz="2400" dirty="0" smtClean="0">
                <a:latin typeface="Calibri" panose="020F0502020204030204" pitchFamily="34" charset="0"/>
                <a:cs typeface="Calibri" panose="020F0502020204030204" pitchFamily="34" charset="0"/>
                <a:sym typeface="+mn-ea"/>
              </a:rPr>
              <a:t>in impoverished regions</a:t>
            </a:r>
            <a:r>
              <a:rPr lang="en-US" altLang="en-GB" sz="2400" dirty="0" smtClean="0">
                <a:latin typeface="Calibri" panose="020F0502020204030204" pitchFamily="34" charset="0"/>
                <a:cs typeface="Calibri" panose="020F0502020204030204" pitchFamily="34" charset="0"/>
                <a:sym typeface="+mn-ea"/>
              </a:rPr>
              <a:t>; </a:t>
            </a:r>
            <a:r>
              <a:rPr lang="en-GB" altLang="zh-CN" sz="2400" dirty="0" smtClean="0">
                <a:latin typeface="Calibri" panose="020F0502020204030204" pitchFamily="34" charset="0"/>
                <a:cs typeface="Calibri" panose="020F0502020204030204" pitchFamily="34" charset="0"/>
                <a:sym typeface="+mn-ea"/>
              </a:rPr>
              <a:t>suffer from starvation</a:t>
            </a:r>
            <a:r>
              <a:rPr lang="en-US" altLang="en-GB" sz="2400" dirty="0" smtClean="0">
                <a:latin typeface="Calibri" panose="020F0502020204030204" pitchFamily="34" charset="0"/>
                <a:cs typeface="Calibri" panose="020F0502020204030204" pitchFamily="34" charset="0"/>
                <a:sym typeface="+mn-ea"/>
              </a:rPr>
              <a:t>;</a:t>
            </a:r>
            <a:r>
              <a:rPr lang="en-GB" altLang="zh-CN" sz="2400" dirty="0" smtClean="0">
                <a:latin typeface="Calibri" panose="020F0502020204030204" pitchFamily="34" charset="0"/>
                <a:cs typeface="Calibri" panose="020F0502020204030204" pitchFamily="34" charset="0"/>
                <a:sym typeface="+mn-ea"/>
              </a:rPr>
              <a:t>the result of someone's hard work and dedication</a:t>
            </a:r>
            <a:r>
              <a:rPr lang="zh-CN" altLang="en-GB" sz="2400" dirty="0" smtClean="0">
                <a:latin typeface="Calibri" panose="020F0502020204030204" pitchFamily="34" charset="0"/>
                <a:cs typeface="Calibri" panose="020F0502020204030204" pitchFamily="34" charset="0"/>
                <a:sym typeface="+mn-ea"/>
              </a:rPr>
              <a:t>；</a:t>
            </a:r>
            <a:r>
              <a:rPr lang="en-GB" altLang="zh-CN" sz="2400" dirty="0" smtClean="0">
                <a:latin typeface="Calibri" panose="020F0502020204030204" pitchFamily="34" charset="0"/>
                <a:cs typeface="Calibri" panose="020F0502020204030204" pitchFamily="34" charset="0"/>
                <a:sym typeface="+mn-ea"/>
              </a:rPr>
              <a:t> is ingrained in</a:t>
            </a:r>
            <a:endParaRPr kumimoji="0" lang="zh-CN" altLang="en-GB" sz="2400" b="0" i="0" u="none" strike="noStrike" kern="100" cap="none" spc="0" normalizeH="0" baseline="0" noProof="0" dirty="0" smtClean="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192883"/>
            <a:ext cx="7039234" cy="1260632"/>
          </a:xfrm>
          <a:prstGeom prst="rect">
            <a:avLst/>
          </a:prstGeom>
        </p:spPr>
      </p:pic>
      <p:sp>
        <p:nvSpPr>
          <p:cNvPr id="8" name="标题 7"/>
          <p:cNvSpPr>
            <a:spLocks noGrp="1"/>
          </p:cNvSpPr>
          <p:nvPr>
            <p:ph type="title"/>
          </p:nvPr>
        </p:nvSpPr>
        <p:spPr>
          <a:xfrm>
            <a:off x="149903" y="437754"/>
            <a:ext cx="6960922" cy="770890"/>
          </a:xfrm>
        </p:spPr>
        <p:txBody>
          <a:bodyPr>
            <a:normAutofit/>
          </a:bodyPr>
          <a:lstStyle/>
          <a:p>
            <a:pPr algn="l"/>
            <a:r>
              <a:rPr lang="zh-CN" altLang="en-US" sz="2665" b="1" dirty="0">
                <a:solidFill>
                  <a:srgbClr val="1D11B7"/>
                </a:solidFill>
                <a:latin typeface="微软雅黑" panose="020B0503020204020204" pitchFamily="34" charset="-122"/>
                <a:ea typeface="微软雅黑" panose="020B0503020204020204" pitchFamily="34" charset="-122"/>
              </a:rPr>
              <a:t>类似背景</a:t>
            </a:r>
            <a:r>
              <a:rPr lang="en-US" altLang="zh-CN" sz="2665" b="1" dirty="0" smtClean="0">
                <a:solidFill>
                  <a:srgbClr val="1D11B7"/>
                </a:solidFill>
                <a:latin typeface="微软雅黑" panose="020B0503020204020204" pitchFamily="34" charset="-122"/>
                <a:ea typeface="微软雅黑" panose="020B0503020204020204" pitchFamily="34" charset="-122"/>
              </a:rPr>
              <a:t>2</a:t>
            </a:r>
            <a:r>
              <a:rPr lang="zh-CN" altLang="en-US" sz="2665" b="1" dirty="0" smtClean="0">
                <a:solidFill>
                  <a:srgbClr val="1D11B7"/>
                </a:solidFill>
                <a:latin typeface="微软雅黑" panose="020B0503020204020204" pitchFamily="34" charset="-122"/>
                <a:ea typeface="微软雅黑" panose="020B0503020204020204" pitchFamily="34" charset="-122"/>
              </a:rPr>
              <a:t>：</a:t>
            </a:r>
            <a:r>
              <a:rPr lang="en-US" altLang="zh-CN" sz="2665" b="1" dirty="0" smtClean="0">
                <a:solidFill>
                  <a:srgbClr val="1D11B7"/>
                </a:solidFill>
                <a:latin typeface="微软雅黑" panose="020B0503020204020204" pitchFamily="34" charset="-122"/>
                <a:ea typeface="微软雅黑" panose="020B0503020204020204" pitchFamily="34" charset="-122"/>
              </a:rPr>
              <a:t>2022</a:t>
            </a:r>
            <a:r>
              <a:rPr lang="zh-CN" altLang="en-US" sz="2665" b="1" dirty="0" smtClean="0">
                <a:solidFill>
                  <a:srgbClr val="1D11B7"/>
                </a:solidFill>
                <a:latin typeface="微软雅黑" panose="020B0503020204020204" pitchFamily="34" charset="-122"/>
                <a:ea typeface="微软雅黑" panose="020B0503020204020204" pitchFamily="34" charset="-122"/>
              </a:rPr>
              <a:t>年第二学期杭州高二质检</a:t>
            </a:r>
            <a:endParaRPr lang="en-US" altLang="zh-CN" sz="2665" b="1" dirty="0" smtClean="0">
              <a:solidFill>
                <a:srgbClr val="1D11B7"/>
              </a:solidFill>
              <a:latin typeface="微软雅黑" panose="020B0503020204020204" pitchFamily="34" charset="-122"/>
              <a:ea typeface="微软雅黑" panose="020B0503020204020204" pitchFamily="34" charset="-122"/>
            </a:endParaRPr>
          </a:p>
        </p:txBody>
      </p:sp>
      <p:sp>
        <p:nvSpPr>
          <p:cNvPr id="9" name="内容占位符 8"/>
          <p:cNvSpPr>
            <a:spLocks noGrp="1"/>
          </p:cNvSpPr>
          <p:nvPr>
            <p:ph idx="1"/>
          </p:nvPr>
        </p:nvSpPr>
        <p:spPr>
          <a:xfrm>
            <a:off x="150047" y="1453234"/>
            <a:ext cx="11156950" cy="5028211"/>
          </a:xfrm>
        </p:spPr>
        <p:txBody>
          <a:bodyPr>
            <a:normAutofit/>
          </a:bodyPr>
          <a:lstStyle/>
          <a:p>
            <a:pPr indent="0" algn="l" fontAlgn="auto">
              <a:lnSpc>
                <a:spcPts val="3300"/>
              </a:lnSpc>
              <a:buNone/>
            </a:pP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假定你</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是国际学校学生会主席，学校将在下周四举办世界粮食日（</a:t>
            </a:r>
            <a:r>
              <a:rPr lang="en-US" altLang="zh-CN"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World Food Day</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b="1" kern="100" dirty="0">
                <a:latin typeface="微软雅黑" panose="020B0503020204020204" pitchFamily="34" charset="-122"/>
                <a:ea typeface="微软雅黑" panose="020B0503020204020204" pitchFamily="34" charset="-122"/>
                <a:cs typeface="Times New Roman" panose="02020603050405020304" pitchFamily="18" charset="0"/>
              </a:rPr>
              <a:t>庆祝</a:t>
            </a:r>
            <a:r>
              <a:rPr lang="zh-CN" altLang="en-US" b="1" kern="100" dirty="0" smtClean="0">
                <a:latin typeface="微软雅黑" panose="020B0503020204020204" pitchFamily="34" charset="-122"/>
                <a:ea typeface="微软雅黑" panose="020B0503020204020204" pitchFamily="34" charset="-122"/>
                <a:cs typeface="Times New Roman" panose="02020603050405020304" pitchFamily="18" charset="0"/>
              </a:rPr>
              <a:t>活动，请你写一篇英文发言稿，介绍相关情况并倡议师生积极参加，</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内容</a:t>
            </a: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包括：</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活动目的；</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活动内容；</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提出倡议。</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注意：</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词数</a:t>
            </a:r>
            <a:r>
              <a:rPr lang="en-US" altLang="zh-CN"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80</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左右</a:t>
            </a: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r>
              <a:rPr lang="en-US" altLang="zh-CN" sz="2800" b="1"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800" b="1" kern="100" dirty="0" smtClean="0">
                <a:effectLst/>
                <a:latin typeface="微软雅黑" panose="020B0503020204020204" pitchFamily="34" charset="-122"/>
                <a:ea typeface="微软雅黑" panose="020B0503020204020204" pitchFamily="34" charset="-122"/>
                <a:cs typeface="Times New Roman" panose="02020603050405020304" pitchFamily="18" charset="0"/>
              </a:rPr>
              <a:t>在相应位置作答。</a:t>
            </a: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gn="just" fontAlgn="auto">
              <a:lnSpc>
                <a:spcPts val="3300"/>
              </a:lnSpc>
              <a:buNone/>
            </a:pP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657350" lvl="2" indent="0" algn="just" fontAlgn="auto">
              <a:lnSpc>
                <a:spcPts val="3300"/>
              </a:lnSpc>
              <a:buFont typeface="+mj-lt"/>
              <a:buAutoNum type="arabicPeriod"/>
            </a:pPr>
            <a:endParaRPr lang="zh-CN" altLang="en-US" sz="2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linds(horizont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blinds(horizontal)">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blinds(horizontal)">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blinds(horizontal)">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blinds(horizontal)">
                                      <p:cBhvr>
                                        <p:cTn id="3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105" y="193052"/>
            <a:ext cx="2306507" cy="913118"/>
          </a:xfrm>
          <a:prstGeom prst="rect">
            <a:avLst/>
          </a:prstGeom>
        </p:spPr>
      </p:pic>
      <p:sp>
        <p:nvSpPr>
          <p:cNvPr id="2" name="TextBox 1"/>
          <p:cNvSpPr txBox="1"/>
          <p:nvPr/>
        </p:nvSpPr>
        <p:spPr>
          <a:xfrm>
            <a:off x="237172" y="1106170"/>
            <a:ext cx="11717655" cy="4154170"/>
          </a:xfrm>
          <a:prstGeom prst="rect">
            <a:avLst/>
          </a:prstGeom>
          <a:noFill/>
          <a:ln>
            <a:solidFill>
              <a:schemeClr val="accent1"/>
            </a:solidFill>
          </a:ln>
        </p:spPr>
        <p:txBody>
          <a:bodyPr wrap="square" rtlCol="0">
            <a:spAutoFit/>
          </a:bodyPr>
          <a:lstStyle/>
          <a:p>
            <a:pPr indent="266700" algn="just"/>
            <a:r>
              <a:rPr sz="2400" kern="100" dirty="0">
                <a:latin typeface="Calibri" panose="020F0502020204030204" pitchFamily="34" charset="0"/>
                <a:ea typeface="宋体" panose="02010600030101010101" pitchFamily="2" charset="-122"/>
                <a:cs typeface="Calibri" panose="020F0502020204030204" pitchFamily="34" charset="0"/>
              </a:rPr>
              <a:t>In a bid to enhance students' awareness of cherishing food, a variety of activities with the theme of World Food Day are scheduled to be held on campus, which will last for three days.</a:t>
            </a:r>
            <a:endParaRPr sz="2400" kern="100" dirty="0">
              <a:latin typeface="Calibri" panose="020F0502020204030204" pitchFamily="34" charset="0"/>
              <a:ea typeface="宋体" panose="02010600030101010101" pitchFamily="2" charset="-122"/>
              <a:cs typeface="Calibri" panose="020F0502020204030204" pitchFamily="34" charset="0"/>
            </a:endParaRPr>
          </a:p>
          <a:p>
            <a:pPr indent="266700" algn="just"/>
            <a:r>
              <a:rPr sz="2400" kern="100" dirty="0">
                <a:latin typeface="Calibri" panose="020F0502020204030204" pitchFamily="34" charset="0"/>
                <a:ea typeface="宋体" panose="02010600030101010101" pitchFamily="2" charset="-122"/>
                <a:cs typeface="Calibri" panose="020F0502020204030204" pitchFamily="34" charset="0"/>
              </a:rPr>
              <a:t>It is worth mentioning that the ceremony of the activity, where students can get access to the professional speech delivered by a professor from the agriculture university on planting crops. Subsequently, what appeals to me the most is planting crops in our school field, through which I can immerse myself into glee of growing. Moreover, a documentary about food waste is about to be displayed in the school hall, centering on depicting the dire situation of food waste and scarcity.</a:t>
            </a:r>
            <a:endParaRPr sz="2400" kern="100" dirty="0">
              <a:latin typeface="Calibri" panose="020F0502020204030204" pitchFamily="34" charset="0"/>
              <a:ea typeface="宋体" panose="02010600030101010101" pitchFamily="2" charset="-122"/>
              <a:cs typeface="Calibri" panose="020F0502020204030204" pitchFamily="34" charset="0"/>
            </a:endParaRPr>
          </a:p>
          <a:p>
            <a:pPr indent="266700" algn="just"/>
            <a:r>
              <a:rPr sz="2400" kern="100" dirty="0">
                <a:latin typeface="Calibri" panose="020F0502020204030204" pitchFamily="34" charset="0"/>
                <a:ea typeface="宋体" panose="02010600030101010101" pitchFamily="2" charset="-122"/>
                <a:cs typeface="Calibri" panose="020F0502020204030204" pitchFamily="34" charset="0"/>
              </a:rPr>
              <a:t>Through this activity, we are bound to gain a deep insight into how to conduct food preservation. It is through our collective efforts that will arouse people's awareness about the importance of conserving food.</a:t>
            </a:r>
            <a:endParaRPr sz="2400" kern="100" dirty="0">
              <a:latin typeface="Calibri" panose="020F0502020204030204" pitchFamily="34" charset="0"/>
              <a:ea typeface="宋体" panose="02010600030101010101" pitchFamily="2" charset="-122"/>
              <a:cs typeface="Calibri" panose="020F0502020204030204" pitchFamily="34" charset="0"/>
            </a:endParaRPr>
          </a:p>
        </p:txBody>
      </p:sp>
      <p:sp>
        <p:nvSpPr>
          <p:cNvPr id="4" name="标题 7"/>
          <p:cNvSpPr txBox="1"/>
          <p:nvPr/>
        </p:nvSpPr>
        <p:spPr>
          <a:xfrm>
            <a:off x="840105" y="335280"/>
            <a:ext cx="2306507"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下水</a:t>
            </a:r>
            <a:r>
              <a:rPr lang="zh-CN" altLang="en-US" sz="4000" b="1" dirty="0" smtClean="0">
                <a:solidFill>
                  <a:srgbClr val="1D11B7"/>
                </a:solidFill>
                <a:latin typeface="微软雅黑" panose="020B0503020204020204" pitchFamily="34" charset="-122"/>
                <a:ea typeface="微软雅黑" panose="020B0503020204020204" pitchFamily="34" charset="-122"/>
              </a:rPr>
              <a:t>作文</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237172" y="5507375"/>
            <a:ext cx="11717656" cy="1198880"/>
          </a:xfrm>
          <a:prstGeom prst="rect">
            <a:avLst/>
          </a:prstGeom>
          <a:noFill/>
        </p:spPr>
        <p:txBody>
          <a:bodyPr wrap="square">
            <a:spAutoFit/>
          </a:bodyPr>
          <a:lstStyle/>
          <a:p>
            <a:pPr algn="just"/>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词块积累：</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enhance students’ awareness of</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cherish food</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with the theme of</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be scheduled to be held</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sz="2400" kern="100" dirty="0">
                <a:latin typeface="Calibri" panose="020F0502020204030204" pitchFamily="34" charset="0"/>
                <a:ea typeface="宋体" panose="02010600030101010101" pitchFamily="2" charset="-122"/>
                <a:cs typeface="Calibri" panose="020F0502020204030204" pitchFamily="34" charset="0"/>
                <a:sym typeface="+mn-ea"/>
              </a:rPr>
              <a:t>depicting the dire situation</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sz="2400" kern="100" dirty="0">
                <a:latin typeface="Calibri" panose="020F0502020204030204" pitchFamily="34" charset="0"/>
                <a:ea typeface="宋体" panose="02010600030101010101" pitchFamily="2" charset="-122"/>
                <a:cs typeface="Calibri" panose="020F0502020204030204" pitchFamily="34" charset="0"/>
                <a:sym typeface="+mn-ea"/>
              </a:rPr>
              <a:t>food waste and scarcity</a:t>
            </a:r>
            <a:r>
              <a:rPr lang="en-US" sz="2400" kern="100" dirty="0">
                <a:latin typeface="Calibri" panose="020F0502020204030204" pitchFamily="34" charset="0"/>
                <a:ea typeface="宋体" panose="02010600030101010101" pitchFamily="2" charset="-122"/>
                <a:cs typeface="Calibri" panose="020F0502020204030204" pitchFamily="34" charset="0"/>
                <a:sym typeface="+mn-ea"/>
              </a:rPr>
              <a:t>; </a:t>
            </a:r>
            <a:r>
              <a:rPr lang="en-US" sz="2400" kern="100" dirty="0">
                <a:effectLst/>
                <a:latin typeface="Calibri" panose="020F0502020204030204" pitchFamily="34" charset="0"/>
                <a:ea typeface="宋体" panose="02010600030101010101" pitchFamily="2" charset="-122"/>
                <a:cs typeface="Calibri" panose="020F0502020204030204" pitchFamily="34" charset="0"/>
              </a:rPr>
              <a:t>gain a deep insight into; </a:t>
            </a:r>
            <a:r>
              <a:rPr sz="2400" kern="100" dirty="0">
                <a:latin typeface="Calibri" panose="020F0502020204030204" pitchFamily="34" charset="0"/>
                <a:ea typeface="宋体" panose="02010600030101010101" pitchFamily="2" charset="-122"/>
                <a:cs typeface="Calibri" panose="020F0502020204030204" pitchFamily="34" charset="0"/>
                <a:sym typeface="+mn-ea"/>
              </a:rPr>
              <a:t>collective efforts</a:t>
            </a:r>
            <a:r>
              <a:rPr lang="en-US" sz="2400" kern="100" dirty="0">
                <a:effectLst/>
                <a:latin typeface="Calibri" panose="020F0502020204030204" pitchFamily="34" charset="0"/>
                <a:ea typeface="宋体" panose="02010600030101010101" pitchFamily="2" charset="-122"/>
                <a:cs typeface="Calibri" panose="020F0502020204030204" pitchFamily="34" charset="0"/>
              </a:rPr>
              <a:t>; conserve food</a:t>
            </a:r>
            <a:endParaRPr lang="en-US" sz="2400" kern="100" dirty="0">
              <a:effectLst/>
              <a:latin typeface="Calibri" panose="020F0502020204030204" pitchFamily="34" charset="0"/>
              <a:ea typeface="等线" panose="02010600030101010101" pitchFamily="2" charset="-122"/>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975" y="1000390"/>
            <a:ext cx="12242869" cy="5835600"/>
          </a:xfrm>
          <a:prstGeom prst="rect">
            <a:avLst/>
          </a:prstGeom>
        </p:spPr>
      </p:pic>
      <p:sp>
        <p:nvSpPr>
          <p:cNvPr id="6" name="文本框 5"/>
          <p:cNvSpPr txBox="1"/>
          <p:nvPr/>
        </p:nvSpPr>
        <p:spPr>
          <a:xfrm>
            <a:off x="478971" y="1314994"/>
            <a:ext cx="11303726" cy="4831080"/>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1.heightening /increasing students' awareness of</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2.strengthening students' knowledge about</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3.promoting a greater sense of awareness among students about</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4.treasure and respect food</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5.hold food in high regard</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6.centered around/Having the topic of/With a focus on</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7.store food properly to extend its shelf life and prevent spoilage</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8.donate excess food to local food banks or community organizations</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r>
              <a:rPr lang="en-US" altLang="zh-CN" sz="2800" b="1">
                <a:solidFill>
                  <a:prstClr val="black"/>
                </a:solidFill>
                <a:latin typeface="Calibri" panose="020F0502020204030204"/>
                <a:ea typeface="宋体" panose="02010600030101010101" pitchFamily="2" charset="-122"/>
              </a:rPr>
              <a:t>9.reduce food waste by planning meals and making a shopping list before 10.going grocery shopping</a:t>
            </a:r>
            <a:endParaRPr lang="en-US" altLang="zh-CN" sz="2800" b="1">
              <a:solidFill>
                <a:prstClr val="black"/>
              </a:solidFill>
              <a:latin typeface="Calibri" panose="020F0502020204030204"/>
              <a:ea typeface="宋体" panose="02010600030101010101" pitchFamily="2" charset="-122"/>
            </a:endParaRPr>
          </a:p>
          <a:p>
            <a:pPr marR="0" lvl="0" algn="l" defTabSz="914400" rtl="0" eaLnBrk="1" fontAlgn="auto" latinLnBrk="0" hangingPunct="1">
              <a:lnSpc>
                <a:spcPct val="100000"/>
              </a:lnSpc>
              <a:spcBef>
                <a:spcPts val="0"/>
              </a:spcBef>
              <a:spcAft>
                <a:spcPts val="0"/>
              </a:spcAft>
              <a:buClrTx/>
              <a:buSzTx/>
              <a:defRPr/>
            </a:pPr>
            <a:endParaRPr lang="en-US" altLang="zh-CN" sz="2800" b="1">
              <a:solidFill>
                <a:prstClr val="black"/>
              </a:solidFill>
              <a:latin typeface="Calibri" panose="020F0502020204030204"/>
              <a:ea typeface="宋体" panose="02010600030101010101" pitchFamily="2" charset="-122"/>
            </a:endParaRP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105" y="193052"/>
            <a:ext cx="2306506" cy="913118"/>
          </a:xfrm>
          <a:prstGeom prst="rect">
            <a:avLst/>
          </a:prstGeom>
        </p:spPr>
      </p:pic>
      <p:sp>
        <p:nvSpPr>
          <p:cNvPr id="7" name="标题 7"/>
          <p:cNvSpPr txBox="1"/>
          <p:nvPr/>
        </p:nvSpPr>
        <p:spPr>
          <a:xfrm>
            <a:off x="840104" y="370911"/>
            <a:ext cx="2306507" cy="629479"/>
          </a:xfrm>
          <a:prstGeom prst="rect">
            <a:avLst/>
          </a:prstGeom>
        </p:spPr>
        <p:txBody>
          <a:bodyPr>
            <a:normAutofit fontScale="85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1" i="0" u="none" strike="noStrike" kern="1200" cap="none" spc="0" normalizeH="0" baseline="0" noProof="0" dirty="0">
                <a:ln w="12700">
                  <a:solidFill>
                    <a:srgbClr val="A5A5A5">
                      <a:lumMod val="50000"/>
                    </a:srgbClr>
                  </a:solidFill>
                  <a:prstDash val="solid"/>
                </a:ln>
                <a:solidFill>
                  <a:srgbClr val="0070C0"/>
                </a:solidFill>
                <a:effectLst>
                  <a:innerShdw blurRad="177800">
                    <a:srgbClr val="A5A5A5">
                      <a:lumMod val="50000"/>
                    </a:srgbClr>
                  </a:innerShdw>
                </a:effectLst>
                <a:uLnTx/>
                <a:uFillTx/>
                <a:latin typeface="Calibri" panose="020F0502020204030204"/>
                <a:ea typeface="宋体" panose="02010600030101010101" pitchFamily="2" charset="-122"/>
                <a:cs typeface="+mn-cs"/>
              </a:rPr>
              <a:t>词汇积累</a:t>
            </a:r>
            <a:endParaRPr kumimoji="0" lang="zh-CN" altLang="en-US" sz="4000" b="1" i="0" u="none" strike="noStrike" kern="1200" cap="none" spc="0" normalizeH="0" baseline="0" noProof="0" dirty="0">
              <a:ln w="12700">
                <a:solidFill>
                  <a:srgbClr val="A5A5A5">
                    <a:lumMod val="50000"/>
                  </a:srgbClr>
                </a:solidFill>
                <a:prstDash val="solid"/>
              </a:ln>
              <a:solidFill>
                <a:srgbClr val="0070C0"/>
              </a:solidFill>
              <a:effectLst>
                <a:innerShdw blurRad="177800">
                  <a:srgbClr val="A5A5A5">
                    <a:lumMod val="50000"/>
                  </a:srgbClr>
                </a:innerShdw>
              </a:effectLst>
              <a:uLnTx/>
              <a:uFillTx/>
              <a:latin typeface="Calibri" panose="020F0502020204030204"/>
              <a:ea typeface="宋体" panose="02010600030101010101" pitchFamily="2" charset="-122"/>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665220" y="2415540"/>
            <a:ext cx="4164330" cy="1198880"/>
          </a:xfrm>
          <a:prstGeom prst="rect">
            <a:avLst/>
          </a:prstGeom>
          <a:noFill/>
          <a:ln>
            <a:noFill/>
          </a:ln>
        </p:spPr>
        <p:txBody>
          <a:bodyPr wrap="none" rtlCol="0" anchor="t">
            <a:spAutoFit/>
          </a:bodyPr>
          <a:p>
            <a:pPr algn="ctr"/>
            <a:r>
              <a:rPr lang="en-US" altLang="zh-CN" sz="7200" b="1">
                <a:solidFill>
                  <a:schemeClr val="accent1"/>
                </a:solidFill>
                <a:effectLst>
                  <a:outerShdw blurRad="38100" dist="25400" dir="5400000" algn="ctr" rotWithShape="0">
                    <a:srgbClr val="6E747A">
                      <a:alpha val="43000"/>
                      <a:alpha val="43000"/>
                    </a:srgbClr>
                  </a:outerShdw>
                </a:effectLst>
              </a:rPr>
              <a:t>Thank You</a:t>
            </a:r>
            <a:endParaRPr lang="en-US" altLang="zh-CN" sz="7200" b="1">
              <a:solidFill>
                <a:schemeClr val="accent1"/>
              </a:solidFill>
              <a:effectLst>
                <a:outerShdw blurRad="38100" dist="25400" dir="5400000" algn="ctr" rotWithShape="0">
                  <a:srgbClr val="6E747A">
                    <a:alpha val="43000"/>
                    <a:alpha val="43000"/>
                  </a:srgbClr>
                </a:outerShdw>
              </a:effectLs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等腰三角形 2"/>
          <p:cNvSpPr/>
          <p:nvPr>
            <p:custDataLst>
              <p:tags r:id="rId1"/>
            </p:custDataLst>
          </p:nvPr>
        </p:nvSpPr>
        <p:spPr>
          <a:xfrm>
            <a:off x="-6985" y="2734945"/>
            <a:ext cx="4208145" cy="4139565"/>
          </a:xfrm>
          <a:prstGeom prst="triangle">
            <a:avLst>
              <a:gd name="adj" fmla="val 0"/>
            </a:avLst>
          </a:prstGeom>
          <a:solidFill>
            <a:srgbClr val="213A66"/>
          </a:solidFill>
          <a:ln w="76200">
            <a:noFill/>
            <a:miter lim="800000"/>
          </a:ln>
          <a:effectLst>
            <a:outerShdw blurRad="127000" dist="38100" dir="2700000" algn="tl">
              <a:srgbClr val="000000">
                <a:alpha val="20000"/>
              </a:srgbClr>
            </a:outerShdw>
          </a:effectLst>
        </p:spPr>
        <p:txBody>
          <a:bodyPr anchor="ctr" anchorCtr="0"/>
          <a:lstStyle>
            <a:defPPr>
              <a:defRPr lang="zh-CN"/>
            </a:defPPr>
            <a:lvl1pPr marL="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marL="0" marR="0" lvl="0" indent="0" algn="ctr" eaLnBrk="1" fontAlgn="base" hangingPunct="1">
              <a:buClrTx/>
              <a:buFontTx/>
            </a:pPr>
            <a:endParaRPr lang="zh-CN" altLang="en-US" sz="1800">
              <a:solidFill>
                <a:srgbClr val="FFFFFF"/>
              </a:solidFill>
              <a:latin typeface="字魂45号-冰宇雅宋"/>
              <a:ea typeface="字魂45号-冰宇雅宋"/>
            </a:endParaRPr>
          </a:p>
        </p:txBody>
      </p:sp>
      <p:sp>
        <p:nvSpPr>
          <p:cNvPr id="4" name="等腰三角形 2"/>
          <p:cNvSpPr/>
          <p:nvPr>
            <p:custDataLst>
              <p:tags r:id="rId2"/>
            </p:custDataLst>
          </p:nvPr>
        </p:nvSpPr>
        <p:spPr>
          <a:xfrm rot="10800000">
            <a:off x="9884410" y="8255"/>
            <a:ext cx="2291080" cy="2480310"/>
          </a:xfrm>
          <a:prstGeom prst="triangle">
            <a:avLst>
              <a:gd name="adj" fmla="val 0"/>
            </a:avLst>
          </a:prstGeom>
          <a:solidFill>
            <a:srgbClr val="213A66"/>
          </a:solidFill>
          <a:ln w="76200">
            <a:noFill/>
            <a:miter lim="800000"/>
          </a:ln>
          <a:effectLst>
            <a:outerShdw blurRad="127000" dist="38100" dir="2700000" algn="tl">
              <a:srgbClr val="000000">
                <a:alpha val="20000"/>
              </a:srgbClr>
            </a:outerShdw>
          </a:effectLst>
        </p:spPr>
        <p:txBody>
          <a:bodyPr anchor="ctr" anchorCtr="0"/>
          <a:lstStyle>
            <a:defPPr>
              <a:defRPr lang="zh-CN"/>
            </a:defPPr>
            <a:lvl1pPr marL="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marL="0" marR="0" lvl="0" indent="0" algn="ctr" eaLnBrk="1" fontAlgn="base" hangingPunct="1">
              <a:buClrTx/>
              <a:buFontTx/>
            </a:pPr>
            <a:endParaRPr lang="zh-CN" altLang="en-US" sz="1800">
              <a:solidFill>
                <a:srgbClr val="FFFFFF"/>
              </a:solidFill>
              <a:latin typeface="字魂45号-冰宇雅宋"/>
              <a:ea typeface="字魂45号-冰宇雅宋"/>
            </a:endParaRPr>
          </a:p>
        </p:txBody>
      </p:sp>
      <p:sp>
        <p:nvSpPr>
          <p:cNvPr id="3" name="标题 1"/>
          <p:cNvSpPr txBox="1"/>
          <p:nvPr/>
        </p:nvSpPr>
        <p:spPr>
          <a:xfrm>
            <a:off x="643890" y="1485900"/>
            <a:ext cx="11246485" cy="276479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altLang="zh-CN" sz="5400" b="1" dirty="0">
                <a:solidFill>
                  <a:schemeClr val="accent5">
                    <a:lumMod val="75000"/>
                  </a:schemeClr>
                </a:solidFill>
                <a:latin typeface="微软雅黑" panose="020B0503020204020204" pitchFamily="34" charset="-122"/>
                <a:ea typeface="微软雅黑" panose="020B0503020204020204" pitchFamily="34" charset="-122"/>
              </a:rPr>
              <a:t>2023</a:t>
            </a:r>
            <a:r>
              <a:rPr lang="zh-CN" altLang="en-US" sz="5400" b="1" dirty="0">
                <a:solidFill>
                  <a:schemeClr val="accent5">
                    <a:lumMod val="75000"/>
                  </a:schemeClr>
                </a:solidFill>
                <a:latin typeface="微软雅黑" panose="020B0503020204020204" pitchFamily="34" charset="-122"/>
                <a:ea typeface="微软雅黑" panose="020B0503020204020204" pitchFamily="34" charset="-122"/>
              </a:rPr>
              <a:t>年</a:t>
            </a:r>
            <a:r>
              <a:rPr lang="en-US" altLang="zh-CN" sz="5400" b="1" dirty="0">
                <a:solidFill>
                  <a:schemeClr val="accent5">
                    <a:lumMod val="75000"/>
                  </a:schemeClr>
                </a:solidFill>
                <a:latin typeface="微软雅黑" panose="020B0503020204020204" pitchFamily="34" charset="-122"/>
                <a:ea typeface="微软雅黑" panose="020B0503020204020204" pitchFamily="34" charset="-122"/>
              </a:rPr>
              <a:t>12</a:t>
            </a:r>
            <a:r>
              <a:rPr lang="zh-CN" altLang="en-US" sz="5400" b="1" dirty="0">
                <a:solidFill>
                  <a:schemeClr val="accent5">
                    <a:lumMod val="75000"/>
                  </a:schemeClr>
                </a:solidFill>
                <a:latin typeface="微软雅黑" panose="020B0503020204020204" pitchFamily="34" charset="-122"/>
                <a:ea typeface="微软雅黑" panose="020B0503020204020204" pitchFamily="34" charset="-122"/>
              </a:rPr>
              <a:t>月</a:t>
            </a:r>
            <a:br>
              <a:rPr lang="en-US" altLang="zh-CN" sz="5400" b="1" dirty="0">
                <a:solidFill>
                  <a:schemeClr val="accent5">
                    <a:lumMod val="75000"/>
                  </a:schemeClr>
                </a:solidFill>
                <a:latin typeface="微软雅黑" panose="020B0503020204020204" pitchFamily="34" charset="-122"/>
                <a:ea typeface="微软雅黑" panose="020B0503020204020204" pitchFamily="34" charset="-122"/>
              </a:rPr>
            </a:br>
            <a:r>
              <a:rPr lang="zh-CN" altLang="en-US" sz="5400" b="1" dirty="0">
                <a:solidFill>
                  <a:schemeClr val="accent5">
                    <a:lumMod val="75000"/>
                  </a:schemeClr>
                </a:solidFill>
                <a:latin typeface="微软雅黑" panose="020B0503020204020204" pitchFamily="34" charset="-122"/>
                <a:ea typeface="微软雅黑" panose="020B0503020204020204" pitchFamily="34" charset="-122"/>
              </a:rPr>
              <a:t>对学校的“世界粮食日”活动报道</a:t>
            </a:r>
            <a:endParaRPr lang="zh-CN" altLang="en-US" sz="5400" b="1" dirty="0">
              <a:solidFill>
                <a:schemeClr val="accent5">
                  <a:lumMod val="75000"/>
                </a:schemeClr>
              </a:solidFill>
              <a:latin typeface="微软雅黑" panose="020B0503020204020204" pitchFamily="34" charset="-122"/>
              <a:ea typeface="微软雅黑" panose="020B0503020204020204" pitchFamily="34" charset="-122"/>
            </a:endParaRPr>
          </a:p>
          <a:p>
            <a:pPr algn="ctr">
              <a:lnSpc>
                <a:spcPct val="100000"/>
              </a:lnSpc>
            </a:pPr>
            <a:r>
              <a:rPr lang="en-US" altLang="zh-CN" sz="5400" b="1" dirty="0">
                <a:solidFill>
                  <a:schemeClr val="accent5">
                    <a:lumMod val="75000"/>
                  </a:schemeClr>
                </a:solidFill>
                <a:latin typeface="微软雅黑" panose="020B0503020204020204" pitchFamily="34" charset="-122"/>
                <a:ea typeface="微软雅黑" panose="020B0503020204020204" pitchFamily="34" charset="-122"/>
              </a:rPr>
              <a:t>——</a:t>
            </a:r>
            <a:r>
              <a:rPr lang="zh-CN" altLang="en-US" sz="5400" b="1" dirty="0">
                <a:solidFill>
                  <a:schemeClr val="accent5">
                    <a:lumMod val="75000"/>
                  </a:schemeClr>
                </a:solidFill>
                <a:latin typeface="微软雅黑" panose="020B0503020204020204" pitchFamily="34" charset="-122"/>
                <a:ea typeface="微软雅黑" panose="020B0503020204020204" pitchFamily="34" charset="-122"/>
              </a:rPr>
              <a:t>金丽衢十二校联考应用文讲评</a:t>
            </a:r>
            <a:endParaRPr lang="zh-CN" altLang="en-US" sz="5400" b="1" dirty="0">
              <a:solidFill>
                <a:schemeClr val="accent5">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55652" y="192883"/>
            <a:ext cx="2390960" cy="1055346"/>
          </a:xfrm>
          <a:prstGeom prst="rect">
            <a:avLst/>
          </a:prstGeom>
        </p:spPr>
      </p:pic>
      <p:sp>
        <p:nvSpPr>
          <p:cNvPr id="8" name="标题 7"/>
          <p:cNvSpPr>
            <a:spLocks noGrp="1"/>
          </p:cNvSpPr>
          <p:nvPr>
            <p:ph type="title"/>
          </p:nvPr>
        </p:nvSpPr>
        <p:spPr>
          <a:xfrm>
            <a:off x="840105" y="335280"/>
            <a:ext cx="2306507" cy="770890"/>
          </a:xfrm>
        </p:spPr>
        <p:txBody>
          <a:bodyPr>
            <a:normAutofit/>
          </a:bodyPr>
          <a:lstStyle/>
          <a:p>
            <a:pPr algn="l"/>
            <a:r>
              <a:rPr lang="zh-CN" altLang="en-US" sz="4000" b="1" dirty="0">
                <a:solidFill>
                  <a:srgbClr val="1D11B7"/>
                </a:solidFill>
                <a:latin typeface="微软雅黑" panose="020B0503020204020204" pitchFamily="34" charset="-122"/>
                <a:ea typeface="微软雅黑" panose="020B0503020204020204" pitchFamily="34" charset="-122"/>
              </a:rPr>
              <a:t>试题呈现</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9" name="内容占位符 8"/>
          <p:cNvSpPr>
            <a:spLocks noGrp="1"/>
          </p:cNvSpPr>
          <p:nvPr>
            <p:ph idx="1"/>
          </p:nvPr>
        </p:nvSpPr>
        <p:spPr>
          <a:xfrm>
            <a:off x="755652" y="1248229"/>
            <a:ext cx="11156950" cy="4848860"/>
          </a:xfrm>
        </p:spPr>
        <p:txBody>
          <a:bodyPr>
            <a:normAutofit/>
          </a:bodyPr>
          <a:lstStyle/>
          <a:p>
            <a:pPr indent="0" algn="l" fontAlgn="auto">
              <a:lnSpc>
                <a:spcPts val="3840"/>
              </a:lnSpc>
              <a:buNone/>
            </a:pPr>
            <a:r>
              <a:rPr lang="zh-CN" altLang="en-US" b="1" kern="100" dirty="0">
                <a:effectLst/>
                <a:latin typeface="Calibri" panose="020F0502020204030204" pitchFamily="34" charset="0"/>
                <a:ea typeface="微软雅黑" panose="020B0503020204020204" pitchFamily="34" charset="-122"/>
                <a:cs typeface="Calibri" panose="020F0502020204030204" pitchFamily="34" charset="0"/>
              </a:rPr>
              <a:t>10月16日是世界粮食日(World Food Day)，你校为了提高学生珍惜粮食的意识举办了一系列活动。假定你是校英语报的记者，请你为校英语报写一篇活动报道。</a:t>
            </a:r>
            <a:endParaRPr lang="zh-CN" altLang="en-US" b="1" kern="100" dirty="0">
              <a:effectLst/>
              <a:latin typeface="Calibri" panose="020F0502020204030204" pitchFamily="34" charset="0"/>
              <a:ea typeface="微软雅黑" panose="020B0503020204020204" pitchFamily="34" charset="-122"/>
              <a:cs typeface="Calibri" panose="020F0502020204030204" pitchFamily="34" charset="0"/>
            </a:endParaRPr>
          </a:p>
          <a:p>
            <a:pPr indent="0" algn="l" fontAlgn="auto">
              <a:lnSpc>
                <a:spcPts val="3840"/>
              </a:lnSpc>
              <a:buNone/>
            </a:pPr>
            <a:r>
              <a:rPr lang="en-US" altLang="zh-CN" b="1" kern="100" dirty="0">
                <a:effectLst/>
                <a:latin typeface="Calibri" panose="020F0502020204030204" pitchFamily="34" charset="0"/>
                <a:ea typeface="微软雅黑" panose="020B0503020204020204" pitchFamily="34" charset="-122"/>
                <a:cs typeface="Calibri" panose="020F0502020204030204" pitchFamily="34" charset="0"/>
              </a:rPr>
              <a:t>1. </a:t>
            </a:r>
            <a:r>
              <a:rPr lang="zh-CN" altLang="en-US" b="1" kern="100" dirty="0">
                <a:effectLst/>
                <a:latin typeface="Calibri" panose="020F0502020204030204" pitchFamily="34" charset="0"/>
                <a:ea typeface="微软雅黑" panose="020B0503020204020204" pitchFamily="34" charset="-122"/>
                <a:cs typeface="Calibri" panose="020F0502020204030204" pitchFamily="34" charset="0"/>
              </a:rPr>
              <a:t>活动过程；</a:t>
            </a:r>
            <a:endParaRPr lang="zh-CN" altLang="en-US" b="1" kern="100" dirty="0">
              <a:effectLst/>
              <a:latin typeface="Calibri" panose="020F0502020204030204" pitchFamily="34" charset="0"/>
              <a:ea typeface="微软雅黑" panose="020B0503020204020204" pitchFamily="34" charset="-122"/>
              <a:cs typeface="Calibri" panose="020F0502020204030204" pitchFamily="34" charset="0"/>
            </a:endParaRPr>
          </a:p>
          <a:p>
            <a:pPr indent="0" algn="l" fontAlgn="auto">
              <a:lnSpc>
                <a:spcPts val="3840"/>
              </a:lnSpc>
              <a:buNone/>
            </a:pPr>
            <a:r>
              <a:rPr lang="en-US" altLang="zh-CN" b="1" kern="100" dirty="0">
                <a:effectLst/>
                <a:latin typeface="Calibri" panose="020F0502020204030204" pitchFamily="34" charset="0"/>
                <a:ea typeface="微软雅黑" panose="020B0503020204020204" pitchFamily="34" charset="-122"/>
                <a:cs typeface="Calibri" panose="020F0502020204030204" pitchFamily="34" charset="0"/>
              </a:rPr>
              <a:t>2. </a:t>
            </a:r>
            <a:r>
              <a:rPr lang="zh-CN" altLang="en-US" b="1" kern="100" dirty="0">
                <a:effectLst/>
                <a:latin typeface="Calibri" panose="020F0502020204030204" pitchFamily="34" charset="0"/>
                <a:ea typeface="微软雅黑" panose="020B0503020204020204" pitchFamily="34" charset="-122"/>
                <a:cs typeface="Calibri" panose="020F0502020204030204" pitchFamily="34" charset="0"/>
              </a:rPr>
              <a:t>活动反响。</a:t>
            </a:r>
            <a:endParaRPr lang="zh-CN" altLang="en-US" b="1" kern="100" dirty="0">
              <a:effectLst/>
              <a:latin typeface="Calibri" panose="020F0502020204030204" pitchFamily="34" charset="0"/>
              <a:ea typeface="微软雅黑" panose="020B0503020204020204" pitchFamily="34" charset="-122"/>
              <a:cs typeface="Calibri" panose="020F0502020204030204" pitchFamily="34" charset="0"/>
            </a:endParaRPr>
          </a:p>
          <a:p>
            <a:pPr indent="0" algn="l" fontAlgn="auto">
              <a:lnSpc>
                <a:spcPts val="3840"/>
              </a:lnSpc>
              <a:buNone/>
            </a:pPr>
            <a:r>
              <a:rPr lang="zh-CN" altLang="en-US" b="1" kern="100" dirty="0">
                <a:effectLst/>
                <a:latin typeface="Calibri" panose="020F0502020204030204" pitchFamily="34" charset="0"/>
                <a:ea typeface="微软雅黑" panose="020B0503020204020204" pitchFamily="34" charset="-122"/>
                <a:cs typeface="Calibri" panose="020F0502020204030204" pitchFamily="34" charset="0"/>
              </a:rPr>
              <a:t>注意：</a:t>
            </a:r>
            <a:endParaRPr lang="zh-CN" altLang="en-US" b="1" kern="100" dirty="0">
              <a:effectLst/>
              <a:latin typeface="Calibri" panose="020F0502020204030204" pitchFamily="34" charset="0"/>
              <a:ea typeface="微软雅黑" panose="020B0503020204020204" pitchFamily="34" charset="-122"/>
              <a:cs typeface="Calibri" panose="020F0502020204030204" pitchFamily="34" charset="0"/>
            </a:endParaRPr>
          </a:p>
          <a:p>
            <a:pPr indent="0" algn="l" fontAlgn="auto">
              <a:lnSpc>
                <a:spcPts val="3840"/>
              </a:lnSpc>
              <a:buNone/>
            </a:pPr>
            <a:r>
              <a:rPr lang="en-US" altLang="zh-CN" b="1" kern="100" dirty="0">
                <a:effectLst/>
                <a:latin typeface="Calibri" panose="020F0502020204030204" pitchFamily="34" charset="0"/>
                <a:ea typeface="微软雅黑" panose="020B0503020204020204" pitchFamily="34" charset="-122"/>
                <a:cs typeface="Calibri" panose="020F0502020204030204" pitchFamily="34" charset="0"/>
              </a:rPr>
              <a:t>1. </a:t>
            </a:r>
            <a:r>
              <a:rPr lang="zh-CN" altLang="en-US" b="1" kern="100" dirty="0">
                <a:effectLst/>
                <a:latin typeface="Calibri" panose="020F0502020204030204" pitchFamily="34" charset="0"/>
                <a:ea typeface="微软雅黑" panose="020B0503020204020204" pitchFamily="34" charset="-122"/>
                <a:cs typeface="Calibri" panose="020F0502020204030204" pitchFamily="34" charset="0"/>
              </a:rPr>
              <a:t>写作词数应为</a:t>
            </a:r>
            <a:r>
              <a:rPr lang="en-US" altLang="zh-CN" b="1" kern="100" dirty="0">
                <a:effectLst/>
                <a:latin typeface="Calibri" panose="020F0502020204030204" pitchFamily="34" charset="0"/>
                <a:ea typeface="微软雅黑" panose="020B0503020204020204" pitchFamily="34" charset="-122"/>
                <a:cs typeface="Calibri" panose="020F0502020204030204" pitchFamily="34" charset="0"/>
              </a:rPr>
              <a:t>80</a:t>
            </a:r>
            <a:r>
              <a:rPr lang="zh-CN" altLang="en-US" b="1" kern="100" dirty="0">
                <a:effectLst/>
                <a:latin typeface="Calibri" panose="020F0502020204030204" pitchFamily="34" charset="0"/>
                <a:ea typeface="微软雅黑" panose="020B0503020204020204" pitchFamily="34" charset="-122"/>
                <a:cs typeface="Calibri" panose="020F0502020204030204" pitchFamily="34" charset="0"/>
              </a:rPr>
              <a:t>左右；</a:t>
            </a:r>
            <a:endParaRPr lang="zh-CN" altLang="en-US" b="1" kern="100" dirty="0">
              <a:effectLst/>
              <a:latin typeface="Calibri" panose="020F0502020204030204" pitchFamily="34" charset="0"/>
              <a:ea typeface="微软雅黑" panose="020B0503020204020204" pitchFamily="34" charset="-122"/>
              <a:cs typeface="Calibri" panose="020F0502020204030204" pitchFamily="34" charset="0"/>
            </a:endParaRPr>
          </a:p>
          <a:p>
            <a:pPr indent="0" algn="l" fontAlgn="auto">
              <a:lnSpc>
                <a:spcPts val="3840"/>
              </a:lnSpc>
              <a:buNone/>
            </a:pPr>
            <a:r>
              <a:rPr lang="en-US" altLang="zh-CN" b="1" kern="100" dirty="0">
                <a:effectLst/>
                <a:latin typeface="Calibri" panose="020F0502020204030204" pitchFamily="34" charset="0"/>
                <a:ea typeface="微软雅黑" panose="020B0503020204020204" pitchFamily="34" charset="-122"/>
                <a:cs typeface="Calibri" panose="020F0502020204030204" pitchFamily="34" charset="0"/>
              </a:rPr>
              <a:t>2. </a:t>
            </a:r>
            <a:r>
              <a:rPr lang="zh-CN" altLang="en-US" b="1" kern="100" dirty="0">
                <a:effectLst/>
                <a:latin typeface="Calibri" panose="020F0502020204030204" pitchFamily="34" charset="0"/>
                <a:ea typeface="微软雅黑" panose="020B0503020204020204" pitchFamily="34" charset="-122"/>
                <a:cs typeface="Calibri" panose="020F0502020204030204" pitchFamily="34" charset="0"/>
              </a:rPr>
              <a:t>请按如下格式在答题卡的相应位置作答。</a:t>
            </a:r>
            <a:endParaRPr lang="zh-CN" altLang="en-US" b="1" kern="100" dirty="0">
              <a:effectLst/>
              <a:latin typeface="Calibri" panose="020F0502020204030204" pitchFamily="34" charset="0"/>
              <a:ea typeface="微软雅黑" panose="020B0503020204020204" pitchFamily="34" charset="-122"/>
              <a:cs typeface="Calibri" panose="020F0502020204030204" pitchFamily="34" charset="0"/>
            </a:endParaRPr>
          </a:p>
          <a:p>
            <a:pPr indent="0" algn="ctr">
              <a:lnSpc>
                <a:spcPts val="3840"/>
              </a:lnSpc>
              <a:buNone/>
            </a:pPr>
            <a:endParaRPr lang="zh-CN" altLang="zh-CN" b="1" kern="100" dirty="0">
              <a:effectLst/>
              <a:latin typeface="Calibri" panose="020F0502020204030204" pitchFamily="34" charset="0"/>
              <a:ea typeface="等线" panose="02010600030101010101" pitchFamily="2" charset="-122"/>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105" y="193052"/>
            <a:ext cx="1244189" cy="913118"/>
          </a:xfrm>
          <a:prstGeom prst="rect">
            <a:avLst/>
          </a:prstGeom>
        </p:spPr>
      </p:pic>
      <p:sp>
        <p:nvSpPr>
          <p:cNvPr id="7" name="文本框 6"/>
          <p:cNvSpPr txBox="1"/>
          <p:nvPr/>
        </p:nvSpPr>
        <p:spPr>
          <a:xfrm>
            <a:off x="1115378" y="1446115"/>
            <a:ext cx="1937832" cy="4459041"/>
          </a:xfrm>
          <a:prstGeom prst="rect">
            <a:avLst/>
          </a:prstGeom>
          <a:noFill/>
        </p:spPr>
        <p:txBody>
          <a:bodyPr wrap="square" rtlCol="0">
            <a:spAutoFit/>
          </a:bodyPr>
          <a:lstStyle/>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体裁：</a:t>
            </a:r>
            <a:endParaRPr lang="zh-CN" altLang="en-US" sz="2400" b="1" dirty="0">
              <a:solidFill>
                <a:prstClr val="black"/>
              </a:solidFill>
              <a:latin typeface="微软雅黑" panose="020B0503020204020204" pitchFamily="34" charset="-122"/>
              <a:ea typeface="微软雅黑" panose="020B0503020204020204" pitchFamily="34" charset="-122"/>
            </a:endParaRPr>
          </a:p>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时态：</a:t>
            </a:r>
            <a:endParaRPr lang="en-US" altLang="zh-CN" sz="2400" b="1" dirty="0">
              <a:solidFill>
                <a:prstClr val="black"/>
              </a:solidFill>
              <a:latin typeface="微软雅黑" panose="020B0503020204020204" pitchFamily="34" charset="-122"/>
              <a:ea typeface="微软雅黑" panose="020B0503020204020204" pitchFamily="34" charset="-122"/>
            </a:endParaRPr>
          </a:p>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人称：</a:t>
            </a:r>
            <a:endParaRPr lang="en-US" altLang="zh-CN" sz="2400" b="1" dirty="0">
              <a:solidFill>
                <a:prstClr val="black"/>
              </a:solidFill>
              <a:latin typeface="微软雅黑" panose="020B0503020204020204" pitchFamily="34" charset="-122"/>
              <a:ea typeface="微软雅黑" panose="020B0503020204020204" pitchFamily="34" charset="-122"/>
            </a:endParaRPr>
          </a:p>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语气：</a:t>
            </a:r>
            <a:endParaRPr lang="en-US" altLang="zh-CN" sz="2400" b="1" dirty="0">
              <a:solidFill>
                <a:prstClr val="black"/>
              </a:solidFill>
              <a:latin typeface="微软雅黑" panose="020B0503020204020204" pitchFamily="34" charset="-122"/>
              <a:ea typeface="微软雅黑" panose="020B0503020204020204" pitchFamily="34" charset="-122"/>
            </a:endParaRPr>
          </a:p>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交际对象：</a:t>
            </a:r>
            <a:endParaRPr lang="zh-CN" altLang="en-US" sz="2400" b="1" dirty="0">
              <a:solidFill>
                <a:prstClr val="black"/>
              </a:solidFill>
              <a:latin typeface="微软雅黑" panose="020B0503020204020204" pitchFamily="34" charset="-122"/>
              <a:ea typeface="微软雅黑" panose="020B0503020204020204" pitchFamily="34" charset="-122"/>
            </a:endParaRPr>
          </a:p>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主题语境：</a:t>
            </a:r>
            <a:endParaRPr lang="en-US" altLang="zh-CN" sz="2400" b="1" dirty="0">
              <a:solidFill>
                <a:prstClr val="black"/>
              </a:solidFill>
              <a:latin typeface="微软雅黑" panose="020B0503020204020204" pitchFamily="34" charset="-122"/>
              <a:ea typeface="微软雅黑" panose="020B0503020204020204" pitchFamily="34" charset="-122"/>
            </a:endParaRPr>
          </a:p>
          <a:p>
            <a:pPr lvl="0" defTabSz="457200">
              <a:lnSpc>
                <a:spcPct val="150000"/>
              </a:lnSpc>
              <a:defRPr/>
            </a:pPr>
            <a:endParaRPr lang="en-US" altLang="zh-CN" sz="2400" b="1" dirty="0">
              <a:solidFill>
                <a:prstClr val="black"/>
              </a:solidFill>
              <a:latin typeface="微软雅黑" panose="020B0503020204020204" pitchFamily="34" charset="-122"/>
              <a:ea typeface="微软雅黑" panose="020B0503020204020204" pitchFamily="34" charset="-122"/>
            </a:endParaRPr>
          </a:p>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谋篇布局：</a:t>
            </a:r>
            <a:endParaRPr lang="zh-CN" altLang="en-US" sz="2400" b="1" dirty="0">
              <a:solidFill>
                <a:prstClr val="black"/>
              </a:solidFill>
              <a:latin typeface="微软雅黑" panose="020B0503020204020204" pitchFamily="34" charset="-122"/>
              <a:ea typeface="微软雅黑" panose="020B0503020204020204" pitchFamily="34" charset="-122"/>
            </a:endParaRPr>
          </a:p>
        </p:txBody>
      </p:sp>
      <p:sp>
        <p:nvSpPr>
          <p:cNvPr id="5" name="标题 7"/>
          <p:cNvSpPr txBox="1"/>
          <p:nvPr/>
        </p:nvSpPr>
        <p:spPr>
          <a:xfrm>
            <a:off x="840105" y="335280"/>
            <a:ext cx="1244189"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审题</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2084294" y="1426501"/>
            <a:ext cx="1150843" cy="645160"/>
          </a:xfrm>
          <a:prstGeom prst="rect">
            <a:avLst/>
          </a:prstGeom>
          <a:noFill/>
        </p:spPr>
        <p:txBody>
          <a:bodyPr wrap="square">
            <a:spAutoFit/>
          </a:bodyPr>
          <a:lstStyle/>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报道</a:t>
            </a:r>
            <a:endParaRPr lang="zh-CN" altLang="en-US" sz="2400" b="1" dirty="0">
              <a:solidFill>
                <a:prstClr val="black"/>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2084294" y="2157591"/>
            <a:ext cx="6098240" cy="460375"/>
          </a:xfrm>
          <a:prstGeom prst="rect">
            <a:avLst/>
          </a:prstGeom>
          <a:noFill/>
        </p:spPr>
        <p:txBody>
          <a:bodyPr wrap="square">
            <a:spAutoFit/>
          </a:bodyPr>
          <a:lstStyle/>
          <a:p>
            <a:r>
              <a:rPr lang="zh-CN" altLang="en-US" sz="2400" b="1" dirty="0">
                <a:solidFill>
                  <a:prstClr val="black"/>
                </a:solidFill>
                <a:latin typeface="微软雅黑" panose="020B0503020204020204" pitchFamily="34" charset="-122"/>
                <a:ea typeface="微软雅黑" panose="020B0503020204020204" pitchFamily="34" charset="-122"/>
              </a:rPr>
              <a:t>一般过去时</a:t>
            </a:r>
            <a:endParaRPr lang="zh-CN" altLang="en-US" sz="2400" dirty="0"/>
          </a:p>
        </p:txBody>
      </p:sp>
      <p:sp>
        <p:nvSpPr>
          <p:cNvPr id="15" name="文本框 14"/>
          <p:cNvSpPr txBox="1"/>
          <p:nvPr/>
        </p:nvSpPr>
        <p:spPr>
          <a:xfrm>
            <a:off x="2084294" y="2599094"/>
            <a:ext cx="6098240" cy="645160"/>
          </a:xfrm>
          <a:prstGeom prst="rect">
            <a:avLst/>
          </a:prstGeom>
          <a:noFill/>
        </p:spPr>
        <p:txBody>
          <a:bodyPr wrap="square">
            <a:spAutoFit/>
          </a:bodyPr>
          <a:lstStyle/>
          <a:p>
            <a:pPr lvl="0" defTabSz="457200">
              <a:lnSpc>
                <a:spcPct val="150000"/>
              </a:lnSpc>
              <a:defRPr/>
            </a:pPr>
            <a:r>
              <a:rPr lang="zh-CN" altLang="en-US" sz="2400" b="1" dirty="0">
                <a:solidFill>
                  <a:prstClr val="black"/>
                </a:solidFill>
                <a:latin typeface="微软雅黑" panose="020B0503020204020204" pitchFamily="34" charset="-122"/>
                <a:ea typeface="微软雅黑" panose="020B0503020204020204" pitchFamily="34" charset="-122"/>
              </a:rPr>
              <a:t>第三人称</a:t>
            </a:r>
            <a:endParaRPr lang="zh-CN" altLang="en-US" sz="2400" b="1" dirty="0">
              <a:solidFill>
                <a:prstClr val="black"/>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084294" y="3166415"/>
            <a:ext cx="6098240" cy="581057"/>
          </a:xfrm>
          <a:prstGeom prst="rect">
            <a:avLst/>
          </a:prstGeom>
          <a:noFill/>
        </p:spPr>
        <p:txBody>
          <a:bodyPr wrap="square">
            <a:spAutoFit/>
          </a:bodyPr>
          <a:lstStyle/>
          <a:p>
            <a:pPr lvl="0" defTabSz="457200">
              <a:lnSpc>
                <a:spcPct val="150000"/>
              </a:lnSpc>
              <a:defRPr/>
            </a:pPr>
            <a:r>
              <a:rPr lang="en-US" altLang="zh-CN" sz="2400" b="1" dirty="0">
                <a:solidFill>
                  <a:prstClr val="black"/>
                </a:solidFill>
                <a:latin typeface="微软雅黑" panose="020B0503020204020204" pitchFamily="34" charset="-122"/>
                <a:ea typeface="微软雅黑" panose="020B0503020204020204" pitchFamily="34" charset="-122"/>
              </a:rPr>
              <a:t>formal</a:t>
            </a:r>
            <a:endParaRPr lang="zh-CN" altLang="en-US" sz="2400" b="1" dirty="0">
              <a:solidFill>
                <a:prstClr val="black"/>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659715" y="3810651"/>
            <a:ext cx="6098240" cy="461665"/>
          </a:xfrm>
          <a:prstGeom prst="rect">
            <a:avLst/>
          </a:prstGeom>
          <a:noFill/>
        </p:spPr>
        <p:txBody>
          <a:bodyPr wrap="square">
            <a:spAutoFit/>
          </a:bodyPr>
          <a:lstStyle/>
          <a:p>
            <a:r>
              <a:rPr lang="zh-CN" altLang="en-US" sz="2400" b="1" dirty="0">
                <a:solidFill>
                  <a:prstClr val="black"/>
                </a:solidFill>
                <a:latin typeface="微软雅黑" panose="020B0503020204020204" pitchFamily="34" charset="-122"/>
                <a:ea typeface="微软雅黑" panose="020B0503020204020204" pitchFamily="34" charset="-122"/>
              </a:rPr>
              <a:t>全体师生</a:t>
            </a:r>
            <a:endParaRPr lang="zh-CN" altLang="en-US" sz="2400" dirty="0"/>
          </a:p>
        </p:txBody>
      </p:sp>
      <p:sp>
        <p:nvSpPr>
          <p:cNvPr id="21" name="文本框 20"/>
          <p:cNvSpPr txBox="1"/>
          <p:nvPr/>
        </p:nvSpPr>
        <p:spPr>
          <a:xfrm>
            <a:off x="2660276" y="4359170"/>
            <a:ext cx="8748433" cy="829945"/>
          </a:xfrm>
          <a:prstGeom prst="rect">
            <a:avLst/>
          </a:prstGeom>
          <a:noFill/>
        </p:spPr>
        <p:txBody>
          <a:bodyPr wrap="square">
            <a:spAutoFit/>
          </a:bodyPr>
          <a:lstStyle/>
          <a:p>
            <a:r>
              <a:rPr lang="zh-CN" altLang="en-US" sz="2400" b="1" dirty="0">
                <a:solidFill>
                  <a:prstClr val="black"/>
                </a:solidFill>
                <a:latin typeface="微软雅黑" panose="020B0503020204020204" pitchFamily="34" charset="-122"/>
                <a:ea typeface="微软雅黑" panose="020B0503020204020204" pitchFamily="34" charset="-122"/>
              </a:rPr>
              <a:t>学校举办世界粮食日的活动，旨在提高学生珍惜粮食的意识，学生学会作为英语报的记者去写报道，重点描述活动过程与反响</a:t>
            </a:r>
            <a:endParaRPr lang="zh-CN" altLang="en-US" sz="2400" dirty="0"/>
          </a:p>
        </p:txBody>
      </p:sp>
      <p:sp>
        <p:nvSpPr>
          <p:cNvPr id="2" name="文本框 1"/>
          <p:cNvSpPr txBox="1"/>
          <p:nvPr/>
        </p:nvSpPr>
        <p:spPr>
          <a:xfrm>
            <a:off x="2659715" y="5336581"/>
            <a:ext cx="5901055" cy="1198880"/>
          </a:xfrm>
          <a:prstGeom prst="rect">
            <a:avLst/>
          </a:prstGeom>
          <a:noFill/>
        </p:spPr>
        <p:txBody>
          <a:bodyPr wrap="none" rtlCol="0">
            <a:spAutoFit/>
          </a:bodyPr>
          <a:lstStyle/>
          <a:p>
            <a:r>
              <a:rPr lang="zh-CN" altLang="en-US" sz="2400" b="1" dirty="0">
                <a:solidFill>
                  <a:prstClr val="black"/>
                </a:solidFill>
                <a:latin typeface="微软雅黑" panose="020B0503020204020204" pitchFamily="34" charset="-122"/>
                <a:ea typeface="微软雅黑" panose="020B0503020204020204" pitchFamily="34" charset="-122"/>
              </a:rPr>
              <a:t>首段</a:t>
            </a:r>
            <a:r>
              <a:rPr lang="zh-CN" altLang="zh-CN" sz="2400" b="1" dirty="0">
                <a:solidFill>
                  <a:schemeClr val="tx1"/>
                </a:solidFill>
                <a:latin typeface="微软雅黑" panose="020B0503020204020204" pitchFamily="34" charset="-122"/>
                <a:ea typeface="微软雅黑" panose="020B0503020204020204" pitchFamily="34" charset="-122"/>
              </a:rPr>
              <a:t>：</a:t>
            </a:r>
            <a:r>
              <a:rPr lang="zh-CN" altLang="zh-CN" sz="2400" b="1" dirty="0">
                <a:solidFill>
                  <a:srgbClr val="FF0000"/>
                </a:solidFill>
                <a:latin typeface="微软雅黑" panose="020B0503020204020204" pitchFamily="34" charset="-122"/>
                <a:ea typeface="微软雅黑" panose="020B0503020204020204" pitchFamily="34" charset="-122"/>
              </a:rPr>
              <a:t>简要介绍活动目的</a:t>
            </a:r>
            <a:endParaRPr lang="zh-CN" altLang="en-US" sz="2400" b="1" dirty="0">
              <a:solidFill>
                <a:srgbClr val="FF0000"/>
              </a:solidFill>
              <a:latin typeface="微软雅黑" panose="020B0503020204020204" pitchFamily="34" charset="-122"/>
              <a:ea typeface="微软雅黑" panose="020B0503020204020204" pitchFamily="34" charset="-122"/>
            </a:endParaRPr>
          </a:p>
          <a:p>
            <a:r>
              <a:rPr lang="zh-CN" altLang="en-US" sz="2400" b="1" dirty="0">
                <a:solidFill>
                  <a:prstClr val="black"/>
                </a:solidFill>
                <a:latin typeface="微软雅黑" panose="020B0503020204020204" pitchFamily="34" charset="-122"/>
                <a:ea typeface="微软雅黑" panose="020B0503020204020204" pitchFamily="34" charset="-122"/>
              </a:rPr>
              <a:t>中段：</a:t>
            </a:r>
            <a:r>
              <a:rPr lang="zh-CN" altLang="zh-CN" sz="2400" b="1" dirty="0">
                <a:solidFill>
                  <a:srgbClr val="FF0000"/>
                </a:solidFill>
                <a:latin typeface="微软雅黑" panose="020B0503020204020204" pitchFamily="34" charset="-122"/>
                <a:ea typeface="微软雅黑" panose="020B0503020204020204" pitchFamily="34" charset="-122"/>
              </a:rPr>
              <a:t>具体介绍活动过程</a:t>
            </a:r>
            <a:r>
              <a:rPr lang="en-US" altLang="zh-CN" sz="2400" b="1" dirty="0">
                <a:solidFill>
                  <a:srgbClr val="FF0000"/>
                </a:solidFill>
                <a:latin typeface="微软雅黑" panose="020B0503020204020204" pitchFamily="34" charset="-122"/>
                <a:ea typeface="微软雅黑" panose="020B0503020204020204" pitchFamily="34" charset="-122"/>
              </a:rPr>
              <a:t>+</a:t>
            </a:r>
            <a:r>
              <a:rPr lang="zh-CN" altLang="en-US" sz="2400" b="1" dirty="0">
                <a:solidFill>
                  <a:srgbClr val="FF0000"/>
                </a:solidFill>
                <a:latin typeface="微软雅黑" panose="020B0503020204020204" pitchFamily="34" charset="-122"/>
                <a:ea typeface="微软雅黑" panose="020B0503020204020204" pitchFamily="34" charset="-122"/>
              </a:rPr>
              <a:t>意义</a:t>
            </a:r>
            <a:endParaRPr lang="en-US" altLang="zh-CN" sz="2400" b="1" dirty="0">
              <a:solidFill>
                <a:srgbClr val="FF0000"/>
              </a:solidFill>
              <a:latin typeface="微软雅黑" panose="020B0503020204020204" pitchFamily="34" charset="-122"/>
              <a:ea typeface="微软雅黑" panose="020B0503020204020204" pitchFamily="34" charset="-122"/>
            </a:endParaRPr>
          </a:p>
          <a:p>
            <a:r>
              <a:rPr lang="zh-CN" altLang="en-US" sz="2400" b="1" dirty="0">
                <a:solidFill>
                  <a:prstClr val="black"/>
                </a:solidFill>
                <a:latin typeface="微软雅黑" panose="020B0503020204020204" pitchFamily="34" charset="-122"/>
                <a:ea typeface="微软雅黑" panose="020B0503020204020204" pitchFamily="34" charset="-122"/>
              </a:rPr>
              <a:t>尾段：</a:t>
            </a:r>
            <a:r>
              <a:rPr lang="zh-CN" altLang="zh-CN" sz="2400" b="1" dirty="0">
                <a:solidFill>
                  <a:srgbClr val="FF0000"/>
                </a:solidFill>
                <a:latin typeface="微软雅黑" panose="020B0503020204020204" pitchFamily="34" charset="-122"/>
                <a:ea typeface="微软雅黑" panose="020B0503020204020204" pitchFamily="34" charset="-122"/>
              </a:rPr>
              <a:t>学生对活动的反响</a:t>
            </a:r>
            <a:r>
              <a:rPr lang="en-US" altLang="zh-CN" sz="2400" b="1" dirty="0">
                <a:solidFill>
                  <a:srgbClr val="FF0000"/>
                </a:solidFill>
                <a:latin typeface="微软雅黑" panose="020B0503020204020204" pitchFamily="34" charset="-122"/>
                <a:ea typeface="微软雅黑" panose="020B0503020204020204" pitchFamily="34" charset="-122"/>
              </a:rPr>
              <a:t>+</a:t>
            </a:r>
            <a:r>
              <a:rPr lang="zh-CN" altLang="zh-CN" sz="2400" b="1" dirty="0">
                <a:solidFill>
                  <a:srgbClr val="FF0000"/>
                </a:solidFill>
                <a:latin typeface="微软雅黑" panose="020B0503020204020204" pitchFamily="34" charset="-122"/>
                <a:ea typeface="微软雅黑" panose="020B0503020204020204" pitchFamily="34" charset="-122"/>
              </a:rPr>
              <a:t>学生能学到什么</a:t>
            </a:r>
            <a:endParaRPr lang="zh-CN" altLang="zh-CN" sz="24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P spid="17" grpId="0"/>
      <p:bldP spid="19" grpId="0"/>
      <p:bldP spid="21"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4"/>
          <p:cNvSpPr/>
          <p:nvPr/>
        </p:nvSpPr>
        <p:spPr bwMode="auto">
          <a:xfrm>
            <a:off x="3449730" y="1717342"/>
            <a:ext cx="337485" cy="277384"/>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p:spPr>
        <p:txBody>
          <a:bodyPr anchor="ctr"/>
          <a:lstStyle/>
          <a:p>
            <a:pPr algn="ctr"/>
          </a:p>
        </p:txBody>
      </p:sp>
      <p:sp>
        <p:nvSpPr>
          <p:cNvPr id="3" name="Rectangle: Rounded Corners 6"/>
          <p:cNvSpPr/>
          <p:nvPr/>
        </p:nvSpPr>
        <p:spPr>
          <a:xfrm>
            <a:off x="569090" y="1066861"/>
            <a:ext cx="11439134" cy="707886"/>
          </a:xfrm>
          <a:prstGeom prst="roundRect">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3" name="文本框 12"/>
          <p:cNvSpPr txBox="1"/>
          <p:nvPr/>
        </p:nvSpPr>
        <p:spPr>
          <a:xfrm>
            <a:off x="644673" y="1110914"/>
            <a:ext cx="11148398" cy="398780"/>
          </a:xfrm>
          <a:prstGeom prst="rect">
            <a:avLst/>
          </a:prstGeom>
          <a:noFill/>
        </p:spPr>
        <p:txBody>
          <a:bodyPr wrap="square" rtlCol="0" anchor="t">
            <a:spAutoFit/>
          </a:bodyPr>
          <a:lstStyle/>
          <a:p>
            <a:r>
              <a:rPr lang="zh-CN" altLang="en-US" sz="2000" b="1" dirty="0">
                <a:solidFill>
                  <a:schemeClr val="bg1"/>
                </a:solidFill>
              </a:rPr>
              <a:t>简要交代学校举办活动的意义</a:t>
            </a:r>
            <a:endParaRPr lang="zh-CN" altLang="en-US" sz="2000" b="1" dirty="0">
              <a:solidFill>
                <a:schemeClr val="bg1"/>
              </a:solidFill>
            </a:endParaRPr>
          </a:p>
        </p:txBody>
      </p:sp>
      <p:pic>
        <p:nvPicPr>
          <p:cNvPr id="17" name="图片 1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105" y="193052"/>
            <a:ext cx="1244189" cy="913118"/>
          </a:xfrm>
          <a:prstGeom prst="rect">
            <a:avLst/>
          </a:prstGeom>
        </p:spPr>
      </p:pic>
      <p:sp>
        <p:nvSpPr>
          <p:cNvPr id="21" name="标题 7"/>
          <p:cNvSpPr txBox="1"/>
          <p:nvPr/>
        </p:nvSpPr>
        <p:spPr>
          <a:xfrm>
            <a:off x="840105" y="335280"/>
            <a:ext cx="1244189"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首段</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840105" y="1717342"/>
            <a:ext cx="6098240" cy="829945"/>
          </a:xfrm>
          <a:prstGeom prst="rect">
            <a:avLst/>
          </a:prstGeom>
          <a:noFill/>
        </p:spPr>
        <p:txBody>
          <a:bodyPr wrap="square">
            <a:spAutoFit/>
          </a:bodyPr>
          <a:lstStyle/>
          <a:p>
            <a:r>
              <a:rPr lang="en-US" altLang="zh-CN" sz="2400" dirty="0">
                <a:effectLst/>
                <a:latin typeface="Calibri" panose="020F0502020204030204" pitchFamily="34" charset="0"/>
                <a:ea typeface="宋体" panose="02010600030101010101" pitchFamily="2" charset="-122"/>
                <a:cs typeface="Calibri" panose="020F0502020204030204" pitchFamily="34" charset="0"/>
              </a:rPr>
              <a:t>Q1</a:t>
            </a:r>
            <a:r>
              <a:rPr lang="zh-CN" altLang="en-US" sz="24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dirty="0">
                <a:effectLst/>
                <a:latin typeface="Calibri" panose="020F0502020204030204" pitchFamily="34" charset="0"/>
                <a:ea typeface="宋体" panose="02010600030101010101" pitchFamily="2" charset="-122"/>
                <a:cs typeface="Calibri" panose="020F0502020204030204" pitchFamily="34" charset="0"/>
              </a:rPr>
              <a:t>第一段话要涵盖什么要素？</a:t>
            </a:r>
            <a:endParaRPr lang="en-US" altLang="zh-CN" sz="2400" dirty="0">
              <a:effectLst/>
              <a:latin typeface="Calibri" panose="020F0502020204030204" pitchFamily="34" charset="0"/>
              <a:ea typeface="宋体" panose="02010600030101010101" pitchFamily="2" charset="-122"/>
              <a:cs typeface="Calibri" panose="020F0502020204030204" pitchFamily="34" charset="0"/>
            </a:endParaRPr>
          </a:p>
          <a:p>
            <a:r>
              <a:rPr lang="en-US" altLang="zh-CN" sz="2400" dirty="0">
                <a:effectLst/>
                <a:latin typeface="Calibri" panose="020F0502020204030204" pitchFamily="34" charset="0"/>
                <a:cs typeface="Calibri" panose="020F0502020204030204" pitchFamily="34" charset="0"/>
              </a:rPr>
              <a:t>Q2</a:t>
            </a:r>
            <a:r>
              <a:rPr lang="zh-CN" altLang="en-US" sz="24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“目的</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a:t>
            </a:r>
            <a:r>
              <a:rPr lang="zh-CN" altLang="zh-CN" sz="2400" kern="100" dirty="0">
                <a:effectLst/>
                <a:latin typeface="Calibri" panose="020F0502020204030204" pitchFamily="34" charset="0"/>
                <a:ea typeface="宋体" panose="02010600030101010101" pitchFamily="2" charset="-122"/>
                <a:cs typeface="Calibri" panose="020F0502020204030204" pitchFamily="34" charset="0"/>
              </a:rPr>
              <a:t>”用英语怎么表达？</a:t>
            </a:r>
            <a:endParaRPr lang="zh-CN" altLang="zh-CN" sz="2400" kern="100" dirty="0">
              <a:effectLst/>
              <a:latin typeface="Calibri" panose="020F0502020204030204" pitchFamily="34" charset="0"/>
              <a:ea typeface="等线" panose="02010600030101010101" pitchFamily="2" charset="-122"/>
              <a:cs typeface="Calibri" panose="020F0502020204030204" pitchFamily="34" charset="0"/>
            </a:endParaRPr>
          </a:p>
        </p:txBody>
      </p:sp>
      <p:sp>
        <p:nvSpPr>
          <p:cNvPr id="25" name="文本框 24"/>
          <p:cNvSpPr txBox="1"/>
          <p:nvPr/>
        </p:nvSpPr>
        <p:spPr>
          <a:xfrm>
            <a:off x="6096000" y="1717342"/>
            <a:ext cx="5697071" cy="460375"/>
          </a:xfrm>
          <a:prstGeom prst="rect">
            <a:avLst/>
          </a:prstGeom>
          <a:noFill/>
        </p:spPr>
        <p:txBody>
          <a:bodyPr wrap="square" rtlCol="0">
            <a:spAutoFit/>
          </a:bodyPr>
          <a:lstStyle/>
          <a:p>
            <a:r>
              <a:rPr kumimoji="1" lang="en-US" altLang="zh-CN" sz="2400" b="1" dirty="0">
                <a:latin typeface="Calibri" panose="020F0502020204030204" pitchFamily="34" charset="0"/>
                <a:cs typeface="Calibri" panose="020F0502020204030204" pitchFamily="34" charset="0"/>
              </a:rPr>
              <a:t>meaning+</a:t>
            </a:r>
            <a:r>
              <a:rPr kumimoji="1" lang="en-US" sz="2400" b="1" dirty="0">
                <a:latin typeface="Calibri" panose="020F0502020204030204" pitchFamily="34" charset="0"/>
                <a:cs typeface="Calibri" panose="020F0502020204030204" pitchFamily="34" charset="0"/>
              </a:rPr>
              <a:t>activity+theme</a:t>
            </a:r>
            <a:endParaRPr kumimoji="1" lang="en-US" sz="2400" b="1" dirty="0">
              <a:latin typeface="Calibri" panose="020F0502020204030204" pitchFamily="34" charset="0"/>
              <a:cs typeface="Calibri" panose="020F0502020204030204" pitchFamily="34" charset="0"/>
            </a:endParaRPr>
          </a:p>
        </p:txBody>
      </p:sp>
      <p:sp>
        <p:nvSpPr>
          <p:cNvPr id="32" name="文本框 31"/>
          <p:cNvSpPr txBox="1"/>
          <p:nvPr/>
        </p:nvSpPr>
        <p:spPr>
          <a:xfrm>
            <a:off x="1183005" y="2559050"/>
            <a:ext cx="9330690" cy="706755"/>
          </a:xfrm>
          <a:prstGeom prst="rect">
            <a:avLst/>
          </a:prstGeom>
          <a:noFill/>
        </p:spPr>
        <p:txBody>
          <a:bodyPr wrap="square" rtlCol="0">
            <a:spAutoFit/>
          </a:bodyPr>
          <a:lstStyle/>
          <a:p>
            <a:r>
              <a:rPr kumimoji="1" lang="en-US" altLang="zh-CN" sz="2000" b="1" dirty="0">
                <a:latin typeface="Calibri" panose="020F0502020204030204" pitchFamily="34" charset="0"/>
                <a:cs typeface="Calibri" panose="020F0502020204030204" pitchFamily="34" charset="0"/>
              </a:rPr>
              <a:t>in a bid to/ with the purpose of/ with the objective of/ aim to do/ be aimed at doing/in an effort to do/in an attempt to do... etc.</a:t>
            </a:r>
            <a:endParaRPr kumimoji="1" lang="zh-CN" altLang="en-US" sz="2000" b="1" dirty="0">
              <a:latin typeface="Calibri" panose="020F0502020204030204" pitchFamily="34" charset="0"/>
              <a:cs typeface="Calibri" panose="020F0502020204030204" pitchFamily="34" charset="0"/>
            </a:endParaRPr>
          </a:p>
        </p:txBody>
      </p:sp>
      <p:sp>
        <p:nvSpPr>
          <p:cNvPr id="33" name="内容占位符 1"/>
          <p:cNvSpPr>
            <a:spLocks noGrp="1"/>
          </p:cNvSpPr>
          <p:nvPr/>
        </p:nvSpPr>
        <p:spPr>
          <a:xfrm>
            <a:off x="138430" y="3277870"/>
            <a:ext cx="11914505" cy="3422733"/>
          </a:xfrm>
          <a:prstGeom prst="rect">
            <a:avLst/>
          </a:prstGeom>
          <a:solidFill>
            <a:schemeClr val="accent5">
              <a:lumMod val="20000"/>
              <a:lumOff val="80000"/>
            </a:schemeClr>
          </a:solidFill>
        </p:spPr>
        <p:style>
          <a:lnRef idx="3">
            <a:schemeClr val="lt1"/>
          </a:lnRef>
          <a:fillRef idx="1">
            <a:schemeClr val="accent6"/>
          </a:fillRef>
          <a:effectRef idx="1">
            <a:schemeClr val="accent6"/>
          </a:effectRef>
          <a:fontRef idx="minor">
            <a:schemeClr val="lt1"/>
          </a:fontRef>
        </p:style>
        <p:txBody>
          <a:bodyPr vert="horz" lIns="90170" tIns="46990" rIns="90170" bIns="46990" rtlCol="0">
            <a:no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9pPr>
          </a:lstStyle>
          <a:p>
            <a:pPr marL="0" algn="just">
              <a:lnSpc>
                <a:spcPts val="3380"/>
              </a:lnSpc>
              <a:spcAft>
                <a:spcPts val="0"/>
              </a:spcAft>
              <a:buClrTx/>
              <a:buSzTx/>
              <a:buFont typeface="Wingdings" panose="05000000000000000000" charset="0"/>
              <a:buChar char="l"/>
            </a:pPr>
            <a:r>
              <a:rPr lang="en-US" sz="2400" b="1" spc="0" dirty="0">
                <a:latin typeface="Calibri" panose="020F0502020204030204" pitchFamily="34" charset="0"/>
                <a:cs typeface="Calibri" panose="020F0502020204030204" pitchFamily="34" charset="0"/>
                <a:sym typeface="+mn-ea"/>
              </a:rPr>
              <a:t>In a bid t</a:t>
            </a:r>
            <a:r>
              <a:rPr sz="2400" b="1" spc="0" dirty="0">
                <a:latin typeface="Calibri" panose="020F0502020204030204" pitchFamily="34" charset="0"/>
                <a:cs typeface="Calibri" panose="020F0502020204030204" pitchFamily="34" charset="0"/>
                <a:sym typeface="+mn-ea"/>
              </a:rPr>
              <a:t>o</a:t>
            </a:r>
            <a:r>
              <a:rPr sz="2400" spc="0" dirty="0">
                <a:latin typeface="Calibri" panose="020F0502020204030204" pitchFamily="34" charset="0"/>
                <a:cs typeface="Calibri" panose="020F0502020204030204" pitchFamily="34" charset="0"/>
                <a:sym typeface="+mn-ea"/>
              </a:rPr>
              <a:t> promote students’ understanding of the significance of </a:t>
            </a:r>
            <a:r>
              <a:rPr sz="2400" b="1" spc="0" dirty="0">
                <a:latin typeface="Calibri" panose="020F0502020204030204" pitchFamily="34" charset="0"/>
                <a:cs typeface="Calibri" panose="020F0502020204030204" pitchFamily="34" charset="0"/>
                <a:sym typeface="+mn-ea"/>
              </a:rPr>
              <a:t>valuing food</a:t>
            </a:r>
            <a:r>
              <a:rPr sz="2400" spc="0" dirty="0">
                <a:latin typeface="Calibri" panose="020F0502020204030204" pitchFamily="34" charset="0"/>
                <a:cs typeface="Calibri" panose="020F0502020204030204" pitchFamily="34" charset="0"/>
                <a:sym typeface="+mn-ea"/>
              </a:rPr>
              <a:t>, our school has launched various </a:t>
            </a:r>
            <a:r>
              <a:rPr lang="en-US" sz="2400" spc="0" dirty="0">
                <a:latin typeface="Calibri" panose="020F0502020204030204" pitchFamily="34" charset="0"/>
                <a:cs typeface="Calibri" panose="020F0502020204030204" pitchFamily="34" charset="0"/>
                <a:sym typeface="+mn-ea"/>
              </a:rPr>
              <a:t>activitie</a:t>
            </a:r>
            <a:r>
              <a:rPr sz="2400" spc="0" dirty="0">
                <a:latin typeface="Calibri" panose="020F0502020204030204" pitchFamily="34" charset="0"/>
                <a:cs typeface="Calibri" panose="020F0502020204030204" pitchFamily="34" charset="0"/>
                <a:sym typeface="+mn-ea"/>
              </a:rPr>
              <a:t>s </a:t>
            </a:r>
            <a:r>
              <a:rPr sz="2400" b="1" spc="0" dirty="0">
                <a:latin typeface="Calibri" panose="020F0502020204030204" pitchFamily="34" charset="0"/>
                <a:cs typeface="Calibri" panose="020F0502020204030204" pitchFamily="34" charset="0"/>
                <a:sym typeface="+mn-ea"/>
              </a:rPr>
              <a:t>centered on </a:t>
            </a:r>
            <a:r>
              <a:rPr sz="2400" spc="0" dirty="0">
                <a:latin typeface="Calibri" panose="020F0502020204030204" pitchFamily="34" charset="0"/>
                <a:cs typeface="Calibri" panose="020F0502020204030204" pitchFamily="34" charset="0"/>
                <a:sym typeface="+mn-ea"/>
              </a:rPr>
              <a:t>conserving and appreciating food.</a:t>
            </a:r>
            <a:endParaRPr sz="2400" spc="0" dirty="0">
              <a:latin typeface="Calibri" panose="020F0502020204030204" pitchFamily="34" charset="0"/>
              <a:cs typeface="Calibri" panose="020F0502020204030204" pitchFamily="34" charset="0"/>
              <a:sym typeface="+mn-ea"/>
            </a:endParaRPr>
          </a:p>
          <a:p>
            <a:pPr marL="0" algn="just">
              <a:lnSpc>
                <a:spcPts val="3380"/>
              </a:lnSpc>
              <a:spcAft>
                <a:spcPts val="0"/>
              </a:spcAft>
              <a:buClrTx/>
              <a:buSzTx/>
              <a:buFont typeface="Wingdings" panose="05000000000000000000" charset="0"/>
              <a:buChar char="l"/>
            </a:pPr>
            <a:r>
              <a:rPr sz="2400" spc="0" dirty="0">
                <a:latin typeface="Calibri" panose="020F0502020204030204" pitchFamily="34" charset="0"/>
                <a:cs typeface="Calibri" panose="020F0502020204030204" pitchFamily="34" charset="0"/>
              </a:rPr>
              <a:t>Our school has </a:t>
            </a:r>
            <a:r>
              <a:rPr sz="2400" b="1" spc="0" dirty="0">
                <a:latin typeface="Calibri" panose="020F0502020204030204" pitchFamily="34" charset="0"/>
                <a:cs typeface="Calibri" panose="020F0502020204030204" pitchFamily="34" charset="0"/>
              </a:rPr>
              <a:t>introduced</a:t>
            </a:r>
            <a:r>
              <a:rPr sz="2400" spc="0" dirty="0">
                <a:latin typeface="Calibri" panose="020F0502020204030204" pitchFamily="34" charset="0"/>
                <a:cs typeface="Calibri" panose="020F0502020204030204" pitchFamily="34" charset="0"/>
              </a:rPr>
              <a:t> numerous activities aimed at</a:t>
            </a:r>
            <a:r>
              <a:rPr sz="2400" b="1" spc="0" dirty="0">
                <a:latin typeface="Calibri" panose="020F0502020204030204" pitchFamily="34" charset="0"/>
                <a:cs typeface="Calibri" panose="020F0502020204030204" pitchFamily="34" charset="0"/>
              </a:rPr>
              <a:t> fostering students' understanding of</a:t>
            </a:r>
            <a:r>
              <a:rPr sz="2400" spc="0" dirty="0">
                <a:latin typeface="Calibri" panose="020F0502020204030204" pitchFamily="34" charset="0"/>
                <a:cs typeface="Calibri" panose="020F0502020204030204" pitchFamily="34" charset="0"/>
              </a:rPr>
              <a:t> the value of food</a:t>
            </a:r>
            <a:r>
              <a:rPr lang="en-US" sz="2400" spc="0" dirty="0">
                <a:latin typeface="Calibri" panose="020F0502020204030204" pitchFamily="34" charset="0"/>
                <a:cs typeface="Calibri" panose="020F0502020204030204" pitchFamily="34" charset="0"/>
              </a:rPr>
              <a:t>,</a:t>
            </a:r>
            <a:r>
              <a:rPr sz="2400" spc="0" dirty="0">
                <a:latin typeface="Calibri" panose="020F0502020204030204" pitchFamily="34" charset="0"/>
                <a:cs typeface="Calibri" panose="020F0502020204030204" pitchFamily="34" charset="0"/>
              </a:rPr>
              <a:t> in an attempt to raise awareness about cherishing food.</a:t>
            </a:r>
            <a:endParaRPr sz="2400" spc="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r>
              <a:rPr sz="2400" spc="0" dirty="0">
                <a:latin typeface="Calibri" panose="020F0502020204030204" pitchFamily="34" charset="0"/>
                <a:cs typeface="Calibri" panose="020F0502020204030204" pitchFamily="34" charset="0"/>
              </a:rPr>
              <a:t>Multiple </a:t>
            </a:r>
            <a:r>
              <a:rPr lang="en-US" sz="2400" spc="0" dirty="0">
                <a:latin typeface="Calibri" panose="020F0502020204030204" pitchFamily="34" charset="0"/>
                <a:cs typeface="Calibri" panose="020F0502020204030204" pitchFamily="34" charset="0"/>
              </a:rPr>
              <a:t>acivitie</a:t>
            </a:r>
            <a:r>
              <a:rPr sz="2400" spc="0" dirty="0">
                <a:latin typeface="Calibri" panose="020F0502020204030204" pitchFamily="34" charset="0"/>
                <a:cs typeface="Calibri" panose="020F0502020204030204" pitchFamily="34" charset="0"/>
              </a:rPr>
              <a:t>s focusing on food conservation </a:t>
            </a:r>
            <a:r>
              <a:rPr sz="2400" b="1" spc="0" dirty="0">
                <a:latin typeface="Calibri" panose="020F0502020204030204" pitchFamily="34" charset="0"/>
                <a:cs typeface="Calibri" panose="020F0502020204030204" pitchFamily="34" charset="0"/>
              </a:rPr>
              <a:t>have</a:t>
            </a:r>
            <a:r>
              <a:rPr sz="2400" spc="0" dirty="0">
                <a:latin typeface="Calibri" panose="020F0502020204030204" pitchFamily="34" charset="0"/>
                <a:cs typeface="Calibri" panose="020F0502020204030204" pitchFamily="34" charset="0"/>
              </a:rPr>
              <a:t> </a:t>
            </a:r>
            <a:r>
              <a:rPr sz="2400" b="1" spc="0" dirty="0">
                <a:latin typeface="Calibri" panose="020F0502020204030204" pitchFamily="34" charset="0"/>
                <a:cs typeface="Calibri" panose="020F0502020204030204" pitchFamily="34" charset="0"/>
              </a:rPr>
              <a:t>been implemented </a:t>
            </a:r>
            <a:r>
              <a:rPr sz="2400" spc="0" dirty="0">
                <a:latin typeface="Calibri" panose="020F0502020204030204" pitchFamily="34" charset="0"/>
                <a:cs typeface="Calibri" panose="020F0502020204030204" pitchFamily="34" charset="0"/>
              </a:rPr>
              <a:t>by our school in order to cultivate</a:t>
            </a:r>
            <a:r>
              <a:rPr sz="2400" b="1" spc="0" dirty="0">
                <a:latin typeface="Calibri" panose="020F0502020204030204" pitchFamily="34" charset="0"/>
                <a:cs typeface="Calibri" panose="020F0502020204030204" pitchFamily="34" charset="0"/>
              </a:rPr>
              <a:t> students' appreciation</a:t>
            </a:r>
            <a:r>
              <a:rPr sz="2400" spc="0" dirty="0">
                <a:latin typeface="Calibri" panose="020F0502020204030204" pitchFamily="34" charset="0"/>
                <a:cs typeface="Calibri" panose="020F0502020204030204" pitchFamily="34" charset="0"/>
              </a:rPr>
              <a:t> for food.</a:t>
            </a:r>
            <a:endParaRPr sz="2400" spc="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Effect transition="in" filter="blinds(horizontal)">
                                      <p:cBhvr>
                                        <p:cTn id="12" dur="500"/>
                                        <p:tgtEl>
                                          <p:spTgt spid="2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
                                            <p:txEl>
                                              <p:pRg st="0" end="0"/>
                                            </p:txEl>
                                          </p:spTgt>
                                        </p:tgtEl>
                                        <p:attrNameLst>
                                          <p:attrName>style.visibility</p:attrName>
                                        </p:attrNameLst>
                                      </p:cBhvr>
                                      <p:to>
                                        <p:strVal val="visible"/>
                                      </p:to>
                                    </p:set>
                                    <p:animEffect transition="in" filter="blinds(horizontal)">
                                      <p:cBhvr>
                                        <p:cTn id="17" dur="500"/>
                                        <p:tgtEl>
                                          <p:spTgt spid="2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4">
                                            <p:txEl>
                                              <p:pRg st="1" end="1"/>
                                            </p:txEl>
                                          </p:spTgt>
                                        </p:tgtEl>
                                        <p:attrNameLst>
                                          <p:attrName>style.visibility</p:attrName>
                                        </p:attrNameLst>
                                      </p:cBhvr>
                                      <p:to>
                                        <p:strVal val="visible"/>
                                      </p:to>
                                    </p:set>
                                    <p:animEffect transition="in" filter="blinds(horizontal)">
                                      <p:cBhvr>
                                        <p:cTn id="22" dur="500"/>
                                        <p:tgtEl>
                                          <p:spTgt spid="2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blinds(horizontal)">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3">
                                            <p:txEl>
                                              <p:pRg st="0" end="0"/>
                                            </p:txEl>
                                          </p:spTgt>
                                        </p:tgtEl>
                                        <p:attrNameLst>
                                          <p:attrName>style.visibility</p:attrName>
                                        </p:attrNameLst>
                                      </p:cBhvr>
                                      <p:to>
                                        <p:strVal val="visible"/>
                                      </p:to>
                                    </p:set>
                                    <p:animEffect transition="in" filter="blinds(horizontal)">
                                      <p:cBhvr>
                                        <p:cTn id="32" dur="500"/>
                                        <p:tgtEl>
                                          <p:spTgt spid="3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3">
                                            <p:txEl>
                                              <p:pRg st="1" end="1"/>
                                            </p:txEl>
                                          </p:spTgt>
                                        </p:tgtEl>
                                        <p:attrNameLst>
                                          <p:attrName>style.visibility</p:attrName>
                                        </p:attrNameLst>
                                      </p:cBhvr>
                                      <p:to>
                                        <p:strVal val="visible"/>
                                      </p:to>
                                    </p:set>
                                    <p:animEffect transition="in" filter="blinds(horizontal)">
                                      <p:cBhvr>
                                        <p:cTn id="37" dur="500"/>
                                        <p:tgtEl>
                                          <p:spTgt spid="3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3">
                                            <p:txEl>
                                              <p:pRg st="2" end="2"/>
                                            </p:txEl>
                                          </p:spTgt>
                                        </p:tgtEl>
                                        <p:attrNameLst>
                                          <p:attrName>style.visibility</p:attrName>
                                        </p:attrNameLst>
                                      </p:cBhvr>
                                      <p:to>
                                        <p:strVal val="visible"/>
                                      </p:to>
                                    </p:set>
                                    <p:animEffect transition="in" filter="blinds(horizontal)">
                                      <p:cBhvr>
                                        <p:cTn id="42" dur="500"/>
                                        <p:tgtEl>
                                          <p:spTgt spid="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文本框 58"/>
          <p:cNvSpPr txBox="1"/>
          <p:nvPr/>
        </p:nvSpPr>
        <p:spPr>
          <a:xfrm>
            <a:off x="455417" y="1106170"/>
            <a:ext cx="11281165" cy="521970"/>
          </a:xfrm>
          <a:prstGeom prst="rect">
            <a:avLst/>
          </a:prstGeom>
          <a:noFill/>
        </p:spPr>
        <p:txBody>
          <a:bodyPr wrap="square" rtlCol="0">
            <a:spAutoFit/>
          </a:bodyPr>
          <a:lstStyle/>
          <a:p>
            <a:pPr algn="just"/>
            <a:r>
              <a:rPr lang="en-US" altLang="zh-CN" sz="2800" b="1" dirty="0">
                <a:solidFill>
                  <a:srgbClr val="000000"/>
                </a:solidFill>
                <a:latin typeface="Calibri" panose="020F0502020204030204" pitchFamily="34" charset="0"/>
                <a:ea typeface="宋体" panose="02010600030101010101" pitchFamily="2" charset="-122"/>
                <a:cs typeface="Calibri" panose="020F0502020204030204" pitchFamily="34" charset="0"/>
              </a:rPr>
              <a:t>Q3:</a:t>
            </a:r>
            <a:r>
              <a:rPr lang="zh-CN" altLang="en-US" sz="2800" b="1" dirty="0">
                <a:solidFill>
                  <a:srgbClr val="000000"/>
                </a:solidFill>
                <a:latin typeface="Calibri" panose="020F0502020204030204" pitchFamily="34" charset="0"/>
                <a:ea typeface="宋体" panose="02010600030101010101" pitchFamily="2" charset="-122"/>
                <a:cs typeface="Calibri" panose="020F0502020204030204" pitchFamily="34" charset="0"/>
              </a:rPr>
              <a:t> 可以写哪些活动？为什么？</a:t>
            </a:r>
            <a:endParaRPr lang="en-US" altLang="zh-CN" sz="2800" b="1" dirty="0">
              <a:solidFill>
                <a:srgbClr val="000000"/>
              </a:solidFill>
              <a:latin typeface="Calibri" panose="020F0502020204030204" pitchFamily="34" charset="0"/>
              <a:ea typeface="宋体" panose="02010600030101010101" pitchFamily="2" charset="-122"/>
              <a:cs typeface="Calibri" panose="020F0502020204030204" pitchFamily="34" charset="0"/>
            </a:endParaRPr>
          </a:p>
        </p:txBody>
      </p:sp>
      <p:graphicFrame>
        <p:nvGraphicFramePr>
          <p:cNvPr id="60" name="表格 59"/>
          <p:cNvGraphicFramePr>
            <a:graphicFrameLocks noGrp="1"/>
          </p:cNvGraphicFramePr>
          <p:nvPr>
            <p:custDataLst>
              <p:tags r:id="rId1"/>
            </p:custDataLst>
          </p:nvPr>
        </p:nvGraphicFramePr>
        <p:xfrm>
          <a:off x="193039" y="2042198"/>
          <a:ext cx="11805920" cy="4537623"/>
        </p:xfrm>
        <a:graphic>
          <a:graphicData uri="http://schemas.openxmlformats.org/drawingml/2006/table">
            <a:tbl>
              <a:tblPr firstRow="1" bandRow="1">
                <a:effectLst/>
                <a:tableStyleId>{5940675A-B579-460E-94D1-54222C63F5DA}</a:tableStyleId>
              </a:tblPr>
              <a:tblGrid>
                <a:gridCol w="5320254"/>
                <a:gridCol w="6485666"/>
              </a:tblGrid>
              <a:tr h="4537623">
                <a:tc>
                  <a:txBody>
                    <a:bodyPr/>
                    <a:lstStyle/>
                    <a:p>
                      <a:pPr algn="just" defTabSz="914400" rtl="0" eaLnBrk="1" fontAlgn="ctr" latinLnBrk="0" hangingPunct="1">
                        <a:lnSpc>
                          <a:spcPct val="150000"/>
                        </a:lnSpc>
                        <a:buNone/>
                      </a:pPr>
                      <a:endParaRPr lang="en-US" altLang="zh-CN" sz="2800" kern="1200" dirty="0">
                        <a:solidFill>
                          <a:schemeClr val="tx1"/>
                        </a:solidFill>
                        <a:latin typeface="Arial" panose="020B0604020202020204" pitchFamily="34" charset="0"/>
                        <a:ea typeface="微软雅黑" panose="020B0503020204020204" pitchFamily="34" charset="-122"/>
                        <a:cs typeface="Arial" panose="020B0604020202020204" pitchFamily="34" charset="0"/>
                      </a:endParaRPr>
                    </a:p>
                  </a:txBody>
                  <a:tcPr vert="eaVert" anchor="ctr">
                    <a:lnL w="12700" cmpd="sng">
                      <a:solidFill>
                        <a:srgbClr val="FFFFFF"/>
                      </a:solidFill>
                    </a:lnL>
                    <a:lnR w="12700" cmpd="sng">
                      <a:solidFill>
                        <a:srgbClr val="FFFFFF"/>
                      </a:solidFill>
                    </a:lnR>
                    <a:lnT w="12700" cmpd="sng">
                      <a:solidFill>
                        <a:srgbClr val="FFFFFF"/>
                      </a:solidFill>
                    </a:lnT>
                    <a:lnB w="38100" cmpd="sng">
                      <a:solidFill>
                        <a:srgbClr val="FFFFFF"/>
                      </a:solidFill>
                    </a:lnB>
                    <a:solidFill>
                      <a:schemeClr val="accent3">
                        <a:lumMod val="20000"/>
                        <a:lumOff val="80000"/>
                      </a:schemeClr>
                    </a:solidFill>
                  </a:tcPr>
                </a:tc>
                <a:tc>
                  <a:txBody>
                    <a:bodyPr/>
                    <a:lstStyle/>
                    <a:p>
                      <a:pPr indent="0" algn="just" defTabSz="914400" rtl="0" eaLnBrk="1" fontAlgn="auto" latinLnBrk="0" hangingPunct="1">
                        <a:lnSpc>
                          <a:spcPts val="3160"/>
                        </a:lnSpc>
                        <a:buFont typeface="Arial" panose="020B0604020202020204" pitchFamily="34" charset="0"/>
                        <a:buNone/>
                      </a:pPr>
                      <a:endParaRPr lang="en-US" altLang="zh-CN" sz="2800" kern="1200" dirty="0">
                        <a:solidFill>
                          <a:schemeClr val="tx1"/>
                        </a:solidFill>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solidFill>
                      <a:srgbClr val="3275C8">
                        <a:lumMod val="20000"/>
                        <a:lumOff val="80000"/>
                      </a:srgbClr>
                    </a:solidFill>
                  </a:tcPr>
                </a:tc>
              </a:tr>
            </a:tbl>
          </a:graphicData>
        </a:graphic>
      </p:graphicFrame>
      <p:sp>
        <p:nvSpPr>
          <p:cNvPr id="61" name="文本框 60"/>
          <p:cNvSpPr txBox="1"/>
          <p:nvPr/>
        </p:nvSpPr>
        <p:spPr>
          <a:xfrm>
            <a:off x="635" y="2181860"/>
            <a:ext cx="5650230" cy="3107690"/>
          </a:xfrm>
          <a:prstGeom prst="rect">
            <a:avLst/>
          </a:prstGeom>
          <a:noFill/>
        </p:spPr>
        <p:txBody>
          <a:bodyPr wrap="square" rtlCol="0" anchor="t">
            <a:spAutoFit/>
          </a:bodyPr>
          <a:lstStyle/>
          <a:p>
            <a:pPr indent="0" algn="just">
              <a:lnSpc>
                <a:spcPct val="100000"/>
              </a:lnSpc>
              <a:buNone/>
            </a:pPr>
            <a:r>
              <a:rPr lang="en-US" altLang="zh-CN" sz="2800" dirty="0">
                <a:solidFill>
                  <a:schemeClr val="tx1"/>
                </a:solidFill>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Element 1: What</a:t>
            </a:r>
            <a:endParaRPr lang="en-US" altLang="zh-CN" sz="2800" dirty="0">
              <a:solidFill>
                <a:schemeClr val="tx1"/>
              </a:solidFill>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lgn="just">
              <a:buFont typeface="Wingdings" panose="05000000000000000000" charset="0"/>
              <a:buChar char="Ø"/>
            </a:pP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Activity1: poster design</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lgn="just">
              <a:buFont typeface="Wingdings" panose="05000000000000000000" charset="0"/>
              <a:buChar char="Ø"/>
            </a:pPr>
            <a:endParaRPr lang="en-US" altLang="zh-CN" sz="2800" dirty="0">
              <a:solidFill>
                <a:schemeClr val="tx1"/>
              </a:solidFill>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buFont typeface="Wingdings" panose="05000000000000000000" charset="0"/>
              <a:buChar char="Ø"/>
            </a:pP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Activity2: clean plate campaign</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buFont typeface="Wingdings" panose="05000000000000000000" charset="0"/>
              <a:buChar char="Ø"/>
            </a:pP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buFont typeface="Wingdings" panose="05000000000000000000" charset="0"/>
              <a:buChar char="Ø"/>
            </a:pP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buFont typeface="Wingdings" panose="05000000000000000000" charset="0"/>
              <a:buChar char="Ø"/>
            </a:pP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Activity3: lectures </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105" y="193052"/>
            <a:ext cx="1244189" cy="913118"/>
          </a:xfrm>
          <a:prstGeom prst="rect">
            <a:avLst/>
          </a:prstGeom>
        </p:spPr>
      </p:pic>
      <p:sp>
        <p:nvSpPr>
          <p:cNvPr id="5" name="标题 7"/>
          <p:cNvSpPr txBox="1"/>
          <p:nvPr/>
        </p:nvSpPr>
        <p:spPr>
          <a:xfrm>
            <a:off x="840105" y="335280"/>
            <a:ext cx="1244189"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中段</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5478658" y="2181736"/>
            <a:ext cx="6520302" cy="3943350"/>
          </a:xfrm>
          <a:prstGeom prst="rect">
            <a:avLst/>
          </a:prstGeom>
          <a:noFill/>
        </p:spPr>
        <p:txBody>
          <a:bodyPr wrap="square">
            <a:spAutoFit/>
          </a:bodyPr>
          <a:lstStyle/>
          <a:p>
            <a:pPr indent="0" algn="just" fontAlgn="auto">
              <a:lnSpc>
                <a:spcPts val="3160"/>
              </a:lnSpc>
              <a:buFont typeface="Arial" panose="020B0604020202020204" pitchFamily="34" charset="0"/>
              <a:buNone/>
            </a:pP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Element 2: Why</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lgn="l">
              <a:lnSpc>
                <a:spcPct val="100000"/>
              </a:lnSpc>
              <a:buFont typeface="Wingdings" panose="05000000000000000000" charset="0"/>
              <a:buChar char="Ø"/>
            </a:pP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 Students are required to craft the poster to get fully engaged.</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lgn="just">
              <a:buFont typeface="Wingdings" panose="05000000000000000000" charset="0"/>
              <a:buChar char="Ø"/>
            </a:pP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a:t>
            </a:r>
            <a:r>
              <a:rPr lang="zh-CN" altLang="en-US"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 </a:t>
            </a: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Students realize how to conserve food in daily life through eating up or packing in canteen.</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a:p>
            <a:pPr marL="457200" indent="-457200" algn="just">
              <a:buFont typeface="Wingdings" panose="05000000000000000000" charset="0"/>
              <a:buChar char="Ø"/>
            </a:pPr>
            <a:r>
              <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rPr>
              <a:t>: Students can know thrifty ways really count through lectures addressed by experts.</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blinds(horizontal)">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
                                            <p:txEl>
                                              <p:pRg st="0" end="0"/>
                                            </p:txEl>
                                          </p:spTgt>
                                        </p:tgtEl>
                                        <p:attrNameLst>
                                          <p:attrName>style.visibility</p:attrName>
                                        </p:attrNameLst>
                                      </p:cBhvr>
                                      <p:to>
                                        <p:strVal val="visible"/>
                                      </p:to>
                                    </p:set>
                                    <p:animEffect transition="in" filter="blinds(horizontal)">
                                      <p:cBhvr>
                                        <p:cTn id="12" dur="500"/>
                                        <p:tgtEl>
                                          <p:spTgt spid="6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linds(horizont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1">
                                            <p:txEl>
                                              <p:pRg st="1" end="1"/>
                                            </p:txEl>
                                          </p:spTgt>
                                        </p:tgtEl>
                                        <p:attrNameLst>
                                          <p:attrName>style.visibility</p:attrName>
                                        </p:attrNameLst>
                                      </p:cBhvr>
                                      <p:to>
                                        <p:strVal val="visible"/>
                                      </p:to>
                                    </p:set>
                                    <p:animEffect transition="in" filter="blinds(horizontal)">
                                      <p:cBhvr>
                                        <p:cTn id="22" dur="500"/>
                                        <p:tgtEl>
                                          <p:spTgt spid="6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blinds(horizontal)">
                                      <p:cBhvr>
                                        <p:cTn id="27" dur="5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1">
                                            <p:txEl>
                                              <p:pRg st="3" end="3"/>
                                            </p:txEl>
                                          </p:spTgt>
                                        </p:tgtEl>
                                        <p:attrNameLst>
                                          <p:attrName>style.visibility</p:attrName>
                                        </p:attrNameLst>
                                      </p:cBhvr>
                                      <p:to>
                                        <p:strVal val="visible"/>
                                      </p:to>
                                    </p:set>
                                    <p:animEffect transition="in" filter="blinds(horizontal)">
                                      <p:cBhvr>
                                        <p:cTn id="32" dur="500"/>
                                        <p:tgtEl>
                                          <p:spTgt spid="6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Effect transition="in" filter="blinds(horizontal)">
                                      <p:cBhvr>
                                        <p:cTn id="37" dur="500"/>
                                        <p:tgtEl>
                                          <p:spTgt spid="7">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1">
                                            <p:txEl>
                                              <p:pRg st="6" end="6"/>
                                            </p:txEl>
                                          </p:spTgt>
                                        </p:tgtEl>
                                        <p:attrNameLst>
                                          <p:attrName>style.visibility</p:attrName>
                                        </p:attrNameLst>
                                      </p:cBhvr>
                                      <p:to>
                                        <p:strVal val="visible"/>
                                      </p:to>
                                    </p:set>
                                    <p:animEffect transition="in" filter="blinds(horizontal)">
                                      <p:cBhvr>
                                        <p:cTn id="42" dur="500"/>
                                        <p:tgtEl>
                                          <p:spTgt spid="6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animEffect transition="in" filter="blinds(horizontal)">
                                      <p:cBhvr>
                                        <p:cTn id="4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4"/>
          <p:cNvSpPr/>
          <p:nvPr/>
        </p:nvSpPr>
        <p:spPr bwMode="auto">
          <a:xfrm>
            <a:off x="3449730" y="1717342"/>
            <a:ext cx="337485" cy="277384"/>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p:spPr>
        <p:txBody>
          <a:bodyPr anchor="ctr"/>
          <a:lstStyle/>
          <a:p>
            <a:pPr algn="ctr"/>
          </a:p>
        </p:txBody>
      </p:sp>
      <p:pic>
        <p:nvPicPr>
          <p:cNvPr id="17" name="图片 1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105" y="193052"/>
            <a:ext cx="1244189" cy="913118"/>
          </a:xfrm>
          <a:prstGeom prst="rect">
            <a:avLst/>
          </a:prstGeom>
        </p:spPr>
      </p:pic>
      <p:sp>
        <p:nvSpPr>
          <p:cNvPr id="21" name="标题 7"/>
          <p:cNvSpPr txBox="1"/>
          <p:nvPr/>
        </p:nvSpPr>
        <p:spPr>
          <a:xfrm>
            <a:off x="840105" y="335280"/>
            <a:ext cx="1244189"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中段</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33" name="内容占位符 1"/>
          <p:cNvSpPr>
            <a:spLocks noGrp="1"/>
          </p:cNvSpPr>
          <p:nvPr/>
        </p:nvSpPr>
        <p:spPr>
          <a:xfrm>
            <a:off x="139317" y="1260463"/>
            <a:ext cx="11914635" cy="5274322"/>
          </a:xfrm>
          <a:prstGeom prst="rect">
            <a:avLst/>
          </a:prstGeom>
          <a:solidFill>
            <a:schemeClr val="accent5">
              <a:lumMod val="20000"/>
              <a:lumOff val="80000"/>
            </a:schemeClr>
          </a:solidFill>
        </p:spPr>
        <p:style>
          <a:lnRef idx="3">
            <a:schemeClr val="lt1"/>
          </a:lnRef>
          <a:fillRef idx="1">
            <a:schemeClr val="accent6"/>
          </a:fillRef>
          <a:effectRef idx="1">
            <a:schemeClr val="accent6"/>
          </a:effectRef>
          <a:fontRef idx="minor">
            <a:schemeClr val="lt1"/>
          </a:fontRef>
        </p:style>
        <p:txBody>
          <a:bodyPr vert="horz" lIns="90170" tIns="46990" rIns="90170" bIns="46990" rtlCol="0">
            <a:no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9pPr>
          </a:lstStyle>
          <a:p>
            <a:pPr marL="0" indent="0" algn="just">
              <a:lnSpc>
                <a:spcPts val="3380"/>
              </a:lnSpc>
              <a:spcAft>
                <a:spcPts val="0"/>
              </a:spcAft>
              <a:buFont typeface="Wingdings" panose="05000000000000000000" charset="0"/>
              <a:buChar char="l"/>
            </a:pPr>
            <a:r>
              <a:rPr lang="en-US" altLang="zh-CN" sz="2800" dirty="0">
                <a:latin typeface="Calibri" panose="020F0502020204030204" pitchFamily="34" charset="0"/>
                <a:cs typeface="Calibri" panose="020F0502020204030204" pitchFamily="34" charset="0"/>
                <a:sym typeface="+mn-ea"/>
              </a:rPr>
              <a:t>A poster design activity </a:t>
            </a:r>
            <a:r>
              <a:rPr lang="en-US" altLang="zh-CN" sz="2800" b="1" dirty="0">
                <a:latin typeface="Calibri" panose="020F0502020204030204" pitchFamily="34" charset="0"/>
                <a:cs typeface="Calibri" panose="020F0502020204030204" pitchFamily="34" charset="0"/>
                <a:sym typeface="+mn-ea"/>
              </a:rPr>
              <a:t>was launched</a:t>
            </a:r>
            <a:r>
              <a:rPr lang="en-US" altLang="zh-CN" sz="2800" dirty="0">
                <a:latin typeface="Calibri" panose="020F0502020204030204" pitchFamily="34" charset="0"/>
                <a:cs typeface="Calibri" panose="020F0502020204030204" pitchFamily="34" charset="0"/>
                <a:sym typeface="+mn-ea"/>
              </a:rPr>
              <a:t>. All participants</a:t>
            </a:r>
            <a:r>
              <a:rPr lang="en-US" altLang="zh-CN" sz="2800" b="1" dirty="0">
                <a:latin typeface="Calibri" panose="020F0502020204030204" pitchFamily="34" charset="0"/>
                <a:cs typeface="Calibri" panose="020F0502020204030204" pitchFamily="34" charset="0"/>
                <a:sym typeface="+mn-ea"/>
              </a:rPr>
              <a:t> were keenly involved in</a:t>
            </a:r>
            <a:r>
              <a:rPr lang="en-US" altLang="zh-CN" sz="2800" dirty="0">
                <a:latin typeface="Calibri" panose="020F0502020204030204" pitchFamily="34" charset="0"/>
                <a:cs typeface="Calibri" panose="020F0502020204030204" pitchFamily="34" charset="0"/>
                <a:sym typeface="+mn-ea"/>
              </a:rPr>
              <a:t> crafting a poster</a:t>
            </a:r>
            <a:r>
              <a:rPr lang="en-US" altLang="zh-CN" sz="2800" b="1" dirty="0">
                <a:latin typeface="Calibri" panose="020F0502020204030204" pitchFamily="34" charset="0"/>
                <a:cs typeface="Calibri" panose="020F0502020204030204" pitchFamily="34" charset="0"/>
                <a:sym typeface="+mn-ea"/>
              </a:rPr>
              <a:t> themed </a:t>
            </a:r>
            <a:r>
              <a:rPr lang="en-US" altLang="zh-CN" sz="2800" dirty="0">
                <a:latin typeface="Calibri" panose="020F0502020204030204" pitchFamily="34" charset="0"/>
                <a:cs typeface="Calibri" panose="020F0502020204030204" pitchFamily="34" charset="0"/>
                <a:sym typeface="+mn-ea"/>
              </a:rPr>
              <a:t>on "How to Conserve Food", </a:t>
            </a:r>
            <a:r>
              <a:rPr lang="en-US" altLang="zh-CN" sz="2800" b="1" dirty="0">
                <a:latin typeface="Calibri" panose="020F0502020204030204" pitchFamily="34" charset="0"/>
                <a:cs typeface="Calibri" panose="020F0502020204030204" pitchFamily="34" charset="0"/>
                <a:sym typeface="+mn-ea"/>
              </a:rPr>
              <a:t>through which</a:t>
            </a:r>
            <a:r>
              <a:rPr lang="en-US" altLang="zh-CN" sz="2800" dirty="0">
                <a:latin typeface="Calibri" panose="020F0502020204030204" pitchFamily="34" charset="0"/>
                <a:cs typeface="Calibri" panose="020F0502020204030204" pitchFamily="34" charset="0"/>
                <a:sym typeface="+mn-ea"/>
              </a:rPr>
              <a:t> students got fully engaged.</a:t>
            </a:r>
            <a:endParaRPr lang="en-US" altLang="zh-CN" sz="2800" dirty="0">
              <a:latin typeface="Calibri" panose="020F0502020204030204" pitchFamily="34" charset="0"/>
              <a:cs typeface="Calibri" panose="020F0502020204030204" pitchFamily="34" charset="0"/>
              <a:sym typeface="+mn-ea"/>
            </a:endParaRPr>
          </a:p>
          <a:p>
            <a:pPr marL="0" indent="0" algn="just">
              <a:lnSpc>
                <a:spcPts val="3380"/>
              </a:lnSpc>
              <a:spcAft>
                <a:spcPts val="0"/>
              </a:spcAft>
              <a:buFont typeface="Wingdings" panose="05000000000000000000" charset="0"/>
              <a:buChar char="l"/>
            </a:pPr>
            <a:endParaRPr lang="en-US" altLang="zh-CN" sz="2800" dirty="0">
              <a:latin typeface="Calibri" panose="020F0502020204030204" pitchFamily="34" charset="0"/>
              <a:cs typeface="Calibri" panose="020F0502020204030204" pitchFamily="34" charset="0"/>
              <a:sym typeface="+mn-ea"/>
            </a:endParaRPr>
          </a:p>
          <a:p>
            <a:pPr marL="0" indent="0" algn="just">
              <a:lnSpc>
                <a:spcPts val="3380"/>
              </a:lnSpc>
              <a:spcAft>
                <a:spcPts val="0"/>
              </a:spcAft>
              <a:buFont typeface="Wingdings" panose="05000000000000000000" charset="0"/>
              <a:buChar char="l"/>
            </a:pPr>
            <a:r>
              <a:rPr lang="en-GB" altLang="zh-CN" sz="2800" dirty="0">
                <a:latin typeface="Calibri" panose="020F0502020204030204" pitchFamily="34" charset="0"/>
                <a:cs typeface="Calibri" panose="020F0502020204030204" pitchFamily="34" charset="0"/>
              </a:rPr>
              <a:t>Then followed the</a:t>
            </a:r>
            <a:r>
              <a:rPr lang="en-GB" altLang="zh-CN" sz="2800" b="1" dirty="0">
                <a:latin typeface="Calibri" panose="020F0502020204030204" pitchFamily="34" charset="0"/>
                <a:cs typeface="Calibri" panose="020F0502020204030204" pitchFamily="34" charset="0"/>
              </a:rPr>
              <a:t> "clean plate campaign"</a:t>
            </a:r>
            <a:r>
              <a:rPr lang="en-GB" altLang="zh-CN" sz="2800" dirty="0">
                <a:latin typeface="Calibri" panose="020F0502020204030204" pitchFamily="34" charset="0"/>
                <a:cs typeface="Calibri" panose="020F0502020204030204" pitchFamily="34" charset="0"/>
              </a:rPr>
              <a:t> held in the canteen. It was the first fifteen students who ate up the food who would</a:t>
            </a:r>
            <a:r>
              <a:rPr lang="en-GB" altLang="zh-CN" sz="2800" b="1" dirty="0">
                <a:latin typeface="Calibri" panose="020F0502020204030204" pitchFamily="34" charset="0"/>
                <a:cs typeface="Calibri" panose="020F0502020204030204" pitchFamily="34" charset="0"/>
              </a:rPr>
              <a:t> be eligible</a:t>
            </a:r>
            <a:r>
              <a:rPr lang="en-GB" altLang="zh-CN" sz="2800" dirty="0">
                <a:latin typeface="Calibri" panose="020F0502020204030204" pitchFamily="34" charset="0"/>
                <a:cs typeface="Calibri" panose="020F0502020204030204" pitchFamily="34" charset="0"/>
              </a:rPr>
              <a:t> for a</a:t>
            </a:r>
            <a:r>
              <a:rPr lang="en-GB" altLang="zh-CN" sz="2800" b="1" dirty="0">
                <a:latin typeface="Calibri" panose="020F0502020204030204" pitchFamily="34" charset="0"/>
                <a:cs typeface="Calibri" panose="020F0502020204030204" pitchFamily="34" charset="0"/>
              </a:rPr>
              <a:t> free coupon</a:t>
            </a:r>
            <a:r>
              <a:rPr lang="en-GB" altLang="zh-CN" sz="2800" dirty="0">
                <a:latin typeface="Calibri" panose="020F0502020204030204" pitchFamily="34" charset="0"/>
                <a:cs typeface="Calibri" panose="020F0502020204030204" pitchFamily="34" charset="0"/>
              </a:rPr>
              <a:t> for </a:t>
            </a:r>
            <a:r>
              <a:rPr lang="en-GB" altLang="zh-CN" sz="2800" b="1" dirty="0">
                <a:latin typeface="Calibri" panose="020F0502020204030204" pitchFamily="34" charset="0"/>
                <a:cs typeface="Calibri" panose="020F0502020204030204" pitchFamily="34" charset="0"/>
              </a:rPr>
              <a:t>a three-course </a:t>
            </a:r>
            <a:r>
              <a:rPr lang="en-GB" altLang="zh-CN" sz="2800" dirty="0">
                <a:latin typeface="Calibri" panose="020F0502020204030204" pitchFamily="34" charset="0"/>
                <a:cs typeface="Calibri" panose="020F0502020204030204" pitchFamily="34" charset="0"/>
              </a:rPr>
              <a:t>meal.</a:t>
            </a: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r>
              <a:rPr lang="en-GB" altLang="zh-CN" sz="2800" dirty="0">
                <a:latin typeface="Calibri" panose="020F0502020204030204" pitchFamily="34" charset="0"/>
                <a:cs typeface="Calibri" panose="020F0502020204030204" pitchFamily="34" charset="0"/>
              </a:rPr>
              <a:t>Furthermore, several lectures </a:t>
            </a:r>
            <a:r>
              <a:rPr lang="en-GB" altLang="zh-CN" sz="2800" b="1" dirty="0">
                <a:latin typeface="Calibri" panose="020F0502020204030204" pitchFamily="34" charset="0"/>
                <a:cs typeface="Calibri" panose="020F0502020204030204" pitchFamily="34" charset="0"/>
              </a:rPr>
              <a:t>regarding </a:t>
            </a:r>
            <a:r>
              <a:rPr lang="en-GB" altLang="zh-CN" sz="2800" dirty="0">
                <a:latin typeface="Calibri" panose="020F0502020204030204" pitchFamily="34" charset="0"/>
                <a:cs typeface="Calibri" panose="020F0502020204030204" pitchFamily="34" charset="0"/>
              </a:rPr>
              <a:t>the significance of food </a:t>
            </a:r>
            <a:r>
              <a:rPr lang="en-US" altLang="en-GB" sz="2800" dirty="0">
                <a:latin typeface="Calibri" panose="020F0502020204030204" pitchFamily="34" charset="0"/>
                <a:cs typeface="Calibri" panose="020F0502020204030204" pitchFamily="34" charset="0"/>
              </a:rPr>
              <a:t>saving</a:t>
            </a:r>
            <a:r>
              <a:rPr lang="en-GB" altLang="zh-CN" sz="2800" dirty="0">
                <a:latin typeface="Calibri" panose="020F0502020204030204" pitchFamily="34" charset="0"/>
                <a:cs typeface="Calibri" panose="020F0502020204030204" pitchFamily="34" charset="0"/>
              </a:rPr>
              <a:t> were launched,</a:t>
            </a:r>
            <a:r>
              <a:rPr lang="en-GB" altLang="zh-CN" sz="2800" b="1" dirty="0">
                <a:latin typeface="Calibri" panose="020F0502020204030204" pitchFamily="34" charset="0"/>
                <a:cs typeface="Calibri" panose="020F0502020204030204" pitchFamily="34" charset="0"/>
              </a:rPr>
              <a:t> enabling students to</a:t>
            </a:r>
            <a:r>
              <a:rPr lang="en-GB" altLang="zh-CN" sz="2800" dirty="0">
                <a:latin typeface="Calibri" panose="020F0502020204030204" pitchFamily="34" charset="0"/>
                <a:cs typeface="Calibri" panose="020F0502020204030204" pitchFamily="34" charset="0"/>
              </a:rPr>
              <a:t> be exposed to the idea that the thrifty method could truly </a:t>
            </a:r>
            <a:r>
              <a:rPr lang="en-GB" altLang="zh-CN" sz="2800" b="1" dirty="0">
                <a:latin typeface="Calibri" panose="020F0502020204030204" pitchFamily="34" charset="0"/>
                <a:cs typeface="Calibri" panose="020F0502020204030204" pitchFamily="34" charset="0"/>
              </a:rPr>
              <a:t>make a difference</a:t>
            </a:r>
            <a:r>
              <a:rPr lang="en-GB" altLang="zh-CN" sz="2800" dirty="0">
                <a:latin typeface="Calibri" panose="020F0502020204030204" pitchFamily="34" charset="0"/>
                <a:cs typeface="Calibri" panose="020F0502020204030204" pitchFamily="34" charset="0"/>
              </a:rPr>
              <a:t> </a:t>
            </a:r>
            <a:r>
              <a:rPr lang="en-GB" altLang="zh-CN" sz="2800" b="1" dirty="0">
                <a:latin typeface="Calibri" panose="020F0502020204030204" pitchFamily="34" charset="0"/>
                <a:cs typeface="Calibri" panose="020F0502020204030204" pitchFamily="34" charset="0"/>
              </a:rPr>
              <a:t>in</a:t>
            </a:r>
            <a:r>
              <a:rPr lang="en-GB" altLang="zh-CN" sz="2800" dirty="0">
                <a:latin typeface="Calibri" panose="020F0502020204030204" pitchFamily="34" charset="0"/>
                <a:cs typeface="Calibri" panose="020F0502020204030204" pitchFamily="34" charset="0"/>
              </a:rPr>
              <a:t> cultivating a sustainable world. </a:t>
            </a: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endParaRPr lang="en-US" altLang="zh-CN" sz="2800" dirty="0">
              <a:latin typeface="Calibri" panose="020F0502020204030204" pitchFamily="34" charset="0"/>
              <a:cs typeface="Calibri" panose="020F0502020204030204" pitchFamily="34" charset="0"/>
              <a:sym typeface="+mn-ea"/>
            </a:endParaRPr>
          </a:p>
        </p:txBody>
      </p:sp>
      <p:sp>
        <p:nvSpPr>
          <p:cNvPr id="2" name="文本框 1"/>
          <p:cNvSpPr txBox="1"/>
          <p:nvPr/>
        </p:nvSpPr>
        <p:spPr>
          <a:xfrm>
            <a:off x="2366047" y="335263"/>
            <a:ext cx="2505075" cy="521970"/>
          </a:xfrm>
          <a:prstGeom prst="rect">
            <a:avLst/>
          </a:prstGeom>
          <a:noFill/>
        </p:spPr>
        <p:txBody>
          <a:bodyPr wrap="none" rtlCol="0">
            <a:spAutoFit/>
          </a:bodyPr>
          <a:lstStyle/>
          <a:p>
            <a:r>
              <a:rPr kumimoji="1" lang="zh-CN" altLang="en-US" sz="2800" b="1" dirty="0">
                <a:latin typeface="Calibri" panose="020F0502020204030204" pitchFamily="34" charset="0"/>
                <a:ea typeface="宋体" panose="02010600030101010101" pitchFamily="2" charset="-122"/>
                <a:cs typeface="Calibri" panose="020F0502020204030204" pitchFamily="34" charset="0"/>
              </a:rPr>
              <a:t>活动表达</a:t>
            </a:r>
            <a:r>
              <a:rPr kumimoji="1" lang="en-US" altLang="zh-CN" sz="2800" b="1" dirty="0">
                <a:latin typeface="Calibri" panose="020F0502020204030204" pitchFamily="34" charset="0"/>
                <a:ea typeface="宋体" panose="02010600030101010101" pitchFamily="2" charset="-122"/>
                <a:cs typeface="Calibri" panose="020F0502020204030204" pitchFamily="34" charset="0"/>
              </a:rPr>
              <a:t>+</a:t>
            </a:r>
            <a:r>
              <a:rPr kumimoji="1" lang="zh-CN" altLang="en-US" sz="2800" b="1" dirty="0">
                <a:latin typeface="Calibri" panose="020F0502020204030204" pitchFamily="34" charset="0"/>
                <a:ea typeface="宋体" panose="02010600030101010101" pitchFamily="2" charset="-122"/>
                <a:cs typeface="Calibri" panose="020F0502020204030204" pitchFamily="34" charset="0"/>
              </a:rPr>
              <a:t>原因</a:t>
            </a:r>
            <a:endParaRPr kumimoji="1" lang="zh-CN" altLang="en-US" sz="2800" b="1" dirty="0">
              <a:latin typeface="Calibri" panose="020F0502020204030204" pitchFamily="34" charset="0"/>
              <a:ea typeface="宋体" panose="02010600030101010101" pitchFamily="2" charset="-122"/>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blinds(horizontal)">
                                      <p:cBhvr>
                                        <p:cTn id="7" dur="500"/>
                                        <p:tgtEl>
                                          <p:spTgt spid="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3">
                                            <p:txEl>
                                              <p:pRg st="2" end="2"/>
                                            </p:txEl>
                                          </p:spTgt>
                                        </p:tgtEl>
                                        <p:attrNameLst>
                                          <p:attrName>style.visibility</p:attrName>
                                        </p:attrNameLst>
                                      </p:cBhvr>
                                      <p:to>
                                        <p:strVal val="visible"/>
                                      </p:to>
                                    </p:set>
                                    <p:animEffect transition="in" filter="blinds(horizontal)">
                                      <p:cBhvr>
                                        <p:cTn id="12" dur="500"/>
                                        <p:tgtEl>
                                          <p:spTgt spid="3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3">
                                            <p:txEl>
                                              <p:pRg st="4" end="4"/>
                                            </p:txEl>
                                          </p:spTgt>
                                        </p:tgtEl>
                                        <p:attrNameLst>
                                          <p:attrName>style.visibility</p:attrName>
                                        </p:attrNameLst>
                                      </p:cBhvr>
                                      <p:to>
                                        <p:strVal val="visible"/>
                                      </p:to>
                                    </p:set>
                                    <p:animEffect transition="in" filter="blinds(horizontal)">
                                      <p:cBhvr>
                                        <p:cTn id="17"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4"/>
          <p:cNvSpPr/>
          <p:nvPr/>
        </p:nvSpPr>
        <p:spPr bwMode="auto">
          <a:xfrm>
            <a:off x="3449730" y="1717342"/>
            <a:ext cx="337485" cy="277384"/>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p:spPr>
        <p:txBody>
          <a:bodyPr anchor="ctr"/>
          <a:lstStyle/>
          <a:p>
            <a:pPr algn="ctr"/>
          </a:p>
        </p:txBody>
      </p:sp>
      <p:pic>
        <p:nvPicPr>
          <p:cNvPr id="17" name="图片 1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105" y="193052"/>
            <a:ext cx="1244189" cy="913118"/>
          </a:xfrm>
          <a:prstGeom prst="rect">
            <a:avLst/>
          </a:prstGeom>
        </p:spPr>
      </p:pic>
      <p:sp>
        <p:nvSpPr>
          <p:cNvPr id="21" name="标题 7"/>
          <p:cNvSpPr txBox="1"/>
          <p:nvPr/>
        </p:nvSpPr>
        <p:spPr>
          <a:xfrm>
            <a:off x="840105" y="335280"/>
            <a:ext cx="1244189"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尾段</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737870" y="1031240"/>
            <a:ext cx="10262870" cy="521970"/>
          </a:xfrm>
          <a:prstGeom prst="rect">
            <a:avLst/>
          </a:prstGeom>
          <a:noFill/>
        </p:spPr>
        <p:txBody>
          <a:bodyPr wrap="square">
            <a:spAutoFit/>
          </a:bodyPr>
          <a:lstStyle/>
          <a:p>
            <a:r>
              <a:rPr lang="en-US" altLang="zh-CN" sz="2800" b="1" dirty="0">
                <a:effectLst/>
                <a:latin typeface="Calibri" panose="020F0502020204030204" pitchFamily="34" charset="0"/>
                <a:ea typeface="宋体" panose="02010600030101010101" pitchFamily="2" charset="-122"/>
                <a:cs typeface="Calibri" panose="020F0502020204030204" pitchFamily="34" charset="0"/>
              </a:rPr>
              <a:t>Q4</a:t>
            </a:r>
            <a:r>
              <a:rPr lang="zh-CN" altLang="en-US" sz="2800" b="1" dirty="0">
                <a:effectLst/>
                <a:latin typeface="Calibri" panose="020F0502020204030204" pitchFamily="34" charset="0"/>
                <a:ea typeface="宋体" panose="02010600030101010101" pitchFamily="2" charset="-122"/>
                <a:cs typeface="Calibri" panose="020F0502020204030204" pitchFamily="34" charset="0"/>
              </a:rPr>
              <a:t>：</a:t>
            </a:r>
            <a:r>
              <a:rPr lang="zh-CN" altLang="zh-CN" sz="2800" b="1" dirty="0">
                <a:latin typeface="Calibri" panose="020F0502020204030204" pitchFamily="34" charset="0"/>
                <a:ea typeface="宋体" panose="02010600030101010101" pitchFamily="2" charset="-122"/>
                <a:cs typeface="Calibri" panose="020F0502020204030204" pitchFamily="34" charset="0"/>
              </a:rPr>
              <a:t>学生对活动的评价以及学生能学到什么？ </a:t>
            </a:r>
            <a:endParaRPr lang="en-GB" altLang="zh-CN" sz="2800" b="1" dirty="0">
              <a:latin typeface="Calibri" panose="020F0502020204030204" pitchFamily="34" charset="0"/>
              <a:ea typeface="宋体" panose="02010600030101010101" pitchFamily="2" charset="-122"/>
              <a:cs typeface="Calibri" panose="020F0502020204030204" pitchFamily="34" charset="0"/>
            </a:endParaRPr>
          </a:p>
        </p:txBody>
      </p:sp>
      <p:sp>
        <p:nvSpPr>
          <p:cNvPr id="33" name="内容占位符 1"/>
          <p:cNvSpPr>
            <a:spLocks noGrp="1"/>
          </p:cNvSpPr>
          <p:nvPr/>
        </p:nvSpPr>
        <p:spPr>
          <a:xfrm>
            <a:off x="138430" y="1944370"/>
            <a:ext cx="11914505" cy="5545455"/>
          </a:xfrm>
          <a:prstGeom prst="rect">
            <a:avLst/>
          </a:prstGeom>
          <a:solidFill>
            <a:schemeClr val="accent5">
              <a:lumMod val="20000"/>
              <a:lumOff val="80000"/>
            </a:schemeClr>
          </a:solidFill>
        </p:spPr>
        <p:style>
          <a:lnRef idx="3">
            <a:schemeClr val="lt1"/>
          </a:lnRef>
          <a:fillRef idx="1">
            <a:schemeClr val="accent6"/>
          </a:fillRef>
          <a:effectRef idx="1">
            <a:schemeClr val="accent6"/>
          </a:effectRef>
          <a:fontRef idx="minor">
            <a:schemeClr val="lt1"/>
          </a:fontRef>
        </p:style>
        <p:txBody>
          <a:bodyPr vert="horz" lIns="90170" tIns="46990" rIns="90170" bIns="46990" rtlCol="0">
            <a:no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rgbClr val="000000"/>
                </a:solidFill>
                <a:uFillTx/>
                <a:latin typeface="Arial" panose="020B0604020202020204" pitchFamily="34" charset="0"/>
                <a:ea typeface="幼圆" panose="02010509060101010101" charset="-122"/>
                <a:cs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微软雅黑" panose="020B0503020204020204" pitchFamily="34" charset="-122"/>
                <a:cs typeface="+mn-ea"/>
              </a:defRPr>
            </a:lvl9pPr>
          </a:lstStyle>
          <a:p>
            <a:pPr marL="0" indent="0" algn="just">
              <a:lnSpc>
                <a:spcPts val="3380"/>
              </a:lnSpc>
              <a:spcAft>
                <a:spcPts val="0"/>
              </a:spcAft>
              <a:buFont typeface="Wingdings" panose="05000000000000000000" charset="0"/>
              <a:buChar char="l"/>
            </a:pPr>
            <a:r>
              <a:rPr lang="en-US" altLang="zh-CN" sz="2800" dirty="0">
                <a:latin typeface="Calibri" panose="020F0502020204030204" pitchFamily="34" charset="0"/>
                <a:cs typeface="Calibri" panose="020F0502020204030204" pitchFamily="34" charset="0"/>
                <a:sym typeface="+mn-ea"/>
              </a:rPr>
              <a:t>Students</a:t>
            </a:r>
            <a:r>
              <a:rPr lang="en-US" altLang="zh-CN" sz="2800" b="1" dirty="0">
                <a:latin typeface="Calibri" panose="020F0502020204030204" pitchFamily="34" charset="0"/>
                <a:cs typeface="Calibri" panose="020F0502020204030204" pitchFamily="34" charset="0"/>
                <a:sym typeface="+mn-ea"/>
              </a:rPr>
              <a:t> wholeheartedly acknowledged</a:t>
            </a:r>
            <a:r>
              <a:rPr lang="en-US" altLang="zh-CN" sz="2800" dirty="0">
                <a:latin typeface="Calibri" panose="020F0502020204030204" pitchFamily="34" charset="0"/>
                <a:cs typeface="Calibri" panose="020F0502020204030204" pitchFamily="34" charset="0"/>
                <a:sym typeface="+mn-ea"/>
              </a:rPr>
              <a:t> and </a:t>
            </a:r>
            <a:r>
              <a:rPr lang="en-US" altLang="zh-CN" sz="2800" b="1" dirty="0">
                <a:latin typeface="Calibri" panose="020F0502020204030204" pitchFamily="34" charset="0"/>
                <a:cs typeface="Calibri" panose="020F0502020204030204" pitchFamily="34" charset="0"/>
                <a:sym typeface="+mn-ea"/>
              </a:rPr>
              <a:t>embraced</a:t>
            </a:r>
            <a:r>
              <a:rPr lang="en-US" altLang="zh-CN" sz="2800" dirty="0">
                <a:latin typeface="Calibri" panose="020F0502020204030204" pitchFamily="34" charset="0"/>
                <a:cs typeface="Calibri" panose="020F0502020204030204" pitchFamily="34" charset="0"/>
                <a:sym typeface="+mn-ea"/>
              </a:rPr>
              <a:t> all of the aforementioned activities, which not only provided them with</a:t>
            </a:r>
            <a:r>
              <a:rPr lang="en-US" altLang="zh-CN" sz="2800" b="1" dirty="0">
                <a:latin typeface="Calibri" panose="020F0502020204030204" pitchFamily="34" charset="0"/>
                <a:cs typeface="Calibri" panose="020F0502020204030204" pitchFamily="34" charset="0"/>
                <a:sym typeface="+mn-ea"/>
              </a:rPr>
              <a:t> a wide range of</a:t>
            </a:r>
            <a:r>
              <a:rPr lang="en-US" altLang="zh-CN" sz="2800" dirty="0">
                <a:latin typeface="Calibri" panose="020F0502020204030204" pitchFamily="34" charset="0"/>
                <a:cs typeface="Calibri" panose="020F0502020204030204" pitchFamily="34" charset="0"/>
                <a:sym typeface="+mn-ea"/>
              </a:rPr>
              <a:t> stress-relieving experiences, but also</a:t>
            </a:r>
            <a:r>
              <a:rPr lang="en-US" altLang="zh-CN" sz="2800" b="1" dirty="0">
                <a:latin typeface="Calibri" panose="020F0502020204030204" pitchFamily="34" charset="0"/>
                <a:cs typeface="Calibri" panose="020F0502020204030204" pitchFamily="34" charset="0"/>
                <a:sym typeface="+mn-ea"/>
              </a:rPr>
              <a:t> fueled </a:t>
            </a:r>
            <a:r>
              <a:rPr lang="en-US" altLang="zh-CN" sz="2800" dirty="0">
                <a:latin typeface="Calibri" panose="020F0502020204030204" pitchFamily="34" charset="0"/>
                <a:cs typeface="Calibri" panose="020F0502020204030204" pitchFamily="34" charset="0"/>
                <a:sym typeface="+mn-ea"/>
              </a:rPr>
              <a:t>their determination to save food and promote a frugal lifestyle.</a:t>
            </a:r>
            <a:endParaRPr lang="en-US" altLang="zh-CN" sz="2800" dirty="0">
              <a:latin typeface="Calibri" panose="020F0502020204030204" pitchFamily="34" charset="0"/>
              <a:cs typeface="Calibri" panose="020F0502020204030204" pitchFamily="34" charset="0"/>
              <a:sym typeface="+mn-ea"/>
            </a:endParaRPr>
          </a:p>
          <a:p>
            <a:pPr marL="0" indent="0" algn="just">
              <a:lnSpc>
                <a:spcPts val="3380"/>
              </a:lnSpc>
              <a:spcAft>
                <a:spcPts val="0"/>
              </a:spcAft>
              <a:buFont typeface="Wingdings" panose="05000000000000000000" charset="0"/>
              <a:buChar char="l"/>
            </a:pPr>
            <a:r>
              <a:rPr sz="2800" dirty="0">
                <a:latin typeface="Calibri" panose="020F0502020204030204" pitchFamily="34" charset="0"/>
                <a:cs typeface="Calibri" panose="020F0502020204030204" pitchFamily="34" charset="0"/>
              </a:rPr>
              <a:t>Students</a:t>
            </a:r>
            <a:r>
              <a:rPr sz="2800" b="1" dirty="0">
                <a:latin typeface="Calibri" panose="020F0502020204030204" pitchFamily="34" charset="0"/>
                <a:cs typeface="Calibri" panose="020F0502020204030204" pitchFamily="34" charset="0"/>
              </a:rPr>
              <a:t> </a:t>
            </a:r>
            <a:r>
              <a:rPr sz="2800" dirty="0">
                <a:latin typeface="Calibri" panose="020F0502020204030204" pitchFamily="34" charset="0"/>
                <a:cs typeface="Calibri" panose="020F0502020204030204" pitchFamily="34" charset="0"/>
              </a:rPr>
              <a:t>enthusiastically</a:t>
            </a:r>
            <a:r>
              <a:rPr sz="2800" b="1" dirty="0">
                <a:latin typeface="Calibri" panose="020F0502020204030204" pitchFamily="34" charset="0"/>
                <a:cs typeface="Calibri" panose="020F0502020204030204" pitchFamily="34" charset="0"/>
              </a:rPr>
              <a:t> welcomed all of the above activities, </a:t>
            </a:r>
            <a:r>
              <a:rPr sz="2800" dirty="0">
                <a:latin typeface="Calibri" panose="020F0502020204030204" pitchFamily="34" charset="0"/>
                <a:cs typeface="Calibri" panose="020F0502020204030204" pitchFamily="34" charset="0"/>
              </a:rPr>
              <a:t>which not only provided them with a variety of</a:t>
            </a:r>
            <a:r>
              <a:rPr sz="2800" b="1" dirty="0">
                <a:latin typeface="Calibri" panose="020F0502020204030204" pitchFamily="34" charset="0"/>
                <a:cs typeface="Calibri" panose="020F0502020204030204" pitchFamily="34" charset="0"/>
              </a:rPr>
              <a:t> rewarding stress-relief activities</a:t>
            </a:r>
            <a:r>
              <a:rPr sz="2800" dirty="0">
                <a:latin typeface="Calibri" panose="020F0502020204030204" pitchFamily="34" charset="0"/>
                <a:cs typeface="Calibri" panose="020F0502020204030204" pitchFamily="34" charset="0"/>
              </a:rPr>
              <a:t>, but also </a:t>
            </a:r>
            <a:r>
              <a:rPr sz="2800" b="1" dirty="0">
                <a:latin typeface="Calibri" panose="020F0502020204030204" pitchFamily="34" charset="0"/>
                <a:cs typeface="Calibri" panose="020F0502020204030204" pitchFamily="34" charset="0"/>
              </a:rPr>
              <a:t>heightened their commitment to</a:t>
            </a:r>
            <a:r>
              <a:rPr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saving </a:t>
            </a:r>
            <a:r>
              <a:rPr sz="2800" dirty="0">
                <a:latin typeface="Calibri" panose="020F0502020204030204" pitchFamily="34" charset="0"/>
                <a:cs typeface="Calibri" panose="020F0502020204030204" pitchFamily="34" charset="0"/>
              </a:rPr>
              <a:t>food  and the adoption of a frugal lifestyle.</a:t>
            </a:r>
            <a:endParaRPr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r>
              <a:rPr sz="2800" dirty="0">
                <a:latin typeface="Calibri" panose="020F0502020204030204" pitchFamily="34" charset="0"/>
                <a:cs typeface="Calibri" panose="020F0502020204030204" pitchFamily="34" charset="0"/>
              </a:rPr>
              <a:t>The event undoubtedly </a:t>
            </a:r>
            <a:r>
              <a:rPr sz="2800" b="1" dirty="0">
                <a:latin typeface="Calibri" panose="020F0502020204030204" pitchFamily="34" charset="0"/>
                <a:cs typeface="Calibri" panose="020F0502020204030204" pitchFamily="34" charset="0"/>
              </a:rPr>
              <a:t>left</a:t>
            </a:r>
            <a:r>
              <a:rPr sz="2800" dirty="0">
                <a:latin typeface="Calibri" panose="020F0502020204030204" pitchFamily="34" charset="0"/>
                <a:cs typeface="Calibri" panose="020F0502020204030204" pitchFamily="34" charset="0"/>
              </a:rPr>
              <a:t> </a:t>
            </a:r>
            <a:r>
              <a:rPr sz="2800" b="1" dirty="0">
                <a:latin typeface="Calibri" panose="020F0502020204030204" pitchFamily="34" charset="0"/>
                <a:cs typeface="Calibri" panose="020F0502020204030204" pitchFamily="34" charset="0"/>
              </a:rPr>
              <a:t>an indelible impression on</a:t>
            </a:r>
            <a:r>
              <a:rPr sz="2800" dirty="0">
                <a:latin typeface="Calibri" panose="020F0502020204030204" pitchFamily="34" charset="0"/>
                <a:cs typeface="Calibri" panose="020F0502020204030204" pitchFamily="34" charset="0"/>
              </a:rPr>
              <a:t> students</a:t>
            </a:r>
            <a:r>
              <a:rPr lang="en-GB" altLang="zh-CN" sz="2800" dirty="0">
                <a:latin typeface="Calibri" panose="020F0502020204030204" pitchFamily="34" charset="0"/>
                <a:cs typeface="Calibri" panose="020F0502020204030204" pitchFamily="34" charset="0"/>
              </a:rPr>
              <a:t>.</a:t>
            </a:r>
            <a:r>
              <a:rPr lang="en-GB" altLang="zh-CN" sz="2800" b="1" dirty="0">
                <a:latin typeface="Calibri" panose="020F0502020204030204" pitchFamily="34" charset="0"/>
                <a:cs typeface="Calibri" panose="020F0502020204030204" pitchFamily="34" charset="0"/>
              </a:rPr>
              <a:t> Engaging in </a:t>
            </a:r>
            <a:r>
              <a:rPr lang="en-GB" altLang="zh-CN" sz="2800" dirty="0">
                <a:latin typeface="Calibri" panose="020F0502020204030204" pitchFamily="34" charset="0"/>
                <a:cs typeface="Calibri" panose="020F0502020204030204" pitchFamily="34" charset="0"/>
              </a:rPr>
              <a:t>these gratifying endeavors not only served as a means to </a:t>
            </a:r>
            <a:r>
              <a:rPr lang="en-GB" altLang="zh-CN" sz="2800" b="1" dirty="0">
                <a:latin typeface="Calibri" panose="020F0502020204030204" pitchFamily="34" charset="0"/>
                <a:cs typeface="Calibri" panose="020F0502020204030204" pitchFamily="34" charset="0"/>
              </a:rPr>
              <a:t>alleviate stress</a:t>
            </a:r>
            <a:r>
              <a:rPr lang="en-GB" altLang="zh-CN" sz="2800" dirty="0">
                <a:latin typeface="Calibri" panose="020F0502020204030204" pitchFamily="34" charset="0"/>
                <a:cs typeface="Calibri" panose="020F0502020204030204" pitchFamily="34" charset="0"/>
              </a:rPr>
              <a:t> but also spurred their</a:t>
            </a:r>
            <a:r>
              <a:rPr lang="en-GB" altLang="zh-CN" sz="2800" b="1" dirty="0">
                <a:latin typeface="Calibri" panose="020F0502020204030204" pitchFamily="34" charset="0"/>
                <a:cs typeface="Calibri" panose="020F0502020204030204" pitchFamily="34" charset="0"/>
              </a:rPr>
              <a:t> commitment </a:t>
            </a:r>
            <a:r>
              <a:rPr lang="en-GB" altLang="zh-CN" sz="2800" dirty="0">
                <a:latin typeface="Calibri" panose="020F0502020204030204" pitchFamily="34" charset="0"/>
                <a:cs typeface="Calibri" panose="020F0502020204030204" pitchFamily="34" charset="0"/>
              </a:rPr>
              <a:t>towards reducing food waste</a:t>
            </a:r>
            <a:r>
              <a:rPr lang="en-US" altLang="en-GB" sz="2800" dirty="0">
                <a:latin typeface="Calibri" panose="020F0502020204030204" pitchFamily="34" charset="0"/>
                <a:cs typeface="Calibri" panose="020F0502020204030204" pitchFamily="34" charset="0"/>
              </a:rPr>
              <a:t>.</a:t>
            </a: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None/>
            </a:pPr>
            <a:br>
              <a:rPr lang="en-GB" altLang="zh-CN" sz="2800" dirty="0">
                <a:latin typeface="Calibri" panose="020F0502020204030204" pitchFamily="34" charset="0"/>
                <a:cs typeface="Calibri" panose="020F0502020204030204" pitchFamily="34" charset="0"/>
              </a:rPr>
            </a:br>
            <a:endParaRPr lang="en-GB" altLang="zh-CN" sz="2800" dirty="0">
              <a:latin typeface="Calibri" panose="020F0502020204030204" pitchFamily="34" charset="0"/>
              <a:cs typeface="Calibri" panose="020F0502020204030204" pitchFamily="34" charset="0"/>
            </a:endParaRPr>
          </a:p>
          <a:p>
            <a:pPr marL="0" indent="0" algn="just">
              <a:lnSpc>
                <a:spcPts val="3380"/>
              </a:lnSpc>
              <a:spcAft>
                <a:spcPts val="0"/>
              </a:spcAft>
              <a:buFont typeface="Wingdings" panose="05000000000000000000" charset="0"/>
              <a:buChar char="l"/>
            </a:pPr>
            <a:endParaRPr lang="en-US" altLang="zh-CN" sz="2800" dirty="0">
              <a:latin typeface="Calibri" panose="020F0502020204030204" pitchFamily="34" charset="0"/>
              <a:cs typeface="Calibri" panose="020F0502020204030204" pitchFamily="34" charset="0"/>
              <a:sym typeface="+mn-ea"/>
            </a:endParaRPr>
          </a:p>
        </p:txBody>
      </p:sp>
      <p:sp>
        <p:nvSpPr>
          <p:cNvPr id="2" name="文本框 1"/>
          <p:cNvSpPr txBox="1"/>
          <p:nvPr/>
        </p:nvSpPr>
        <p:spPr>
          <a:xfrm>
            <a:off x="277365" y="1471302"/>
            <a:ext cx="11914635" cy="460375"/>
          </a:xfrm>
          <a:prstGeom prst="rect">
            <a:avLst/>
          </a:prstGeom>
          <a:noFill/>
        </p:spPr>
        <p:txBody>
          <a:bodyPr wrap="square" rtlCol="0">
            <a:spAutoFit/>
          </a:bodyPr>
          <a:lstStyle/>
          <a:p>
            <a:r>
              <a:rPr kumimoji="1" lang="zh-CN" altLang="en-US" sz="2400" dirty="0" smtClean="0">
                <a:latin typeface="宋体" panose="02010600030101010101" pitchFamily="2" charset="-122"/>
                <a:ea typeface="宋体" panose="02010600030101010101" pitchFamily="2" charset="-122"/>
              </a:rPr>
              <a:t>学生对活动的反响、</a:t>
            </a:r>
            <a:r>
              <a:rPr kumimoji="1" lang="zh-CN" altLang="en-US" sz="2400" dirty="0">
                <a:latin typeface="宋体" panose="02010600030101010101" pitchFamily="2" charset="-122"/>
                <a:ea typeface="宋体" panose="02010600030101010101" pitchFamily="2" charset="-122"/>
              </a:rPr>
              <a:t>学生能在这个活动中得到的东西、学到节约这一美德</a:t>
            </a:r>
            <a:endParaRPr kumimoji="1" lang="zh-CN" altLang="en-US" sz="2400"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3">
                                            <p:txEl>
                                              <p:pRg st="0" end="0"/>
                                            </p:txEl>
                                          </p:spTgt>
                                        </p:tgtEl>
                                        <p:attrNameLst>
                                          <p:attrName>style.visibility</p:attrName>
                                        </p:attrNameLst>
                                      </p:cBhvr>
                                      <p:to>
                                        <p:strVal val="visible"/>
                                      </p:to>
                                    </p:set>
                                    <p:animEffect transition="in" filter="blinds(horizontal)">
                                      <p:cBhvr>
                                        <p:cTn id="17" dur="500"/>
                                        <p:tgtEl>
                                          <p:spTgt spid="3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3">
                                            <p:txEl>
                                              <p:pRg st="1" end="1"/>
                                            </p:txEl>
                                          </p:spTgt>
                                        </p:tgtEl>
                                        <p:attrNameLst>
                                          <p:attrName>style.visibility</p:attrName>
                                        </p:attrNameLst>
                                      </p:cBhvr>
                                      <p:to>
                                        <p:strVal val="visible"/>
                                      </p:to>
                                    </p:set>
                                    <p:animEffect transition="in" filter="blinds(horizontal)">
                                      <p:cBhvr>
                                        <p:cTn id="22" dur="500"/>
                                        <p:tgtEl>
                                          <p:spTgt spid="3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3">
                                            <p:txEl>
                                              <p:pRg st="2" end="2"/>
                                            </p:txEl>
                                          </p:spTgt>
                                        </p:tgtEl>
                                        <p:attrNameLst>
                                          <p:attrName>style.visibility</p:attrName>
                                        </p:attrNameLst>
                                      </p:cBhvr>
                                      <p:to>
                                        <p:strVal val="visible"/>
                                      </p:to>
                                    </p:set>
                                    <p:animEffect transition="in" filter="blinds(horizontal)">
                                      <p:cBhvr>
                                        <p:cTn id="27" dur="500"/>
                                        <p:tgtEl>
                                          <p:spTgt spid="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105" y="193052"/>
            <a:ext cx="2306507" cy="913118"/>
          </a:xfrm>
          <a:prstGeom prst="rect">
            <a:avLst/>
          </a:prstGeom>
        </p:spPr>
      </p:pic>
      <p:sp>
        <p:nvSpPr>
          <p:cNvPr id="2" name="TextBox 1"/>
          <p:cNvSpPr txBox="1"/>
          <p:nvPr/>
        </p:nvSpPr>
        <p:spPr>
          <a:xfrm>
            <a:off x="237172" y="1106170"/>
            <a:ext cx="11717655" cy="3415030"/>
          </a:xfrm>
          <a:prstGeom prst="rect">
            <a:avLst/>
          </a:prstGeom>
          <a:noFill/>
          <a:ln>
            <a:solidFill>
              <a:schemeClr val="accent1"/>
            </a:solidFill>
          </a:ln>
        </p:spPr>
        <p:txBody>
          <a:bodyPr wrap="square" rtlCol="0">
            <a:spAutoFit/>
          </a:bodyPr>
          <a:lstStyle/>
          <a:p>
            <a:pPr indent="266700"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 School witnessed numerous activities last Friday, which were held to </a:t>
            </a:r>
            <a:r>
              <a:rPr lang="en-US" altLang="zh-CN" sz="2400" b="1" kern="100" dirty="0">
                <a:effectLst/>
                <a:latin typeface="Calibri" panose="020F0502020204030204" pitchFamily="34" charset="0"/>
                <a:ea typeface="宋体" panose="02010600030101010101" pitchFamily="2" charset="-122"/>
                <a:cs typeface="Calibri" panose="020F0502020204030204" pitchFamily="34" charset="0"/>
              </a:rPr>
              <a:t>promote students’ awareness </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of the importance of valuing food.</a:t>
            </a:r>
            <a:endParaRPr lang="en-US"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indent="266700"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Aimed at celebrating World Food Day and enhancing students’ awareness of valuing food, our school held abundant activities, ranging from experiencing the process of food preparation and learning about the issue of food waste. Via these activities, students’ awareness of the importance of valuing food has been highly improved.</a:t>
            </a:r>
            <a:endParaRPr lang="en-US" altLang="zh-CN" sz="2400" kern="100" dirty="0">
              <a:effectLst/>
              <a:latin typeface="Calibri" panose="020F0502020204030204" pitchFamily="34" charset="0"/>
              <a:ea typeface="宋体" panose="02010600030101010101" pitchFamily="2" charset="-122"/>
              <a:cs typeface="Calibri" panose="020F0502020204030204" pitchFamily="34" charset="0"/>
            </a:endParaRPr>
          </a:p>
          <a:p>
            <a:pPr indent="266700" algn="just"/>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Through these activities, not only can students learn the importance of valuing food, but they can also help us </a:t>
            </a:r>
            <a:r>
              <a:rPr lang="en-US" altLang="zh-CN" sz="2400" b="1" kern="100" dirty="0">
                <a:effectLst/>
                <a:latin typeface="Calibri" panose="020F0502020204030204" pitchFamily="34" charset="0"/>
                <a:ea typeface="宋体" panose="02010600030101010101" pitchFamily="2" charset="-122"/>
                <a:cs typeface="Calibri" panose="020F0502020204030204" pitchFamily="34" charset="0"/>
              </a:rPr>
              <a:t>cultivate the habit of</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 protecting food. It's high time that we boost our consciousness of valuing food.                                                                       (</a:t>
            </a:r>
            <a:r>
              <a:rPr lang="zh-CN" altLang="en-US" sz="2400" kern="100" dirty="0">
                <a:effectLst/>
                <a:latin typeface="Calibri" panose="020F0502020204030204" pitchFamily="34" charset="0"/>
                <a:ea typeface="宋体" panose="02010600030101010101" pitchFamily="2" charset="-122"/>
                <a:cs typeface="Calibri" panose="020F0502020204030204" pitchFamily="34" charset="0"/>
              </a:rPr>
              <a:t>高三（</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6</a:t>
            </a:r>
            <a:r>
              <a:rPr lang="zh-CN" altLang="en-US" sz="2400" kern="100" dirty="0">
                <a:effectLst/>
                <a:latin typeface="Calibri" panose="020F0502020204030204" pitchFamily="34" charset="0"/>
                <a:ea typeface="宋体" panose="02010600030101010101" pitchFamily="2" charset="-122"/>
                <a:cs typeface="Calibri" panose="020F0502020204030204" pitchFamily="34" charset="0"/>
              </a:rPr>
              <a:t>）班</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 </a:t>
            </a:r>
            <a:r>
              <a:rPr lang="zh-CN" altLang="en-US" sz="2400" kern="100" dirty="0">
                <a:effectLst/>
                <a:latin typeface="Calibri" panose="020F0502020204030204" pitchFamily="34" charset="0"/>
                <a:ea typeface="宋体" panose="02010600030101010101" pitchFamily="2" charset="-122"/>
                <a:cs typeface="Calibri" panose="020F0502020204030204" pitchFamily="34" charset="0"/>
              </a:rPr>
              <a:t>蒋宛蓉</a:t>
            </a:r>
            <a:r>
              <a:rPr lang="en-US" altLang="zh-CN" sz="2400" kern="100" dirty="0">
                <a:effectLst/>
                <a:latin typeface="Calibri" panose="020F0502020204030204" pitchFamily="34" charset="0"/>
                <a:ea typeface="宋体" panose="02010600030101010101" pitchFamily="2" charset="-122"/>
                <a:cs typeface="Calibri" panose="020F0502020204030204" pitchFamily="34" charset="0"/>
              </a:rPr>
              <a:t>)</a:t>
            </a:r>
            <a:endParaRPr lang="en-US" altLang="zh-CN" sz="2400" kern="100" dirty="0">
              <a:effectLst/>
              <a:latin typeface="Calibri" panose="020F0502020204030204" pitchFamily="34" charset="0"/>
              <a:ea typeface="宋体" panose="02010600030101010101" pitchFamily="2" charset="-122"/>
              <a:cs typeface="Calibri" panose="020F0502020204030204" pitchFamily="34" charset="0"/>
            </a:endParaRPr>
          </a:p>
        </p:txBody>
      </p:sp>
      <p:sp>
        <p:nvSpPr>
          <p:cNvPr id="4" name="标题 7"/>
          <p:cNvSpPr txBox="1"/>
          <p:nvPr/>
        </p:nvSpPr>
        <p:spPr>
          <a:xfrm>
            <a:off x="840105" y="335280"/>
            <a:ext cx="2306507" cy="77089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b="1" dirty="0">
                <a:solidFill>
                  <a:srgbClr val="1D11B7"/>
                </a:solidFill>
                <a:latin typeface="微软雅黑" panose="020B0503020204020204" pitchFamily="34" charset="-122"/>
                <a:ea typeface="微软雅黑" panose="020B0503020204020204" pitchFamily="34" charset="-122"/>
              </a:rPr>
              <a:t>学生习作</a:t>
            </a:r>
            <a:endParaRPr lang="zh-CN" altLang="en-US" sz="4000" b="1" dirty="0">
              <a:solidFill>
                <a:srgbClr val="1D11B7"/>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113982" y="4889530"/>
            <a:ext cx="11717654" cy="2122805"/>
          </a:xfrm>
          <a:prstGeom prst="rect">
            <a:avLst/>
          </a:prstGeom>
          <a:noFill/>
        </p:spPr>
        <p:txBody>
          <a:bodyPr wrap="square">
            <a:spAutoFit/>
          </a:bodyPr>
          <a:lstStyle/>
          <a:p>
            <a:pPr algn="just"/>
            <a:r>
              <a:rPr lang="en-US" altLang="zh-CN" sz="2200" kern="100" dirty="0">
                <a:effectLst/>
                <a:latin typeface="Calibri" panose="020F0502020204030204" pitchFamily="34" charset="0"/>
                <a:ea typeface="宋体" panose="02010600030101010101" pitchFamily="2" charset="-122"/>
                <a:cs typeface="Calibri" panose="020F0502020204030204" pitchFamily="34" charset="0"/>
              </a:rPr>
              <a:t>----</a:t>
            </a:r>
            <a:r>
              <a:rPr lang="zh-CN" altLang="en-US" sz="2200" kern="100" dirty="0">
                <a:effectLst/>
                <a:latin typeface="Calibri" panose="020F0502020204030204" pitchFamily="34" charset="0"/>
                <a:ea typeface="宋体" panose="02010600030101010101" pitchFamily="2" charset="-122"/>
                <a:cs typeface="Calibri" panose="020F0502020204030204" pitchFamily="34" charset="0"/>
              </a:rPr>
              <a:t>亮</a:t>
            </a:r>
            <a:r>
              <a:rPr lang="zh-CN" altLang="zh-CN" sz="2200" kern="100" dirty="0">
                <a:effectLst/>
                <a:latin typeface="Calibri" panose="020F0502020204030204" pitchFamily="34" charset="0"/>
                <a:ea typeface="宋体" panose="02010600030101010101" pitchFamily="2" charset="-122"/>
                <a:cs typeface="Calibri" panose="020F0502020204030204" pitchFamily="34" charset="0"/>
              </a:rPr>
              <a:t>点分析（结构</a:t>
            </a:r>
            <a:r>
              <a:rPr lang="en-US" altLang="zh-CN" sz="2200" kern="100" dirty="0">
                <a:effectLst/>
                <a:latin typeface="Calibri" panose="020F0502020204030204" pitchFamily="34" charset="0"/>
                <a:ea typeface="宋体" panose="02010600030101010101" pitchFamily="2" charset="-122"/>
                <a:cs typeface="Calibri" panose="020F0502020204030204" pitchFamily="34" charset="0"/>
              </a:rPr>
              <a:t>+</a:t>
            </a:r>
            <a:r>
              <a:rPr lang="zh-CN" altLang="en-US" sz="2200" kern="100" dirty="0">
                <a:effectLst/>
                <a:latin typeface="Calibri" panose="020F0502020204030204" pitchFamily="34" charset="0"/>
                <a:ea typeface="宋体" panose="02010600030101010101" pitchFamily="2" charset="-122"/>
                <a:cs typeface="Calibri" panose="020F0502020204030204" pitchFamily="34" charset="0"/>
              </a:rPr>
              <a:t>词块</a:t>
            </a:r>
            <a:r>
              <a:rPr lang="zh-CN" altLang="zh-CN" sz="2200" kern="100" dirty="0">
                <a:effectLst/>
                <a:latin typeface="Calibri" panose="020F0502020204030204" pitchFamily="34" charset="0"/>
                <a:ea typeface="宋体" panose="02010600030101010101" pitchFamily="2" charset="-122"/>
                <a:cs typeface="Calibri" panose="020F0502020204030204" pitchFamily="34" charset="0"/>
              </a:rPr>
              <a:t>）</a:t>
            </a:r>
            <a:r>
              <a:rPr lang="en-US" altLang="zh-CN" sz="2200" kern="100" dirty="0">
                <a:effectLst/>
                <a:latin typeface="Calibri" panose="020F0502020204030204" pitchFamily="34" charset="0"/>
                <a:ea typeface="宋体" panose="02010600030101010101" pitchFamily="2" charset="-122"/>
                <a:cs typeface="Calibri" panose="020F0502020204030204" pitchFamily="34" charset="0"/>
              </a:rPr>
              <a:t>&amp; </a:t>
            </a:r>
            <a:r>
              <a:rPr lang="zh-CN" altLang="en-US" sz="2200" kern="100" dirty="0">
                <a:effectLst/>
                <a:latin typeface="Calibri" panose="020F0502020204030204" pitchFamily="34" charset="0"/>
                <a:ea typeface="宋体" panose="02010600030101010101" pitchFamily="2" charset="-122"/>
                <a:cs typeface="Calibri" panose="020F0502020204030204" pitchFamily="34" charset="0"/>
              </a:rPr>
              <a:t>不足</a:t>
            </a:r>
            <a:endParaRPr lang="zh-CN" altLang="zh-CN" sz="2200" kern="100" dirty="0">
              <a:effectLst/>
              <a:latin typeface="Calibri" panose="020F0502020204030204" pitchFamily="34" charset="0"/>
              <a:ea typeface="宋体" panose="02010600030101010101" pitchFamily="2" charset="-122"/>
              <a:cs typeface="Calibri" panose="020F0502020204030204" pitchFamily="34" charset="0"/>
            </a:endParaRPr>
          </a:p>
          <a:p>
            <a:pPr algn="just"/>
            <a:r>
              <a:rPr lang="zh-CN" altLang="zh-CN" sz="2200" kern="100" dirty="0">
                <a:effectLst/>
                <a:latin typeface="Calibri" panose="020F0502020204030204" pitchFamily="34" charset="0"/>
                <a:ea typeface="等线" panose="02010600030101010101" pitchFamily="2" charset="-122"/>
                <a:cs typeface="Calibri" panose="020F0502020204030204" pitchFamily="34" charset="0"/>
              </a:rPr>
              <a:t>结构：</a:t>
            </a:r>
            <a:r>
              <a:rPr lang="en-US" altLang="zh-CN" sz="2200" kern="100" dirty="0">
                <a:effectLst/>
                <a:latin typeface="Calibri" panose="020F0502020204030204" pitchFamily="34" charset="0"/>
                <a:ea typeface="等线" panose="02010600030101010101" pitchFamily="2" charset="-122"/>
                <a:cs typeface="Calibri" panose="020F0502020204030204" pitchFamily="34" charset="0"/>
              </a:rPr>
              <a:t>1.                                               2.                                               3. </a:t>
            </a:r>
            <a:r>
              <a:rPr lang="en-US" altLang="zh-CN" sz="22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rPr>
              <a:t>   </a:t>
            </a:r>
            <a:r>
              <a:rPr lang="en-US" altLang="zh-CN" sz="2200" kern="100" dirty="0">
                <a:effectLst/>
                <a:latin typeface="Calibri" panose="020F0502020204030204" pitchFamily="34" charset="0"/>
                <a:ea typeface="等线" panose="02010600030101010101" pitchFamily="2" charset="-122"/>
                <a:cs typeface="Calibri" panose="020F0502020204030204" pitchFamily="34" charset="0"/>
              </a:rPr>
              <a:t> </a:t>
            </a:r>
            <a:endParaRPr lang="en-US" altLang="zh-CN" sz="2200" kern="100" dirty="0">
              <a:effectLst/>
              <a:latin typeface="Calibri" panose="020F0502020204030204" pitchFamily="34" charset="0"/>
              <a:ea typeface="等线" panose="02010600030101010101" pitchFamily="2" charset="-122"/>
              <a:cs typeface="Calibri" panose="020F0502020204030204" pitchFamily="34" charset="0"/>
            </a:endParaRPr>
          </a:p>
          <a:p>
            <a:pPr algn="just"/>
            <a:r>
              <a:rPr lang="en-US" altLang="zh-CN" sz="2200" kern="100" dirty="0">
                <a:effectLst/>
                <a:latin typeface="Calibri" panose="020F0502020204030204" pitchFamily="34" charset="0"/>
                <a:ea typeface="等线" panose="02010600030101010101" pitchFamily="2" charset="-122"/>
                <a:cs typeface="Calibri" panose="020F0502020204030204" pitchFamily="34" charset="0"/>
              </a:rPr>
              <a:t>4.                                                             5.</a:t>
            </a:r>
            <a:endParaRPr lang="en-US" altLang="zh-CN" sz="22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endParaRPr>
          </a:p>
          <a:p>
            <a:pPr algn="just"/>
            <a:r>
              <a:rPr lang="zh-CN" altLang="en-US" sz="2200" kern="100" dirty="0">
                <a:effectLst/>
                <a:latin typeface="Calibri" panose="020F0502020204030204" pitchFamily="34" charset="0"/>
                <a:ea typeface="等线" panose="02010600030101010101" pitchFamily="2" charset="-122"/>
                <a:cs typeface="Calibri" panose="020F0502020204030204" pitchFamily="34" charset="0"/>
              </a:rPr>
              <a:t>词块：</a:t>
            </a:r>
            <a:r>
              <a:rPr lang="en-US" altLang="zh-CN" sz="2200" kern="100" dirty="0">
                <a:effectLst/>
                <a:latin typeface="Calibri" panose="020F0502020204030204" pitchFamily="34" charset="0"/>
                <a:ea typeface="等线" panose="02010600030101010101" pitchFamily="2" charset="-122"/>
                <a:cs typeface="Calibri" panose="020F0502020204030204" pitchFamily="34" charset="0"/>
              </a:rPr>
              <a:t>  </a:t>
            </a:r>
            <a:endParaRPr lang="en-US" altLang="zh-CN" sz="2200" kern="100" dirty="0">
              <a:effectLst/>
              <a:latin typeface="Calibri" panose="020F0502020204030204" pitchFamily="34" charset="0"/>
              <a:ea typeface="等线" panose="02010600030101010101" pitchFamily="2" charset="-122"/>
              <a:cs typeface="Calibri" panose="020F0502020204030204" pitchFamily="34" charset="0"/>
            </a:endParaRPr>
          </a:p>
          <a:p>
            <a:pPr algn="just"/>
            <a:r>
              <a:rPr lang="en-US" altLang="zh-CN" sz="2200" kern="100" dirty="0">
                <a:effectLst/>
                <a:latin typeface="Calibri" panose="020F0502020204030204" pitchFamily="34" charset="0"/>
                <a:ea typeface="等线" panose="02010600030101010101" pitchFamily="2" charset="-122"/>
                <a:cs typeface="Calibri" panose="020F0502020204030204" pitchFamily="34" charset="0"/>
              </a:rPr>
              <a:t>              </a:t>
            </a:r>
            <a:endParaRPr lang="zh-CN" altLang="zh-CN" sz="2200" kern="100" dirty="0">
              <a:effectLst/>
              <a:latin typeface="Calibri" panose="020F0502020204030204" pitchFamily="34" charset="0"/>
              <a:ea typeface="等线" panose="02010600030101010101" pitchFamily="2" charset="-122"/>
              <a:cs typeface="Calibri" panose="020F0502020204030204" pitchFamily="34" charset="0"/>
            </a:endParaRPr>
          </a:p>
          <a:p>
            <a:pPr algn="just"/>
            <a:r>
              <a:rPr lang="en-US" altLang="zh-CN" sz="22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zh-CN" altLang="en-US" sz="2200" kern="100" dirty="0">
                <a:effectLst/>
                <a:latin typeface="Calibri" panose="020F0502020204030204" pitchFamily="34" charset="0"/>
                <a:ea typeface="宋体" panose="02010600030101010101" pitchFamily="2" charset="-122"/>
                <a:cs typeface="Calibri" panose="020F0502020204030204" pitchFamily="34" charset="0"/>
                <a:sym typeface="+mn-ea"/>
              </a:rPr>
              <a:t>不足分析</a:t>
            </a:r>
            <a:r>
              <a:rPr lang="zh-CN" altLang="zh-CN" sz="2200" kern="100" dirty="0">
                <a:effectLst/>
                <a:latin typeface="Calibri" panose="020F0502020204030204" pitchFamily="34" charset="0"/>
                <a:ea typeface="宋体" panose="02010600030101010101" pitchFamily="2" charset="-122"/>
                <a:cs typeface="Calibri" panose="020F0502020204030204" pitchFamily="34" charset="0"/>
                <a:sym typeface="+mn-ea"/>
              </a:rPr>
              <a:t>：</a:t>
            </a:r>
            <a:r>
              <a:rPr lang="en-US" altLang="zh-CN" sz="2200" kern="100" dirty="0">
                <a:effectLst/>
                <a:latin typeface="Calibri" panose="020F0502020204030204" pitchFamily="34" charset="0"/>
                <a:ea typeface="宋体" panose="02010600030101010101" pitchFamily="2" charset="-122"/>
                <a:cs typeface="Calibri" panose="020F0502020204030204" pitchFamily="34" charset="0"/>
                <a:sym typeface="+mn-ea"/>
              </a:rPr>
              <a:t>1.                                                 2. </a:t>
            </a:r>
            <a:endParaRPr lang="zh-CN" altLang="zh-CN" sz="22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endParaRPr>
          </a:p>
        </p:txBody>
      </p:sp>
      <p:sp>
        <p:nvSpPr>
          <p:cNvPr id="6" name="文本框 5"/>
          <p:cNvSpPr txBox="1"/>
          <p:nvPr/>
        </p:nvSpPr>
        <p:spPr>
          <a:xfrm>
            <a:off x="1796415" y="4388485"/>
            <a:ext cx="3642995" cy="368300"/>
          </a:xfrm>
          <a:prstGeom prst="rect">
            <a:avLst/>
          </a:prstGeom>
          <a:noFill/>
        </p:spPr>
        <p:txBody>
          <a:bodyPr wrap="square" rtlCol="0">
            <a:spAutoFit/>
          </a:bodyPr>
          <a:p>
            <a:endParaRPr lang="zh-CN" altLang="en-US"/>
          </a:p>
        </p:txBody>
      </p:sp>
      <p:sp>
        <p:nvSpPr>
          <p:cNvPr id="9" name="文本框 8"/>
          <p:cNvSpPr txBox="1"/>
          <p:nvPr/>
        </p:nvSpPr>
        <p:spPr>
          <a:xfrm>
            <a:off x="1285875" y="5273040"/>
            <a:ext cx="3040380" cy="368300"/>
          </a:xfrm>
          <a:prstGeom prst="rect">
            <a:avLst/>
          </a:prstGeom>
          <a:noFill/>
        </p:spPr>
        <p:txBody>
          <a:bodyPr wrap="square" rtlCol="0">
            <a:spAutoFit/>
          </a:bodyPr>
          <a:p>
            <a:r>
              <a:rPr lang="zh-CN" altLang="en-US"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非限制性定语从句</a:t>
            </a:r>
            <a:r>
              <a:rPr lang="en-US" altLang="zh-CN"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 which...)</a:t>
            </a:r>
            <a:endParaRPr lang="zh-CN" altLang="en-US"/>
          </a:p>
        </p:txBody>
      </p:sp>
      <p:sp>
        <p:nvSpPr>
          <p:cNvPr id="10" name="文本框 9"/>
          <p:cNvSpPr txBox="1"/>
          <p:nvPr/>
        </p:nvSpPr>
        <p:spPr>
          <a:xfrm>
            <a:off x="4460240" y="5229860"/>
            <a:ext cx="3024505" cy="368300"/>
          </a:xfrm>
          <a:prstGeom prst="rect">
            <a:avLst/>
          </a:prstGeom>
          <a:noFill/>
        </p:spPr>
        <p:txBody>
          <a:bodyPr wrap="square" rtlCol="0">
            <a:spAutoFit/>
          </a:bodyPr>
          <a:p>
            <a:r>
              <a:rPr lang="zh-CN" altLang="en-US"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非谓语：</a:t>
            </a:r>
            <a:r>
              <a:rPr lang="en-US" altLang="zh-CN"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done...+</a:t>
            </a:r>
            <a:r>
              <a:rPr lang="zh-CN" altLang="en-US"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主句</a:t>
            </a:r>
            <a:r>
              <a:rPr lang="en-US" altLang="zh-CN"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+doing</a:t>
            </a:r>
            <a:endParaRPr lang="zh-CN" altLang="en-US"/>
          </a:p>
        </p:txBody>
      </p:sp>
      <p:sp>
        <p:nvSpPr>
          <p:cNvPr id="11" name="文本框 10"/>
          <p:cNvSpPr txBox="1"/>
          <p:nvPr/>
        </p:nvSpPr>
        <p:spPr>
          <a:xfrm>
            <a:off x="7618730" y="5260975"/>
            <a:ext cx="4881245" cy="398780"/>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倒装：</a:t>
            </a:r>
            <a:r>
              <a:rPr lang="en-US" altLang="zh-CN"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Not only can students..., but  also ...</a:t>
            </a:r>
            <a:endParaRPr lang="zh-CN" altLang="en-US" sz="2000"/>
          </a:p>
        </p:txBody>
      </p:sp>
      <p:sp>
        <p:nvSpPr>
          <p:cNvPr id="12" name="文本框 11"/>
          <p:cNvSpPr txBox="1"/>
          <p:nvPr/>
        </p:nvSpPr>
        <p:spPr>
          <a:xfrm>
            <a:off x="522605" y="5626100"/>
            <a:ext cx="3582670" cy="398780"/>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无灵主语：</a:t>
            </a:r>
            <a:r>
              <a:rPr lang="en-US" altLang="zh-CN"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School witnessed ... </a:t>
            </a:r>
            <a:endParaRPr lang="zh-CN" altLang="en-US" sz="2000"/>
          </a:p>
        </p:txBody>
      </p:sp>
      <p:sp>
        <p:nvSpPr>
          <p:cNvPr id="13" name="文本框 12"/>
          <p:cNvSpPr txBox="1"/>
          <p:nvPr/>
        </p:nvSpPr>
        <p:spPr>
          <a:xfrm>
            <a:off x="4460240" y="5542280"/>
            <a:ext cx="5246370" cy="398780"/>
          </a:xfrm>
          <a:prstGeom prst="rect">
            <a:avLst/>
          </a:prstGeom>
          <a:noFill/>
        </p:spPr>
        <p:txBody>
          <a:bodyPr wrap="square" rtlCol="0">
            <a:spAutoFit/>
          </a:bodyPr>
          <a:p>
            <a:pPr algn="just"/>
            <a:r>
              <a:rPr lang="en-US" altLang="zh-CN"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 </a:t>
            </a:r>
            <a:r>
              <a:rPr lang="zh-CN" altLang="en-US"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固定句式：</a:t>
            </a:r>
            <a:r>
              <a:rPr lang="en-US" altLang="zh-CN"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 It’s high time that...</a:t>
            </a:r>
            <a:endParaRPr lang="zh-CN" altLang="en-US" sz="2000"/>
          </a:p>
        </p:txBody>
      </p:sp>
      <p:sp>
        <p:nvSpPr>
          <p:cNvPr id="15" name="文本框 14"/>
          <p:cNvSpPr txBox="1"/>
          <p:nvPr/>
        </p:nvSpPr>
        <p:spPr>
          <a:xfrm>
            <a:off x="3818255" y="6231255"/>
            <a:ext cx="2258695" cy="398780"/>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养成什么习惯</a:t>
            </a:r>
            <a:endParaRPr lang="zh-CN" altLang="en-US"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endParaRPr>
          </a:p>
        </p:txBody>
      </p:sp>
      <p:sp>
        <p:nvSpPr>
          <p:cNvPr id="16" name="文本框 15"/>
          <p:cNvSpPr txBox="1"/>
          <p:nvPr/>
        </p:nvSpPr>
        <p:spPr>
          <a:xfrm>
            <a:off x="5140960" y="5941060"/>
            <a:ext cx="2804795" cy="398780"/>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促进学生的什么意识</a:t>
            </a:r>
            <a:r>
              <a:rPr lang="en-US" altLang="zh-CN" sz="2000" b="1" u="sng" kern="100" dirty="0">
                <a:solidFill>
                  <a:srgbClr val="FF0000"/>
                </a:solidFill>
                <a:effectLst/>
                <a:latin typeface="Calibri" panose="020F0502020204030204" pitchFamily="34" charset="0"/>
                <a:ea typeface="等线" panose="02010600030101010101" pitchFamily="2" charset="-122"/>
                <a:cs typeface="Calibri" panose="020F0502020204030204" pitchFamily="34" charset="0"/>
                <a:sym typeface="+mn-ea"/>
              </a:rPr>
              <a:t>  </a:t>
            </a:r>
            <a:endParaRPr lang="zh-CN" altLang="en-US" sz="2000"/>
          </a:p>
        </p:txBody>
      </p:sp>
      <p:sp>
        <p:nvSpPr>
          <p:cNvPr id="17" name="文本框 16"/>
          <p:cNvSpPr txBox="1"/>
          <p:nvPr/>
        </p:nvSpPr>
        <p:spPr>
          <a:xfrm>
            <a:off x="2190750" y="6553200"/>
            <a:ext cx="3035300" cy="398780"/>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要点缺失，缺乏活动反响</a:t>
            </a:r>
            <a:r>
              <a:rPr lang="en-US" altLang="zh-CN" sz="2000" kern="100" dirty="0">
                <a:effectLst/>
                <a:latin typeface="Calibri" panose="020F0502020204030204" pitchFamily="34" charset="0"/>
                <a:ea typeface="宋体" panose="02010600030101010101" pitchFamily="2" charset="-122"/>
                <a:cs typeface="Calibri" panose="020F0502020204030204" pitchFamily="34" charset="0"/>
                <a:sym typeface="+mn-ea"/>
              </a:rPr>
              <a:t> </a:t>
            </a:r>
            <a:endParaRPr lang="zh-CN" altLang="en-US" sz="2000"/>
          </a:p>
        </p:txBody>
      </p:sp>
      <p:sp>
        <p:nvSpPr>
          <p:cNvPr id="18" name="文本框 17"/>
          <p:cNvSpPr txBox="1"/>
          <p:nvPr/>
        </p:nvSpPr>
        <p:spPr>
          <a:xfrm>
            <a:off x="5699125" y="6536690"/>
            <a:ext cx="2768600" cy="706755"/>
          </a:xfrm>
          <a:prstGeom prst="rect">
            <a:avLst/>
          </a:prstGeom>
          <a:noFill/>
        </p:spPr>
        <p:txBody>
          <a:bodyPr wrap="square" rtlCol="0">
            <a:spAutoFit/>
          </a:bodyPr>
          <a:p>
            <a:r>
              <a:rPr lang="zh-CN" altLang="en-US"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sym typeface="+mn-ea"/>
              </a:rPr>
              <a:t>活动的过程略简略</a:t>
            </a:r>
            <a:endParaRPr lang="zh-CN" altLang="zh-CN" sz="2000" b="1" u="sng" kern="100" dirty="0">
              <a:solidFill>
                <a:srgbClr val="FF0000"/>
              </a:solidFill>
              <a:effectLst/>
              <a:latin typeface="Calibri" panose="020F0502020204030204" pitchFamily="34" charset="0"/>
              <a:ea typeface="宋体" panose="02010600030101010101" pitchFamily="2" charset="-122"/>
              <a:cs typeface="Calibri" panose="020F0502020204030204" pitchFamily="34" charset="0"/>
            </a:endParaRPr>
          </a:p>
          <a:p>
            <a:r>
              <a:rPr lang="en-US" altLang="zh-CN" sz="2000" kern="100" dirty="0">
                <a:effectLst/>
                <a:latin typeface="Calibri" panose="020F0502020204030204" pitchFamily="34" charset="0"/>
                <a:ea typeface="宋体" panose="02010600030101010101" pitchFamily="2" charset="-122"/>
                <a:cs typeface="Calibri" panose="020F0502020204030204" pitchFamily="34" charset="0"/>
                <a:sym typeface="+mn-ea"/>
              </a:rPr>
              <a:t> </a:t>
            </a:r>
            <a:endParaRPr lang="zh-CN" altLang="en-US" sz="2000"/>
          </a:p>
        </p:txBody>
      </p:sp>
      <p:sp>
        <p:nvSpPr>
          <p:cNvPr id="3" name="文本框 2"/>
          <p:cNvSpPr txBox="1"/>
          <p:nvPr/>
        </p:nvSpPr>
        <p:spPr>
          <a:xfrm>
            <a:off x="885825" y="5958205"/>
            <a:ext cx="4201795" cy="398780"/>
          </a:xfrm>
          <a:prstGeom prst="rect">
            <a:avLst/>
          </a:prstGeom>
          <a:noFill/>
        </p:spPr>
        <p:txBody>
          <a:bodyPr wrap="square" rtlCol="0">
            <a:spAutoFit/>
          </a:bodyPr>
          <a:p>
            <a:r>
              <a:rPr lang="en-US" altLang="zh-CN" sz="2000" b="1" kern="100" dirty="0">
                <a:effectLst/>
                <a:latin typeface="Calibri" panose="020F0502020204030204" pitchFamily="34" charset="0"/>
                <a:ea typeface="等线" panose="02010600030101010101" pitchFamily="2" charset="-122"/>
                <a:cs typeface="Calibri" panose="020F0502020204030204" pitchFamily="34" charset="0"/>
                <a:sym typeface="+mn-ea"/>
              </a:rPr>
              <a:t>1. promote students awareness  of </a:t>
            </a:r>
            <a:r>
              <a:rPr lang="en-US" altLang="zh-CN" kern="100" dirty="0">
                <a:effectLst/>
                <a:latin typeface="Calibri" panose="020F0502020204030204" pitchFamily="34" charset="0"/>
                <a:ea typeface="等线" panose="02010600030101010101" pitchFamily="2" charset="-122"/>
                <a:cs typeface="Calibri" panose="020F0502020204030204" pitchFamily="34" charset="0"/>
                <a:sym typeface="+mn-ea"/>
              </a:rPr>
              <a:t> </a:t>
            </a:r>
            <a:endParaRPr lang="zh-CN" altLang="en-US"/>
          </a:p>
        </p:txBody>
      </p:sp>
      <p:sp>
        <p:nvSpPr>
          <p:cNvPr id="8" name="文本框 7"/>
          <p:cNvSpPr txBox="1"/>
          <p:nvPr/>
        </p:nvSpPr>
        <p:spPr>
          <a:xfrm>
            <a:off x="779780" y="6231890"/>
            <a:ext cx="3035300" cy="398780"/>
          </a:xfrm>
          <a:prstGeom prst="rect">
            <a:avLst/>
          </a:prstGeom>
          <a:noFill/>
        </p:spPr>
        <p:txBody>
          <a:bodyPr wrap="square" rtlCol="0">
            <a:spAutoFit/>
          </a:bodyPr>
          <a:p>
            <a:r>
              <a:rPr lang="en-US" altLang="zh-CN" kern="100" dirty="0">
                <a:effectLst/>
                <a:latin typeface="Calibri" panose="020F0502020204030204" pitchFamily="34" charset="0"/>
                <a:ea typeface="等线" panose="02010600030101010101" pitchFamily="2" charset="-122"/>
                <a:cs typeface="Calibri" panose="020F0502020204030204" pitchFamily="34" charset="0"/>
                <a:sym typeface="+mn-ea"/>
              </a:rPr>
              <a:t>  </a:t>
            </a:r>
            <a:r>
              <a:rPr lang="en-US" altLang="zh-CN" sz="2000" b="1" kern="100" dirty="0">
                <a:effectLst/>
                <a:latin typeface="Calibri" panose="020F0502020204030204" pitchFamily="34" charset="0"/>
                <a:ea typeface="等线" panose="02010600030101010101" pitchFamily="2" charset="-122"/>
                <a:cs typeface="Calibri" panose="020F0502020204030204" pitchFamily="34" charset="0"/>
                <a:sym typeface="+mn-ea"/>
              </a:rPr>
              <a:t>2 . cultivate the habit of</a:t>
            </a:r>
            <a:endParaRPr lang="en-US" altLang="zh-CN" sz="2000" b="1" kern="100" dirty="0">
              <a:effectLst/>
              <a:latin typeface="Calibri" panose="020F0502020204030204" pitchFamily="34" charset="0"/>
              <a:ea typeface="等线" panose="02010600030101010101" pitchFamily="2" charset="-122"/>
              <a:cs typeface="Calibri" panose="020F05020202040302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ox(in)">
                                      <p:cBhvr>
                                        <p:cTn id="7" dur="20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ox(in)">
                                      <p:cBhvr>
                                        <p:cTn id="12" dur="20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ox(in)">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blinds(horizontal)">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ox(in)">
                                      <p:cBhvr>
                                        <p:cTn id="52" dur="20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linds(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linds(horizontal)">
                                      <p:cBhvr>
                                        <p:cTn id="6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6" grpId="0"/>
      <p:bldP spid="15" grpId="0"/>
      <p:bldP spid="17" grpId="0"/>
      <p:bldP spid="18" grpId="0"/>
      <p:bldP spid="3" grpId="0"/>
      <p:bldP spid="8" grpId="0"/>
    </p:bldLst>
  </p:timing>
</p:sld>
</file>

<file path=ppt/tags/tag1.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10.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11.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12.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13.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14.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15.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16.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17.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18.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19.xml><?xml version="1.0" encoding="utf-8"?>
<p:tagLst xmlns:p="http://schemas.openxmlformats.org/presentationml/2006/main">
  <p:tag name="KSO_WM_TAG_VERSION" val="1.0"/>
  <p:tag name="KSO_WM_BEAUTIFY_FLAG" val="#wm#"/>
  <p:tag name="KSO_WM_TEMPLATE_CATEGORY" val="custom"/>
  <p:tag name="KSO_WM_TEMPLATE_INDEX" val="1"/>
  <p:tag name="KSO_WM_UNIT_TYPE" val="m_h_i"/>
  <p:tag name="KSO_WM_UNIT_INDEX" val="1_4_2"/>
  <p:tag name="KSO_WM_UNIT_ID" val="custom1_5*m_h_i*1_4_2"/>
  <p:tag name="KSO_WM_UNIT_LAYERLEVEL" val="1_1_1"/>
  <p:tag name="KSO_WM_DIAGRAM_GROUP_CODE" val="m1-2"/>
  <p:tag name="KSO_WM_UNIT_FILL_FORE_SCHEMECOLOR_INDEX" val="5"/>
  <p:tag name="KSO_WM_UNIT_FILL_TYPE" val="1"/>
  <p:tag name="KSO_WM_UNIT_TEXT_FILL_FORE_SCHEMECOLOR_INDEX" val="13"/>
  <p:tag name="KSO_WM_UNIT_TEXT_FILL_TYPE" val="1"/>
  <p:tag name="KSO_WM_UNIT_USESOURCEFORMAT_APPLY" val="0"/>
  <p:tag name="KSO_WM_UNIT_HIGHLIGHT" val="0"/>
  <p:tag name="KSO_WM_UNIT_COMPATIBLE" val="0"/>
</p:tagLst>
</file>

<file path=ppt/tags/tag2.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0.xml><?xml version="1.0" encoding="utf-8"?>
<p:tagLst xmlns:p="http://schemas.openxmlformats.org/presentationml/2006/main">
  <p:tag name="KSO_WM_TAG_VERSION" val="1.0"/>
  <p:tag name="KSO_WM_BEAUTIFY_FLAG" val="#wm#"/>
  <p:tag name="KSO_WM_TEMPLATE_CATEGORY" val="custom"/>
  <p:tag name="KSO_WM_TEMPLATE_INDEX" val="1"/>
  <p:tag name="KSO_WM_UNIT_TYPE" val="m_h_i"/>
  <p:tag name="KSO_WM_UNIT_INDEX" val="1_1_2"/>
  <p:tag name="KSO_WM_UNIT_ID" val="custom1_5*m_h_i*1_1_2"/>
  <p:tag name="KSO_WM_UNIT_LAYERLEVEL" val="1_1_1"/>
  <p:tag name="KSO_WM_DIAGRAM_GROUP_CODE" val="m1-2"/>
  <p:tag name="KSO_WM_UNIT_FILL_FORE_SCHEMECOLOR_INDEX" val="5"/>
  <p:tag name="KSO_WM_UNIT_FILL_TYPE" val="1"/>
  <p:tag name="KSO_WM_UNIT_TEXT_FILL_FORE_SCHEMECOLOR_INDEX" val="13"/>
  <p:tag name="KSO_WM_UNIT_TEXT_FILL_TYPE" val="1"/>
  <p:tag name="KSO_WM_UNIT_USESOURCEFORMAT_APPLY" val="0"/>
  <p:tag name="KSO_WM_UNIT_HIGHLIGHT" val="0"/>
  <p:tag name="KSO_WM_UNIT_COMPATIBLE" val="0"/>
</p:tagLst>
</file>

<file path=ppt/tags/tag21.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22.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3.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24.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25.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26.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27.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28.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9.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0.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31.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32.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33.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34.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35.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6.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37.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38.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39.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4.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40.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41.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42.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43.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44.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45.xml><?xml version="1.0" encoding="utf-8"?>
<p:tagLst xmlns:p="http://schemas.openxmlformats.org/presentationml/2006/main">
  <p:tag name="KSO_WM_TAG_VERSION" val="1.0"/>
  <p:tag name="KSO_WM_TEMPLATE_CATEGORY" val="custom"/>
  <p:tag name="KSO_WM_TEMPLATE_INDEX" val="1"/>
</p:tagLst>
</file>

<file path=ppt/tags/tag46.xml><?xml version="1.0" encoding="utf-8"?>
<p:tagLst xmlns:p="http://schemas.openxmlformats.org/presentationml/2006/main">
  <p:tag name="KSO_WM_TAG_VERSION" val="1.0"/>
  <p:tag name="KSO_WM_TEMPLATE_CATEGORY" val="custom"/>
  <p:tag name="KSO_WM_TEMPLATE_INDEX" val="1"/>
</p:tagLst>
</file>

<file path=ppt/tags/tag47.xml><?xml version="1.0" encoding="utf-8"?>
<p:tagLst xmlns:p="http://schemas.openxmlformats.org/presentationml/2006/main">
  <p:tag name="KSO_WM_TEMPLATE_CATEGORY" val="custom"/>
  <p:tag name="KSO_WM_TEMPLATE_INDEX" val="1"/>
  <p:tag name="KSO_WM_TAG_VERSION" val="1.0"/>
  <p:tag name="KSO_WM_BEAUTIFY_FLAG" val="#wm#"/>
  <p:tag name="KSO_WM_TEMPLATE_THUMBS_INDEX" val="1、3、4、5、7、9、11、12、15、19、21、24、25、"/>
  <p:tag name="KSO_WM_TEMPLATE_TOPIC_ID" val="2869567"/>
  <p:tag name="KSO_WM_TEMPLATE_OUTLINE_ID" val="15"/>
  <p:tag name="KSO_WM_TEMPLATE_SCENE_ID" val="1"/>
  <p:tag name="KSO_WM_TEMPLATE_JOB_ID" val="2"/>
  <p:tag name="KSO_WM_TEMPLATE_TOPIC_DEFAULT" val="1"/>
</p:tagLst>
</file>

<file path=ppt/tags/tag48.xml><?xml version="1.0" encoding="utf-8"?>
<p:tagLst xmlns:p="http://schemas.openxmlformats.org/presentationml/2006/main">
  <p:tag name="AS_UNIQUEID" val="214"/>
</p:tagLst>
</file>

<file path=ppt/tags/tag49.xml><?xml version="1.0" encoding="utf-8"?>
<p:tagLst xmlns:p="http://schemas.openxmlformats.org/presentationml/2006/main">
  <p:tag name="AS_UNIQUEID" val="214"/>
</p:tagLst>
</file>

<file path=ppt/tags/tag5.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50.xml><?xml version="1.0" encoding="utf-8"?>
<p:tagLst xmlns:p="http://schemas.openxmlformats.org/presentationml/2006/main">
  <p:tag name="KSO_WM_UNIT_TABLE_BEAUTIFY" val="smartTable{484ae3bb-061c-4ea3-a445-8c31b9ee64e0}"/>
  <p:tag name="TABLE_ENDDRAG_ORIGIN_RECT" val="915*286"/>
  <p:tag name="TABLE_ENDDRAG_RECT" val="15*225*915*286"/>
</p:tagLst>
</file>

<file path=ppt/tags/tag6.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7.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8.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9.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heme/theme1.xml><?xml version="1.0" encoding="utf-8"?>
<a:theme xmlns:a="http://schemas.openxmlformats.org/drawingml/2006/main" name="team report">
  <a:themeElements>
    <a:clrScheme name="自定义 10">
      <a:dk1>
        <a:srgbClr val="000000"/>
      </a:dk1>
      <a:lt1>
        <a:srgbClr val="FFFFFF"/>
      </a:lt1>
      <a:dk2>
        <a:srgbClr val="44546A"/>
      </a:dk2>
      <a:lt2>
        <a:srgbClr val="E7E6E6"/>
      </a:lt2>
      <a:accent1>
        <a:srgbClr val="595959"/>
      </a:accent1>
      <a:accent2>
        <a:srgbClr val="8496B0"/>
      </a:accent2>
      <a:accent3>
        <a:srgbClr val="D7B5C6"/>
      </a:accent3>
      <a:accent4>
        <a:srgbClr val="BCBCBC"/>
      </a:accent4>
      <a:accent5>
        <a:srgbClr val="034A90"/>
      </a:accent5>
      <a:accent6>
        <a:srgbClr val="595959"/>
      </a:accent6>
      <a:hlink>
        <a:srgbClr val="0563C1"/>
      </a:hlink>
      <a:folHlink>
        <a:srgbClr val="954F72"/>
      </a:folHlink>
    </a:clrScheme>
    <a:fontScheme name="自定义 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10828</Words>
  <Application>WPS 演示</Application>
  <PresentationFormat>宽屏</PresentationFormat>
  <Paragraphs>272</Paragraphs>
  <Slides>18</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18</vt:i4>
      </vt:variant>
    </vt:vector>
  </HeadingPairs>
  <TitlesOfParts>
    <vt:vector size="35" baseType="lpstr">
      <vt:lpstr>Arial</vt:lpstr>
      <vt:lpstr>宋体</vt:lpstr>
      <vt:lpstr>Wingdings</vt:lpstr>
      <vt:lpstr>黑体</vt:lpstr>
      <vt:lpstr>微软雅黑</vt:lpstr>
      <vt:lpstr>Calibri</vt:lpstr>
      <vt:lpstr>等线</vt:lpstr>
      <vt:lpstr>幼圆</vt:lpstr>
      <vt:lpstr>Wingdings</vt:lpstr>
      <vt:lpstr>Times New Roman</vt:lpstr>
      <vt:lpstr>Calibri</vt:lpstr>
      <vt:lpstr>Arial Unicode MS</vt:lpstr>
      <vt:lpstr>HelveticaNeue</vt:lpstr>
      <vt:lpstr>华文新魏</vt:lpstr>
      <vt:lpstr>Segoe Print</vt:lpstr>
      <vt:lpstr>字魂45号-冰宇雅宋</vt:lpstr>
      <vt:lpstr>team report</vt:lpstr>
      <vt:lpstr>PowerPoint 演示文稿</vt:lpstr>
      <vt:lpstr>PowerPoint 演示文稿</vt:lpstr>
      <vt:lpstr>试题呈现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类似背景2：2022年第二学期杭州高二质检</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2023年11月 投稿“用劳动感恩母校”——稽阳联考应用文讲评</dc:title>
  <dc:creator>Microsoft Office User</dc:creator>
  <cp:lastModifiedBy>Administrator</cp:lastModifiedBy>
  <cp:revision>101</cp:revision>
  <dcterms:created xsi:type="dcterms:W3CDTF">2023-12-06T00:27:00Z</dcterms:created>
  <dcterms:modified xsi:type="dcterms:W3CDTF">2023-12-07T02:00:07Z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8C399CB5280D42279279DD9F4530A5DF</vt:lpwstr>
  </property>
  <property fmtid="{D5CDD505-2E9C-101B-9397-08002B2CF9AE}" pid="3" name="KSOProductBuildVer">
    <vt:lpwstr>2052-11.8.2.7978</vt:lpwstr>
  </property>
</Properties>
</file>