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Lst>
  <p:notesMasterIdLst>
    <p:notesMasterId r:id="rId6"/>
  </p:notesMasterIdLst>
  <p:sldIdLst>
    <p:sldId id="278" r:id="rId4"/>
    <p:sldId id="261" r:id="rId5"/>
    <p:sldId id="260" r:id="rId7"/>
    <p:sldId id="264" r:id="rId8"/>
    <p:sldId id="265" r:id="rId9"/>
    <p:sldId id="267" r:id="rId10"/>
    <p:sldId id="268" r:id="rId11"/>
    <p:sldId id="271" r:id="rId12"/>
    <p:sldId id="272" r:id="rId13"/>
    <p:sldId id="273" r:id="rId14"/>
    <p:sldId id="269" r:id="rId15"/>
    <p:sldId id="270" r:id="rId16"/>
    <p:sldId id="274" r:id="rId17"/>
    <p:sldId id="257"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0" Type="http://schemas.openxmlformats.org/officeDocument/2006/relationships/tags" Target="../tags/tag10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5" Type="http://schemas.openxmlformats.org/officeDocument/2006/relationships/tags" Target="../tags/tag117.xml"/><Relationship Id="rId14" Type="http://schemas.openxmlformats.org/officeDocument/2006/relationships/tags" Target="../tags/tag116.xml"/><Relationship Id="rId13" Type="http://schemas.openxmlformats.org/officeDocument/2006/relationships/tags" Target="../tags/tag115.xml"/><Relationship Id="rId12" Type="http://schemas.openxmlformats.org/officeDocument/2006/relationships/tags" Target="../tags/tag114.xml"/><Relationship Id="rId11" Type="http://schemas.openxmlformats.org/officeDocument/2006/relationships/tags" Target="../tags/tag113.xml"/><Relationship Id="rId10" Type="http://schemas.openxmlformats.org/officeDocument/2006/relationships/tags" Target="../tags/tag11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125.xml"/><Relationship Id="rId8" Type="http://schemas.openxmlformats.org/officeDocument/2006/relationships/tags" Target="../tags/tag124.xml"/><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0" Type="http://schemas.openxmlformats.org/officeDocument/2006/relationships/tags" Target="../tags/tag126.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0" Type="http://schemas.openxmlformats.org/officeDocument/2006/relationships/tags" Target="../tags/tag135.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43.xml"/><Relationship Id="rId8" Type="http://schemas.openxmlformats.org/officeDocument/2006/relationships/tags" Target="../tags/tag142.xml"/><Relationship Id="rId7" Type="http://schemas.openxmlformats.org/officeDocument/2006/relationships/tags" Target="../tags/tag141.xml"/><Relationship Id="rId6" Type="http://schemas.openxmlformats.org/officeDocument/2006/relationships/tags" Target="../tags/tag140.xml"/><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tags" Target="../tags/tag136.xml"/><Relationship Id="rId13" Type="http://schemas.openxmlformats.org/officeDocument/2006/relationships/tags" Target="../tags/tag147.xml"/><Relationship Id="rId12" Type="http://schemas.openxmlformats.org/officeDocument/2006/relationships/tags" Target="../tags/tag146.xml"/><Relationship Id="rId11" Type="http://schemas.openxmlformats.org/officeDocument/2006/relationships/tags" Target="../tags/tag145.xml"/><Relationship Id="rId10" Type="http://schemas.openxmlformats.org/officeDocument/2006/relationships/tags" Target="../tags/tag144.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67.xml"/><Relationship Id="rId8" Type="http://schemas.openxmlformats.org/officeDocument/2006/relationships/tags" Target="../tags/tag166.xml"/><Relationship Id="rId7" Type="http://schemas.openxmlformats.org/officeDocument/2006/relationships/tags" Target="../tags/tag165.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tags" Target="../tags/tag160.xml"/><Relationship Id="rId13" Type="http://schemas.openxmlformats.org/officeDocument/2006/relationships/tags" Target="../tags/tag171.xml"/><Relationship Id="rId12" Type="http://schemas.openxmlformats.org/officeDocument/2006/relationships/tags" Target="../tags/tag170.xml"/><Relationship Id="rId11" Type="http://schemas.openxmlformats.org/officeDocument/2006/relationships/tags" Target="../tags/tag169.xml"/><Relationship Id="rId10" Type="http://schemas.openxmlformats.org/officeDocument/2006/relationships/tags" Target="../tags/tag168.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tags" Target="../tags/tag173.xml"/><Relationship Id="rId2" Type="http://schemas.openxmlformats.org/officeDocument/2006/relationships/tags" Target="../tags/tag172.xml"/><Relationship Id="rId14" Type="http://schemas.openxmlformats.org/officeDocument/2006/relationships/tags" Target="../tags/tag184.xml"/><Relationship Id="rId13" Type="http://schemas.openxmlformats.org/officeDocument/2006/relationships/tags" Target="../tags/tag183.xml"/><Relationship Id="rId12" Type="http://schemas.openxmlformats.org/officeDocument/2006/relationships/tags" Target="../tags/tag182.xml"/><Relationship Id="rId11" Type="http://schemas.openxmlformats.org/officeDocument/2006/relationships/tags" Target="../tags/tag181.xml"/><Relationship Id="rId10" Type="http://schemas.openxmlformats.org/officeDocument/2006/relationships/tags" Target="../tags/tag180.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92.xml"/><Relationship Id="rId8" Type="http://schemas.openxmlformats.org/officeDocument/2006/relationships/tags" Target="../tags/tag191.xml"/><Relationship Id="rId7" Type="http://schemas.openxmlformats.org/officeDocument/2006/relationships/tags" Target="../tags/tag190.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 Id="rId3" Type="http://schemas.openxmlformats.org/officeDocument/2006/relationships/tags" Target="../tags/tag186.xml"/><Relationship Id="rId2" Type="http://schemas.openxmlformats.org/officeDocument/2006/relationships/tags" Target="../tags/tag185.xml"/><Relationship Id="rId15" Type="http://schemas.openxmlformats.org/officeDocument/2006/relationships/tags" Target="../tags/tag198.xml"/><Relationship Id="rId14" Type="http://schemas.openxmlformats.org/officeDocument/2006/relationships/tags" Target="../tags/tag197.xml"/><Relationship Id="rId13" Type="http://schemas.openxmlformats.org/officeDocument/2006/relationships/tags" Target="../tags/tag196.xml"/><Relationship Id="rId12" Type="http://schemas.openxmlformats.org/officeDocument/2006/relationships/tags" Target="../tags/tag195.xml"/><Relationship Id="rId11" Type="http://schemas.openxmlformats.org/officeDocument/2006/relationships/tags" Target="../tags/tag194.xml"/><Relationship Id="rId10" Type="http://schemas.openxmlformats.org/officeDocument/2006/relationships/tags" Target="../tags/tag193.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212.xml"/><Relationship Id="rId8" Type="http://schemas.openxmlformats.org/officeDocument/2006/relationships/tags" Target="../tags/tag211.xml"/><Relationship Id="rId7" Type="http://schemas.openxmlformats.org/officeDocument/2006/relationships/tags" Target="../tags/tag210.xml"/><Relationship Id="rId6" Type="http://schemas.openxmlformats.org/officeDocument/2006/relationships/tags" Target="../tags/tag209.xml"/><Relationship Id="rId5" Type="http://schemas.openxmlformats.org/officeDocument/2006/relationships/tags" Target="../tags/tag208.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8" Type="http://schemas.openxmlformats.org/officeDocument/2006/relationships/tags" Target="../tags/tag221.xml"/><Relationship Id="rId17" Type="http://schemas.openxmlformats.org/officeDocument/2006/relationships/tags" Target="../tags/tag220.xml"/><Relationship Id="rId16" Type="http://schemas.openxmlformats.org/officeDocument/2006/relationships/tags" Target="../tags/tag219.xml"/><Relationship Id="rId15" Type="http://schemas.openxmlformats.org/officeDocument/2006/relationships/tags" Target="../tags/tag218.xml"/><Relationship Id="rId14" Type="http://schemas.openxmlformats.org/officeDocument/2006/relationships/tags" Target="../tags/tag217.xml"/><Relationship Id="rId13" Type="http://schemas.openxmlformats.org/officeDocument/2006/relationships/tags" Target="../tags/tag216.xml"/><Relationship Id="rId12" Type="http://schemas.openxmlformats.org/officeDocument/2006/relationships/tags" Target="../tags/tag215.xml"/><Relationship Id="rId11" Type="http://schemas.openxmlformats.org/officeDocument/2006/relationships/tags" Target="../tags/tag214.xml"/><Relationship Id="rId10" Type="http://schemas.openxmlformats.org/officeDocument/2006/relationships/tags" Target="../tags/tag213.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229.xml"/><Relationship Id="rId8" Type="http://schemas.openxmlformats.org/officeDocument/2006/relationships/tags" Target="../tags/tag228.xml"/><Relationship Id="rId7" Type="http://schemas.openxmlformats.org/officeDocument/2006/relationships/tags" Target="../tags/tag227.xml"/><Relationship Id="rId6" Type="http://schemas.openxmlformats.org/officeDocument/2006/relationships/tags" Target="../tags/tag226.xml"/><Relationship Id="rId5" Type="http://schemas.openxmlformats.org/officeDocument/2006/relationships/tags" Target="../tags/tag225.xml"/><Relationship Id="rId4" Type="http://schemas.openxmlformats.org/officeDocument/2006/relationships/tags" Target="../tags/tag224.xml"/><Relationship Id="rId3" Type="http://schemas.openxmlformats.org/officeDocument/2006/relationships/tags" Target="../tags/tag223.xml"/><Relationship Id="rId2" Type="http://schemas.openxmlformats.org/officeDocument/2006/relationships/tags" Target="../tags/tag222.xml"/><Relationship Id="rId11" Type="http://schemas.openxmlformats.org/officeDocument/2006/relationships/tags" Target="../tags/tag231.xml"/><Relationship Id="rId10" Type="http://schemas.openxmlformats.org/officeDocument/2006/relationships/tags" Target="../tags/tag230.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239.xml"/><Relationship Id="rId8" Type="http://schemas.openxmlformats.org/officeDocument/2006/relationships/tags" Target="../tags/tag238.xml"/><Relationship Id="rId7" Type="http://schemas.openxmlformats.org/officeDocument/2006/relationships/tags" Target="../tags/tag237.xml"/><Relationship Id="rId6" Type="http://schemas.openxmlformats.org/officeDocument/2006/relationships/tags" Target="../tags/tag236.xml"/><Relationship Id="rId5" Type="http://schemas.openxmlformats.org/officeDocument/2006/relationships/tags" Target="../tags/tag23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tags" Target="../tags/tag232.xml"/><Relationship Id="rId12" Type="http://schemas.openxmlformats.org/officeDocument/2006/relationships/tags" Target="../tags/tag242.xml"/><Relationship Id="rId11" Type="http://schemas.openxmlformats.org/officeDocument/2006/relationships/tags" Target="../tags/tag241.xml"/><Relationship Id="rId10" Type="http://schemas.openxmlformats.org/officeDocument/2006/relationships/tags" Target="../tags/tag24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250.xml"/><Relationship Id="rId8" Type="http://schemas.openxmlformats.org/officeDocument/2006/relationships/tags" Target="../tags/tag249.xml"/><Relationship Id="rId7" Type="http://schemas.openxmlformats.org/officeDocument/2006/relationships/tags" Target="../tags/tag248.xml"/><Relationship Id="rId6" Type="http://schemas.openxmlformats.org/officeDocument/2006/relationships/tags" Target="../tags/tag247.xml"/><Relationship Id="rId5" Type="http://schemas.openxmlformats.org/officeDocument/2006/relationships/tags" Target="../tags/tag246.xml"/><Relationship Id="rId4" Type="http://schemas.openxmlformats.org/officeDocument/2006/relationships/tags" Target="../tags/tag245.xml"/><Relationship Id="rId3" Type="http://schemas.openxmlformats.org/officeDocument/2006/relationships/tags" Target="../tags/tag244.xml"/><Relationship Id="rId2" Type="http://schemas.openxmlformats.org/officeDocument/2006/relationships/tags" Target="../tags/tag243.xml"/><Relationship Id="rId12" Type="http://schemas.openxmlformats.org/officeDocument/2006/relationships/tags" Target="../tags/tag253.xml"/><Relationship Id="rId11" Type="http://schemas.openxmlformats.org/officeDocument/2006/relationships/tags" Target="../tags/tag252.xml"/><Relationship Id="rId10" Type="http://schemas.openxmlformats.org/officeDocument/2006/relationships/tags" Target="../tags/tag251.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tags" Target="../tags/tag260.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tags" Target="../tags/tag257.xml"/><Relationship Id="rId4" Type="http://schemas.openxmlformats.org/officeDocument/2006/relationships/tags" Target="../tags/tag256.xml"/><Relationship Id="rId3" Type="http://schemas.openxmlformats.org/officeDocument/2006/relationships/tags" Target="../tags/tag255.xml"/><Relationship Id="rId2" Type="http://schemas.openxmlformats.org/officeDocument/2006/relationships/tags" Target="../tags/tag254.xml"/><Relationship Id="rId14" Type="http://schemas.openxmlformats.org/officeDocument/2006/relationships/tags" Target="../tags/tag266.xml"/><Relationship Id="rId13" Type="http://schemas.openxmlformats.org/officeDocument/2006/relationships/tags" Target="../tags/tag265.xml"/><Relationship Id="rId12" Type="http://schemas.openxmlformats.org/officeDocument/2006/relationships/tags" Target="../tags/tag264.xml"/><Relationship Id="rId11" Type="http://schemas.openxmlformats.org/officeDocument/2006/relationships/tags" Target="../tags/tag263.xml"/><Relationship Id="rId10" Type="http://schemas.openxmlformats.org/officeDocument/2006/relationships/tags" Target="../tags/tag26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274.xml"/><Relationship Id="rId8" Type="http://schemas.openxmlformats.org/officeDocument/2006/relationships/tags" Target="../tags/tag273.xml"/><Relationship Id="rId7" Type="http://schemas.openxmlformats.org/officeDocument/2006/relationships/tags" Target="../tags/tag272.xml"/><Relationship Id="rId6" Type="http://schemas.openxmlformats.org/officeDocument/2006/relationships/tags" Target="../tags/tag271.xml"/><Relationship Id="rId5" Type="http://schemas.openxmlformats.org/officeDocument/2006/relationships/tags" Target="../tags/tag270.xml"/><Relationship Id="rId4" Type="http://schemas.openxmlformats.org/officeDocument/2006/relationships/tags" Target="../tags/tag269.xml"/><Relationship Id="rId3" Type="http://schemas.openxmlformats.org/officeDocument/2006/relationships/tags" Target="../tags/tag268.xml"/><Relationship Id="rId2" Type="http://schemas.openxmlformats.org/officeDocument/2006/relationships/tags" Target="../tags/tag26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277.xml"/><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285.xml"/><Relationship Id="rId8" Type="http://schemas.openxmlformats.org/officeDocument/2006/relationships/tags" Target="../tags/tag284.xml"/><Relationship Id="rId7" Type="http://schemas.openxmlformats.org/officeDocument/2006/relationships/tags" Target="../tags/tag283.xml"/><Relationship Id="rId6" Type="http://schemas.openxmlformats.org/officeDocument/2006/relationships/tags" Target="../tags/tag282.xml"/><Relationship Id="rId5" Type="http://schemas.openxmlformats.org/officeDocument/2006/relationships/tags" Target="../tags/tag281.xml"/><Relationship Id="rId4" Type="http://schemas.openxmlformats.org/officeDocument/2006/relationships/tags" Target="../tags/tag280.xml"/><Relationship Id="rId3" Type="http://schemas.openxmlformats.org/officeDocument/2006/relationships/tags" Target="../tags/tag279.xml"/><Relationship Id="rId2" Type="http://schemas.openxmlformats.org/officeDocument/2006/relationships/tags" Target="../tags/tag278.xml"/><Relationship Id="rId12" Type="http://schemas.openxmlformats.org/officeDocument/2006/relationships/tags" Target="../tags/tag288.xml"/><Relationship Id="rId11" Type="http://schemas.openxmlformats.org/officeDocument/2006/relationships/tags" Target="../tags/tag287.xml"/><Relationship Id="rId10" Type="http://schemas.openxmlformats.org/officeDocument/2006/relationships/tags" Target="../tags/tag28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296.xml"/><Relationship Id="rId8" Type="http://schemas.openxmlformats.org/officeDocument/2006/relationships/tags" Target="../tags/tag295.xml"/><Relationship Id="rId7" Type="http://schemas.openxmlformats.org/officeDocument/2006/relationships/tags" Target="../tags/tag294.xml"/><Relationship Id="rId6" Type="http://schemas.openxmlformats.org/officeDocument/2006/relationships/tags" Target="../tags/tag293.xml"/><Relationship Id="rId5" Type="http://schemas.openxmlformats.org/officeDocument/2006/relationships/tags" Target="../tags/tag292.xml"/><Relationship Id="rId4" Type="http://schemas.openxmlformats.org/officeDocument/2006/relationships/tags" Target="../tags/tag291.xml"/><Relationship Id="rId3" Type="http://schemas.openxmlformats.org/officeDocument/2006/relationships/tags" Target="../tags/tag290.xml"/><Relationship Id="rId2" Type="http://schemas.openxmlformats.org/officeDocument/2006/relationships/tags" Target="../tags/tag289.xml"/><Relationship Id="rId11" Type="http://schemas.openxmlformats.org/officeDocument/2006/relationships/tags" Target="../tags/tag298.xml"/><Relationship Id="rId10" Type="http://schemas.openxmlformats.org/officeDocument/2006/relationships/tags" Target="../tags/tag297.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306.xml"/><Relationship Id="rId8" Type="http://schemas.openxmlformats.org/officeDocument/2006/relationships/tags" Target="../tags/tag305.xml"/><Relationship Id="rId7" Type="http://schemas.openxmlformats.org/officeDocument/2006/relationships/tags" Target="../tags/tag304.xml"/><Relationship Id="rId6" Type="http://schemas.openxmlformats.org/officeDocument/2006/relationships/tags" Target="../tags/tag303.xml"/><Relationship Id="rId5" Type="http://schemas.openxmlformats.org/officeDocument/2006/relationships/tags" Target="../tags/tag302.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tags" Target="../tags/tag299.xml"/><Relationship Id="rId10" Type="http://schemas.openxmlformats.org/officeDocument/2006/relationships/tags" Target="../tags/tag307.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315.xml"/><Relationship Id="rId8" Type="http://schemas.openxmlformats.org/officeDocument/2006/relationships/tags" Target="../tags/tag314.xml"/><Relationship Id="rId7" Type="http://schemas.openxmlformats.org/officeDocument/2006/relationships/tags" Target="../tags/tag313.xml"/><Relationship Id="rId6" Type="http://schemas.openxmlformats.org/officeDocument/2006/relationships/tags" Target="../tags/tag312.xml"/><Relationship Id="rId5" Type="http://schemas.openxmlformats.org/officeDocument/2006/relationships/tags" Target="../tags/tag311.xml"/><Relationship Id="rId4" Type="http://schemas.openxmlformats.org/officeDocument/2006/relationships/tags" Target="../tags/tag310.xml"/><Relationship Id="rId3" Type="http://schemas.openxmlformats.org/officeDocument/2006/relationships/tags" Target="../tags/tag309.xml"/><Relationship Id="rId2" Type="http://schemas.openxmlformats.org/officeDocument/2006/relationships/tags" Target="../tags/tag308.xml"/><Relationship Id="rId15" Type="http://schemas.openxmlformats.org/officeDocument/2006/relationships/tags" Target="../tags/tag321.xml"/><Relationship Id="rId14" Type="http://schemas.openxmlformats.org/officeDocument/2006/relationships/tags" Target="../tags/tag320.xml"/><Relationship Id="rId13" Type="http://schemas.openxmlformats.org/officeDocument/2006/relationships/tags" Target="../tags/tag319.xml"/><Relationship Id="rId12" Type="http://schemas.openxmlformats.org/officeDocument/2006/relationships/tags" Target="../tags/tag318.xml"/><Relationship Id="rId11" Type="http://schemas.openxmlformats.org/officeDocument/2006/relationships/tags" Target="../tags/tag317.xml"/><Relationship Id="rId10" Type="http://schemas.openxmlformats.org/officeDocument/2006/relationships/tags" Target="../tags/tag31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329.xml"/><Relationship Id="rId8" Type="http://schemas.openxmlformats.org/officeDocument/2006/relationships/tags" Target="../tags/tag328.xml"/><Relationship Id="rId7" Type="http://schemas.openxmlformats.org/officeDocument/2006/relationships/tags" Target="../tags/tag327.xml"/><Relationship Id="rId6" Type="http://schemas.openxmlformats.org/officeDocument/2006/relationships/tags" Target="../tags/tag326.xml"/><Relationship Id="rId5" Type="http://schemas.openxmlformats.org/officeDocument/2006/relationships/tags" Target="../tags/tag325.xml"/><Relationship Id="rId4" Type="http://schemas.openxmlformats.org/officeDocument/2006/relationships/tags" Target="../tags/tag324.xml"/><Relationship Id="rId3" Type="http://schemas.openxmlformats.org/officeDocument/2006/relationships/tags" Target="../tags/tag323.xml"/><Relationship Id="rId2" Type="http://schemas.openxmlformats.org/officeDocument/2006/relationships/tags" Target="../tags/tag322.xml"/><Relationship Id="rId10" Type="http://schemas.openxmlformats.org/officeDocument/2006/relationships/tags" Target="../tags/tag330.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338.xml"/><Relationship Id="rId8" Type="http://schemas.openxmlformats.org/officeDocument/2006/relationships/tags" Target="../tags/tag337.xml"/><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0" Type="http://schemas.openxmlformats.org/officeDocument/2006/relationships/tags" Target="../tags/tag339.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347.xml"/><Relationship Id="rId8" Type="http://schemas.openxmlformats.org/officeDocument/2006/relationships/tags" Target="../tags/tag346.xml"/><Relationship Id="rId7" Type="http://schemas.openxmlformats.org/officeDocument/2006/relationships/tags" Target="../tags/tag345.xml"/><Relationship Id="rId6" Type="http://schemas.openxmlformats.org/officeDocument/2006/relationships/tags" Target="../tags/tag344.xml"/><Relationship Id="rId5" Type="http://schemas.openxmlformats.org/officeDocument/2006/relationships/tags" Target="../tags/tag343.xml"/><Relationship Id="rId4" Type="http://schemas.openxmlformats.org/officeDocument/2006/relationships/tags" Target="../tags/tag342.xml"/><Relationship Id="rId3" Type="http://schemas.openxmlformats.org/officeDocument/2006/relationships/tags" Target="../tags/tag341.xml"/><Relationship Id="rId2" Type="http://schemas.openxmlformats.org/officeDocument/2006/relationships/tags" Target="../tags/tag340.xml"/><Relationship Id="rId13" Type="http://schemas.openxmlformats.org/officeDocument/2006/relationships/tags" Target="../tags/tag351.xml"/><Relationship Id="rId12" Type="http://schemas.openxmlformats.org/officeDocument/2006/relationships/tags" Target="../tags/tag350.xml"/><Relationship Id="rId11" Type="http://schemas.openxmlformats.org/officeDocument/2006/relationships/tags" Target="../tags/tag349.xml"/><Relationship Id="rId10" Type="http://schemas.openxmlformats.org/officeDocument/2006/relationships/tags" Target="../tags/tag348.xml"/><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359.xml"/><Relationship Id="rId8" Type="http://schemas.openxmlformats.org/officeDocument/2006/relationships/tags" Target="../tags/tag358.xml"/><Relationship Id="rId7" Type="http://schemas.openxmlformats.org/officeDocument/2006/relationships/tags" Target="../tags/tag357.xml"/><Relationship Id="rId6" Type="http://schemas.openxmlformats.org/officeDocument/2006/relationships/tags" Target="../tags/tag356.xml"/><Relationship Id="rId5" Type="http://schemas.openxmlformats.org/officeDocument/2006/relationships/tags" Target="../tags/tag355.xml"/><Relationship Id="rId4" Type="http://schemas.openxmlformats.org/officeDocument/2006/relationships/tags" Target="../tags/tag354.xml"/><Relationship Id="rId3" Type="http://schemas.openxmlformats.org/officeDocument/2006/relationships/tags" Target="../tags/tag353.xml"/><Relationship Id="rId2" Type="http://schemas.openxmlformats.org/officeDocument/2006/relationships/tags" Target="../tags/tag352.xml"/><Relationship Id="rId13" Type="http://schemas.openxmlformats.org/officeDocument/2006/relationships/tags" Target="../tags/tag363.xml"/><Relationship Id="rId12" Type="http://schemas.openxmlformats.org/officeDocument/2006/relationships/tags" Target="../tags/tag362.xml"/><Relationship Id="rId11" Type="http://schemas.openxmlformats.org/officeDocument/2006/relationships/tags" Target="../tags/tag361.xml"/><Relationship Id="rId10" Type="http://schemas.openxmlformats.org/officeDocument/2006/relationships/tags" Target="../tags/tag360.xml"/><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371.xml"/><Relationship Id="rId8" Type="http://schemas.openxmlformats.org/officeDocument/2006/relationships/tags" Target="../tags/tag370.xml"/><Relationship Id="rId7" Type="http://schemas.openxmlformats.org/officeDocument/2006/relationships/tags" Target="../tags/tag369.xml"/><Relationship Id="rId6" Type="http://schemas.openxmlformats.org/officeDocument/2006/relationships/tags" Target="../tags/tag368.xml"/><Relationship Id="rId5" Type="http://schemas.openxmlformats.org/officeDocument/2006/relationships/tags" Target="../tags/tag367.xml"/><Relationship Id="rId4" Type="http://schemas.openxmlformats.org/officeDocument/2006/relationships/tags" Target="../tags/tag366.xml"/><Relationship Id="rId3" Type="http://schemas.openxmlformats.org/officeDocument/2006/relationships/tags" Target="../tags/tag365.xml"/><Relationship Id="rId2" Type="http://schemas.openxmlformats.org/officeDocument/2006/relationships/tags" Target="../tags/tag364.xml"/><Relationship Id="rId13" Type="http://schemas.openxmlformats.org/officeDocument/2006/relationships/tags" Target="../tags/tag375.xml"/><Relationship Id="rId12" Type="http://schemas.openxmlformats.org/officeDocument/2006/relationships/tags" Target="../tags/tag374.xml"/><Relationship Id="rId11" Type="http://schemas.openxmlformats.org/officeDocument/2006/relationships/tags" Target="../tags/tag373.xml"/><Relationship Id="rId10" Type="http://schemas.openxmlformats.org/officeDocument/2006/relationships/tags" Target="../tags/tag372.xml"/><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383.xml"/><Relationship Id="rId8" Type="http://schemas.openxmlformats.org/officeDocument/2006/relationships/tags" Target="../tags/tag382.xml"/><Relationship Id="rId7" Type="http://schemas.openxmlformats.org/officeDocument/2006/relationships/tags" Target="../tags/tag381.xml"/><Relationship Id="rId6" Type="http://schemas.openxmlformats.org/officeDocument/2006/relationships/tags" Target="../tags/tag380.xml"/><Relationship Id="rId5" Type="http://schemas.openxmlformats.org/officeDocument/2006/relationships/tags" Target="../tags/tag379.xml"/><Relationship Id="rId4" Type="http://schemas.openxmlformats.org/officeDocument/2006/relationships/tags" Target="../tags/tag378.xml"/><Relationship Id="rId3" Type="http://schemas.openxmlformats.org/officeDocument/2006/relationships/tags" Target="../tags/tag377.xml"/><Relationship Id="rId2" Type="http://schemas.openxmlformats.org/officeDocument/2006/relationships/tags" Target="../tags/tag376.xml"/><Relationship Id="rId14" Type="http://schemas.openxmlformats.org/officeDocument/2006/relationships/tags" Target="../tags/tag388.xml"/><Relationship Id="rId13" Type="http://schemas.openxmlformats.org/officeDocument/2006/relationships/tags" Target="../tags/tag387.xml"/><Relationship Id="rId12" Type="http://schemas.openxmlformats.org/officeDocument/2006/relationships/tags" Target="../tags/tag386.xml"/><Relationship Id="rId11" Type="http://schemas.openxmlformats.org/officeDocument/2006/relationships/tags" Target="../tags/tag385.xml"/><Relationship Id="rId10" Type="http://schemas.openxmlformats.org/officeDocument/2006/relationships/tags" Target="../tags/tag384.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396.xml"/><Relationship Id="rId8" Type="http://schemas.openxmlformats.org/officeDocument/2006/relationships/tags" Target="../tags/tag395.xml"/><Relationship Id="rId7" Type="http://schemas.openxmlformats.org/officeDocument/2006/relationships/tags" Target="../tags/tag394.xml"/><Relationship Id="rId6" Type="http://schemas.openxmlformats.org/officeDocument/2006/relationships/tags" Target="../tags/tag393.xml"/><Relationship Id="rId5" Type="http://schemas.openxmlformats.org/officeDocument/2006/relationships/tags" Target="../tags/tag392.xml"/><Relationship Id="rId4" Type="http://schemas.openxmlformats.org/officeDocument/2006/relationships/tags" Target="../tags/tag391.xml"/><Relationship Id="rId3" Type="http://schemas.openxmlformats.org/officeDocument/2006/relationships/tags" Target="../tags/tag390.xml"/><Relationship Id="rId2" Type="http://schemas.openxmlformats.org/officeDocument/2006/relationships/tags" Target="../tags/tag389.xml"/><Relationship Id="rId15" Type="http://schemas.openxmlformats.org/officeDocument/2006/relationships/tags" Target="../tags/tag402.xml"/><Relationship Id="rId14" Type="http://schemas.openxmlformats.org/officeDocument/2006/relationships/tags" Target="../tags/tag401.xml"/><Relationship Id="rId13" Type="http://schemas.openxmlformats.org/officeDocument/2006/relationships/tags" Target="../tags/tag400.xml"/><Relationship Id="rId12" Type="http://schemas.openxmlformats.org/officeDocument/2006/relationships/tags" Target="../tags/tag399.xml"/><Relationship Id="rId11" Type="http://schemas.openxmlformats.org/officeDocument/2006/relationships/tags" Target="../tags/tag398.xml"/><Relationship Id="rId10" Type="http://schemas.openxmlformats.org/officeDocument/2006/relationships/tags" Target="../tags/tag397.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4" Type="http://schemas.openxmlformats.org/officeDocument/2006/relationships/tags" Target="../tags/tag62.xml"/><Relationship Id="rId13" Type="http://schemas.openxmlformats.org/officeDocument/2006/relationships/tags" Target="../tags/tag61.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2" Type="http://schemas.openxmlformats.org/officeDocument/2006/relationships/tags" Target="../tags/tag8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tags" Target="../tags/tag85.xml"/><Relationship Id="rId11" Type="http://schemas.openxmlformats.org/officeDocument/2006/relationships/tags" Target="../tags/tag94.xml"/><Relationship Id="rId10" Type="http://schemas.openxmlformats.org/officeDocument/2006/relationships/tags" Target="../tags/tag9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4" name="任意多边形: 形状 3"/>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5" name="任意多边形: 形状 4"/>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6" name="任意多边形: 形状 5"/>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5"/>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8" name="任意多边形: 形状 7"/>
          <p:cNvSpPr/>
          <p:nvPr>
            <p:custDataLst>
              <p:tags r:id="rId6"/>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9" name="任意多边形: 形状 8"/>
          <p:cNvSpPr/>
          <p:nvPr>
            <p:custDataLst>
              <p:tags r:id="rId7"/>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0" name="任意多边形: 形状 9"/>
          <p:cNvSpPr/>
          <p:nvPr>
            <p:custDataLst>
              <p:tags r:id="rId8"/>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9"/>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801" name="副标题 2"/>
          <p:cNvSpPr>
            <a:spLocks noGrp="1"/>
          </p:cNvSpPr>
          <p:nvPr>
            <p:ph type="subTitle" idx="1" hasCustomPrompt="1"/>
            <p:custDataLst>
              <p:tags r:id="rId10"/>
            </p:custDataLst>
          </p:nvPr>
        </p:nvSpPr>
        <p:spPr>
          <a:xfrm>
            <a:off x="2595225" y="4003106"/>
            <a:ext cx="7025026" cy="427312"/>
          </a:xfrm>
        </p:spPr>
        <p:txBody>
          <a:bodyPr anchor="t">
            <a:normAutofit/>
          </a:bodyPr>
          <a:lstStyle>
            <a:lvl1pPr marL="0" indent="0" algn="l">
              <a:buNone/>
              <a:defRPr sz="1800" spc="600" baseline="0">
                <a:solidFill>
                  <a:schemeClr val="tx1">
                    <a:lumMod val="75000"/>
                    <a:lumOff val="2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11"/>
            </p:custDataLst>
          </p:nvPr>
        </p:nvSpPr>
        <p:spPr>
          <a:xfrm>
            <a:off x="2614274" y="2434312"/>
            <a:ext cx="7134337" cy="1414507"/>
          </a:xfrm>
        </p:spPr>
        <p:txBody>
          <a:bodyPr anchor="b">
            <a:normAutofit/>
          </a:bodyPr>
          <a:lstStyle>
            <a:lvl1pPr algn="l">
              <a:defRPr sz="80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12"/>
            </p:custDataLst>
          </p:nvPr>
        </p:nvSpPr>
        <p:spPr>
          <a:xfrm>
            <a:off x="2614274" y="4603557"/>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13"/>
            </p:custDataLst>
          </p:nvPr>
        </p:nvSpPr>
        <p:spPr>
          <a:xfrm>
            <a:off x="2614274" y="5013123"/>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2" name="日期占位符 1"/>
          <p:cNvSpPr>
            <a:spLocks noGrp="1"/>
          </p:cNvSpPr>
          <p:nvPr>
            <p:ph type="dt" sz="half" idx="12"/>
            <p:custDataLst>
              <p:tags r:id="rId14"/>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3"/>
            <p:custDataLst>
              <p:tags r:id="rId15"/>
            </p:custDataLst>
          </p:nvPr>
        </p:nvSpPr>
        <p:spPr/>
        <p:txBody>
          <a:bodyPr/>
          <a:lstStyle/>
          <a:p>
            <a:endParaRPr lang="zh-CN" altLang="en-US" dirty="0"/>
          </a:p>
        </p:txBody>
      </p:sp>
      <p:sp>
        <p:nvSpPr>
          <p:cNvPr id="15" name="灯片编号占位符 14"/>
          <p:cNvSpPr>
            <a:spLocks noGrp="1"/>
          </p:cNvSpPr>
          <p:nvPr>
            <p:ph type="sldNum" sz="quarter" idx="14"/>
            <p:custDataLst>
              <p:tags r:id="rId16"/>
            </p:custDataLst>
          </p:nvPr>
        </p:nvSpPr>
        <p:spPr/>
        <p:txBody>
          <a:bodyPr/>
          <a:lstStyle/>
          <a:p>
            <a:fld id="{49AE70B2-8BF9-45C0-BB95-33D1B9D3A854}" type="slidenum">
              <a:rPr lang="zh-CN" altLang="en-US" smtClean="0"/>
            </a:fld>
            <a:endParaRPr lang="zh-CN" altLang="en-US" dirty="0"/>
          </a:p>
        </p:txBody>
      </p:sp>
      <p:sp>
        <p:nvSpPr>
          <p:cNvPr id="14" name="矩形 13"/>
          <p:cNvSpPr/>
          <p:nvPr userDrawn="1">
            <p:custDataLst>
              <p:tags r:id="rId17"/>
            </p:custDataLst>
          </p:nvPr>
        </p:nvSpPr>
        <p:spPr>
          <a:xfrm flipV="1">
            <a:off x="2695051" y="3844743"/>
            <a:ext cx="933521" cy="667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userDrawn="1">
            <p:custDataLst>
              <p:tags r:id="rId18"/>
            </p:custDataLst>
          </p:nvPr>
        </p:nvCxnSpPr>
        <p:spPr>
          <a:xfrm>
            <a:off x="3625397" y="3902856"/>
            <a:ext cx="5238115" cy="0"/>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flipH="1">
            <a:off x="9749155" y="3810"/>
            <a:ext cx="1495425" cy="1818640"/>
          </a:xfrm>
          <a:custGeom>
            <a:avLst/>
            <a:gdLst>
              <a:gd name="connsiteX0" fmla="*/ 1498646 w 1495484"/>
              <a:gd name="connsiteY0" fmla="*/ 3162 h 1818661"/>
              <a:gd name="connsiteX1" fmla="*/ 91877 w 1495484"/>
              <a:gd name="connsiteY1" fmla="*/ 1523993 h 1818661"/>
              <a:gd name="connsiteX2" fmla="*/ 3162 w 1495484"/>
              <a:gd name="connsiteY2" fmla="*/ 1821823 h 1818661"/>
              <a:gd name="connsiteX3" fmla="*/ 1422605 w 1495484"/>
              <a:gd name="connsiteY3" fmla="*/ 1328820 h 1818661"/>
            </a:gdLst>
            <a:ahLst/>
            <a:cxnLst>
              <a:cxn ang="0">
                <a:pos x="connsiteX0" y="connsiteY0"/>
              </a:cxn>
              <a:cxn ang="0">
                <a:pos x="connsiteX1" y="connsiteY1"/>
              </a:cxn>
              <a:cxn ang="0">
                <a:pos x="connsiteX2" y="connsiteY2"/>
              </a:cxn>
              <a:cxn ang="0">
                <a:pos x="connsiteX3" y="connsiteY3"/>
              </a:cxn>
            </a:cxnLst>
            <a:rect l="l" t="t" r="r" b="b"/>
            <a:pathLst>
              <a:path w="1495484" h="1818661">
                <a:moveTo>
                  <a:pt x="1498646" y="3162"/>
                </a:moveTo>
                <a:lnTo>
                  <a:pt x="91877" y="1523993"/>
                </a:lnTo>
                <a:lnTo>
                  <a:pt x="3162" y="1821823"/>
                </a:lnTo>
                <a:lnTo>
                  <a:pt x="1422605" y="1328820"/>
                </a:lnTo>
                <a:close/>
              </a:path>
            </a:pathLst>
          </a:custGeom>
          <a:solidFill>
            <a:schemeClr val="accent1">
              <a:lumMod val="60000"/>
              <a:lumOff val="40000"/>
              <a:alpha val="40000"/>
            </a:schemeClr>
          </a:solidFill>
          <a:ln w="6337" cap="flat">
            <a:noFill/>
            <a:prstDash val="solid"/>
            <a:miter/>
          </a:ln>
        </p:spPr>
        <p:txBody>
          <a:bodyPr rtlCol="0" anchor="ctr"/>
          <a:lstStyle/>
          <a:p>
            <a:endParaRPr lang="zh-CN" altLang="en-US"/>
          </a:p>
        </p:txBody>
      </p:sp>
      <p:sp>
        <p:nvSpPr>
          <p:cNvPr id="4" name="任意多边形: 形状 3"/>
          <p:cNvSpPr/>
          <p:nvPr>
            <p:custDataLst>
              <p:tags r:id="rId3"/>
            </p:custDataLst>
          </p:nvPr>
        </p:nvSpPr>
        <p:spPr>
          <a:xfrm flipH="1">
            <a:off x="9749155" y="3810"/>
            <a:ext cx="2439670" cy="2648585"/>
          </a:xfrm>
          <a:custGeom>
            <a:avLst/>
            <a:gdLst>
              <a:gd name="connsiteX0" fmla="*/ 3162 w 2439667"/>
              <a:gd name="connsiteY0" fmla="*/ 3162 h 2648781"/>
              <a:gd name="connsiteX1" fmla="*/ 2442829 w 2439667"/>
              <a:gd name="connsiteY1" fmla="*/ 3162 h 2648781"/>
              <a:gd name="connsiteX2" fmla="*/ 3162 w 2439667"/>
              <a:gd name="connsiteY2" fmla="*/ 2651944 h 2648781"/>
            </a:gdLst>
            <a:ahLst/>
            <a:cxnLst>
              <a:cxn ang="0">
                <a:pos x="connsiteX0" y="connsiteY0"/>
              </a:cxn>
              <a:cxn ang="0">
                <a:pos x="connsiteX1" y="connsiteY1"/>
              </a:cxn>
              <a:cxn ang="0">
                <a:pos x="connsiteX2" y="connsiteY2"/>
              </a:cxn>
            </a:cxnLst>
            <a:rect l="l" t="t" r="r" b="b"/>
            <a:pathLst>
              <a:path w="2439667" h="2648781">
                <a:moveTo>
                  <a:pt x="3162" y="3162"/>
                </a:moveTo>
                <a:lnTo>
                  <a:pt x="2442829" y="3162"/>
                </a:lnTo>
                <a:lnTo>
                  <a:pt x="3162" y="2651944"/>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7" name="任意多边形: 形状 6"/>
          <p:cNvSpPr/>
          <p:nvPr>
            <p:custDataLst>
              <p:tags r:id="rId4"/>
            </p:custDataLst>
          </p:nvPr>
        </p:nvSpPr>
        <p:spPr>
          <a:xfrm flipH="1">
            <a:off x="218440" y="593090"/>
            <a:ext cx="2635885" cy="1799590"/>
          </a:xfrm>
          <a:custGeom>
            <a:avLst/>
            <a:gdLst>
              <a:gd name="connsiteX0" fmla="*/ 2639270 w 2636108"/>
              <a:gd name="connsiteY0" fmla="*/ 1802813 h 1799650"/>
              <a:gd name="connsiteX1" fmla="*/ 700210 w 2636108"/>
              <a:gd name="connsiteY1" fmla="*/ 1663403 h 1799650"/>
              <a:gd name="connsiteX2" fmla="*/ 3162 w 2636108"/>
              <a:gd name="connsiteY2" fmla="*/ 3162 h 1799650"/>
            </a:gdLst>
            <a:ahLst/>
            <a:cxnLst>
              <a:cxn ang="0">
                <a:pos x="connsiteX0" y="connsiteY0"/>
              </a:cxn>
              <a:cxn ang="0">
                <a:pos x="connsiteX1" y="connsiteY1"/>
              </a:cxn>
              <a:cxn ang="0">
                <a:pos x="connsiteX2" y="connsiteY2"/>
              </a:cxn>
            </a:cxnLst>
            <a:rect l="l" t="t" r="r" b="b"/>
            <a:pathLst>
              <a:path w="2636108" h="1799650">
                <a:moveTo>
                  <a:pt x="2639270" y="1802813"/>
                </a:moveTo>
                <a:lnTo>
                  <a:pt x="700210" y="1663403"/>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8" name="任意多边形: 形状 7"/>
          <p:cNvSpPr/>
          <p:nvPr>
            <p:custDataLst>
              <p:tags r:id="rId5"/>
            </p:custDataLst>
          </p:nvPr>
        </p:nvSpPr>
        <p:spPr>
          <a:xfrm flipH="1">
            <a:off x="421640" y="4540885"/>
            <a:ext cx="2072005" cy="2097405"/>
          </a:xfrm>
          <a:custGeom>
            <a:avLst/>
            <a:gdLst>
              <a:gd name="connsiteX0" fmla="*/ 2075295 w 2072133"/>
              <a:gd name="connsiteY0" fmla="*/ 123561 h 2097480"/>
              <a:gd name="connsiteX1" fmla="*/ 883977 w 2072133"/>
              <a:gd name="connsiteY1" fmla="*/ 2100642 h 2097480"/>
              <a:gd name="connsiteX2" fmla="*/ 3162 w 2072133"/>
              <a:gd name="connsiteY2" fmla="*/ 3162 h 2097480"/>
            </a:gdLst>
            <a:ahLst/>
            <a:cxnLst>
              <a:cxn ang="0">
                <a:pos x="connsiteX0" y="connsiteY0"/>
              </a:cxn>
              <a:cxn ang="0">
                <a:pos x="connsiteX1" y="connsiteY1"/>
              </a:cxn>
              <a:cxn ang="0">
                <a:pos x="connsiteX2" y="connsiteY2"/>
              </a:cxn>
            </a:cxnLst>
            <a:rect l="l" t="t" r="r" b="b"/>
            <a:pathLst>
              <a:path w="2072133" h="2097480">
                <a:moveTo>
                  <a:pt x="2075295" y="123561"/>
                </a:moveTo>
                <a:lnTo>
                  <a:pt x="883977" y="2100642"/>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9" name="任意多边形: 形状 8"/>
          <p:cNvSpPr/>
          <p:nvPr>
            <p:custDataLst>
              <p:tags r:id="rId6"/>
            </p:custDataLst>
          </p:nvPr>
        </p:nvSpPr>
        <p:spPr>
          <a:xfrm flipH="1">
            <a:off x="-3175" y="4331970"/>
            <a:ext cx="2984500" cy="2528570"/>
          </a:xfrm>
          <a:custGeom>
            <a:avLst/>
            <a:gdLst>
              <a:gd name="connsiteX0" fmla="*/ 2987794 w 2984632"/>
              <a:gd name="connsiteY0" fmla="*/ 2531544 h 2528382"/>
              <a:gd name="connsiteX1" fmla="*/ 3162 w 2984632"/>
              <a:gd name="connsiteY1" fmla="*/ 2531544 h 2528382"/>
              <a:gd name="connsiteX2" fmla="*/ 2987794 w 2984632"/>
              <a:gd name="connsiteY2" fmla="*/ 3162 h 2528382"/>
            </a:gdLst>
            <a:ahLst/>
            <a:cxnLst>
              <a:cxn ang="0">
                <a:pos x="connsiteX0" y="connsiteY0"/>
              </a:cxn>
              <a:cxn ang="0">
                <a:pos x="connsiteX1" y="connsiteY1"/>
              </a:cxn>
              <a:cxn ang="0">
                <a:pos x="connsiteX2" y="connsiteY2"/>
              </a:cxn>
            </a:cxnLst>
            <a:rect l="l" t="t" r="r" b="b"/>
            <a:pathLst>
              <a:path w="2984632" h="2528382">
                <a:moveTo>
                  <a:pt x="2987794" y="2531544"/>
                </a:moveTo>
                <a:lnTo>
                  <a:pt x="3162" y="2531544"/>
                </a:lnTo>
                <a:lnTo>
                  <a:pt x="2987794" y="3162"/>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10" name="任意多边形: 形状 9"/>
          <p:cNvSpPr/>
          <p:nvPr>
            <p:custDataLst>
              <p:tags r:id="rId7"/>
            </p:custDataLst>
          </p:nvPr>
        </p:nvSpPr>
        <p:spPr>
          <a:xfrm flipH="1">
            <a:off x="2513330" y="4540885"/>
            <a:ext cx="1907540" cy="2319020"/>
          </a:xfrm>
          <a:custGeom>
            <a:avLst/>
            <a:gdLst>
              <a:gd name="connsiteX0" fmla="*/ 327606 w 1907376"/>
              <a:gd name="connsiteY0" fmla="*/ 2322430 h 2319268"/>
              <a:gd name="connsiteX1" fmla="*/ 1906736 w 1907376"/>
              <a:gd name="connsiteY1" fmla="*/ 2322430 h 2319268"/>
              <a:gd name="connsiteX2" fmla="*/ 333309 w 1907376"/>
              <a:gd name="connsiteY2" fmla="*/ 3162 h 2319268"/>
              <a:gd name="connsiteX3" fmla="*/ 3162 w 1907376"/>
              <a:gd name="connsiteY3" fmla="*/ 1876953 h 2319268"/>
              <a:gd name="connsiteX4" fmla="*/ 795895 w 1907376"/>
              <a:gd name="connsiteY4" fmla="*/ 1923212 h 2319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7376" h="2319268">
                <a:moveTo>
                  <a:pt x="327606" y="2322430"/>
                </a:moveTo>
                <a:lnTo>
                  <a:pt x="1906736" y="2322430"/>
                </a:lnTo>
                <a:lnTo>
                  <a:pt x="333309" y="3162"/>
                </a:lnTo>
                <a:lnTo>
                  <a:pt x="3162" y="1876953"/>
                </a:lnTo>
                <a:lnTo>
                  <a:pt x="795895" y="192321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1" name="任意多边形: 形状 10"/>
          <p:cNvSpPr/>
          <p:nvPr>
            <p:custDataLst>
              <p:tags r:id="rId8"/>
            </p:custDataLst>
          </p:nvPr>
        </p:nvSpPr>
        <p:spPr>
          <a:xfrm flipH="1">
            <a:off x="3625850" y="6340475"/>
            <a:ext cx="2135505" cy="519430"/>
          </a:xfrm>
          <a:custGeom>
            <a:avLst/>
            <a:gdLst>
              <a:gd name="connsiteX0" fmla="*/ 1344029 w 2135501"/>
              <a:gd name="connsiteY0" fmla="*/ 77302 h 519617"/>
              <a:gd name="connsiteX1" fmla="*/ 64629 w 2135501"/>
              <a:gd name="connsiteY1" fmla="*/ 3162 h 519617"/>
              <a:gd name="connsiteX2" fmla="*/ 3162 w 2135501"/>
              <a:gd name="connsiteY2" fmla="*/ 522779 h 519617"/>
              <a:gd name="connsiteX3" fmla="*/ 1266086 w 2135501"/>
              <a:gd name="connsiteY3" fmla="*/ 522779 h 519617"/>
              <a:gd name="connsiteX4" fmla="*/ 1668472 w 2135501"/>
              <a:gd name="connsiteY4" fmla="*/ 522779 h 519617"/>
              <a:gd name="connsiteX5" fmla="*/ 2136762 w 2135501"/>
              <a:gd name="connsiteY5" fmla="*/ 123561 h 519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5501" h="519617">
                <a:moveTo>
                  <a:pt x="1344029" y="77302"/>
                </a:moveTo>
                <a:lnTo>
                  <a:pt x="64629" y="3162"/>
                </a:lnTo>
                <a:lnTo>
                  <a:pt x="3162" y="522779"/>
                </a:lnTo>
                <a:lnTo>
                  <a:pt x="1266086" y="522779"/>
                </a:lnTo>
                <a:lnTo>
                  <a:pt x="1668472" y="522779"/>
                </a:lnTo>
                <a:lnTo>
                  <a:pt x="2136762" y="123561"/>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12" name="任意多边形: 形状 11"/>
          <p:cNvSpPr/>
          <p:nvPr>
            <p:custDataLst>
              <p:tags r:id="rId9"/>
            </p:custDataLst>
          </p:nvPr>
        </p:nvSpPr>
        <p:spPr>
          <a:xfrm flipH="1">
            <a:off x="-3175" y="3810"/>
            <a:ext cx="1882140" cy="2927350"/>
          </a:xfrm>
          <a:custGeom>
            <a:avLst/>
            <a:gdLst>
              <a:gd name="connsiteX0" fmla="*/ 908690 w 1882029"/>
              <a:gd name="connsiteY0" fmla="*/ 3162 h 2927600"/>
              <a:gd name="connsiteX1" fmla="*/ 518344 w 1882029"/>
              <a:gd name="connsiteY1" fmla="*/ 3162 h 2927600"/>
              <a:gd name="connsiteX2" fmla="*/ 3162 w 1882029"/>
              <a:gd name="connsiteY2" fmla="*/ 2930763 h 2927600"/>
              <a:gd name="connsiteX3" fmla="*/ 1885191 w 1882029"/>
              <a:gd name="connsiteY3" fmla="*/ 2208368 h 2927600"/>
              <a:gd name="connsiteX4" fmla="*/ 1885191 w 1882029"/>
              <a:gd name="connsiteY4" fmla="*/ 1442882 h 292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2029" h="2927600">
                <a:moveTo>
                  <a:pt x="908690" y="3162"/>
                </a:moveTo>
                <a:lnTo>
                  <a:pt x="518344" y="3162"/>
                </a:lnTo>
                <a:lnTo>
                  <a:pt x="3162" y="2930763"/>
                </a:lnTo>
                <a:lnTo>
                  <a:pt x="1885191" y="2208368"/>
                </a:lnTo>
                <a:lnTo>
                  <a:pt x="1885191" y="144288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4" name="任意多边形: 形状 13"/>
          <p:cNvSpPr/>
          <p:nvPr>
            <p:custDataLst>
              <p:tags r:id="rId10"/>
            </p:custDataLst>
          </p:nvPr>
        </p:nvSpPr>
        <p:spPr>
          <a:xfrm flipH="1">
            <a:off x="10693400" y="3810"/>
            <a:ext cx="1495425" cy="2256155"/>
          </a:xfrm>
          <a:custGeom>
            <a:avLst/>
            <a:gdLst>
              <a:gd name="connsiteX0" fmla="*/ 1498646 w 1495484"/>
              <a:gd name="connsiteY0" fmla="*/ 3162 h 2255900"/>
              <a:gd name="connsiteX1" fmla="*/ 3162 w 1495484"/>
              <a:gd name="connsiteY1" fmla="*/ 3162 h 2255900"/>
              <a:gd name="connsiteX2" fmla="*/ 3162 w 1495484"/>
              <a:gd name="connsiteY2" fmla="*/ 1821823 h 2255900"/>
              <a:gd name="connsiteX3" fmla="*/ 814272 w 1495484"/>
              <a:gd name="connsiteY3" fmla="*/ 2259062 h 2255900"/>
            </a:gdLst>
            <a:ahLst/>
            <a:cxnLst>
              <a:cxn ang="0">
                <a:pos x="connsiteX0" y="connsiteY0"/>
              </a:cxn>
              <a:cxn ang="0">
                <a:pos x="connsiteX1" y="connsiteY1"/>
              </a:cxn>
              <a:cxn ang="0">
                <a:pos x="connsiteX2" y="connsiteY2"/>
              </a:cxn>
              <a:cxn ang="0">
                <a:pos x="connsiteX3" y="connsiteY3"/>
              </a:cxn>
            </a:cxnLst>
            <a:rect l="l" t="t" r="r" b="b"/>
            <a:pathLst>
              <a:path w="1495484" h="2255900">
                <a:moveTo>
                  <a:pt x="1498646" y="3162"/>
                </a:moveTo>
                <a:lnTo>
                  <a:pt x="3162" y="3162"/>
                </a:lnTo>
                <a:lnTo>
                  <a:pt x="3162" y="1821823"/>
                </a:lnTo>
                <a:lnTo>
                  <a:pt x="814272" y="22590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2" name="日期占位符 1"/>
          <p:cNvSpPr>
            <a:spLocks noGrp="1"/>
          </p:cNvSpPr>
          <p:nvPr>
            <p:ph type="dt" sz="half" idx="19"/>
            <p:custDataLst>
              <p:tags r:id="rId11"/>
            </p:custDataLst>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20"/>
            <p:custDataLst>
              <p:tags r:id="rId12"/>
            </p:custDataLst>
          </p:nvPr>
        </p:nvSpPr>
        <p:spPr/>
        <p:txBody>
          <a:bodyPr/>
          <a:lstStyle/>
          <a:p>
            <a:endParaRPr lang="zh-CN" altLang="en-US" dirty="0"/>
          </a:p>
        </p:txBody>
      </p:sp>
      <p:sp>
        <p:nvSpPr>
          <p:cNvPr id="17" name="灯片编号占位符 16"/>
          <p:cNvSpPr>
            <a:spLocks noGrp="1"/>
          </p:cNvSpPr>
          <p:nvPr>
            <p:ph type="sldNum" sz="quarter" idx="21"/>
            <p:custDataLst>
              <p:tags r:id="rId13"/>
            </p:custDataLst>
          </p:nvPr>
        </p:nvSpPr>
        <p:spPr/>
        <p:txBody>
          <a:bodyPr/>
          <a:lstStyle/>
          <a:p>
            <a:fld id="{49AE70B2-8BF9-45C0-BB95-33D1B9D3A854}" type="slidenum">
              <a:rPr lang="zh-CN" altLang="en-US" smtClean="0"/>
            </a:fld>
            <a:endParaRPr lang="zh-CN" altLang="en-US" dirty="0"/>
          </a:p>
        </p:txBody>
      </p:sp>
      <p:sp>
        <p:nvSpPr>
          <p:cNvPr id="13" name="标题 1"/>
          <p:cNvSpPr>
            <a:spLocks noGrp="1"/>
          </p:cNvSpPr>
          <p:nvPr>
            <p:ph type="ctrTitle" hasCustomPrompt="1"/>
            <p:custDataLst>
              <p:tags r:id="rId14"/>
            </p:custDataLst>
          </p:nvPr>
        </p:nvSpPr>
        <p:spPr>
          <a:xfrm>
            <a:off x="4883456" y="2408693"/>
            <a:ext cx="5968684" cy="1783660"/>
          </a:xfrm>
        </p:spPr>
        <p:txBody>
          <a:bodyPr anchor="b">
            <a:normAutofit/>
          </a:bodyPr>
          <a:lstStyle>
            <a:lvl1pPr marL="0" indent="0" algn="ctr">
              <a:buFont typeface="Arial" panose="020B0604020202020204" pitchFamily="34" charset="0"/>
              <a:buNone/>
              <a:defRPr sz="8800" u="none" strike="noStrike" kern="1200" cap="none" spc="2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15" name="文本占位符 14"/>
          <p:cNvSpPr>
            <a:spLocks noGrp="1"/>
          </p:cNvSpPr>
          <p:nvPr>
            <p:ph type="body" sz="quarter" idx="22" hasCustomPrompt="1"/>
            <p:custDataLst>
              <p:tags r:id="rId15"/>
            </p:custDataLst>
          </p:nvPr>
        </p:nvSpPr>
        <p:spPr>
          <a:xfrm>
            <a:off x="4882831" y="4331970"/>
            <a:ext cx="5968684" cy="331057"/>
          </a:xfrm>
        </p:spPr>
        <p:txBody>
          <a:bodyPr>
            <a:noAutofit/>
          </a:bodyPr>
          <a:lstStyle>
            <a:lvl1pPr marL="0" indent="0" algn="ctr">
              <a:buNone/>
              <a:defRPr sz="2000" spc="600" baseline="0">
                <a:solidFill>
                  <a:schemeClr val="tx1">
                    <a:lumMod val="75000"/>
                    <a:lumOff val="25000"/>
                  </a:schemeClr>
                </a:solidFill>
              </a:defRPr>
            </a:lvl1pPr>
          </a:lstStyle>
          <a:p>
            <a:pPr lvl="0"/>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0"/>
            <a:ext cx="10852237"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74146" y="67674"/>
            <a:ext cx="11843708" cy="6722652"/>
            <a:chOff x="174146" y="67674"/>
            <a:chExt cx="11843708" cy="6722652"/>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等腰三角形 17"/>
            <p:cNvSpPr/>
            <p:nvPr userDrawn="1">
              <p:custDataLst>
                <p:tags r:id="rId5"/>
              </p:custDataLst>
            </p:nvPr>
          </p:nvSpPr>
          <p:spPr>
            <a:xfrm rot="18562903">
              <a:off x="11424317" y="6196789"/>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grpSp>
        <p:nvGrpSpPr>
          <p:cNvPr id="14" name="组合 13"/>
          <p:cNvGrpSpPr/>
          <p:nvPr userDrawn="1">
            <p:custDataLst>
              <p:tags r:id="rId3"/>
            </p:custDataLst>
          </p:nvPr>
        </p:nvGrpSpPr>
        <p:grpSpPr>
          <a:xfrm>
            <a:off x="69071" y="-240753"/>
            <a:ext cx="12270521" cy="7403643"/>
            <a:chOff x="69071" y="-240753"/>
            <a:chExt cx="12270521" cy="7403643"/>
          </a:xfrm>
        </p:grpSpPr>
        <p:sp>
          <p:nvSpPr>
            <p:cNvPr id="15" name="任意多边形: 形状 14"/>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等腰三角形 15"/>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9" name="组合 18"/>
          <p:cNvGrpSpPr/>
          <p:nvPr userDrawn="1">
            <p:custDataLst>
              <p:tags r:id="rId3"/>
            </p:custDataLst>
          </p:nvPr>
        </p:nvGrpSpPr>
        <p:grpSpPr>
          <a:xfrm>
            <a:off x="69071" y="-240753"/>
            <a:ext cx="12270521" cy="7403643"/>
            <a:chOff x="69071" y="-240753"/>
            <a:chExt cx="12270521" cy="7403643"/>
          </a:xfrm>
        </p:grpSpPr>
        <p:sp>
          <p:nvSpPr>
            <p:cNvPr id="20" name="任意多边形: 形状 19"/>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8" name="组合 17"/>
          <p:cNvGrpSpPr/>
          <p:nvPr userDrawn="1">
            <p:custDataLst>
              <p:tags r:id="rId3"/>
            </p:custDataLst>
          </p:nvPr>
        </p:nvGrpSpPr>
        <p:grpSpPr>
          <a:xfrm>
            <a:off x="69071" y="-240753"/>
            <a:ext cx="12270521" cy="7403643"/>
            <a:chOff x="69071" y="-240753"/>
            <a:chExt cx="12270521" cy="7403643"/>
          </a:xfrm>
        </p:grpSpPr>
        <p:sp>
          <p:nvSpPr>
            <p:cNvPr id="19" name="任意多边形: 形状 18"/>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等腰三角形 19"/>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2"/>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3"/>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74146" y="67674"/>
            <a:ext cx="12165446" cy="7095216"/>
            <a:chOff x="174146" y="67674"/>
            <a:chExt cx="12165446" cy="7095216"/>
          </a:xfrm>
        </p:grpSpPr>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grpSp>
        <p:nvGrpSpPr>
          <p:cNvPr id="26" name="组合 25"/>
          <p:cNvGrpSpPr/>
          <p:nvPr userDrawn="1">
            <p:custDataLst>
              <p:tags r:id="rId2"/>
            </p:custDataLst>
          </p:nvPr>
        </p:nvGrpSpPr>
        <p:grpSpPr>
          <a:xfrm>
            <a:off x="1390141" y="538489"/>
            <a:ext cx="10669954" cy="7083249"/>
            <a:chOff x="1390141" y="538489"/>
            <a:chExt cx="10669954" cy="7083249"/>
          </a:xfrm>
        </p:grpSpPr>
        <p:sp>
          <p:nvSpPr>
            <p:cNvPr id="24" name="任意多边形: 形状 23"/>
            <p:cNvSpPr/>
            <p:nvPr userDrawn="1">
              <p:custDataLst>
                <p:tags r:id="rId3"/>
              </p:custDataLst>
            </p:nvPr>
          </p:nvSpPr>
          <p:spPr>
            <a:xfrm rot="20327538">
              <a:off x="9598362" y="3430239"/>
              <a:ext cx="2461733" cy="3603894"/>
            </a:xfrm>
            <a:custGeom>
              <a:avLst/>
              <a:gdLst>
                <a:gd name="connsiteX0" fmla="*/ 1379554 w 2461733"/>
                <a:gd name="connsiteY0" fmla="*/ 0 h 3603894"/>
                <a:gd name="connsiteX1" fmla="*/ 2461733 w 2461733"/>
                <a:gd name="connsiteY1" fmla="*/ 2406866 h 3603894"/>
                <a:gd name="connsiteX2" fmla="*/ 1997251 w 2461733"/>
                <a:gd name="connsiteY2" fmla="*/ 3603894 h 3603894"/>
                <a:gd name="connsiteX3" fmla="*/ 1380408 w 2461733"/>
                <a:gd name="connsiteY3" fmla="*/ 3603894 h 3603894"/>
                <a:gd name="connsiteX4" fmla="*/ 0 w 2461733"/>
                <a:gd name="connsiteY4" fmla="*/ 3068256 h 3603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733" h="3603894">
                  <a:moveTo>
                    <a:pt x="1379554" y="0"/>
                  </a:moveTo>
                  <a:lnTo>
                    <a:pt x="2461733" y="2406866"/>
                  </a:lnTo>
                  <a:lnTo>
                    <a:pt x="1997251" y="3603894"/>
                  </a:lnTo>
                  <a:lnTo>
                    <a:pt x="1380408" y="3603894"/>
                  </a:lnTo>
                  <a:lnTo>
                    <a:pt x="0" y="3068256"/>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4"/>
              </p:custDataLst>
            </p:nvPr>
          </p:nvSpPr>
          <p:spPr>
            <a:xfrm rot="3843558">
              <a:off x="3611662" y="1074388"/>
              <a:ext cx="5196909" cy="7897792"/>
            </a:xfrm>
            <a:custGeom>
              <a:avLst/>
              <a:gdLst>
                <a:gd name="connsiteX0" fmla="*/ 5196908 w 5196909"/>
                <a:gd name="connsiteY0" fmla="*/ 7897792 h 7897792"/>
                <a:gd name="connsiteX1" fmla="*/ 5196909 w 5196909"/>
                <a:gd name="connsiteY1" fmla="*/ 7897790 h 7897792"/>
                <a:gd name="connsiteX2" fmla="*/ 5196909 w 5196909"/>
                <a:gd name="connsiteY2" fmla="*/ 7897792 h 7897792"/>
                <a:gd name="connsiteX3" fmla="*/ 2598455 w 5196909"/>
                <a:gd name="connsiteY3" fmla="*/ 0 h 7897792"/>
                <a:gd name="connsiteX4" fmla="*/ 4196670 w 5196909"/>
                <a:gd name="connsiteY4" fmla="*/ 4857646 h 7897792"/>
                <a:gd name="connsiteX5" fmla="*/ 2717785 w 5196909"/>
                <a:gd name="connsiteY5" fmla="*/ 7897792 h 7897792"/>
                <a:gd name="connsiteX6" fmla="*/ 0 w 5196909"/>
                <a:gd name="connsiteY6" fmla="*/ 7897792 h 789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6909" h="7897792">
                  <a:moveTo>
                    <a:pt x="5196908" y="7897792"/>
                  </a:moveTo>
                  <a:lnTo>
                    <a:pt x="5196909" y="7897790"/>
                  </a:lnTo>
                  <a:lnTo>
                    <a:pt x="5196909" y="7897792"/>
                  </a:lnTo>
                  <a:close/>
                  <a:moveTo>
                    <a:pt x="2598455" y="0"/>
                  </a:moveTo>
                  <a:lnTo>
                    <a:pt x="4196670" y="4857646"/>
                  </a:lnTo>
                  <a:lnTo>
                    <a:pt x="2717785" y="7897792"/>
                  </a:lnTo>
                  <a:lnTo>
                    <a:pt x="0" y="7897792"/>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等腰三角形 13"/>
            <p:cNvSpPr/>
            <p:nvPr userDrawn="1">
              <p:custDataLst>
                <p:tags r:id="rId5"/>
              </p:custDataLst>
            </p:nvPr>
          </p:nvSpPr>
          <p:spPr>
            <a:xfrm rot="12622615">
              <a:off x="1390141" y="704847"/>
              <a:ext cx="3191281" cy="3548851"/>
            </a:xfrm>
            <a:prstGeom prst="triangle">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6"/>
              </p:custDataLst>
            </p:nvPr>
          </p:nvSpPr>
          <p:spPr>
            <a:xfrm rot="14809432">
              <a:off x="6325376" y="-1657194"/>
              <a:ext cx="3097954" cy="7489319"/>
            </a:xfrm>
            <a:custGeom>
              <a:avLst/>
              <a:gdLst>
                <a:gd name="connsiteX0" fmla="*/ 3097954 w 3097954"/>
                <a:gd name="connsiteY0" fmla="*/ 5457090 h 7489319"/>
                <a:gd name="connsiteX1" fmla="*/ 2227941 w 3097954"/>
                <a:gd name="connsiteY1" fmla="*/ 7489318 h 7489319"/>
                <a:gd name="connsiteX2" fmla="*/ 0 w 3097954"/>
                <a:gd name="connsiteY2" fmla="*/ 7489319 h 7489319"/>
                <a:gd name="connsiteX3" fmla="*/ 1792124 w 3097954"/>
                <a:gd name="connsiteY3" fmla="*/ 0 h 7489319"/>
              </a:gdLst>
              <a:ahLst/>
              <a:cxnLst>
                <a:cxn ang="0">
                  <a:pos x="connsiteX0" y="connsiteY0"/>
                </a:cxn>
                <a:cxn ang="0">
                  <a:pos x="connsiteX1" y="connsiteY1"/>
                </a:cxn>
                <a:cxn ang="0">
                  <a:pos x="connsiteX2" y="connsiteY2"/>
                </a:cxn>
                <a:cxn ang="0">
                  <a:pos x="connsiteX3" y="connsiteY3"/>
                </a:cxn>
              </a:cxnLst>
              <a:rect l="l" t="t" r="r" b="b"/>
              <a:pathLst>
                <a:path w="3097954" h="7489319">
                  <a:moveTo>
                    <a:pt x="3097954" y="5457090"/>
                  </a:moveTo>
                  <a:lnTo>
                    <a:pt x="2227941" y="7489318"/>
                  </a:lnTo>
                  <a:lnTo>
                    <a:pt x="0" y="7489319"/>
                  </a:lnTo>
                  <a:lnTo>
                    <a:pt x="1792124"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0" name="矩形 9"/>
          <p:cNvSpPr/>
          <p:nvPr userDrawn="1">
            <p:custDataLst>
              <p:tags r:id="rId7"/>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7" name="组合 26"/>
          <p:cNvGrpSpPr/>
          <p:nvPr userDrawn="1">
            <p:custDataLst>
              <p:tags r:id="rId8"/>
            </p:custDataLst>
          </p:nvPr>
        </p:nvGrpSpPr>
        <p:grpSpPr>
          <a:xfrm>
            <a:off x="495523" y="432015"/>
            <a:ext cx="11437836" cy="5868198"/>
            <a:chOff x="495523" y="432015"/>
            <a:chExt cx="11437836" cy="5868198"/>
          </a:xfrm>
        </p:grpSpPr>
        <p:sp>
          <p:nvSpPr>
            <p:cNvPr id="19" name="等腰三角形 18"/>
            <p:cNvSpPr/>
            <p:nvPr userDrawn="1">
              <p:custDataLst>
                <p:tags r:id="rId9"/>
              </p:custDataLst>
            </p:nvPr>
          </p:nvSpPr>
          <p:spPr>
            <a:xfrm rot="20116463">
              <a:off x="10890894" y="535299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等腰三角形 14"/>
            <p:cNvSpPr/>
            <p:nvPr userDrawn="1">
              <p:custDataLst>
                <p:tags r:id="rId10"/>
              </p:custDataLst>
            </p:nvPr>
          </p:nvSpPr>
          <p:spPr>
            <a:xfrm rot="9316463">
              <a:off x="495523" y="43201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userDrawn="1">
            <p:ph type="title" hasCustomPrompt="1"/>
            <p:custDataLst>
              <p:tags r:id="rId11"/>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3"/>
            </p:custDataLst>
          </p:nvPr>
        </p:nvSpPr>
        <p:spPr/>
        <p:txBody>
          <a:bodyPr/>
          <a:lstStyle/>
          <a:p>
            <a:endParaRPr lang="zh-CN" altLang="en-US" dirty="0"/>
          </a:p>
        </p:txBody>
      </p:sp>
      <p:sp>
        <p:nvSpPr>
          <p:cNvPr id="5" name="灯片编号占位符 4"/>
          <p:cNvSpPr>
            <a:spLocks noGrp="1"/>
          </p:cNvSpPr>
          <p:nvPr userDrawn="1">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5"/>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4" name="任意多边形: 形状 3"/>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5" name="任意多边形: 形状 4"/>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6" name="任意多边形: 形状 5"/>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5"/>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8" name="任意多边形: 形状 7"/>
          <p:cNvSpPr/>
          <p:nvPr>
            <p:custDataLst>
              <p:tags r:id="rId6"/>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9" name="任意多边形: 形状 8"/>
          <p:cNvSpPr/>
          <p:nvPr>
            <p:custDataLst>
              <p:tags r:id="rId7"/>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0" name="任意多边形: 形状 9"/>
          <p:cNvSpPr/>
          <p:nvPr>
            <p:custDataLst>
              <p:tags r:id="rId8"/>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9"/>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801" name="副标题 2"/>
          <p:cNvSpPr>
            <a:spLocks noGrp="1"/>
          </p:cNvSpPr>
          <p:nvPr>
            <p:ph type="subTitle" idx="1" hasCustomPrompt="1"/>
            <p:custDataLst>
              <p:tags r:id="rId10"/>
            </p:custDataLst>
          </p:nvPr>
        </p:nvSpPr>
        <p:spPr>
          <a:xfrm>
            <a:off x="2595225" y="4003106"/>
            <a:ext cx="7025026" cy="427312"/>
          </a:xfrm>
        </p:spPr>
        <p:txBody>
          <a:bodyPr anchor="t">
            <a:normAutofit/>
          </a:bodyPr>
          <a:lstStyle>
            <a:lvl1pPr marL="0" indent="0" algn="l">
              <a:buNone/>
              <a:defRPr sz="1800" spc="600" baseline="0">
                <a:solidFill>
                  <a:schemeClr val="tx1">
                    <a:lumMod val="75000"/>
                    <a:lumOff val="2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11"/>
            </p:custDataLst>
          </p:nvPr>
        </p:nvSpPr>
        <p:spPr>
          <a:xfrm>
            <a:off x="2614274" y="2434312"/>
            <a:ext cx="7134337" cy="1414507"/>
          </a:xfrm>
        </p:spPr>
        <p:txBody>
          <a:bodyPr anchor="b">
            <a:normAutofit/>
          </a:bodyPr>
          <a:lstStyle>
            <a:lvl1pPr algn="l">
              <a:defRPr sz="80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12"/>
            </p:custDataLst>
          </p:nvPr>
        </p:nvSpPr>
        <p:spPr>
          <a:xfrm>
            <a:off x="2614274" y="4603557"/>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13"/>
            </p:custDataLst>
          </p:nvPr>
        </p:nvSpPr>
        <p:spPr>
          <a:xfrm>
            <a:off x="2614274" y="5013123"/>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2" name="日期占位符 1"/>
          <p:cNvSpPr>
            <a:spLocks noGrp="1"/>
          </p:cNvSpPr>
          <p:nvPr>
            <p:ph type="dt" sz="half" idx="12"/>
            <p:custDataLst>
              <p:tags r:id="rId14"/>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3"/>
            <p:custDataLst>
              <p:tags r:id="rId15"/>
            </p:custDataLst>
          </p:nvPr>
        </p:nvSpPr>
        <p:spPr/>
        <p:txBody>
          <a:bodyPr/>
          <a:lstStyle/>
          <a:p>
            <a:endParaRPr lang="zh-CN" altLang="en-US" dirty="0"/>
          </a:p>
        </p:txBody>
      </p:sp>
      <p:sp>
        <p:nvSpPr>
          <p:cNvPr id="15" name="灯片编号占位符 14"/>
          <p:cNvSpPr>
            <a:spLocks noGrp="1"/>
          </p:cNvSpPr>
          <p:nvPr>
            <p:ph type="sldNum" sz="quarter" idx="14"/>
            <p:custDataLst>
              <p:tags r:id="rId16"/>
            </p:custDataLst>
          </p:nvPr>
        </p:nvSpPr>
        <p:spPr/>
        <p:txBody>
          <a:bodyPr/>
          <a:lstStyle/>
          <a:p>
            <a:fld id="{49AE70B2-8BF9-45C0-BB95-33D1B9D3A854}" type="slidenum">
              <a:rPr lang="zh-CN" altLang="en-US" smtClean="0"/>
            </a:fld>
            <a:endParaRPr lang="zh-CN" altLang="en-US" dirty="0"/>
          </a:p>
        </p:txBody>
      </p:sp>
      <p:sp>
        <p:nvSpPr>
          <p:cNvPr id="14" name="矩形 13"/>
          <p:cNvSpPr/>
          <p:nvPr userDrawn="1">
            <p:custDataLst>
              <p:tags r:id="rId17"/>
            </p:custDataLst>
          </p:nvPr>
        </p:nvSpPr>
        <p:spPr>
          <a:xfrm flipV="1">
            <a:off x="2695051" y="3844743"/>
            <a:ext cx="933521" cy="667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userDrawn="1">
            <p:custDataLst>
              <p:tags r:id="rId18"/>
            </p:custDataLst>
          </p:nvPr>
        </p:nvCxnSpPr>
        <p:spPr>
          <a:xfrm>
            <a:off x="3625397" y="3902856"/>
            <a:ext cx="5238115" cy="0"/>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69071" y="-240753"/>
            <a:ext cx="12270521" cy="7403643"/>
            <a:chOff x="69071" y="-240753"/>
            <a:chExt cx="12270521" cy="7403643"/>
          </a:xfrm>
        </p:grpSpPr>
        <p:sp>
          <p:nvSpPr>
            <p:cNvPr id="15" name="任意多边形: 形状 14"/>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等腰三角形 12"/>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任意多边形: 形状 15"/>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userDrawn="1">
            <p:ph type="title"/>
            <p:custDataLst>
              <p:tags r:id="rId7"/>
            </p:custDataLst>
          </p:nvPr>
        </p:nvSpPr>
        <p:spPr>
          <a:xfrm>
            <a:off x="669882" y="443234"/>
            <a:ext cx="10852237" cy="441964"/>
          </a:xfrm>
        </p:spPr>
        <p:txBody>
          <a:bodyPr vert="horz" lIns="100800" tIns="39600" rIns="75600" bIns="396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userDrawn="1">
            <p:ph idx="1"/>
            <p:custDataLst>
              <p:tags r:id="rId8"/>
            </p:custDataLst>
          </p:nvPr>
        </p:nvSpPr>
        <p:spPr>
          <a:xfrm>
            <a:off x="669882" y="952508"/>
            <a:ext cx="10852237" cy="5388907"/>
          </a:xfrm>
        </p:spPr>
        <p:txBody>
          <a:bodyPr vert="horz" lIns="100800" tIns="0" rIns="82800" bIns="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userDrawn="1">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userDrawn="1">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userDrawn="1">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69071" y="-240753"/>
            <a:ext cx="12270521" cy="7403643"/>
            <a:chOff x="69071" y="-240753"/>
            <a:chExt cx="12270521" cy="7403643"/>
          </a:xfrm>
        </p:grpSpPr>
        <p:sp>
          <p:nvSpPr>
            <p:cNvPr id="15" name="任意多边形: 形状 14"/>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等腰三角形 12"/>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任意多边形: 形状 15"/>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userDrawn="1">
            <p:ph type="title"/>
            <p:custDataLst>
              <p:tags r:id="rId7"/>
            </p:custDataLst>
          </p:nvPr>
        </p:nvSpPr>
        <p:spPr>
          <a:xfrm>
            <a:off x="669882" y="443234"/>
            <a:ext cx="10852237" cy="441964"/>
          </a:xfrm>
        </p:spPr>
        <p:txBody>
          <a:bodyPr vert="horz" lIns="100800" tIns="39600" rIns="75600" bIns="396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userDrawn="1">
            <p:ph idx="1"/>
            <p:custDataLst>
              <p:tags r:id="rId8"/>
            </p:custDataLst>
          </p:nvPr>
        </p:nvSpPr>
        <p:spPr>
          <a:xfrm>
            <a:off x="669882" y="952508"/>
            <a:ext cx="10852237" cy="5388907"/>
          </a:xfrm>
        </p:spPr>
        <p:txBody>
          <a:bodyPr vert="horz" lIns="100800" tIns="0" rIns="82800" bIns="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userDrawn="1">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userDrawn="1">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userDrawn="1">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5"/>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2" name="任意多边形: 形状 11"/>
          <p:cNvSpPr/>
          <p:nvPr>
            <p:custDataLst>
              <p:tags r:id="rId6"/>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3" name="任意多边形: 形状 12"/>
          <p:cNvSpPr/>
          <p:nvPr>
            <p:custDataLst>
              <p:tags r:id="rId7"/>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20" name="标题 1"/>
          <p:cNvSpPr>
            <a:spLocks noGrp="1"/>
          </p:cNvSpPr>
          <p:nvPr>
            <p:ph type="title" hasCustomPrompt="1"/>
            <p:custDataLst>
              <p:tags r:id="rId8"/>
            </p:custDataLst>
          </p:nvPr>
        </p:nvSpPr>
        <p:spPr>
          <a:xfrm>
            <a:off x="3447741" y="2489200"/>
            <a:ext cx="5419185" cy="895350"/>
          </a:xfrm>
        </p:spPr>
        <p:txBody>
          <a:bodyPr anchor="b">
            <a:normAutofit/>
          </a:bodyPr>
          <a:lstStyle>
            <a:lvl1pPr algn="l">
              <a:defRPr sz="40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hasCustomPrompt="1"/>
            <p:custDataLst>
              <p:tags r:id="rId9"/>
            </p:custDataLst>
          </p:nvPr>
        </p:nvSpPr>
        <p:spPr>
          <a:xfrm>
            <a:off x="3447741" y="3463836"/>
            <a:ext cx="5419185" cy="1015623"/>
          </a:xfrm>
        </p:spPr>
        <p:txBody>
          <a:bodyPr anchor="t">
            <a:normAutofit/>
          </a:bodyPr>
          <a:lstStyle>
            <a:lvl1pPr marL="0" indent="0" algn="l">
              <a:lnSpc>
                <a:spcPct val="100000"/>
              </a:lnSpc>
              <a:buNone/>
              <a:defRPr sz="2000" baseline="0">
                <a:solidFill>
                  <a:schemeClr val="tx1">
                    <a:lumMod val="85000"/>
                    <a:lumOff val="1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1"/>
            <p:custDataLst>
              <p:tags r:id="rId11"/>
            </p:custDataLst>
          </p:nvPr>
        </p:nvSpPr>
        <p:spPr/>
        <p:txBody>
          <a:bodyPr/>
          <a:lstStyle/>
          <a:p>
            <a:endParaRPr lang="zh-CN" altLang="en-US" dirty="0"/>
          </a:p>
        </p:txBody>
      </p:sp>
      <p:sp>
        <p:nvSpPr>
          <p:cNvPr id="4" name="灯片编号占位符 3"/>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rmAutofit/>
          </a:bodyPr>
          <a:lstStyle>
            <a:lvl1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1pPr>
            <a:lvl2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2pPr>
            <a:lvl3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3pPr>
            <a:lvl4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4pPr>
            <a:lvl5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69071" y="-240753"/>
            <a:ext cx="12270521" cy="7403643"/>
            <a:chOff x="69071" y="-240753"/>
            <a:chExt cx="12270521" cy="7403643"/>
          </a:xfrm>
        </p:grpSpPr>
        <p:sp>
          <p:nvSpPr>
            <p:cNvPr id="20" name="任意多边形: 形状 19"/>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10551064" y="5333609"/>
            <a:ext cx="1365235" cy="1381884"/>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10230567" y="5196253"/>
            <a:ext cx="1964607" cy="1664921"/>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 name="任意多边形: 形状 8"/>
          <p:cNvSpPr/>
          <p:nvPr>
            <p:custDataLst>
              <p:tags r:id="rId5"/>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6"/>
            </p:custDataLst>
          </p:nvPr>
        </p:nvSpPr>
        <p:spPr>
          <a:xfrm>
            <a:off x="1517301" y="443230"/>
            <a:ext cx="10004818"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930"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竖排标题 1"/>
          <p:cNvSpPr>
            <a:spLocks noGrp="1"/>
          </p:cNvSpPr>
          <p:nvPr>
            <p:ph type="title" orient="vert"/>
            <p:custDataLst>
              <p:tags r:id="rId7"/>
            </p:custDataLst>
          </p:nvPr>
        </p:nvSpPr>
        <p:spPr>
          <a:xfrm>
            <a:off x="10571135" y="952508"/>
            <a:ext cx="950984" cy="5388907"/>
          </a:xfrm>
        </p:spPr>
        <p:txBody>
          <a:bodyPr vert="eaVert" lIns="90000" tIns="46800" rIns="90000" bIns="468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lIns="90000" tIns="46800" rIns="90000" bIns="46800">
            <a:normAutofit/>
          </a:bodyPr>
          <a:lstStyle>
            <a:lvl1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flipH="1">
            <a:off x="9749155" y="3810"/>
            <a:ext cx="1495425" cy="1818640"/>
          </a:xfrm>
          <a:custGeom>
            <a:avLst/>
            <a:gdLst>
              <a:gd name="connsiteX0" fmla="*/ 1498646 w 1495484"/>
              <a:gd name="connsiteY0" fmla="*/ 3162 h 1818661"/>
              <a:gd name="connsiteX1" fmla="*/ 91877 w 1495484"/>
              <a:gd name="connsiteY1" fmla="*/ 1523993 h 1818661"/>
              <a:gd name="connsiteX2" fmla="*/ 3162 w 1495484"/>
              <a:gd name="connsiteY2" fmla="*/ 1821823 h 1818661"/>
              <a:gd name="connsiteX3" fmla="*/ 1422605 w 1495484"/>
              <a:gd name="connsiteY3" fmla="*/ 1328820 h 1818661"/>
            </a:gdLst>
            <a:ahLst/>
            <a:cxnLst>
              <a:cxn ang="0">
                <a:pos x="connsiteX0" y="connsiteY0"/>
              </a:cxn>
              <a:cxn ang="0">
                <a:pos x="connsiteX1" y="connsiteY1"/>
              </a:cxn>
              <a:cxn ang="0">
                <a:pos x="connsiteX2" y="connsiteY2"/>
              </a:cxn>
              <a:cxn ang="0">
                <a:pos x="connsiteX3" y="connsiteY3"/>
              </a:cxn>
            </a:cxnLst>
            <a:rect l="l" t="t" r="r" b="b"/>
            <a:pathLst>
              <a:path w="1495484" h="1818661">
                <a:moveTo>
                  <a:pt x="1498646" y="3162"/>
                </a:moveTo>
                <a:lnTo>
                  <a:pt x="91877" y="1523993"/>
                </a:lnTo>
                <a:lnTo>
                  <a:pt x="3162" y="1821823"/>
                </a:lnTo>
                <a:lnTo>
                  <a:pt x="1422605" y="1328820"/>
                </a:lnTo>
                <a:close/>
              </a:path>
            </a:pathLst>
          </a:custGeom>
          <a:solidFill>
            <a:schemeClr val="accent1">
              <a:lumMod val="60000"/>
              <a:lumOff val="40000"/>
              <a:alpha val="40000"/>
            </a:schemeClr>
          </a:solidFill>
          <a:ln w="6337" cap="flat">
            <a:noFill/>
            <a:prstDash val="solid"/>
            <a:miter/>
          </a:ln>
        </p:spPr>
        <p:txBody>
          <a:bodyPr rtlCol="0" anchor="ctr"/>
          <a:lstStyle/>
          <a:p>
            <a:endParaRPr lang="zh-CN" altLang="en-US"/>
          </a:p>
        </p:txBody>
      </p:sp>
      <p:sp>
        <p:nvSpPr>
          <p:cNvPr id="4" name="任意多边形: 形状 3"/>
          <p:cNvSpPr/>
          <p:nvPr>
            <p:custDataLst>
              <p:tags r:id="rId3"/>
            </p:custDataLst>
          </p:nvPr>
        </p:nvSpPr>
        <p:spPr>
          <a:xfrm flipH="1">
            <a:off x="9749155" y="3810"/>
            <a:ext cx="2439670" cy="2648585"/>
          </a:xfrm>
          <a:custGeom>
            <a:avLst/>
            <a:gdLst>
              <a:gd name="connsiteX0" fmla="*/ 3162 w 2439667"/>
              <a:gd name="connsiteY0" fmla="*/ 3162 h 2648781"/>
              <a:gd name="connsiteX1" fmla="*/ 2442829 w 2439667"/>
              <a:gd name="connsiteY1" fmla="*/ 3162 h 2648781"/>
              <a:gd name="connsiteX2" fmla="*/ 3162 w 2439667"/>
              <a:gd name="connsiteY2" fmla="*/ 2651944 h 2648781"/>
            </a:gdLst>
            <a:ahLst/>
            <a:cxnLst>
              <a:cxn ang="0">
                <a:pos x="connsiteX0" y="connsiteY0"/>
              </a:cxn>
              <a:cxn ang="0">
                <a:pos x="connsiteX1" y="connsiteY1"/>
              </a:cxn>
              <a:cxn ang="0">
                <a:pos x="connsiteX2" y="connsiteY2"/>
              </a:cxn>
            </a:cxnLst>
            <a:rect l="l" t="t" r="r" b="b"/>
            <a:pathLst>
              <a:path w="2439667" h="2648781">
                <a:moveTo>
                  <a:pt x="3162" y="3162"/>
                </a:moveTo>
                <a:lnTo>
                  <a:pt x="2442829" y="3162"/>
                </a:lnTo>
                <a:lnTo>
                  <a:pt x="3162" y="2651944"/>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7" name="任意多边形: 形状 6"/>
          <p:cNvSpPr/>
          <p:nvPr>
            <p:custDataLst>
              <p:tags r:id="rId4"/>
            </p:custDataLst>
          </p:nvPr>
        </p:nvSpPr>
        <p:spPr>
          <a:xfrm flipH="1">
            <a:off x="218440" y="593090"/>
            <a:ext cx="2635885" cy="1799590"/>
          </a:xfrm>
          <a:custGeom>
            <a:avLst/>
            <a:gdLst>
              <a:gd name="connsiteX0" fmla="*/ 2639270 w 2636108"/>
              <a:gd name="connsiteY0" fmla="*/ 1802813 h 1799650"/>
              <a:gd name="connsiteX1" fmla="*/ 700210 w 2636108"/>
              <a:gd name="connsiteY1" fmla="*/ 1663403 h 1799650"/>
              <a:gd name="connsiteX2" fmla="*/ 3162 w 2636108"/>
              <a:gd name="connsiteY2" fmla="*/ 3162 h 1799650"/>
            </a:gdLst>
            <a:ahLst/>
            <a:cxnLst>
              <a:cxn ang="0">
                <a:pos x="connsiteX0" y="connsiteY0"/>
              </a:cxn>
              <a:cxn ang="0">
                <a:pos x="connsiteX1" y="connsiteY1"/>
              </a:cxn>
              <a:cxn ang="0">
                <a:pos x="connsiteX2" y="connsiteY2"/>
              </a:cxn>
            </a:cxnLst>
            <a:rect l="l" t="t" r="r" b="b"/>
            <a:pathLst>
              <a:path w="2636108" h="1799650">
                <a:moveTo>
                  <a:pt x="2639270" y="1802813"/>
                </a:moveTo>
                <a:lnTo>
                  <a:pt x="700210" y="1663403"/>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8" name="任意多边形: 形状 7"/>
          <p:cNvSpPr/>
          <p:nvPr>
            <p:custDataLst>
              <p:tags r:id="rId5"/>
            </p:custDataLst>
          </p:nvPr>
        </p:nvSpPr>
        <p:spPr>
          <a:xfrm flipH="1">
            <a:off x="421640" y="4540885"/>
            <a:ext cx="2072005" cy="2097405"/>
          </a:xfrm>
          <a:custGeom>
            <a:avLst/>
            <a:gdLst>
              <a:gd name="connsiteX0" fmla="*/ 2075295 w 2072133"/>
              <a:gd name="connsiteY0" fmla="*/ 123561 h 2097480"/>
              <a:gd name="connsiteX1" fmla="*/ 883977 w 2072133"/>
              <a:gd name="connsiteY1" fmla="*/ 2100642 h 2097480"/>
              <a:gd name="connsiteX2" fmla="*/ 3162 w 2072133"/>
              <a:gd name="connsiteY2" fmla="*/ 3162 h 2097480"/>
            </a:gdLst>
            <a:ahLst/>
            <a:cxnLst>
              <a:cxn ang="0">
                <a:pos x="connsiteX0" y="connsiteY0"/>
              </a:cxn>
              <a:cxn ang="0">
                <a:pos x="connsiteX1" y="connsiteY1"/>
              </a:cxn>
              <a:cxn ang="0">
                <a:pos x="connsiteX2" y="connsiteY2"/>
              </a:cxn>
            </a:cxnLst>
            <a:rect l="l" t="t" r="r" b="b"/>
            <a:pathLst>
              <a:path w="2072133" h="2097480">
                <a:moveTo>
                  <a:pt x="2075295" y="123561"/>
                </a:moveTo>
                <a:lnTo>
                  <a:pt x="883977" y="2100642"/>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9" name="任意多边形: 形状 8"/>
          <p:cNvSpPr/>
          <p:nvPr>
            <p:custDataLst>
              <p:tags r:id="rId6"/>
            </p:custDataLst>
          </p:nvPr>
        </p:nvSpPr>
        <p:spPr>
          <a:xfrm flipH="1">
            <a:off x="-3175" y="4331970"/>
            <a:ext cx="2984500" cy="2528570"/>
          </a:xfrm>
          <a:custGeom>
            <a:avLst/>
            <a:gdLst>
              <a:gd name="connsiteX0" fmla="*/ 2987794 w 2984632"/>
              <a:gd name="connsiteY0" fmla="*/ 2531544 h 2528382"/>
              <a:gd name="connsiteX1" fmla="*/ 3162 w 2984632"/>
              <a:gd name="connsiteY1" fmla="*/ 2531544 h 2528382"/>
              <a:gd name="connsiteX2" fmla="*/ 2987794 w 2984632"/>
              <a:gd name="connsiteY2" fmla="*/ 3162 h 2528382"/>
            </a:gdLst>
            <a:ahLst/>
            <a:cxnLst>
              <a:cxn ang="0">
                <a:pos x="connsiteX0" y="connsiteY0"/>
              </a:cxn>
              <a:cxn ang="0">
                <a:pos x="connsiteX1" y="connsiteY1"/>
              </a:cxn>
              <a:cxn ang="0">
                <a:pos x="connsiteX2" y="connsiteY2"/>
              </a:cxn>
            </a:cxnLst>
            <a:rect l="l" t="t" r="r" b="b"/>
            <a:pathLst>
              <a:path w="2984632" h="2528382">
                <a:moveTo>
                  <a:pt x="2987794" y="2531544"/>
                </a:moveTo>
                <a:lnTo>
                  <a:pt x="3162" y="2531544"/>
                </a:lnTo>
                <a:lnTo>
                  <a:pt x="2987794" y="3162"/>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10" name="任意多边形: 形状 9"/>
          <p:cNvSpPr/>
          <p:nvPr>
            <p:custDataLst>
              <p:tags r:id="rId7"/>
            </p:custDataLst>
          </p:nvPr>
        </p:nvSpPr>
        <p:spPr>
          <a:xfrm flipH="1">
            <a:off x="2513330" y="4540885"/>
            <a:ext cx="1907540" cy="2319020"/>
          </a:xfrm>
          <a:custGeom>
            <a:avLst/>
            <a:gdLst>
              <a:gd name="connsiteX0" fmla="*/ 327606 w 1907376"/>
              <a:gd name="connsiteY0" fmla="*/ 2322430 h 2319268"/>
              <a:gd name="connsiteX1" fmla="*/ 1906736 w 1907376"/>
              <a:gd name="connsiteY1" fmla="*/ 2322430 h 2319268"/>
              <a:gd name="connsiteX2" fmla="*/ 333309 w 1907376"/>
              <a:gd name="connsiteY2" fmla="*/ 3162 h 2319268"/>
              <a:gd name="connsiteX3" fmla="*/ 3162 w 1907376"/>
              <a:gd name="connsiteY3" fmla="*/ 1876953 h 2319268"/>
              <a:gd name="connsiteX4" fmla="*/ 795895 w 1907376"/>
              <a:gd name="connsiteY4" fmla="*/ 1923212 h 2319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7376" h="2319268">
                <a:moveTo>
                  <a:pt x="327606" y="2322430"/>
                </a:moveTo>
                <a:lnTo>
                  <a:pt x="1906736" y="2322430"/>
                </a:lnTo>
                <a:lnTo>
                  <a:pt x="333309" y="3162"/>
                </a:lnTo>
                <a:lnTo>
                  <a:pt x="3162" y="1876953"/>
                </a:lnTo>
                <a:lnTo>
                  <a:pt x="795895" y="192321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1" name="任意多边形: 形状 10"/>
          <p:cNvSpPr/>
          <p:nvPr>
            <p:custDataLst>
              <p:tags r:id="rId8"/>
            </p:custDataLst>
          </p:nvPr>
        </p:nvSpPr>
        <p:spPr>
          <a:xfrm flipH="1">
            <a:off x="3625850" y="6340475"/>
            <a:ext cx="2135505" cy="519430"/>
          </a:xfrm>
          <a:custGeom>
            <a:avLst/>
            <a:gdLst>
              <a:gd name="connsiteX0" fmla="*/ 1344029 w 2135501"/>
              <a:gd name="connsiteY0" fmla="*/ 77302 h 519617"/>
              <a:gd name="connsiteX1" fmla="*/ 64629 w 2135501"/>
              <a:gd name="connsiteY1" fmla="*/ 3162 h 519617"/>
              <a:gd name="connsiteX2" fmla="*/ 3162 w 2135501"/>
              <a:gd name="connsiteY2" fmla="*/ 522779 h 519617"/>
              <a:gd name="connsiteX3" fmla="*/ 1266086 w 2135501"/>
              <a:gd name="connsiteY3" fmla="*/ 522779 h 519617"/>
              <a:gd name="connsiteX4" fmla="*/ 1668472 w 2135501"/>
              <a:gd name="connsiteY4" fmla="*/ 522779 h 519617"/>
              <a:gd name="connsiteX5" fmla="*/ 2136762 w 2135501"/>
              <a:gd name="connsiteY5" fmla="*/ 123561 h 519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5501" h="519617">
                <a:moveTo>
                  <a:pt x="1344029" y="77302"/>
                </a:moveTo>
                <a:lnTo>
                  <a:pt x="64629" y="3162"/>
                </a:lnTo>
                <a:lnTo>
                  <a:pt x="3162" y="522779"/>
                </a:lnTo>
                <a:lnTo>
                  <a:pt x="1266086" y="522779"/>
                </a:lnTo>
                <a:lnTo>
                  <a:pt x="1668472" y="522779"/>
                </a:lnTo>
                <a:lnTo>
                  <a:pt x="2136762" y="123561"/>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12" name="任意多边形: 形状 11"/>
          <p:cNvSpPr/>
          <p:nvPr>
            <p:custDataLst>
              <p:tags r:id="rId9"/>
            </p:custDataLst>
          </p:nvPr>
        </p:nvSpPr>
        <p:spPr>
          <a:xfrm flipH="1">
            <a:off x="-3175" y="3810"/>
            <a:ext cx="1882140" cy="2927350"/>
          </a:xfrm>
          <a:custGeom>
            <a:avLst/>
            <a:gdLst>
              <a:gd name="connsiteX0" fmla="*/ 908690 w 1882029"/>
              <a:gd name="connsiteY0" fmla="*/ 3162 h 2927600"/>
              <a:gd name="connsiteX1" fmla="*/ 518344 w 1882029"/>
              <a:gd name="connsiteY1" fmla="*/ 3162 h 2927600"/>
              <a:gd name="connsiteX2" fmla="*/ 3162 w 1882029"/>
              <a:gd name="connsiteY2" fmla="*/ 2930763 h 2927600"/>
              <a:gd name="connsiteX3" fmla="*/ 1885191 w 1882029"/>
              <a:gd name="connsiteY3" fmla="*/ 2208368 h 2927600"/>
              <a:gd name="connsiteX4" fmla="*/ 1885191 w 1882029"/>
              <a:gd name="connsiteY4" fmla="*/ 1442882 h 292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2029" h="2927600">
                <a:moveTo>
                  <a:pt x="908690" y="3162"/>
                </a:moveTo>
                <a:lnTo>
                  <a:pt x="518344" y="3162"/>
                </a:lnTo>
                <a:lnTo>
                  <a:pt x="3162" y="2930763"/>
                </a:lnTo>
                <a:lnTo>
                  <a:pt x="1885191" y="2208368"/>
                </a:lnTo>
                <a:lnTo>
                  <a:pt x="1885191" y="144288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4" name="任意多边形: 形状 13"/>
          <p:cNvSpPr/>
          <p:nvPr>
            <p:custDataLst>
              <p:tags r:id="rId10"/>
            </p:custDataLst>
          </p:nvPr>
        </p:nvSpPr>
        <p:spPr>
          <a:xfrm flipH="1">
            <a:off x="10693400" y="3810"/>
            <a:ext cx="1495425" cy="2256155"/>
          </a:xfrm>
          <a:custGeom>
            <a:avLst/>
            <a:gdLst>
              <a:gd name="connsiteX0" fmla="*/ 1498646 w 1495484"/>
              <a:gd name="connsiteY0" fmla="*/ 3162 h 2255900"/>
              <a:gd name="connsiteX1" fmla="*/ 3162 w 1495484"/>
              <a:gd name="connsiteY1" fmla="*/ 3162 h 2255900"/>
              <a:gd name="connsiteX2" fmla="*/ 3162 w 1495484"/>
              <a:gd name="connsiteY2" fmla="*/ 1821823 h 2255900"/>
              <a:gd name="connsiteX3" fmla="*/ 814272 w 1495484"/>
              <a:gd name="connsiteY3" fmla="*/ 2259062 h 2255900"/>
            </a:gdLst>
            <a:ahLst/>
            <a:cxnLst>
              <a:cxn ang="0">
                <a:pos x="connsiteX0" y="connsiteY0"/>
              </a:cxn>
              <a:cxn ang="0">
                <a:pos x="connsiteX1" y="connsiteY1"/>
              </a:cxn>
              <a:cxn ang="0">
                <a:pos x="connsiteX2" y="connsiteY2"/>
              </a:cxn>
              <a:cxn ang="0">
                <a:pos x="connsiteX3" y="connsiteY3"/>
              </a:cxn>
            </a:cxnLst>
            <a:rect l="l" t="t" r="r" b="b"/>
            <a:pathLst>
              <a:path w="1495484" h="2255900">
                <a:moveTo>
                  <a:pt x="1498646" y="3162"/>
                </a:moveTo>
                <a:lnTo>
                  <a:pt x="3162" y="3162"/>
                </a:lnTo>
                <a:lnTo>
                  <a:pt x="3162" y="1821823"/>
                </a:lnTo>
                <a:lnTo>
                  <a:pt x="814272" y="22590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2" name="日期占位符 1"/>
          <p:cNvSpPr>
            <a:spLocks noGrp="1"/>
          </p:cNvSpPr>
          <p:nvPr>
            <p:ph type="dt" sz="half" idx="19"/>
            <p:custDataLst>
              <p:tags r:id="rId11"/>
            </p:custDataLst>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20"/>
            <p:custDataLst>
              <p:tags r:id="rId12"/>
            </p:custDataLst>
          </p:nvPr>
        </p:nvSpPr>
        <p:spPr/>
        <p:txBody>
          <a:bodyPr/>
          <a:lstStyle/>
          <a:p>
            <a:endParaRPr lang="zh-CN" altLang="en-US" dirty="0"/>
          </a:p>
        </p:txBody>
      </p:sp>
      <p:sp>
        <p:nvSpPr>
          <p:cNvPr id="17" name="灯片编号占位符 16"/>
          <p:cNvSpPr>
            <a:spLocks noGrp="1"/>
          </p:cNvSpPr>
          <p:nvPr>
            <p:ph type="sldNum" sz="quarter" idx="21"/>
            <p:custDataLst>
              <p:tags r:id="rId13"/>
            </p:custDataLst>
          </p:nvPr>
        </p:nvSpPr>
        <p:spPr/>
        <p:txBody>
          <a:bodyPr/>
          <a:lstStyle/>
          <a:p>
            <a:fld id="{49AE70B2-8BF9-45C0-BB95-33D1B9D3A854}" type="slidenum">
              <a:rPr lang="zh-CN" altLang="en-US" smtClean="0"/>
            </a:fld>
            <a:endParaRPr lang="zh-CN" altLang="en-US" dirty="0"/>
          </a:p>
        </p:txBody>
      </p:sp>
      <p:sp>
        <p:nvSpPr>
          <p:cNvPr id="13" name="标题 1"/>
          <p:cNvSpPr>
            <a:spLocks noGrp="1"/>
          </p:cNvSpPr>
          <p:nvPr>
            <p:ph type="ctrTitle" hasCustomPrompt="1"/>
            <p:custDataLst>
              <p:tags r:id="rId14"/>
            </p:custDataLst>
          </p:nvPr>
        </p:nvSpPr>
        <p:spPr>
          <a:xfrm>
            <a:off x="4883456" y="2408693"/>
            <a:ext cx="5968684" cy="1783660"/>
          </a:xfrm>
        </p:spPr>
        <p:txBody>
          <a:bodyPr anchor="b">
            <a:normAutofit/>
          </a:bodyPr>
          <a:lstStyle>
            <a:lvl1pPr marL="0" indent="0" algn="ctr">
              <a:buFont typeface="Arial" panose="020B0604020202020204" pitchFamily="34" charset="0"/>
              <a:buNone/>
              <a:defRPr sz="8800" u="none" strike="noStrike" kern="1200" cap="none" spc="2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15" name="文本占位符 14"/>
          <p:cNvSpPr>
            <a:spLocks noGrp="1"/>
          </p:cNvSpPr>
          <p:nvPr>
            <p:ph type="body" sz="quarter" idx="22" hasCustomPrompt="1"/>
            <p:custDataLst>
              <p:tags r:id="rId15"/>
            </p:custDataLst>
          </p:nvPr>
        </p:nvSpPr>
        <p:spPr>
          <a:xfrm>
            <a:off x="4882831" y="4331970"/>
            <a:ext cx="5968684" cy="331057"/>
          </a:xfrm>
        </p:spPr>
        <p:txBody>
          <a:bodyPr>
            <a:noAutofit/>
          </a:bodyPr>
          <a:lstStyle>
            <a:lvl1pPr marL="0" indent="0" algn="ctr">
              <a:buNone/>
              <a:defRPr sz="2000" spc="600" baseline="0">
                <a:solidFill>
                  <a:schemeClr val="tx1">
                    <a:lumMod val="75000"/>
                    <a:lumOff val="25000"/>
                  </a:schemeClr>
                </a:solidFill>
              </a:defRPr>
            </a:lvl1pPr>
          </a:lstStyle>
          <a:p>
            <a:pPr lvl="0"/>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5"/>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2" name="任意多边形: 形状 11"/>
          <p:cNvSpPr/>
          <p:nvPr>
            <p:custDataLst>
              <p:tags r:id="rId6"/>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3" name="任意多边形: 形状 12"/>
          <p:cNvSpPr/>
          <p:nvPr>
            <p:custDataLst>
              <p:tags r:id="rId7"/>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20" name="标题 1"/>
          <p:cNvSpPr>
            <a:spLocks noGrp="1"/>
          </p:cNvSpPr>
          <p:nvPr>
            <p:ph type="title" hasCustomPrompt="1"/>
            <p:custDataLst>
              <p:tags r:id="rId8"/>
            </p:custDataLst>
          </p:nvPr>
        </p:nvSpPr>
        <p:spPr>
          <a:xfrm>
            <a:off x="3447741" y="2489200"/>
            <a:ext cx="5419185" cy="895350"/>
          </a:xfrm>
        </p:spPr>
        <p:txBody>
          <a:bodyPr anchor="b">
            <a:normAutofit/>
          </a:bodyPr>
          <a:lstStyle>
            <a:lvl1pPr algn="l">
              <a:defRPr sz="40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hasCustomPrompt="1"/>
            <p:custDataLst>
              <p:tags r:id="rId9"/>
            </p:custDataLst>
          </p:nvPr>
        </p:nvSpPr>
        <p:spPr>
          <a:xfrm>
            <a:off x="3447741" y="3463836"/>
            <a:ext cx="5419185" cy="1015623"/>
          </a:xfrm>
        </p:spPr>
        <p:txBody>
          <a:bodyPr anchor="t">
            <a:normAutofit/>
          </a:bodyPr>
          <a:lstStyle>
            <a:lvl1pPr marL="0" indent="0" algn="l">
              <a:lnSpc>
                <a:spcPct val="100000"/>
              </a:lnSpc>
              <a:buNone/>
              <a:defRPr sz="2000" baseline="0">
                <a:solidFill>
                  <a:schemeClr val="tx1">
                    <a:lumMod val="85000"/>
                    <a:lumOff val="1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1"/>
            <p:custDataLst>
              <p:tags r:id="rId11"/>
            </p:custDataLst>
          </p:nvPr>
        </p:nvSpPr>
        <p:spPr/>
        <p:txBody>
          <a:bodyPr/>
          <a:lstStyle/>
          <a:p>
            <a:endParaRPr lang="zh-CN" altLang="en-US" dirty="0"/>
          </a:p>
        </p:txBody>
      </p:sp>
      <p:sp>
        <p:nvSpPr>
          <p:cNvPr id="4" name="灯片编号占位符 3"/>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0"/>
            <a:ext cx="10852237"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74146" y="67674"/>
            <a:ext cx="11843708" cy="6722652"/>
            <a:chOff x="174146" y="67674"/>
            <a:chExt cx="11843708" cy="6722652"/>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等腰三角形 17"/>
            <p:cNvSpPr/>
            <p:nvPr userDrawn="1">
              <p:custDataLst>
                <p:tags r:id="rId5"/>
              </p:custDataLst>
            </p:nvPr>
          </p:nvSpPr>
          <p:spPr>
            <a:xfrm rot="18562903">
              <a:off x="11424317" y="6196789"/>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grpSp>
        <p:nvGrpSpPr>
          <p:cNvPr id="14" name="组合 13"/>
          <p:cNvGrpSpPr/>
          <p:nvPr userDrawn="1">
            <p:custDataLst>
              <p:tags r:id="rId3"/>
            </p:custDataLst>
          </p:nvPr>
        </p:nvGrpSpPr>
        <p:grpSpPr>
          <a:xfrm>
            <a:off x="69071" y="-240753"/>
            <a:ext cx="12270521" cy="7403643"/>
            <a:chOff x="69071" y="-240753"/>
            <a:chExt cx="12270521" cy="7403643"/>
          </a:xfrm>
        </p:grpSpPr>
        <p:sp>
          <p:nvSpPr>
            <p:cNvPr id="15" name="任意多边形: 形状 14"/>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等腰三角形 15"/>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9" name="组合 18"/>
          <p:cNvGrpSpPr/>
          <p:nvPr userDrawn="1">
            <p:custDataLst>
              <p:tags r:id="rId3"/>
            </p:custDataLst>
          </p:nvPr>
        </p:nvGrpSpPr>
        <p:grpSpPr>
          <a:xfrm>
            <a:off x="69071" y="-240753"/>
            <a:ext cx="12270521" cy="7403643"/>
            <a:chOff x="69071" y="-240753"/>
            <a:chExt cx="12270521" cy="7403643"/>
          </a:xfrm>
        </p:grpSpPr>
        <p:sp>
          <p:nvSpPr>
            <p:cNvPr id="20" name="任意多边形: 形状 19"/>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8" name="组合 17"/>
          <p:cNvGrpSpPr/>
          <p:nvPr userDrawn="1">
            <p:custDataLst>
              <p:tags r:id="rId3"/>
            </p:custDataLst>
          </p:nvPr>
        </p:nvGrpSpPr>
        <p:grpSpPr>
          <a:xfrm>
            <a:off x="69071" y="-240753"/>
            <a:ext cx="12270521" cy="7403643"/>
            <a:chOff x="69071" y="-240753"/>
            <a:chExt cx="12270521" cy="7403643"/>
          </a:xfrm>
        </p:grpSpPr>
        <p:sp>
          <p:nvSpPr>
            <p:cNvPr id="19" name="任意多边形: 形状 18"/>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等腰三角形 19"/>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2"/>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3"/>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74146" y="67674"/>
            <a:ext cx="12165446" cy="7095216"/>
            <a:chOff x="174146" y="67674"/>
            <a:chExt cx="12165446" cy="7095216"/>
          </a:xfrm>
        </p:grpSpPr>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grpSp>
        <p:nvGrpSpPr>
          <p:cNvPr id="26" name="组合 25"/>
          <p:cNvGrpSpPr/>
          <p:nvPr userDrawn="1">
            <p:custDataLst>
              <p:tags r:id="rId2"/>
            </p:custDataLst>
          </p:nvPr>
        </p:nvGrpSpPr>
        <p:grpSpPr>
          <a:xfrm>
            <a:off x="1390141" y="538489"/>
            <a:ext cx="10669954" cy="7083249"/>
            <a:chOff x="1390141" y="538489"/>
            <a:chExt cx="10669954" cy="7083249"/>
          </a:xfrm>
        </p:grpSpPr>
        <p:sp>
          <p:nvSpPr>
            <p:cNvPr id="24" name="任意多边形: 形状 23"/>
            <p:cNvSpPr/>
            <p:nvPr userDrawn="1">
              <p:custDataLst>
                <p:tags r:id="rId3"/>
              </p:custDataLst>
            </p:nvPr>
          </p:nvSpPr>
          <p:spPr>
            <a:xfrm rot="20327538">
              <a:off x="9598362" y="3430239"/>
              <a:ext cx="2461733" cy="3603894"/>
            </a:xfrm>
            <a:custGeom>
              <a:avLst/>
              <a:gdLst>
                <a:gd name="connsiteX0" fmla="*/ 1379554 w 2461733"/>
                <a:gd name="connsiteY0" fmla="*/ 0 h 3603894"/>
                <a:gd name="connsiteX1" fmla="*/ 2461733 w 2461733"/>
                <a:gd name="connsiteY1" fmla="*/ 2406866 h 3603894"/>
                <a:gd name="connsiteX2" fmla="*/ 1997251 w 2461733"/>
                <a:gd name="connsiteY2" fmla="*/ 3603894 h 3603894"/>
                <a:gd name="connsiteX3" fmla="*/ 1380408 w 2461733"/>
                <a:gd name="connsiteY3" fmla="*/ 3603894 h 3603894"/>
                <a:gd name="connsiteX4" fmla="*/ 0 w 2461733"/>
                <a:gd name="connsiteY4" fmla="*/ 3068256 h 3603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733" h="3603894">
                  <a:moveTo>
                    <a:pt x="1379554" y="0"/>
                  </a:moveTo>
                  <a:lnTo>
                    <a:pt x="2461733" y="2406866"/>
                  </a:lnTo>
                  <a:lnTo>
                    <a:pt x="1997251" y="3603894"/>
                  </a:lnTo>
                  <a:lnTo>
                    <a:pt x="1380408" y="3603894"/>
                  </a:lnTo>
                  <a:lnTo>
                    <a:pt x="0" y="3068256"/>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4"/>
              </p:custDataLst>
            </p:nvPr>
          </p:nvSpPr>
          <p:spPr>
            <a:xfrm rot="3843558">
              <a:off x="3611662" y="1074388"/>
              <a:ext cx="5196909" cy="7897792"/>
            </a:xfrm>
            <a:custGeom>
              <a:avLst/>
              <a:gdLst>
                <a:gd name="connsiteX0" fmla="*/ 5196908 w 5196909"/>
                <a:gd name="connsiteY0" fmla="*/ 7897792 h 7897792"/>
                <a:gd name="connsiteX1" fmla="*/ 5196909 w 5196909"/>
                <a:gd name="connsiteY1" fmla="*/ 7897790 h 7897792"/>
                <a:gd name="connsiteX2" fmla="*/ 5196909 w 5196909"/>
                <a:gd name="connsiteY2" fmla="*/ 7897792 h 7897792"/>
                <a:gd name="connsiteX3" fmla="*/ 2598455 w 5196909"/>
                <a:gd name="connsiteY3" fmla="*/ 0 h 7897792"/>
                <a:gd name="connsiteX4" fmla="*/ 4196670 w 5196909"/>
                <a:gd name="connsiteY4" fmla="*/ 4857646 h 7897792"/>
                <a:gd name="connsiteX5" fmla="*/ 2717785 w 5196909"/>
                <a:gd name="connsiteY5" fmla="*/ 7897792 h 7897792"/>
                <a:gd name="connsiteX6" fmla="*/ 0 w 5196909"/>
                <a:gd name="connsiteY6" fmla="*/ 7897792 h 789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6909" h="7897792">
                  <a:moveTo>
                    <a:pt x="5196908" y="7897792"/>
                  </a:moveTo>
                  <a:lnTo>
                    <a:pt x="5196909" y="7897790"/>
                  </a:lnTo>
                  <a:lnTo>
                    <a:pt x="5196909" y="7897792"/>
                  </a:lnTo>
                  <a:close/>
                  <a:moveTo>
                    <a:pt x="2598455" y="0"/>
                  </a:moveTo>
                  <a:lnTo>
                    <a:pt x="4196670" y="4857646"/>
                  </a:lnTo>
                  <a:lnTo>
                    <a:pt x="2717785" y="7897792"/>
                  </a:lnTo>
                  <a:lnTo>
                    <a:pt x="0" y="7897792"/>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等腰三角形 13"/>
            <p:cNvSpPr/>
            <p:nvPr userDrawn="1">
              <p:custDataLst>
                <p:tags r:id="rId5"/>
              </p:custDataLst>
            </p:nvPr>
          </p:nvSpPr>
          <p:spPr>
            <a:xfrm rot="12622615">
              <a:off x="1390141" y="704847"/>
              <a:ext cx="3191281" cy="3548851"/>
            </a:xfrm>
            <a:prstGeom prst="triangle">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6"/>
              </p:custDataLst>
            </p:nvPr>
          </p:nvSpPr>
          <p:spPr>
            <a:xfrm rot="14809432">
              <a:off x="6325376" y="-1657194"/>
              <a:ext cx="3097954" cy="7489319"/>
            </a:xfrm>
            <a:custGeom>
              <a:avLst/>
              <a:gdLst>
                <a:gd name="connsiteX0" fmla="*/ 3097954 w 3097954"/>
                <a:gd name="connsiteY0" fmla="*/ 5457090 h 7489319"/>
                <a:gd name="connsiteX1" fmla="*/ 2227941 w 3097954"/>
                <a:gd name="connsiteY1" fmla="*/ 7489318 h 7489319"/>
                <a:gd name="connsiteX2" fmla="*/ 0 w 3097954"/>
                <a:gd name="connsiteY2" fmla="*/ 7489319 h 7489319"/>
                <a:gd name="connsiteX3" fmla="*/ 1792124 w 3097954"/>
                <a:gd name="connsiteY3" fmla="*/ 0 h 7489319"/>
              </a:gdLst>
              <a:ahLst/>
              <a:cxnLst>
                <a:cxn ang="0">
                  <a:pos x="connsiteX0" y="connsiteY0"/>
                </a:cxn>
                <a:cxn ang="0">
                  <a:pos x="connsiteX1" y="connsiteY1"/>
                </a:cxn>
                <a:cxn ang="0">
                  <a:pos x="connsiteX2" y="connsiteY2"/>
                </a:cxn>
                <a:cxn ang="0">
                  <a:pos x="connsiteX3" y="connsiteY3"/>
                </a:cxn>
              </a:cxnLst>
              <a:rect l="l" t="t" r="r" b="b"/>
              <a:pathLst>
                <a:path w="3097954" h="7489319">
                  <a:moveTo>
                    <a:pt x="3097954" y="5457090"/>
                  </a:moveTo>
                  <a:lnTo>
                    <a:pt x="2227941" y="7489318"/>
                  </a:lnTo>
                  <a:lnTo>
                    <a:pt x="0" y="7489319"/>
                  </a:lnTo>
                  <a:lnTo>
                    <a:pt x="1792124"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0" name="矩形 9"/>
          <p:cNvSpPr/>
          <p:nvPr userDrawn="1">
            <p:custDataLst>
              <p:tags r:id="rId7"/>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7" name="组合 26"/>
          <p:cNvGrpSpPr/>
          <p:nvPr userDrawn="1">
            <p:custDataLst>
              <p:tags r:id="rId8"/>
            </p:custDataLst>
          </p:nvPr>
        </p:nvGrpSpPr>
        <p:grpSpPr>
          <a:xfrm>
            <a:off x="495523" y="432015"/>
            <a:ext cx="11437836" cy="5868198"/>
            <a:chOff x="495523" y="432015"/>
            <a:chExt cx="11437836" cy="5868198"/>
          </a:xfrm>
        </p:grpSpPr>
        <p:sp>
          <p:nvSpPr>
            <p:cNvPr id="19" name="等腰三角形 18"/>
            <p:cNvSpPr/>
            <p:nvPr userDrawn="1">
              <p:custDataLst>
                <p:tags r:id="rId9"/>
              </p:custDataLst>
            </p:nvPr>
          </p:nvSpPr>
          <p:spPr>
            <a:xfrm rot="20116463">
              <a:off x="10890894" y="535299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等腰三角形 14"/>
            <p:cNvSpPr/>
            <p:nvPr userDrawn="1">
              <p:custDataLst>
                <p:tags r:id="rId10"/>
              </p:custDataLst>
            </p:nvPr>
          </p:nvSpPr>
          <p:spPr>
            <a:xfrm rot="9316463">
              <a:off x="495523" y="43201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userDrawn="1">
            <p:ph type="title" hasCustomPrompt="1"/>
            <p:custDataLst>
              <p:tags r:id="rId11"/>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3"/>
            </p:custDataLst>
          </p:nvPr>
        </p:nvSpPr>
        <p:spPr/>
        <p:txBody>
          <a:bodyPr/>
          <a:lstStyle/>
          <a:p>
            <a:endParaRPr lang="zh-CN" altLang="en-US" dirty="0"/>
          </a:p>
        </p:txBody>
      </p:sp>
      <p:sp>
        <p:nvSpPr>
          <p:cNvPr id="5" name="灯片编号占位符 4"/>
          <p:cNvSpPr>
            <a:spLocks noGrp="1"/>
          </p:cNvSpPr>
          <p:nvPr userDrawn="1">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5"/>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rmAutofit/>
          </a:bodyPr>
          <a:lstStyle>
            <a:lvl1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1pPr>
            <a:lvl2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2pPr>
            <a:lvl3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3pPr>
            <a:lvl4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4pPr>
            <a:lvl5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69071" y="-240753"/>
            <a:ext cx="12270521" cy="7403643"/>
            <a:chOff x="69071" y="-240753"/>
            <a:chExt cx="12270521" cy="7403643"/>
          </a:xfrm>
        </p:grpSpPr>
        <p:sp>
          <p:nvSpPr>
            <p:cNvPr id="20" name="任意多边形: 形状 19"/>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10551064" y="5333609"/>
            <a:ext cx="1365235" cy="1381884"/>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10230567" y="5196253"/>
            <a:ext cx="1964607" cy="1664921"/>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 name="任意多边形: 形状 8"/>
          <p:cNvSpPr/>
          <p:nvPr>
            <p:custDataLst>
              <p:tags r:id="rId5"/>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6"/>
            </p:custDataLst>
          </p:nvPr>
        </p:nvSpPr>
        <p:spPr>
          <a:xfrm>
            <a:off x="1517301" y="443230"/>
            <a:ext cx="10004818"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930"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竖排标题 1"/>
          <p:cNvSpPr>
            <a:spLocks noGrp="1"/>
          </p:cNvSpPr>
          <p:nvPr>
            <p:ph type="title" orient="vert"/>
            <p:custDataLst>
              <p:tags r:id="rId7"/>
            </p:custDataLst>
          </p:nvPr>
        </p:nvSpPr>
        <p:spPr>
          <a:xfrm>
            <a:off x="10571135" y="952508"/>
            <a:ext cx="950984" cy="5388907"/>
          </a:xfrm>
        </p:spPr>
        <p:txBody>
          <a:bodyPr vert="eaVert" lIns="90000" tIns="46800" rIns="90000" bIns="468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lIns="90000" tIns="46800" rIns="90000" bIns="46800">
            <a:normAutofit/>
          </a:bodyPr>
          <a:lstStyle>
            <a:lvl1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204.xml"/><Relationship Id="rId23" Type="http://schemas.openxmlformats.org/officeDocument/2006/relationships/tags" Target="../tags/tag203.xml"/><Relationship Id="rId22" Type="http://schemas.openxmlformats.org/officeDocument/2006/relationships/tags" Target="../tags/tag202.xml"/><Relationship Id="rId21" Type="http://schemas.openxmlformats.org/officeDocument/2006/relationships/tags" Target="../tags/tag201.xml"/><Relationship Id="rId20" Type="http://schemas.openxmlformats.org/officeDocument/2006/relationships/tags" Target="../tags/tag200.xml"/><Relationship Id="rId2" Type="http://schemas.openxmlformats.org/officeDocument/2006/relationships/slideLayout" Target="../slideLayouts/slideLayout2.xml"/><Relationship Id="rId19" Type="http://schemas.openxmlformats.org/officeDocument/2006/relationships/tags" Target="../tags/tag19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5" Type="http://schemas.openxmlformats.org/officeDocument/2006/relationships/theme" Target="../theme/theme2.xml"/><Relationship Id="rId24" Type="http://schemas.openxmlformats.org/officeDocument/2006/relationships/tags" Target="../tags/tag408.xml"/><Relationship Id="rId23" Type="http://schemas.openxmlformats.org/officeDocument/2006/relationships/tags" Target="../tags/tag407.xml"/><Relationship Id="rId22" Type="http://schemas.openxmlformats.org/officeDocument/2006/relationships/tags" Target="../tags/tag406.xml"/><Relationship Id="rId21" Type="http://schemas.openxmlformats.org/officeDocument/2006/relationships/tags" Target="../tags/tag405.xml"/><Relationship Id="rId20" Type="http://schemas.openxmlformats.org/officeDocument/2006/relationships/tags" Target="../tags/tag404.xml"/><Relationship Id="rId2" Type="http://schemas.openxmlformats.org/officeDocument/2006/relationships/slideLayout" Target="../slideLayouts/slideLayout20.xml"/><Relationship Id="rId19" Type="http://schemas.openxmlformats.org/officeDocument/2006/relationships/tags" Target="../tags/tag403.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0800" tIns="39600" rIns="75600" bIns="396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0800" tIns="0" rIns="8280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0000" tIns="46800" rIns="90000" bIns="46800" rtlCol="0" anchor="ctr">
            <a:normAutofit/>
          </a:bodyPr>
          <a:lstStyle>
            <a:lvl1pPr algn="l">
              <a:lnSpc>
                <a:spcPct val="120000"/>
              </a:lnSpc>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0000" tIns="46800" rIns="90000" bIns="46800" rtlCol="0" anchor="ctr">
            <a:normAutofit/>
          </a:bodyPr>
          <a:lstStyle>
            <a:lvl1pPr algn="ctr">
              <a:lnSpc>
                <a:spcPct val="120000"/>
              </a:lnSpc>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0000" tIns="46800" rIns="90000" bIns="46800" rtlCol="0" anchor="ctr">
            <a:normAutofit/>
          </a:bodyPr>
          <a:lstStyle>
            <a:lvl1pPr algn="r">
              <a:lnSpc>
                <a:spcPct val="120000"/>
              </a:lnSpc>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0800" tIns="39600" rIns="75600" bIns="396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0800" tIns="0" rIns="8280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0000" tIns="46800" rIns="90000" bIns="46800" rtlCol="0" anchor="ctr">
            <a:normAutofit/>
          </a:bodyPr>
          <a:lstStyle>
            <a:lvl1pPr algn="l">
              <a:lnSpc>
                <a:spcPct val="120000"/>
              </a:lnSpc>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0000" tIns="46800" rIns="90000" bIns="46800" rtlCol="0" anchor="ctr">
            <a:normAutofit/>
          </a:bodyPr>
          <a:lstStyle>
            <a:lvl1pPr algn="ctr">
              <a:lnSpc>
                <a:spcPct val="120000"/>
              </a:lnSpc>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0000" tIns="46800" rIns="90000" bIns="46800" rtlCol="0" anchor="ctr">
            <a:normAutofit/>
          </a:bodyPr>
          <a:lstStyle>
            <a:lvl1pPr algn="r">
              <a:lnSpc>
                <a:spcPct val="120000"/>
              </a:lnSpc>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51.xml"/><Relationship Id="rId5" Type="http://schemas.openxmlformats.org/officeDocument/2006/relationships/image" Target="../media/image2.png"/><Relationship Id="rId4" Type="http://schemas.openxmlformats.org/officeDocument/2006/relationships/tags" Target="../tags/tag450.xml"/><Relationship Id="rId3" Type="http://schemas.openxmlformats.org/officeDocument/2006/relationships/tags" Target="../tags/tag449.xml"/><Relationship Id="rId2" Type="http://schemas.openxmlformats.org/officeDocument/2006/relationships/tags" Target="../tags/tag448.xml"/><Relationship Id="rId1" Type="http://schemas.openxmlformats.org/officeDocument/2006/relationships/tags" Target="../tags/tag447.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56.xml"/><Relationship Id="rId5" Type="http://schemas.openxmlformats.org/officeDocument/2006/relationships/image" Target="../media/image2.png"/><Relationship Id="rId4" Type="http://schemas.openxmlformats.org/officeDocument/2006/relationships/tags" Target="../tags/tag455.xml"/><Relationship Id="rId3" Type="http://schemas.openxmlformats.org/officeDocument/2006/relationships/tags" Target="../tags/tag454.xml"/><Relationship Id="rId2" Type="http://schemas.openxmlformats.org/officeDocument/2006/relationships/tags" Target="../tags/tag453.xml"/><Relationship Id="rId1" Type="http://schemas.openxmlformats.org/officeDocument/2006/relationships/tags" Target="../tags/tag452.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61.xml"/><Relationship Id="rId5" Type="http://schemas.openxmlformats.org/officeDocument/2006/relationships/image" Target="../media/image2.png"/><Relationship Id="rId4" Type="http://schemas.openxmlformats.org/officeDocument/2006/relationships/tags" Target="../tags/tag460.xml"/><Relationship Id="rId3" Type="http://schemas.openxmlformats.org/officeDocument/2006/relationships/tags" Target="../tags/tag459.xml"/><Relationship Id="rId2" Type="http://schemas.openxmlformats.org/officeDocument/2006/relationships/tags" Target="../tags/tag458.xml"/><Relationship Id="rId1" Type="http://schemas.openxmlformats.org/officeDocument/2006/relationships/tags" Target="../tags/tag457.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66.xml"/><Relationship Id="rId5" Type="http://schemas.openxmlformats.org/officeDocument/2006/relationships/image" Target="../media/image2.png"/><Relationship Id="rId4" Type="http://schemas.openxmlformats.org/officeDocument/2006/relationships/tags" Target="../tags/tag465.xml"/><Relationship Id="rId3" Type="http://schemas.openxmlformats.org/officeDocument/2006/relationships/tags" Target="../tags/tag464.xml"/><Relationship Id="rId2" Type="http://schemas.openxmlformats.org/officeDocument/2006/relationships/tags" Target="../tags/tag463.xml"/><Relationship Id="rId1" Type="http://schemas.openxmlformats.org/officeDocument/2006/relationships/tags" Target="../tags/tag462.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themeOverride" Target="../theme/themeOverride1.xml"/><Relationship Id="rId3" Type="http://schemas.openxmlformats.org/officeDocument/2006/relationships/tags" Target="../tags/tag468.xml"/><Relationship Id="rId2" Type="http://schemas.openxmlformats.org/officeDocument/2006/relationships/image" Target="../media/image2.png"/><Relationship Id="rId1" Type="http://schemas.openxmlformats.org/officeDocument/2006/relationships/tags" Target="../tags/tag467.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410.xml"/><Relationship Id="rId2" Type="http://schemas.openxmlformats.org/officeDocument/2006/relationships/image" Target="../media/image2.png"/><Relationship Id="rId1" Type="http://schemas.openxmlformats.org/officeDocument/2006/relationships/tags" Target="../tags/tag409.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5.xml"/><Relationship Id="rId7" Type="http://schemas.openxmlformats.org/officeDocument/2006/relationships/tags" Target="../tags/tag416.xml"/><Relationship Id="rId6" Type="http://schemas.openxmlformats.org/officeDocument/2006/relationships/image" Target="../media/image2.png"/><Relationship Id="rId5" Type="http://schemas.openxmlformats.org/officeDocument/2006/relationships/tags" Target="../tags/tag415.xml"/><Relationship Id="rId4" Type="http://schemas.openxmlformats.org/officeDocument/2006/relationships/tags" Target="../tags/tag414.xml"/><Relationship Id="rId3" Type="http://schemas.openxmlformats.org/officeDocument/2006/relationships/tags" Target="../tags/tag413.xml"/><Relationship Id="rId2" Type="http://schemas.openxmlformats.org/officeDocument/2006/relationships/tags" Target="../tags/tag412.xml"/><Relationship Id="rId1" Type="http://schemas.openxmlformats.org/officeDocument/2006/relationships/tags" Target="../tags/tag411.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21.xml"/><Relationship Id="rId5" Type="http://schemas.openxmlformats.org/officeDocument/2006/relationships/image" Target="../media/image2.png"/><Relationship Id="rId4" Type="http://schemas.openxmlformats.org/officeDocument/2006/relationships/tags" Target="../tags/tag420.xml"/><Relationship Id="rId3" Type="http://schemas.openxmlformats.org/officeDocument/2006/relationships/tags" Target="../tags/tag419.xml"/><Relationship Id="rId2" Type="http://schemas.openxmlformats.org/officeDocument/2006/relationships/tags" Target="../tags/tag418.xml"/><Relationship Id="rId1" Type="http://schemas.openxmlformats.org/officeDocument/2006/relationships/tags" Target="../tags/tag417.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26.xml"/><Relationship Id="rId5" Type="http://schemas.openxmlformats.org/officeDocument/2006/relationships/image" Target="../media/image2.png"/><Relationship Id="rId4" Type="http://schemas.openxmlformats.org/officeDocument/2006/relationships/tags" Target="../tags/tag425.xml"/><Relationship Id="rId3" Type="http://schemas.openxmlformats.org/officeDocument/2006/relationships/tags" Target="../tags/tag424.xml"/><Relationship Id="rId2" Type="http://schemas.openxmlformats.org/officeDocument/2006/relationships/tags" Target="../tags/tag423.xml"/><Relationship Id="rId1" Type="http://schemas.openxmlformats.org/officeDocument/2006/relationships/tags" Target="../tags/tag422.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31.xml"/><Relationship Id="rId5" Type="http://schemas.openxmlformats.org/officeDocument/2006/relationships/image" Target="../media/image2.png"/><Relationship Id="rId4" Type="http://schemas.openxmlformats.org/officeDocument/2006/relationships/tags" Target="../tags/tag430.xml"/><Relationship Id="rId3" Type="http://schemas.openxmlformats.org/officeDocument/2006/relationships/tags" Target="../tags/tag429.xml"/><Relationship Id="rId2" Type="http://schemas.openxmlformats.org/officeDocument/2006/relationships/tags" Target="../tags/tag428.xml"/><Relationship Id="rId1" Type="http://schemas.openxmlformats.org/officeDocument/2006/relationships/tags" Target="../tags/tag427.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36.xml"/><Relationship Id="rId5" Type="http://schemas.openxmlformats.org/officeDocument/2006/relationships/image" Target="../media/image2.png"/><Relationship Id="rId4" Type="http://schemas.openxmlformats.org/officeDocument/2006/relationships/tags" Target="../tags/tag435.xml"/><Relationship Id="rId3" Type="http://schemas.openxmlformats.org/officeDocument/2006/relationships/tags" Target="../tags/tag434.xml"/><Relationship Id="rId2" Type="http://schemas.openxmlformats.org/officeDocument/2006/relationships/tags" Target="../tags/tag433.xml"/><Relationship Id="rId1" Type="http://schemas.openxmlformats.org/officeDocument/2006/relationships/tags" Target="../tags/tag432.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41.xml"/><Relationship Id="rId5" Type="http://schemas.openxmlformats.org/officeDocument/2006/relationships/image" Target="../media/image2.png"/><Relationship Id="rId4" Type="http://schemas.openxmlformats.org/officeDocument/2006/relationships/tags" Target="../tags/tag440.xml"/><Relationship Id="rId3" Type="http://schemas.openxmlformats.org/officeDocument/2006/relationships/tags" Target="../tags/tag439.xml"/><Relationship Id="rId2" Type="http://schemas.openxmlformats.org/officeDocument/2006/relationships/tags" Target="../tags/tag438.xml"/><Relationship Id="rId1" Type="http://schemas.openxmlformats.org/officeDocument/2006/relationships/tags" Target="../tags/tag437.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46.xml"/><Relationship Id="rId5" Type="http://schemas.openxmlformats.org/officeDocument/2006/relationships/image" Target="../media/image2.png"/><Relationship Id="rId4" Type="http://schemas.openxmlformats.org/officeDocument/2006/relationships/tags" Target="../tags/tag445.xml"/><Relationship Id="rId3" Type="http://schemas.openxmlformats.org/officeDocument/2006/relationships/tags" Target="../tags/tag444.xml"/><Relationship Id="rId2" Type="http://schemas.openxmlformats.org/officeDocument/2006/relationships/tags" Target="../tags/tag443.xml"/><Relationship Id="rId1" Type="http://schemas.openxmlformats.org/officeDocument/2006/relationships/tags" Target="../tags/tag4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441621" y="1998824"/>
            <a:ext cx="9045146" cy="3323987"/>
          </a:xfrm>
          <a:prstGeom prst="rect">
            <a:avLst/>
          </a:prstGeom>
          <a:noFill/>
          <a:ln>
            <a:solidFill>
              <a:schemeClr val="tx1"/>
            </a:solidFill>
            <a:prstDash val="lgDashDotDot"/>
          </a:ln>
        </p:spPr>
        <p:txBody>
          <a:bodyPr wrap="square" rtlCol="0">
            <a:spAutoFit/>
          </a:bodyPr>
          <a:lstStyle/>
          <a:p>
            <a:pPr>
              <a:lnSpc>
                <a:spcPct val="125000"/>
              </a:lnSpc>
            </a:pPr>
            <a:r>
              <a:rPr lang="en-US" altLang="zh-CN" sz="2800" dirty="0" smtClean="0">
                <a:latin typeface="+mj-lt"/>
              </a:rPr>
              <a:t>I’d like to share with you something about the recently-held graduation ceremony, where the headmaster delivered an ebullient speech, inspiring us to strive for our bright future. Fortunately, Zhang Hua, our monitor, was awarded the title of “Outstanding Graduate”, which lifted the whole class’ spirit. </a:t>
            </a:r>
            <a:endParaRPr lang="zh-CN" altLang="en-US" sz="2800" dirty="0">
              <a:latin typeface="+mj-lt"/>
            </a:endParaRPr>
          </a:p>
        </p:txBody>
      </p:sp>
      <p:sp>
        <p:nvSpPr>
          <p:cNvPr id="17" name="圆角矩形 16"/>
          <p:cNvSpPr/>
          <p:nvPr/>
        </p:nvSpPr>
        <p:spPr>
          <a:xfrm>
            <a:off x="1408670" y="1227673"/>
            <a:ext cx="3501081"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Version4</a:t>
            </a:r>
            <a:r>
              <a:rPr lang="zh-CN" altLang="en-US" sz="2800" dirty="0" smtClean="0">
                <a:solidFill>
                  <a:schemeClr val="tx1"/>
                </a:solidFill>
                <a:latin typeface="+mj-ea"/>
              </a:rPr>
              <a:t>：毕业典礼</a:t>
            </a:r>
            <a:endParaRPr lang="zh-CN" altLang="en-US" sz="2800" dirty="0">
              <a:solidFill>
                <a:schemeClr val="tx1"/>
              </a:solidFill>
              <a:latin typeface="+mj-ea"/>
            </a:endParaRPr>
          </a:p>
        </p:txBody>
      </p:sp>
      <p:sp>
        <p:nvSpPr>
          <p:cNvPr id="9" name="文本框 8"/>
          <p:cNvSpPr txBox="1"/>
          <p:nvPr/>
        </p:nvSpPr>
        <p:spPr>
          <a:xfrm>
            <a:off x="10486390" y="4726940"/>
            <a:ext cx="1209675" cy="398780"/>
          </a:xfrm>
          <a:prstGeom prst="rect">
            <a:avLst/>
          </a:prstGeom>
          <a:noFill/>
        </p:spPr>
        <p:txBody>
          <a:bodyPr wrap="square" rtlCol="0">
            <a:spAutoFit/>
          </a:bodyPr>
          <a:p>
            <a:r>
              <a:rPr lang="zh-CN" altLang="en-US" sz="2000" b="1">
                <a:solidFill>
                  <a:srgbClr val="C00000"/>
                </a:solidFill>
              </a:rPr>
              <a:t>积极乐观</a:t>
            </a:r>
            <a:endParaRPr lang="zh-CN" altLang="en-US" sz="2000" b="1">
              <a:solidFill>
                <a:srgbClr val="C00000"/>
              </a:solidFill>
            </a:endParaRPr>
          </a:p>
        </p:txBody>
      </p:sp>
      <p:sp>
        <p:nvSpPr>
          <p:cNvPr id="3" name="文本框 2"/>
          <p:cNvSpPr txBox="1"/>
          <p:nvPr/>
        </p:nvSpPr>
        <p:spPr>
          <a:xfrm>
            <a:off x="10486390" y="3229610"/>
            <a:ext cx="1209675" cy="398780"/>
          </a:xfrm>
          <a:prstGeom prst="rect">
            <a:avLst/>
          </a:prstGeom>
          <a:noFill/>
        </p:spPr>
        <p:txBody>
          <a:bodyPr wrap="square" rtlCol="0">
            <a:spAutoFit/>
          </a:bodyPr>
          <a:p>
            <a:r>
              <a:rPr lang="zh-CN" altLang="en-US" sz="2000" b="1">
                <a:solidFill>
                  <a:srgbClr val="C00000"/>
                </a:solidFill>
              </a:rPr>
              <a:t>努力奋斗</a:t>
            </a:r>
            <a:endParaRPr lang="zh-CN" altLang="en-US" sz="2000" b="1">
              <a:solidFill>
                <a:srgbClr val="C00000"/>
              </a:solidFill>
            </a:endParaRPr>
          </a:p>
        </p:txBody>
      </p:sp>
      <p:pic>
        <p:nvPicPr>
          <p:cNvPr id="5" name="图片 4"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3" grpId="0"/>
      <p:bldP spid="3" grpId="1"/>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37152"/>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828270"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Para.3 </a:t>
            </a:r>
            <a:r>
              <a:rPr lang="zh-CN" altLang="en-US" sz="3200" dirty="0" smtClean="0">
                <a:solidFill>
                  <a:srgbClr val="000000"/>
                </a:solidFill>
                <a:latin typeface="微软雅黑" panose="020B0503020204020204" charset="-122"/>
              </a:rPr>
              <a:t>表达祝愿，</a:t>
            </a:r>
            <a:r>
              <a:rPr lang="zh-CN" altLang="en-US" sz="3200" dirty="0" smtClean="0">
                <a:solidFill>
                  <a:srgbClr val="000000"/>
                </a:solidFill>
                <a:latin typeface="微软雅黑" panose="020B0503020204020204" charset="-122"/>
              </a:rPr>
              <a:t>期盼回复</a:t>
            </a:r>
            <a:r>
              <a:rPr lang="en-US" altLang="zh-CN" sz="3200" dirty="0" smtClean="0">
                <a:solidFill>
                  <a:srgbClr val="000000"/>
                </a:solidFill>
                <a:latin typeface="微软雅黑" panose="020B0503020204020204" charset="-122"/>
              </a:rPr>
              <a:t>/</a:t>
            </a:r>
            <a:r>
              <a:rPr lang="zh-CN" altLang="en-US" sz="3200" dirty="0" smtClean="0">
                <a:solidFill>
                  <a:srgbClr val="000000"/>
                </a:solidFill>
                <a:latin typeface="微软雅黑" panose="020B0503020204020204" charset="-122"/>
              </a:rPr>
              <a:t>归</a:t>
            </a:r>
            <a:endParaRPr lang="zh-CN" altLang="en-US" sz="3200" dirty="0">
              <a:solidFill>
                <a:srgbClr val="000000"/>
              </a:solidFill>
              <a:latin typeface="微软雅黑" panose="020B0503020204020204" charset="-122"/>
            </a:endParaRPr>
          </a:p>
        </p:txBody>
      </p:sp>
      <p:sp>
        <p:nvSpPr>
          <p:cNvPr id="3" name="文本框 2"/>
          <p:cNvSpPr txBox="1"/>
          <p:nvPr/>
        </p:nvSpPr>
        <p:spPr>
          <a:xfrm>
            <a:off x="1293341" y="1956062"/>
            <a:ext cx="8122508" cy="2806922"/>
          </a:xfrm>
          <a:prstGeom prst="rect">
            <a:avLst/>
          </a:prstGeom>
          <a:noFill/>
        </p:spPr>
        <p:txBody>
          <a:bodyPr wrap="square" rtlCol="0">
            <a:spAutoFit/>
          </a:bodyPr>
          <a:lstStyle/>
          <a:p>
            <a:pPr marL="457200" indent="-457200">
              <a:lnSpc>
                <a:spcPct val="105000"/>
              </a:lnSpc>
              <a:buFont typeface="Wingdings" panose="05000000000000000000" pitchFamily="2" charset="2"/>
              <a:buChar char="Ø"/>
            </a:pPr>
            <a:r>
              <a:rPr lang="en-US" altLang="zh-CN" sz="2800" dirty="0" smtClean="0">
                <a:latin typeface="+mj-lt"/>
              </a:rPr>
              <a:t>Best wishes for your health.</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Wish you a </a:t>
            </a:r>
            <a:r>
              <a:rPr lang="en-US" altLang="zh-CN" sz="2800" dirty="0" smtClean="0">
                <a:latin typeface="+mj-lt"/>
              </a:rPr>
              <a:t>speedy/quick </a:t>
            </a:r>
            <a:r>
              <a:rPr lang="en-US" altLang="zh-CN" sz="2800" dirty="0" smtClean="0">
                <a:latin typeface="+mj-lt"/>
              </a:rPr>
              <a:t>recovery.</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a:latin typeface="+mj-lt"/>
              </a:rPr>
              <a:t>Wish you good health and all the best. </a:t>
            </a:r>
            <a:endParaRPr lang="en-US" altLang="zh-CN" sz="2800" dirty="0">
              <a:latin typeface="+mj-lt"/>
            </a:endParaRPr>
          </a:p>
          <a:p>
            <a:pPr marL="457200" indent="-457200">
              <a:lnSpc>
                <a:spcPct val="105000"/>
              </a:lnSpc>
              <a:buFont typeface="Wingdings" panose="05000000000000000000" pitchFamily="2" charset="2"/>
              <a:buChar char="Ø"/>
            </a:pPr>
            <a:r>
              <a:rPr lang="en-US" altLang="zh-CN" sz="2800" dirty="0" smtClean="0">
                <a:latin typeface="+mj-lt"/>
              </a:rPr>
              <a:t>Wish </a:t>
            </a:r>
            <a:r>
              <a:rPr lang="en-US" altLang="zh-CN" sz="2800" dirty="0">
                <a:latin typeface="+mj-lt"/>
              </a:rPr>
              <a:t>you a quick return to good health</a:t>
            </a:r>
            <a:r>
              <a:rPr lang="en-US" altLang="zh-CN" sz="2800" dirty="0" smtClean="0">
                <a:latin typeface="+mj-lt"/>
              </a:rPr>
              <a:t>.</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Hope you’ll make a speedy/quick recovery.</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Hope </a:t>
            </a:r>
            <a:r>
              <a:rPr lang="en-US" altLang="zh-CN" sz="2800" dirty="0">
                <a:latin typeface="+mj-lt"/>
              </a:rPr>
              <a:t>you’ll get </a:t>
            </a:r>
            <a:r>
              <a:rPr lang="en-US" altLang="zh-CN" sz="2800" dirty="0" smtClean="0">
                <a:latin typeface="+mj-lt"/>
              </a:rPr>
              <a:t>well/be </a:t>
            </a:r>
            <a:r>
              <a:rPr lang="en-US" altLang="zh-CN" sz="2800" dirty="0">
                <a:latin typeface="+mj-lt"/>
              </a:rPr>
              <a:t>all </a:t>
            </a:r>
            <a:r>
              <a:rPr lang="en-US" altLang="zh-CN" sz="2800" dirty="0" smtClean="0">
                <a:latin typeface="+mj-lt"/>
              </a:rPr>
              <a:t>right/recover </a:t>
            </a:r>
            <a:r>
              <a:rPr lang="en-US" altLang="zh-CN" sz="2800" dirty="0">
                <a:latin typeface="+mj-lt"/>
              </a:rPr>
              <a:t>soon</a:t>
            </a:r>
            <a:r>
              <a:rPr lang="en-US" altLang="zh-CN" sz="2800" dirty="0" smtClean="0">
                <a:latin typeface="+mj-lt"/>
              </a:rPr>
              <a:t>.</a:t>
            </a:r>
            <a:endParaRPr lang="en-US" altLang="zh-CN" sz="2800" dirty="0">
              <a:latin typeface="+mj-lt"/>
            </a:endParaRPr>
          </a:p>
        </p:txBody>
      </p:sp>
      <p:sp>
        <p:nvSpPr>
          <p:cNvPr id="4" name="文本框 3"/>
          <p:cNvSpPr txBox="1"/>
          <p:nvPr/>
        </p:nvSpPr>
        <p:spPr>
          <a:xfrm>
            <a:off x="1276864" y="5168479"/>
            <a:ext cx="9127525" cy="1323439"/>
          </a:xfrm>
          <a:prstGeom prst="rect">
            <a:avLst/>
          </a:prstGeom>
          <a:noFill/>
          <a:ln>
            <a:solidFill>
              <a:schemeClr val="tx2">
                <a:lumMod val="50000"/>
              </a:schemeClr>
            </a:solidFill>
          </a:ln>
        </p:spPr>
        <p:txBody>
          <a:bodyPr wrap="square" rtlCol="0">
            <a:spAutoFit/>
          </a:bodyPr>
          <a:lstStyle/>
          <a:p>
            <a:pPr marL="457200" indent="-457200">
              <a:lnSpc>
                <a:spcPts val="3200"/>
              </a:lnSpc>
              <a:buFont typeface="Wingdings" panose="05000000000000000000" pitchFamily="2" charset="2"/>
              <a:buChar char="Ø"/>
            </a:pPr>
            <a:r>
              <a:rPr lang="en-US" altLang="zh-CN" sz="2800" dirty="0" smtClean="0">
                <a:latin typeface="+mj-lt"/>
              </a:rPr>
              <a:t>Looking forward to your early reply/hearing from you/ receiving your e-mail early. </a:t>
            </a:r>
            <a:endParaRPr lang="en-US" altLang="zh-CN" sz="2800" dirty="0" smtClean="0">
              <a:latin typeface="+mj-lt"/>
            </a:endParaRPr>
          </a:p>
          <a:p>
            <a:pPr marL="457200" indent="-457200">
              <a:lnSpc>
                <a:spcPts val="3200"/>
              </a:lnSpc>
              <a:buFont typeface="Wingdings" panose="05000000000000000000" pitchFamily="2" charset="2"/>
              <a:buChar char="Ø"/>
            </a:pPr>
            <a:r>
              <a:rPr lang="en-US" altLang="zh-CN" sz="2800" dirty="0" smtClean="0">
                <a:latin typeface="+mj-lt"/>
              </a:rPr>
              <a:t>Looking </a:t>
            </a:r>
            <a:r>
              <a:rPr lang="en-US" altLang="zh-CN" sz="2800" dirty="0" smtClean="0">
                <a:latin typeface="+mj-lt"/>
              </a:rPr>
              <a:t>forward to your coming back. </a:t>
            </a:r>
            <a:endParaRPr lang="zh-CN" altLang="en-US" sz="2800" dirty="0">
              <a:latin typeface="+mj-lt"/>
            </a:endParaRPr>
          </a:p>
        </p:txBody>
      </p:sp>
      <p:sp>
        <p:nvSpPr>
          <p:cNvPr id="5" name="文本框 4"/>
          <p:cNvSpPr txBox="1"/>
          <p:nvPr/>
        </p:nvSpPr>
        <p:spPr>
          <a:xfrm>
            <a:off x="4806778" y="4331731"/>
            <a:ext cx="1095633" cy="1107996"/>
          </a:xfrm>
          <a:prstGeom prst="rect">
            <a:avLst/>
          </a:prstGeom>
          <a:noFill/>
        </p:spPr>
        <p:txBody>
          <a:bodyPr wrap="square" rtlCol="0">
            <a:spAutoFit/>
          </a:bodyPr>
          <a:lstStyle/>
          <a:p>
            <a:r>
              <a:rPr lang="en-US" altLang="zh-CN" sz="6600" b="1" dirty="0" smtClean="0">
                <a:solidFill>
                  <a:schemeClr val="tx2">
                    <a:lumMod val="50000"/>
                  </a:schemeClr>
                </a:solidFill>
              </a:rPr>
              <a:t>+</a:t>
            </a:r>
            <a:endParaRPr lang="zh-CN" altLang="en-US" sz="6600" b="1" dirty="0">
              <a:solidFill>
                <a:schemeClr val="tx2">
                  <a:lumMod val="50000"/>
                </a:schemeClr>
              </a:solidFill>
            </a:endParaRPr>
          </a:p>
        </p:txBody>
      </p:sp>
      <p:sp>
        <p:nvSpPr>
          <p:cNvPr id="11" name="下箭头 10"/>
          <p:cNvSpPr/>
          <p:nvPr/>
        </p:nvSpPr>
        <p:spPr>
          <a:xfrm>
            <a:off x="5667632" y="955589"/>
            <a:ext cx="848495" cy="386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4018003" y="1346389"/>
            <a:ext cx="5029200" cy="61238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宋体" panose="02010600030101010101" pitchFamily="2" charset="-122"/>
                <a:ea typeface="宋体" panose="02010600030101010101" pitchFamily="2" charset="-122"/>
              </a:rPr>
              <a:t>切记</a:t>
            </a:r>
            <a:r>
              <a:rPr lang="zh-CN" altLang="en-US" sz="2400" b="1" dirty="0" smtClean="0">
                <a:solidFill>
                  <a:schemeClr val="tx1"/>
                </a:solidFill>
                <a:latin typeface="宋体" panose="02010600030101010101" pitchFamily="2" charset="-122"/>
                <a:ea typeface="宋体" panose="02010600030101010101" pitchFamily="2" charset="-122"/>
              </a:rPr>
              <a:t>围绕中心话题：</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因</a:t>
            </a:r>
            <a:r>
              <a:rPr lang="zh-CN" altLang="zh-CN" sz="2400" b="1"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病回国</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休假</a:t>
            </a:r>
            <a:endParaRPr lang="zh-CN" altLang="en-US" sz="2400" b="1" dirty="0">
              <a:solidFill>
                <a:schemeClr val="tx1"/>
              </a:solidFill>
              <a:latin typeface="宋体" panose="02010600030101010101" pitchFamily="2" charset="-122"/>
              <a:ea typeface="宋体" panose="02010600030101010101" pitchFamily="2" charset="-122"/>
            </a:endParaRPr>
          </a:p>
        </p:txBody>
      </p:sp>
      <p:pic>
        <p:nvPicPr>
          <p:cNvPr id="9" name="图片 8"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ircle(in)">
                                      <p:cBhvr>
                                        <p:cTn id="10" dur="2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randombar(horizont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下水作文</a:t>
            </a:r>
            <a:endParaRPr lang="zh-CN" altLang="en-US" sz="3600" b="1" dirty="0">
              <a:solidFill>
                <a:srgbClr val="FFFFFF"/>
              </a:solidFill>
            </a:endParaRPr>
          </a:p>
        </p:txBody>
      </p:sp>
      <p:sp>
        <p:nvSpPr>
          <p:cNvPr id="3" name="矩形 2"/>
          <p:cNvSpPr/>
          <p:nvPr/>
        </p:nvSpPr>
        <p:spPr>
          <a:xfrm>
            <a:off x="1120345" y="1247044"/>
            <a:ext cx="10519719" cy="4606389"/>
          </a:xfrm>
          <a:prstGeom prst="rect">
            <a:avLst/>
          </a:prstGeom>
          <a:ln>
            <a:solidFill>
              <a:schemeClr val="tx1"/>
            </a:solidFill>
            <a:prstDash val="lgDashDotDot"/>
          </a:ln>
        </p:spPr>
        <p:txBody>
          <a:bodyPr wrap="square">
            <a:spAutoFit/>
          </a:bodyPr>
          <a:lstStyle/>
          <a:p>
            <a:pPr>
              <a:lnSpc>
                <a:spcPts val="3200"/>
              </a:lnSpc>
            </a:pPr>
            <a:r>
              <a:rPr lang="en-US" altLang="zh-CN" sz="2400" dirty="0" smtClean="0"/>
              <a:t>Dear Peter, </a:t>
            </a:r>
            <a:endParaRPr lang="en-US" altLang="zh-CN" sz="2400" dirty="0" smtClean="0"/>
          </a:p>
          <a:p>
            <a:pPr>
              <a:lnSpc>
                <a:spcPts val="3200"/>
              </a:lnSpc>
            </a:pPr>
            <a:r>
              <a:rPr lang="en-US" altLang="zh-CN" sz="2400" dirty="0" smtClean="0"/>
              <a:t>It </a:t>
            </a:r>
            <a:r>
              <a:rPr lang="en-US" altLang="zh-CN" sz="2400" dirty="0"/>
              <a:t>has been a fortnight since you returned to Ireland. Do you feel better these days? All of us are really concerned about </a:t>
            </a:r>
            <a:r>
              <a:rPr lang="en-US" altLang="zh-CN" sz="2400" dirty="0" smtClean="0"/>
              <a:t>you. </a:t>
            </a:r>
            <a:endParaRPr lang="en-US" altLang="zh-CN" sz="2400" dirty="0" smtClean="0"/>
          </a:p>
          <a:p>
            <a:pPr>
              <a:lnSpc>
                <a:spcPts val="3200"/>
              </a:lnSpc>
            </a:pPr>
            <a:r>
              <a:rPr lang="en-US" altLang="zh-CN" sz="2400" dirty="0"/>
              <a:t>Nowadays we’re busy preparing for the College Entrance Examination. Although we’re </a:t>
            </a:r>
            <a:r>
              <a:rPr lang="en-US" altLang="zh-CN" sz="2400" dirty="0">
                <a:cs typeface="Calibri" panose="020F0502020204030204" pitchFamily="34" charset="0"/>
              </a:rPr>
              <a:t>burdened with academic pressure, we all manage to strike a balance between study and health by means of healthy </a:t>
            </a:r>
            <a:r>
              <a:rPr lang="en-US" altLang="zh-CN" sz="2400" dirty="0" smtClean="0">
                <a:cs typeface="Calibri" panose="020F0502020204030204" pitchFamily="34" charset="0"/>
              </a:rPr>
              <a:t>eating, adequate </a:t>
            </a:r>
            <a:r>
              <a:rPr lang="en-US" altLang="zh-CN" sz="2400" dirty="0">
                <a:cs typeface="Calibri" panose="020F0502020204030204" pitchFamily="34" charset="0"/>
              </a:rPr>
              <a:t>rest and regular physical exercise. Besides, applying the study methods you offered us, we have made great progress in the latest mock exams</a:t>
            </a:r>
            <a:r>
              <a:rPr lang="en-US" altLang="zh-CN" sz="2400" dirty="0" smtClean="0">
                <a:cs typeface="Calibri" panose="020F0502020204030204" pitchFamily="34" charset="0"/>
              </a:rPr>
              <a:t>.</a:t>
            </a:r>
            <a:endParaRPr lang="en-US" altLang="zh-CN" sz="2400" dirty="0" smtClean="0">
              <a:cs typeface="Calibri" panose="020F0502020204030204" pitchFamily="34" charset="0"/>
            </a:endParaRPr>
          </a:p>
          <a:p>
            <a:pPr>
              <a:lnSpc>
                <a:spcPts val="3200"/>
              </a:lnSpc>
            </a:pPr>
            <a:r>
              <a:rPr lang="en-US" altLang="zh-CN" sz="2400" dirty="0"/>
              <a:t>Hope you’ll make a </a:t>
            </a:r>
            <a:r>
              <a:rPr lang="en-US" altLang="zh-CN" sz="2400" dirty="0" smtClean="0"/>
              <a:t>speedy </a:t>
            </a:r>
            <a:r>
              <a:rPr lang="en-US" altLang="zh-CN" sz="2400" dirty="0"/>
              <a:t>recovery</a:t>
            </a:r>
            <a:r>
              <a:rPr lang="en-US" altLang="zh-CN" sz="2400" dirty="0" smtClean="0"/>
              <a:t>.</a:t>
            </a:r>
            <a:r>
              <a:rPr lang="en-US" altLang="zh-CN" sz="2400" dirty="0"/>
              <a:t> Looking forward to your </a:t>
            </a:r>
            <a:r>
              <a:rPr lang="en-US" altLang="zh-CN" sz="2400" dirty="0" smtClean="0"/>
              <a:t>early reply.</a:t>
            </a:r>
            <a:endParaRPr lang="en-US" altLang="zh-CN" sz="2400" dirty="0" smtClean="0"/>
          </a:p>
          <a:p>
            <a:pPr>
              <a:lnSpc>
                <a:spcPts val="3200"/>
              </a:lnSpc>
            </a:pPr>
            <a:r>
              <a:rPr lang="en-US" altLang="zh-CN" sz="2400" dirty="0" smtClean="0"/>
              <a:t>Yours,</a:t>
            </a:r>
            <a:endParaRPr lang="en-US" altLang="zh-CN" sz="2400" dirty="0" smtClean="0"/>
          </a:p>
          <a:p>
            <a:pPr>
              <a:lnSpc>
                <a:spcPts val="3200"/>
              </a:lnSpc>
            </a:pPr>
            <a:r>
              <a:rPr lang="en-US" altLang="zh-CN" sz="2400" dirty="0" smtClean="0"/>
              <a:t>Li Hua                                                                                                     </a:t>
            </a:r>
            <a:endParaRPr lang="en-US" altLang="zh-CN" sz="2400" dirty="0"/>
          </a:p>
        </p:txBody>
      </p:sp>
      <p:sp>
        <p:nvSpPr>
          <p:cNvPr id="9" name="文本框 8"/>
          <p:cNvSpPr txBox="1"/>
          <p:nvPr/>
        </p:nvSpPr>
        <p:spPr>
          <a:xfrm>
            <a:off x="3426941" y="470489"/>
            <a:ext cx="2421924" cy="523220"/>
          </a:xfrm>
          <a:prstGeom prst="rect">
            <a:avLst/>
          </a:prstGeom>
          <a:noFill/>
        </p:spPr>
        <p:txBody>
          <a:bodyPr wrap="square" rtlCol="0">
            <a:spAutoFit/>
          </a:bodyPr>
          <a:lstStyle/>
          <a:p>
            <a:r>
              <a:rPr lang="zh-CN" altLang="en-US" sz="2800" dirty="0" smtClean="0">
                <a:solidFill>
                  <a:srgbClr val="C00000"/>
                </a:solidFill>
              </a:rPr>
              <a:t>电子邮件格式</a:t>
            </a:r>
            <a:endParaRPr lang="zh-CN" altLang="en-US" sz="2800" dirty="0">
              <a:solidFill>
                <a:srgbClr val="C00000"/>
              </a:solidFill>
            </a:endParaRPr>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下水作文</a:t>
            </a:r>
            <a:endParaRPr lang="zh-CN" altLang="en-US" sz="3600" b="1" dirty="0">
              <a:solidFill>
                <a:srgbClr val="FFFFFF"/>
              </a:solidFill>
            </a:endParaRPr>
          </a:p>
        </p:txBody>
      </p:sp>
      <p:sp>
        <p:nvSpPr>
          <p:cNvPr id="3" name="矩形 2"/>
          <p:cNvSpPr/>
          <p:nvPr/>
        </p:nvSpPr>
        <p:spPr>
          <a:xfrm>
            <a:off x="1120345" y="1247044"/>
            <a:ext cx="10519719" cy="5015865"/>
          </a:xfrm>
          <a:prstGeom prst="rect">
            <a:avLst/>
          </a:prstGeom>
          <a:ln>
            <a:solidFill>
              <a:schemeClr val="tx1"/>
            </a:solidFill>
            <a:prstDash val="lgDashDotDot"/>
          </a:ln>
        </p:spPr>
        <p:txBody>
          <a:bodyPr wrap="square">
            <a:spAutoFit/>
          </a:bodyPr>
          <a:lstStyle/>
          <a:p>
            <a:pPr>
              <a:lnSpc>
                <a:spcPts val="3200"/>
              </a:lnSpc>
            </a:pPr>
            <a:r>
              <a:rPr lang="en-US" altLang="zh-CN" sz="2400" dirty="0" smtClean="0">
                <a:solidFill>
                  <a:srgbClr val="000000"/>
                </a:solidFill>
              </a:rPr>
              <a:t>Dear Peter, </a:t>
            </a:r>
            <a:endParaRPr lang="en-US" altLang="zh-CN" sz="2400" dirty="0" smtClean="0">
              <a:solidFill>
                <a:srgbClr val="000000"/>
              </a:solidFill>
            </a:endParaRPr>
          </a:p>
          <a:p>
            <a:pPr>
              <a:lnSpc>
                <a:spcPts val="3200"/>
              </a:lnSpc>
            </a:pPr>
            <a:r>
              <a:rPr lang="en-US" altLang="zh-CN" sz="2400" dirty="0" smtClean="0">
                <a:solidFill>
                  <a:srgbClr val="000000"/>
                </a:solidFill>
              </a:rPr>
              <a:t>   Time </a:t>
            </a:r>
            <a:r>
              <a:rPr lang="en-US" altLang="zh-CN" sz="2400" dirty="0">
                <a:solidFill>
                  <a:srgbClr val="000000"/>
                </a:solidFill>
              </a:rPr>
              <a:t>flies. It’s a month since you </a:t>
            </a:r>
            <a:r>
              <a:rPr lang="en-US" altLang="zh-CN" sz="2400" dirty="0" smtClean="0">
                <a:solidFill>
                  <a:srgbClr val="000000"/>
                </a:solidFill>
              </a:rPr>
              <a:t>returned to Ireland. </a:t>
            </a:r>
            <a:r>
              <a:rPr lang="en-US" altLang="zh-CN" sz="2400" dirty="0">
                <a:solidFill>
                  <a:srgbClr val="000000"/>
                </a:solidFill>
              </a:rPr>
              <a:t>Are you getting better now? </a:t>
            </a:r>
            <a:r>
              <a:rPr lang="en-US" altLang="zh-CN" sz="2400" dirty="0" smtClean="0">
                <a:solidFill>
                  <a:srgbClr val="000000"/>
                </a:solidFill>
              </a:rPr>
              <a:t>We </a:t>
            </a:r>
            <a:r>
              <a:rPr lang="en-US" altLang="zh-CN" sz="2400" dirty="0">
                <a:solidFill>
                  <a:srgbClr val="000000"/>
                </a:solidFill>
              </a:rPr>
              <a:t>are missing you so much that I’m writing to express </a:t>
            </a:r>
            <a:r>
              <a:rPr lang="en-US" altLang="zh-CN" sz="2400" dirty="0" smtClean="0">
                <a:solidFill>
                  <a:srgbClr val="000000"/>
                </a:solidFill>
              </a:rPr>
              <a:t>our </a:t>
            </a:r>
            <a:r>
              <a:rPr lang="en-US" altLang="zh-CN" sz="2400" dirty="0">
                <a:solidFill>
                  <a:srgbClr val="000000"/>
                </a:solidFill>
              </a:rPr>
              <a:t>sincere </a:t>
            </a:r>
            <a:r>
              <a:rPr lang="en-US" altLang="zh-CN" sz="2400" dirty="0" smtClean="0">
                <a:solidFill>
                  <a:srgbClr val="000000"/>
                </a:solidFill>
              </a:rPr>
              <a:t>care </a:t>
            </a:r>
            <a:r>
              <a:rPr lang="en-US" altLang="zh-CN" sz="2400" dirty="0">
                <a:solidFill>
                  <a:srgbClr val="000000"/>
                </a:solidFill>
              </a:rPr>
              <a:t>to you. </a:t>
            </a:r>
            <a:endParaRPr lang="en-US" altLang="zh-CN" sz="2400" dirty="0" smtClean="0">
              <a:solidFill>
                <a:srgbClr val="000000"/>
              </a:solidFill>
            </a:endParaRPr>
          </a:p>
          <a:p>
            <a:pPr>
              <a:lnSpc>
                <a:spcPts val="3200"/>
              </a:lnSpc>
            </a:pPr>
            <a:r>
              <a:rPr lang="en-US" altLang="zh-CN" sz="2400" dirty="0">
                <a:solidFill>
                  <a:srgbClr val="000000"/>
                </a:solidFill>
              </a:rPr>
              <a:t>  I’d like to share with you something about our class meeting themed “My Dream Major at University”, which was hosted by our monitor. Every one of us made a speech on our dream majors. Then our teachers expressed their best wishes for our promising future, </a:t>
            </a:r>
            <a:r>
              <a:rPr lang="en-US" altLang="zh-CN" sz="2400" dirty="0" smtClean="0">
                <a:solidFill>
                  <a:srgbClr val="000000"/>
                </a:solidFill>
              </a:rPr>
              <a:t>motivating us to struggle </a:t>
            </a:r>
            <a:r>
              <a:rPr lang="en-US" altLang="zh-CN" sz="2400" dirty="0">
                <a:solidFill>
                  <a:srgbClr val="000000"/>
                </a:solidFill>
              </a:rPr>
              <a:t>hard to pave the way </a:t>
            </a:r>
            <a:r>
              <a:rPr lang="en-US" altLang="zh-CN" sz="2400" dirty="0" smtClean="0">
                <a:solidFill>
                  <a:srgbClr val="000000"/>
                </a:solidFill>
              </a:rPr>
              <a:t>for dreams.</a:t>
            </a:r>
            <a:endParaRPr lang="en-US" altLang="zh-CN" sz="2400" dirty="0">
              <a:solidFill>
                <a:srgbClr val="000000"/>
              </a:solidFill>
            </a:endParaRPr>
          </a:p>
          <a:p>
            <a:pPr>
              <a:lnSpc>
                <a:spcPts val="3200"/>
              </a:lnSpc>
            </a:pPr>
            <a:r>
              <a:rPr lang="en-US" altLang="zh-CN" sz="2400" dirty="0" smtClean="0">
                <a:solidFill>
                  <a:srgbClr val="000000"/>
                </a:solidFill>
              </a:rPr>
              <a:t>  We’re all looking </a:t>
            </a:r>
            <a:r>
              <a:rPr lang="en-US" altLang="zh-CN" sz="2400" dirty="0">
                <a:solidFill>
                  <a:srgbClr val="000000"/>
                </a:solidFill>
              </a:rPr>
              <a:t>forward to </a:t>
            </a:r>
            <a:r>
              <a:rPr lang="en-US" altLang="zh-CN" sz="2400" dirty="0" smtClean="0">
                <a:solidFill>
                  <a:srgbClr val="000000"/>
                </a:solidFill>
              </a:rPr>
              <a:t>your coming </a:t>
            </a:r>
            <a:r>
              <a:rPr lang="en-US" altLang="zh-CN" sz="2400" dirty="0">
                <a:solidFill>
                  <a:srgbClr val="000000"/>
                </a:solidFill>
              </a:rPr>
              <a:t>back. Wish you a </a:t>
            </a:r>
            <a:r>
              <a:rPr lang="en-US" altLang="zh-CN" sz="2400" dirty="0" smtClean="0">
                <a:solidFill>
                  <a:srgbClr val="000000"/>
                </a:solidFill>
              </a:rPr>
              <a:t>speedy </a:t>
            </a:r>
            <a:r>
              <a:rPr lang="en-US" altLang="zh-CN" sz="2400" dirty="0">
                <a:solidFill>
                  <a:srgbClr val="000000"/>
                </a:solidFill>
              </a:rPr>
              <a:t>recovery.</a:t>
            </a:r>
            <a:endParaRPr lang="en-US" altLang="zh-CN" sz="2400" dirty="0" smtClean="0">
              <a:solidFill>
                <a:srgbClr val="000000"/>
              </a:solidFill>
            </a:endParaRPr>
          </a:p>
          <a:p>
            <a:pPr>
              <a:lnSpc>
                <a:spcPts val="3200"/>
              </a:lnSpc>
            </a:pPr>
            <a:r>
              <a:rPr lang="en-US" altLang="zh-CN" sz="2400" dirty="0" smtClean="0">
                <a:solidFill>
                  <a:srgbClr val="000000"/>
                </a:solidFill>
              </a:rPr>
              <a:t>                                                                                                  Yours</a:t>
            </a:r>
            <a:r>
              <a:rPr lang="en-US" altLang="zh-CN" sz="2400" dirty="0" smtClean="0">
                <a:solidFill>
                  <a:srgbClr val="000000"/>
                </a:solidFill>
              </a:rPr>
              <a:t>,</a:t>
            </a:r>
            <a:endParaRPr lang="en-US" altLang="zh-CN" sz="2400" dirty="0" smtClean="0">
              <a:solidFill>
                <a:srgbClr val="000000"/>
              </a:solidFill>
            </a:endParaRPr>
          </a:p>
          <a:p>
            <a:pPr>
              <a:lnSpc>
                <a:spcPts val="3200"/>
              </a:lnSpc>
            </a:pPr>
            <a:r>
              <a:rPr lang="en-US" altLang="zh-CN" sz="2400" dirty="0" smtClean="0">
                <a:solidFill>
                  <a:srgbClr val="000000"/>
                </a:solidFill>
              </a:rPr>
              <a:t>                                                                                                  Li </a:t>
            </a:r>
            <a:r>
              <a:rPr lang="en-US" altLang="zh-CN" sz="2400" dirty="0" smtClean="0">
                <a:solidFill>
                  <a:srgbClr val="000000"/>
                </a:solidFill>
              </a:rPr>
              <a:t>Hua                                                                                                     </a:t>
            </a:r>
            <a:endParaRPr lang="en-US" altLang="zh-CN" sz="2400" dirty="0">
              <a:solidFill>
                <a:srgbClr val="000000"/>
              </a:solidFill>
            </a:endParaRPr>
          </a:p>
        </p:txBody>
      </p:sp>
      <p:sp>
        <p:nvSpPr>
          <p:cNvPr id="9" name="文本框 8"/>
          <p:cNvSpPr txBox="1"/>
          <p:nvPr/>
        </p:nvSpPr>
        <p:spPr>
          <a:xfrm>
            <a:off x="3292172" y="426232"/>
            <a:ext cx="1606378" cy="523220"/>
          </a:xfrm>
          <a:prstGeom prst="rect">
            <a:avLst/>
          </a:prstGeom>
          <a:noFill/>
        </p:spPr>
        <p:txBody>
          <a:bodyPr wrap="square" rtlCol="0">
            <a:spAutoFit/>
          </a:bodyPr>
          <a:lstStyle/>
          <a:p>
            <a:r>
              <a:rPr lang="zh-CN" altLang="en-US" sz="2800" dirty="0" smtClean="0">
                <a:solidFill>
                  <a:srgbClr val="C00000"/>
                </a:solidFill>
              </a:rPr>
              <a:t>书信格式</a:t>
            </a:r>
            <a:endParaRPr lang="zh-CN" altLang="en-US" sz="2800" dirty="0">
              <a:solidFill>
                <a:srgbClr val="C00000"/>
              </a:solidFill>
            </a:endParaRPr>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630750" y="2553728"/>
            <a:ext cx="7005977" cy="1367482"/>
          </a:xfrm>
          <a:prstGeom prst="rect">
            <a:avLst/>
          </a:prstGeom>
          <a:noFill/>
        </p:spPr>
        <p:txBody>
          <a:bodyPr wrap="square" rtlCol="0" anchor="ctr">
            <a:noAutofit/>
            <a:scene3d>
              <a:camera prst="orthographicFront"/>
              <a:lightRig rig="harsh" dir="t"/>
            </a:scene3d>
            <a:sp3d extrusionH="57150" prstMaterial="matte">
              <a:bevelT w="63500" h="12700" prst="angle"/>
              <a:contourClr>
                <a:schemeClr val="bg1">
                  <a:lumMod val="65000"/>
                </a:schemeClr>
              </a:contourClr>
            </a:sp3d>
          </a:bodyPr>
          <a:lstStyle/>
          <a:p>
            <a:r>
              <a:rPr lang="en-US" altLang="zh-CN" sz="8800" b="1" dirty="0" smtClean="0">
                <a:solidFill>
                  <a:schemeClr val="accent3"/>
                </a:solidFill>
                <a:latin typeface="微软雅黑" panose="020B0503020204020204" charset="-122"/>
                <a:ea typeface="微软雅黑" panose="020B0503020204020204" charset="-122"/>
              </a:rPr>
              <a:t>Thank You!</a:t>
            </a:r>
            <a:endParaRPr lang="zh-CN" altLang="en-US" sz="8800" b="1" dirty="0">
              <a:solidFill>
                <a:schemeClr val="accent3"/>
              </a:solidFill>
              <a:latin typeface="微软雅黑" panose="020B0503020204020204" charset="-122"/>
              <a:ea typeface="微软雅黑" panose="020B0503020204020204"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ustDataLst>
      <p:tags r:id="rId3"/>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807308" y="2067699"/>
            <a:ext cx="9144001" cy="1918788"/>
          </a:xfrm>
        </p:spPr>
        <p:txBody>
          <a:bodyPr lIns="36000">
            <a:noAutofit/>
          </a:bodyPr>
          <a:lstStyle/>
          <a:p>
            <a:pPr algn="ctr"/>
            <a:r>
              <a:rPr lang="en-US" altLang="zh-CN" sz="5400" dirty="0" smtClean="0">
                <a:solidFill>
                  <a:schemeClr val="tx1">
                    <a:lumMod val="85000"/>
                    <a:lumOff val="15000"/>
                  </a:schemeClr>
                </a:solidFill>
                <a:latin typeface="+mj-ea"/>
                <a:ea typeface="+mj-ea"/>
              </a:rPr>
              <a:t>2020</a:t>
            </a:r>
            <a:r>
              <a:rPr lang="zh-CN" altLang="en-US" sz="5400" dirty="0" smtClean="0">
                <a:solidFill>
                  <a:schemeClr val="tx1">
                    <a:lumMod val="85000"/>
                    <a:lumOff val="15000"/>
                  </a:schemeClr>
                </a:solidFill>
                <a:latin typeface="+mj-ea"/>
                <a:ea typeface="+mj-ea"/>
              </a:rPr>
              <a:t>年</a:t>
            </a:r>
            <a:r>
              <a:rPr lang="en-US" altLang="zh-CN" sz="5400" dirty="0" smtClean="0">
                <a:solidFill>
                  <a:schemeClr val="tx1">
                    <a:lumMod val="85000"/>
                    <a:lumOff val="15000"/>
                  </a:schemeClr>
                </a:solidFill>
                <a:latin typeface="+mj-ea"/>
                <a:ea typeface="+mj-ea"/>
              </a:rPr>
              <a:t>7</a:t>
            </a:r>
            <a:r>
              <a:rPr lang="zh-CN" altLang="en-US" sz="5400" dirty="0" smtClean="0">
                <a:solidFill>
                  <a:schemeClr val="tx1">
                    <a:lumMod val="85000"/>
                    <a:lumOff val="15000"/>
                  </a:schemeClr>
                </a:solidFill>
                <a:latin typeface="+mj-ea"/>
                <a:ea typeface="+mj-ea"/>
              </a:rPr>
              <a:t>月高考英语浙江卷应用文解析</a:t>
            </a:r>
            <a:endParaRPr lang="zh-CN" altLang="en-US" sz="5400" dirty="0">
              <a:solidFill>
                <a:schemeClr val="tx1">
                  <a:lumMod val="85000"/>
                  <a:lumOff val="15000"/>
                </a:schemeClr>
              </a:solidFill>
              <a:latin typeface="+mj-ea"/>
              <a:ea typeface="+mj-ea"/>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a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a typeface="微软雅黑" panose="020B0503020204020204" charset="-122"/>
              </a:endParaRPr>
            </a:p>
          </p:txBody>
        </p:sp>
      </p:grpSp>
      <p:sp>
        <p:nvSpPr>
          <p:cNvPr id="3" name="矩形 2"/>
          <p:cNvSpPr/>
          <p:nvPr/>
        </p:nvSpPr>
        <p:spPr>
          <a:xfrm>
            <a:off x="724931" y="1417336"/>
            <a:ext cx="10292822" cy="4893647"/>
          </a:xfrm>
          <a:prstGeom prst="rect">
            <a:avLst/>
          </a:prstGeom>
        </p:spPr>
        <p:txBody>
          <a:bodyPr wrap="square">
            <a:spAutoFit/>
          </a:bodyPr>
          <a:lstStyle/>
          <a:p>
            <a:pPr algn="just">
              <a:spcAft>
                <a:spcPts val="0"/>
              </a:spcAft>
            </a:pPr>
            <a:r>
              <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rPr>
              <a:t>    </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假定</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你是李华，你校来自爱尔兰的外教</a:t>
            </a:r>
            <a:r>
              <a:rPr lang="en-US" altLang="zh-CN" sz="3200" kern="100" dirty="0">
                <a:latin typeface="宋体" panose="02010600030101010101" pitchFamily="2" charset="-122"/>
                <a:ea typeface="宋体" panose="02010600030101010101" pitchFamily="2" charset="-122"/>
                <a:cs typeface="宋体" panose="02010600030101010101" pitchFamily="2" charset="-122"/>
              </a:rPr>
              <a:t>Peter</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因病回国休假。请给他写一封电子邮件，内容包括</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1</a:t>
            </a:r>
            <a:r>
              <a:rPr lang="en-US" altLang="zh-CN" sz="3200" kern="100" dirty="0">
                <a:latin typeface="宋体" panose="02010600030101010101" pitchFamily="2" charset="-122"/>
                <a:ea typeface="宋体" panose="02010600030101010101" pitchFamily="2" charset="-122"/>
                <a:cs typeface="宋体" panose="02010600030101010101" pitchFamily="2" charset="-122"/>
              </a:rPr>
              <a:t>.</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询问近况</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2.</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分享</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班级最新消息；</a:t>
            </a:r>
            <a:r>
              <a:rPr lang="en-US" altLang="zh-CN" sz="3200" kern="100" dirty="0">
                <a:latin typeface="宋体" panose="02010600030101010101" pitchFamily="2" charset="-122"/>
                <a:ea typeface="宋体" panose="02010600030101010101" pitchFamily="2" charset="-122"/>
                <a:cs typeface="宋体" panose="02010600030101010101" pitchFamily="2" charset="-122"/>
              </a:rPr>
              <a:t>  </a:t>
            </a:r>
            <a:endParaRPr lang="en-US" altLang="zh-CN" sz="3200" kern="100" dirty="0" smtClean="0">
              <a:latin typeface="宋体" panose="02010600030101010101" pitchFamily="2" charset="-122"/>
              <a:ea typeface="宋体" panose="02010600030101010101" pitchFamily="2" charset="-122"/>
              <a:cs typeface="宋体" panose="02010600030101010101" pitchFamily="2" charset="-122"/>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3</a:t>
            </a:r>
            <a:r>
              <a:rPr lang="en-US" altLang="zh-CN" sz="3200" kern="100" dirty="0">
                <a:latin typeface="宋体" panose="02010600030101010101" pitchFamily="2" charset="-122"/>
                <a:ea typeface="宋体" panose="02010600030101010101" pitchFamily="2" charset="-122"/>
                <a:cs typeface="宋体" panose="02010600030101010101" pitchFamily="2" charset="-122"/>
              </a:rPr>
              <a:t>.</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表达祝愿</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r>
              <a:rPr lang="zh-CN" altLang="en-US" sz="3200" dirty="0" smtClean="0">
                <a:latin typeface="宋体" panose="02010600030101010101" pitchFamily="2" charset="-122"/>
                <a:ea typeface="宋体" panose="02010600030101010101" pitchFamily="2" charset="-122"/>
              </a:rPr>
              <a:t>注意</a:t>
            </a:r>
            <a:r>
              <a:rPr lang="zh-CN" altLang="en-US" sz="3200" dirty="0">
                <a:latin typeface="宋体" panose="02010600030101010101" pitchFamily="2" charset="-122"/>
                <a:ea typeface="宋体" panose="02010600030101010101" pitchFamily="2" charset="-122"/>
              </a:rPr>
              <a:t>：</a:t>
            </a:r>
            <a:endParaRPr lang="en-US" altLang="zh-CN" sz="3200" dirty="0">
              <a:latin typeface="宋体" panose="02010600030101010101" pitchFamily="2" charset="-122"/>
              <a:ea typeface="宋体" panose="02010600030101010101" pitchFamily="2" charset="-122"/>
            </a:endParaRPr>
          </a:p>
          <a:p>
            <a:r>
              <a:rPr lang="en-US" altLang="zh-CN" sz="3200" dirty="0">
                <a:latin typeface="宋体" panose="02010600030101010101" pitchFamily="2" charset="-122"/>
                <a:ea typeface="宋体" panose="02010600030101010101" pitchFamily="2" charset="-122"/>
              </a:rPr>
              <a:t>    1.</a:t>
            </a:r>
            <a:r>
              <a:rPr lang="zh-CN" altLang="en-US" sz="3200" dirty="0">
                <a:latin typeface="宋体" panose="02010600030101010101" pitchFamily="2" charset="-122"/>
                <a:ea typeface="宋体" panose="02010600030101010101" pitchFamily="2" charset="-122"/>
              </a:rPr>
              <a:t>词数</a:t>
            </a:r>
            <a:r>
              <a:rPr lang="en-US" altLang="zh-CN" sz="3200" dirty="0">
                <a:latin typeface="宋体" panose="02010600030101010101" pitchFamily="2" charset="-122"/>
                <a:ea typeface="宋体" panose="02010600030101010101" pitchFamily="2" charset="-122"/>
              </a:rPr>
              <a:t>80 </a:t>
            </a:r>
            <a:r>
              <a:rPr lang="zh-CN" altLang="en-US" sz="3200" dirty="0">
                <a:latin typeface="宋体" panose="02010600030101010101" pitchFamily="2" charset="-122"/>
                <a:ea typeface="宋体" panose="02010600030101010101" pitchFamily="2" charset="-122"/>
              </a:rPr>
              <a:t>左右；</a:t>
            </a:r>
            <a:endParaRPr lang="zh-CN" altLang="en-US" sz="3200" dirty="0">
              <a:latin typeface="宋体" panose="02010600030101010101" pitchFamily="2" charset="-122"/>
              <a:ea typeface="宋体" panose="02010600030101010101" pitchFamily="2" charset="-122"/>
            </a:endParaRPr>
          </a:p>
          <a:p>
            <a:r>
              <a:rPr lang="en-US" altLang="zh-CN" sz="3200" dirty="0">
                <a:latin typeface="宋体" panose="02010600030101010101" pitchFamily="2" charset="-122"/>
                <a:ea typeface="宋体" panose="02010600030101010101" pitchFamily="2" charset="-122"/>
              </a:rPr>
              <a:t>    2.</a:t>
            </a:r>
            <a:r>
              <a:rPr lang="zh-CN" altLang="en-US" sz="3200" dirty="0">
                <a:latin typeface="宋体" panose="02010600030101010101" pitchFamily="2" charset="-122"/>
                <a:ea typeface="宋体" panose="02010600030101010101" pitchFamily="2" charset="-122"/>
              </a:rPr>
              <a:t>可以适当增加细节，以使行文连贯。</a:t>
            </a:r>
            <a:endParaRPr lang="zh-CN" altLang="en-US" sz="3200" dirty="0">
              <a:latin typeface="宋体" panose="02010600030101010101" pitchFamily="2" charset="-122"/>
              <a:ea typeface="宋体" panose="02010600030101010101" pitchFamily="2" charset="-122"/>
            </a:endParaRPr>
          </a:p>
          <a:p>
            <a:pPr algn="just">
              <a:spcAft>
                <a:spcPts val="0"/>
              </a:spcAft>
            </a:pPr>
            <a:endParaRPr lang="en-US" altLang="zh-CN" sz="2800" kern="100" dirty="0" smtClean="0">
              <a:effectLst/>
              <a:latin typeface="+mj-ea"/>
              <a:ea typeface="+mj-ea"/>
              <a:cs typeface="Times New Roman" panose="02020603050405020304" pitchFamily="18" charset="0"/>
            </a:endParaRPr>
          </a:p>
          <a:p>
            <a:pPr algn="just">
              <a:spcAft>
                <a:spcPts val="0"/>
              </a:spcAft>
            </a:pPr>
            <a:endParaRPr lang="zh-CN" altLang="zh-CN" sz="2800" kern="100" dirty="0">
              <a:effectLst/>
              <a:latin typeface="+mj-ea"/>
              <a:ea typeface="+mj-ea"/>
              <a:cs typeface="宋体" panose="02010600030101010101" pitchFamily="2" charset="-122"/>
            </a:endParaRPr>
          </a:p>
        </p:txBody>
      </p:sp>
      <p:sp>
        <p:nvSpPr>
          <p:cNvPr id="5" name="圆角矩形 4"/>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t>试题</a:t>
            </a:r>
            <a:endParaRPr lang="zh-CN" altLang="en-US" sz="3600" b="1" dirty="0"/>
          </a:p>
        </p:txBody>
      </p:sp>
      <p:pic>
        <p:nvPicPr>
          <p:cNvPr id="8" name="图片 7" descr="水印"/>
          <p:cNvPicPr>
            <a:picLocks noChangeAspect="1"/>
          </p:cNvPicPr>
          <p:nvPr userDrawn="1">
            <p:custDataLst>
              <p:tags r:id="rId5"/>
            </p:custDataLst>
          </p:nvPr>
        </p:nvPicPr>
        <p:blipFill>
          <a:blip r:embed="rId6"/>
          <a:stretch>
            <a:fillRect/>
          </a:stretch>
        </p:blipFill>
        <p:spPr>
          <a:xfrm>
            <a:off x="6915150" y="63500"/>
            <a:ext cx="5173345" cy="1674495"/>
          </a:xfrm>
          <a:prstGeom prst="rect">
            <a:avLst/>
          </a:prstGeom>
        </p:spPr>
      </p:pic>
    </p:spTree>
    <p:custDataLst>
      <p:tags r:id="rId7"/>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3" name="矩形 2"/>
          <p:cNvSpPr/>
          <p:nvPr/>
        </p:nvSpPr>
        <p:spPr>
          <a:xfrm>
            <a:off x="724931" y="1256310"/>
            <a:ext cx="10050161" cy="4893647"/>
          </a:xfrm>
          <a:prstGeom prst="rect">
            <a:avLst/>
          </a:prstGeom>
          <a:ln>
            <a:noFill/>
          </a:ln>
        </p:spPr>
        <p:txBody>
          <a:bodyPr wrap="square">
            <a:spAutoFit/>
          </a:bodyPr>
          <a:lstStyle/>
          <a:p>
            <a:pPr algn="just"/>
            <a:r>
              <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    </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假定</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你是李华，你校来自爱尔兰的外教</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Peter</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因病回国休假。请给他写一封电子邮件，内容包括</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1</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询问近况</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2.</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分享</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班级最新消息；</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3</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表达祝愿</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r>
              <a:rPr lang="zh-CN" altLang="en-US" sz="3200" dirty="0" smtClean="0">
                <a:solidFill>
                  <a:srgbClr val="000000"/>
                </a:solidFill>
                <a:latin typeface="宋体" panose="02010600030101010101" pitchFamily="2" charset="-122"/>
                <a:ea typeface="宋体" panose="02010600030101010101" pitchFamily="2" charset="-122"/>
              </a:rPr>
              <a:t>注意</a:t>
            </a:r>
            <a:r>
              <a:rPr lang="zh-CN" altLang="en-US" sz="3200" dirty="0">
                <a:solidFill>
                  <a:srgbClr val="000000"/>
                </a:solidFill>
                <a:latin typeface="宋体" panose="02010600030101010101" pitchFamily="2" charset="-122"/>
                <a:ea typeface="宋体" panose="02010600030101010101" pitchFamily="2" charset="-122"/>
              </a:rPr>
              <a:t>：</a:t>
            </a:r>
            <a:endParaRPr lang="en-US" altLang="zh-CN" sz="3200" dirty="0">
              <a:solidFill>
                <a:srgbClr val="000000"/>
              </a:solidFill>
              <a:latin typeface="宋体" panose="02010600030101010101" pitchFamily="2" charset="-122"/>
              <a:ea typeface="宋体" panose="02010600030101010101" pitchFamily="2" charset="-122"/>
            </a:endParaRPr>
          </a:p>
          <a:p>
            <a:r>
              <a:rPr lang="en-US" altLang="zh-CN" sz="3200" dirty="0">
                <a:solidFill>
                  <a:srgbClr val="000000"/>
                </a:solidFill>
                <a:latin typeface="宋体" panose="02010600030101010101" pitchFamily="2" charset="-122"/>
                <a:ea typeface="宋体" panose="02010600030101010101" pitchFamily="2" charset="-122"/>
              </a:rPr>
              <a:t>    1.</a:t>
            </a:r>
            <a:r>
              <a:rPr lang="zh-CN" altLang="en-US" sz="3200" dirty="0">
                <a:solidFill>
                  <a:srgbClr val="000000"/>
                </a:solidFill>
                <a:latin typeface="宋体" panose="02010600030101010101" pitchFamily="2" charset="-122"/>
                <a:ea typeface="宋体" panose="02010600030101010101" pitchFamily="2" charset="-122"/>
              </a:rPr>
              <a:t>词数</a:t>
            </a:r>
            <a:r>
              <a:rPr lang="en-US" altLang="zh-CN" sz="3200" dirty="0">
                <a:solidFill>
                  <a:srgbClr val="000000"/>
                </a:solidFill>
                <a:latin typeface="宋体" panose="02010600030101010101" pitchFamily="2" charset="-122"/>
                <a:ea typeface="宋体" panose="02010600030101010101" pitchFamily="2" charset="-122"/>
              </a:rPr>
              <a:t>80 </a:t>
            </a:r>
            <a:r>
              <a:rPr lang="zh-CN" altLang="en-US" sz="3200" dirty="0">
                <a:solidFill>
                  <a:srgbClr val="000000"/>
                </a:solidFill>
                <a:latin typeface="宋体" panose="02010600030101010101" pitchFamily="2" charset="-122"/>
                <a:ea typeface="宋体" panose="02010600030101010101" pitchFamily="2" charset="-122"/>
              </a:rPr>
              <a:t>左右；</a:t>
            </a:r>
            <a:endParaRPr lang="zh-CN" altLang="en-US" sz="3200" dirty="0">
              <a:solidFill>
                <a:srgbClr val="000000"/>
              </a:solidFill>
              <a:latin typeface="宋体" panose="02010600030101010101" pitchFamily="2" charset="-122"/>
              <a:ea typeface="宋体" panose="02010600030101010101" pitchFamily="2" charset="-122"/>
            </a:endParaRPr>
          </a:p>
          <a:p>
            <a:r>
              <a:rPr lang="en-US" altLang="zh-CN" sz="3200" dirty="0">
                <a:solidFill>
                  <a:srgbClr val="000000"/>
                </a:solidFill>
                <a:latin typeface="宋体" panose="02010600030101010101" pitchFamily="2" charset="-122"/>
                <a:ea typeface="宋体" panose="02010600030101010101" pitchFamily="2" charset="-122"/>
              </a:rPr>
              <a:t>    2.</a:t>
            </a:r>
            <a:r>
              <a:rPr lang="zh-CN" altLang="en-US" sz="3200" dirty="0">
                <a:solidFill>
                  <a:srgbClr val="000000"/>
                </a:solidFill>
                <a:latin typeface="宋体" panose="02010600030101010101" pitchFamily="2" charset="-122"/>
                <a:ea typeface="宋体" panose="02010600030101010101" pitchFamily="2" charset="-122"/>
              </a:rPr>
              <a:t>可以适当增加细节，以使行文连贯。</a:t>
            </a:r>
            <a:endParaRPr lang="zh-CN" altLang="en-US" sz="3200" dirty="0">
              <a:solidFill>
                <a:srgbClr val="000000"/>
              </a:solidFill>
              <a:latin typeface="宋体" panose="02010600030101010101" pitchFamily="2" charset="-122"/>
              <a:ea typeface="宋体" panose="02010600030101010101" pitchFamily="2" charset="-122"/>
            </a:endParaRPr>
          </a:p>
          <a:p>
            <a:pPr algn="just"/>
            <a:endParaRPr lang="en-US" altLang="zh-CN" sz="2800" kern="100" dirty="0" smtClean="0">
              <a:solidFill>
                <a:srgbClr val="000000"/>
              </a:solidFill>
              <a:latin typeface="微软雅黑" panose="020B0503020204020204" charset="-122"/>
              <a:cs typeface="Times New Roman" panose="02020603050405020304" pitchFamily="18" charset="0"/>
            </a:endParaRPr>
          </a:p>
          <a:p>
            <a:pPr algn="just"/>
            <a:endParaRPr lang="zh-CN" altLang="zh-CN" sz="2800" kern="100" dirty="0">
              <a:solidFill>
                <a:srgbClr val="000000"/>
              </a:solidFill>
              <a:latin typeface="微软雅黑" panose="020B0503020204020204" charset="-122"/>
              <a:cs typeface="宋体" panose="02010600030101010101" pitchFamily="2" charset="-122"/>
            </a:endParaRPr>
          </a:p>
        </p:txBody>
      </p:sp>
      <p:sp>
        <p:nvSpPr>
          <p:cNvPr id="5" name="圆角矩形 4"/>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solidFill>
                  <a:srgbClr val="FFFFFF"/>
                </a:solidFill>
              </a:rPr>
              <a:t>审</a:t>
            </a:r>
            <a:r>
              <a:rPr lang="zh-CN" altLang="en-US" sz="3600" b="1" dirty="0" smtClean="0">
                <a:solidFill>
                  <a:srgbClr val="FFFFFF"/>
                </a:solidFill>
              </a:rPr>
              <a:t>题</a:t>
            </a:r>
            <a:endParaRPr lang="zh-CN" altLang="en-US" sz="3600" b="1" dirty="0">
              <a:solidFill>
                <a:srgbClr val="FFFFFF"/>
              </a:solidFill>
            </a:endParaRPr>
          </a:p>
        </p:txBody>
      </p:sp>
      <p:sp>
        <p:nvSpPr>
          <p:cNvPr id="4" name="矩形 3"/>
          <p:cNvSpPr/>
          <p:nvPr/>
        </p:nvSpPr>
        <p:spPr>
          <a:xfrm>
            <a:off x="568411" y="3793747"/>
            <a:ext cx="8311978" cy="2011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p:nvGraphicFramePr>
        <p:xfrm>
          <a:off x="1758780" y="3842782"/>
          <a:ext cx="8917458" cy="2590800"/>
        </p:xfrm>
        <a:graphic>
          <a:graphicData uri="http://schemas.openxmlformats.org/drawingml/2006/table">
            <a:tbl>
              <a:tblPr firstRow="1" bandRow="1">
                <a:tableStyleId>{BC89EF96-8CEA-46FF-86C4-4CE0E7609802}</a:tableStyleId>
              </a:tblPr>
              <a:tblGrid>
                <a:gridCol w="1134263"/>
                <a:gridCol w="7783195"/>
              </a:tblGrid>
              <a:tr h="0">
                <a:tc>
                  <a:txBody>
                    <a:bodyPr/>
                    <a:lstStyle/>
                    <a:p>
                      <a:r>
                        <a:rPr lang="zh-CN" altLang="en-US" sz="2800" b="0" dirty="0" smtClean="0"/>
                        <a:t>文体</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en-US" sz="2800" b="0" dirty="0" smtClean="0">
                          <a:latin typeface="宋体" panose="02010600030101010101" pitchFamily="2" charset="-122"/>
                          <a:ea typeface="宋体" panose="02010600030101010101" pitchFamily="2" charset="-122"/>
                        </a:rPr>
                        <a:t>电子邮件（或书信）</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主题</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慰问（生病的</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外教</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en-US"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告知（</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班级</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的</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近况</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要点</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询问近况</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，分享</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班级最新消息</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表达祝愿</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结构</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dirty="0" smtClean="0">
                          <a:latin typeface="宋体" panose="02010600030101010101" pitchFamily="2" charset="-122"/>
                          <a:ea typeface="宋体" panose="02010600030101010101" pitchFamily="2" charset="-122"/>
                        </a:rPr>
                        <a:t>称呼</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慰问</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告知</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祝愿</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署名</a:t>
                      </a:r>
                      <a:endParaRPr lang="zh-CN" altLang="en-US" sz="2800" dirty="0" smtClean="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语言</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b="0" dirty="0" smtClean="0">
                          <a:latin typeface="宋体" panose="02010600030101010101" pitchFamily="2" charset="-122"/>
                          <a:ea typeface="宋体" panose="02010600030101010101" pitchFamily="2" charset="-122"/>
                        </a:rPr>
                        <a:t>师生关系：礼貌得体、情真意切</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bl>
          </a:graphicData>
        </a:graphic>
      </p:graphicFrame>
      <p:pic>
        <p:nvPicPr>
          <p:cNvPr id="7" name="图片 6"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82383" y="40568"/>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mn-ea"/>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mn-ea"/>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mn-ea"/>
              </a:endParaRPr>
            </a:p>
          </p:txBody>
        </p:sp>
      </p:grpSp>
      <p:sp>
        <p:nvSpPr>
          <p:cNvPr id="8" name="圆角矩形 7"/>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结构</a:t>
            </a:r>
            <a:endParaRPr lang="zh-CN" altLang="en-US" sz="3600" b="1" dirty="0">
              <a:solidFill>
                <a:srgbClr val="FFFFFF"/>
              </a:solidFill>
            </a:endParaRPr>
          </a:p>
        </p:txBody>
      </p:sp>
      <p:sp>
        <p:nvSpPr>
          <p:cNvPr id="4" name="文本框 3"/>
          <p:cNvSpPr txBox="1"/>
          <p:nvPr/>
        </p:nvSpPr>
        <p:spPr>
          <a:xfrm>
            <a:off x="1536358" y="1600885"/>
            <a:ext cx="2553730" cy="2800767"/>
          </a:xfrm>
          <a:prstGeom prst="rect">
            <a:avLst/>
          </a:prstGeom>
          <a:noFill/>
        </p:spPr>
        <p:txBody>
          <a:bodyPr wrap="square" rtlCol="0">
            <a:spAutoFit/>
          </a:bodyPr>
          <a:lstStyle/>
          <a:p>
            <a:r>
              <a:rPr lang="en-US" altLang="zh-CN" sz="3200" b="1" dirty="0" smtClean="0"/>
              <a:t>Para.1 </a:t>
            </a:r>
            <a:endParaRPr lang="en-US" altLang="zh-CN" sz="3200" b="1" dirty="0" smtClean="0"/>
          </a:p>
          <a:p>
            <a:pPr>
              <a:lnSpc>
                <a:spcPct val="150000"/>
              </a:lnSpc>
            </a:pPr>
            <a:endParaRPr lang="en-US" altLang="zh-CN" sz="3200" b="1" dirty="0"/>
          </a:p>
          <a:p>
            <a:r>
              <a:rPr lang="en-US" altLang="zh-CN" sz="3200" b="1" dirty="0" smtClean="0"/>
              <a:t>Para.2</a:t>
            </a:r>
            <a:endParaRPr lang="en-US" altLang="zh-CN" sz="3200" b="1" dirty="0" smtClean="0"/>
          </a:p>
          <a:p>
            <a:endParaRPr lang="en-US" altLang="zh-CN" sz="3200" b="1" dirty="0"/>
          </a:p>
          <a:p>
            <a:r>
              <a:rPr lang="en-US" altLang="zh-CN" sz="3200" b="1" dirty="0" smtClean="0"/>
              <a:t>Para.3</a:t>
            </a:r>
            <a:endParaRPr lang="zh-CN" altLang="en-US" sz="3200" b="1" dirty="0"/>
          </a:p>
        </p:txBody>
      </p:sp>
      <p:sp>
        <p:nvSpPr>
          <p:cNvPr id="7" name="文本框 6"/>
          <p:cNvSpPr txBox="1"/>
          <p:nvPr/>
        </p:nvSpPr>
        <p:spPr>
          <a:xfrm>
            <a:off x="3305725" y="1637377"/>
            <a:ext cx="4955815" cy="584775"/>
          </a:xfrm>
          <a:prstGeom prst="rect">
            <a:avLst/>
          </a:prstGeom>
          <a:noFill/>
        </p:spPr>
        <p:txBody>
          <a:bodyPr wrap="square" rtlCol="0">
            <a:spAutoFit/>
          </a:bodyPr>
          <a:lstStyle/>
          <a:p>
            <a:r>
              <a:rPr lang="zh-CN" altLang="en-US" sz="3200" dirty="0" smtClean="0">
                <a:latin typeface="+mn-ea"/>
              </a:rPr>
              <a:t>询问近况，表示慰问</a:t>
            </a:r>
            <a:endParaRPr lang="zh-CN" altLang="en-US" sz="3200" dirty="0">
              <a:latin typeface="+mn-ea"/>
            </a:endParaRPr>
          </a:p>
        </p:txBody>
      </p:sp>
      <p:sp>
        <p:nvSpPr>
          <p:cNvPr id="9" name="文本框 8"/>
          <p:cNvSpPr txBox="1"/>
          <p:nvPr/>
        </p:nvSpPr>
        <p:spPr>
          <a:xfrm>
            <a:off x="3374891" y="2843819"/>
            <a:ext cx="3582955" cy="584775"/>
          </a:xfrm>
          <a:prstGeom prst="rect">
            <a:avLst/>
          </a:prstGeom>
          <a:noFill/>
        </p:spPr>
        <p:txBody>
          <a:bodyPr wrap="square" rtlCol="0">
            <a:spAutoFit/>
          </a:bodyPr>
          <a:lstStyle/>
          <a:p>
            <a:r>
              <a:rPr lang="zh-CN" altLang="en-US" sz="3200" dirty="0" smtClean="0">
                <a:latin typeface="+mn-ea"/>
              </a:rPr>
              <a:t>分享班级最新消息</a:t>
            </a:r>
            <a:endParaRPr lang="zh-CN" altLang="en-US" sz="3200" dirty="0">
              <a:latin typeface="+mn-ea"/>
            </a:endParaRPr>
          </a:p>
        </p:txBody>
      </p:sp>
      <p:sp>
        <p:nvSpPr>
          <p:cNvPr id="10" name="文本框 9"/>
          <p:cNvSpPr txBox="1"/>
          <p:nvPr/>
        </p:nvSpPr>
        <p:spPr>
          <a:xfrm>
            <a:off x="3374890" y="3816952"/>
            <a:ext cx="4661274" cy="584775"/>
          </a:xfrm>
          <a:prstGeom prst="rect">
            <a:avLst/>
          </a:prstGeom>
          <a:noFill/>
        </p:spPr>
        <p:txBody>
          <a:bodyPr wrap="square" rtlCol="0">
            <a:spAutoFit/>
          </a:bodyPr>
          <a:lstStyle/>
          <a:p>
            <a:r>
              <a:rPr lang="zh-CN" altLang="en-US" sz="3200" dirty="0" smtClean="0">
                <a:latin typeface="+mn-ea"/>
              </a:rPr>
              <a:t>表达祝愿，</a:t>
            </a:r>
            <a:r>
              <a:rPr lang="zh-CN" altLang="en-US" sz="3200" dirty="0" smtClean="0">
                <a:latin typeface="+mn-ea"/>
              </a:rPr>
              <a:t>期盼</a:t>
            </a:r>
            <a:r>
              <a:rPr lang="zh-CN" altLang="en-US" sz="3200" dirty="0" smtClean="0">
                <a:latin typeface="+mn-ea"/>
              </a:rPr>
              <a:t>回复</a:t>
            </a:r>
            <a:r>
              <a:rPr lang="en-US" altLang="zh-CN" sz="3200" dirty="0" smtClean="0">
                <a:latin typeface="+mn-ea"/>
              </a:rPr>
              <a:t>/</a:t>
            </a:r>
            <a:r>
              <a:rPr lang="zh-CN" altLang="en-US" sz="3200" dirty="0" smtClean="0">
                <a:latin typeface="+mn-ea"/>
              </a:rPr>
              <a:t>归</a:t>
            </a:r>
            <a:endParaRPr lang="zh-CN" altLang="en-US" sz="3200" dirty="0">
              <a:latin typeface="+mn-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47863"/>
            <a:ext cx="5296929" cy="584775"/>
          </a:xfrm>
          <a:prstGeom prst="rect">
            <a:avLst/>
          </a:prstGeom>
          <a:noFill/>
        </p:spPr>
        <p:txBody>
          <a:bodyPr wrap="square" rtlCol="0">
            <a:spAutoFit/>
          </a:bodyPr>
          <a:lstStyle/>
          <a:p>
            <a:r>
              <a:rPr lang="en-US" altLang="zh-CN" sz="3200" dirty="0" smtClean="0">
                <a:latin typeface="+mn-ea"/>
              </a:rPr>
              <a:t>Para.1 </a:t>
            </a:r>
            <a:r>
              <a:rPr lang="zh-CN" altLang="en-US" sz="3200" dirty="0" smtClean="0">
                <a:latin typeface="+mn-ea"/>
              </a:rPr>
              <a:t>询问近况，表示慰问</a:t>
            </a:r>
            <a:endParaRPr lang="zh-CN" altLang="en-US" sz="3200" dirty="0">
              <a:latin typeface="+mn-ea"/>
            </a:endParaRPr>
          </a:p>
        </p:txBody>
      </p:sp>
      <p:sp>
        <p:nvSpPr>
          <p:cNvPr id="3" name="文本框 2"/>
          <p:cNvSpPr txBox="1"/>
          <p:nvPr/>
        </p:nvSpPr>
        <p:spPr>
          <a:xfrm>
            <a:off x="1009136" y="2244160"/>
            <a:ext cx="10770972" cy="4138295"/>
          </a:xfrm>
          <a:prstGeom prst="rect">
            <a:avLst/>
          </a:prstGeom>
          <a:noFill/>
        </p:spPr>
        <p:txBody>
          <a:bodyPr wrap="square" rtlCol="0">
            <a:spAutoFit/>
          </a:bodyPr>
          <a:lstStyle/>
          <a:p>
            <a:pPr marL="457200" indent="-457200">
              <a:lnSpc>
                <a:spcPct val="125000"/>
              </a:lnSpc>
              <a:buFont typeface="Wingdings" panose="05000000000000000000" pitchFamily="2" charset="2"/>
              <a:buChar char="Ø"/>
            </a:pPr>
            <a:r>
              <a:rPr lang="en-US" altLang="zh-CN" sz="2800" dirty="0" smtClean="0">
                <a:latin typeface="+mj-lt"/>
              </a:rPr>
              <a:t>It has been a fortnight since you returned to Ireland. </a:t>
            </a:r>
            <a:r>
              <a:rPr lang="en-US" altLang="zh-CN" sz="2800" dirty="0">
                <a:latin typeface="+mj-lt"/>
              </a:rPr>
              <a:t>Do you feel better these </a:t>
            </a:r>
            <a:r>
              <a:rPr lang="en-US" altLang="zh-CN" sz="2800" dirty="0" smtClean="0">
                <a:latin typeface="+mj-lt"/>
              </a:rPr>
              <a:t>days? All of us are really concerned about you./We all </a:t>
            </a:r>
            <a:r>
              <a:rPr lang="en-US" altLang="zh-CN" sz="2800" dirty="0">
                <a:latin typeface="+mj-lt"/>
              </a:rPr>
              <a:t>care about you so </a:t>
            </a:r>
            <a:r>
              <a:rPr lang="en-US" altLang="zh-CN" sz="2800" dirty="0" smtClean="0">
                <a:latin typeface="+mj-lt"/>
              </a:rPr>
              <a:t>much. </a:t>
            </a:r>
            <a:endParaRPr lang="en-US" altLang="zh-CN" sz="2800" dirty="0">
              <a:latin typeface="+mj-lt"/>
            </a:endParaRPr>
          </a:p>
          <a:p>
            <a:pPr marL="457200" indent="-457200">
              <a:lnSpc>
                <a:spcPct val="125000"/>
              </a:lnSpc>
              <a:buFont typeface="Wingdings" panose="05000000000000000000" pitchFamily="2" charset="2"/>
              <a:buChar char="Ø"/>
            </a:pPr>
            <a:r>
              <a:rPr lang="en-US" altLang="zh-CN" sz="2800" dirty="0" smtClean="0">
                <a:latin typeface="+mj-lt"/>
              </a:rPr>
              <a:t>Time flies. It’s a month since you went back. Are </a:t>
            </a:r>
            <a:r>
              <a:rPr lang="en-US" altLang="zh-CN" sz="2800" dirty="0">
                <a:latin typeface="+mj-lt"/>
              </a:rPr>
              <a:t>you getting better now</a:t>
            </a:r>
            <a:r>
              <a:rPr lang="en-US" altLang="zh-CN" sz="2800" dirty="0" smtClean="0">
                <a:latin typeface="+mj-lt"/>
              </a:rPr>
              <a:t>? Hope this mail finds you well. </a:t>
            </a:r>
            <a:endParaRPr lang="zh-CN" altLang="en-US" sz="2800" dirty="0">
              <a:latin typeface="+mj-lt"/>
            </a:endParaRPr>
          </a:p>
          <a:p>
            <a:pPr marL="457200" indent="-457200">
              <a:lnSpc>
                <a:spcPct val="125000"/>
              </a:lnSpc>
              <a:buFont typeface="Wingdings" panose="05000000000000000000" pitchFamily="2" charset="2"/>
              <a:buChar char="Ø"/>
            </a:pPr>
            <a:r>
              <a:rPr lang="en-US" altLang="zh-CN" sz="2800" dirty="0" smtClean="0">
                <a:latin typeface="+mj-lt"/>
              </a:rPr>
              <a:t>How are you recently? We are missing you so much that I’m writing to express our heartfelt/sincere care/concern to you. </a:t>
            </a:r>
            <a:endParaRPr lang="en-US" altLang="zh-CN" sz="2800" dirty="0" smtClean="0">
              <a:latin typeface="+mj-lt"/>
            </a:endParaRPr>
          </a:p>
          <a:p>
            <a:endParaRPr lang="en-US" altLang="zh-CN" dirty="0"/>
          </a:p>
        </p:txBody>
      </p:sp>
      <p:sp>
        <p:nvSpPr>
          <p:cNvPr id="5" name="圆角矩形 4"/>
          <p:cNvSpPr/>
          <p:nvPr/>
        </p:nvSpPr>
        <p:spPr>
          <a:xfrm>
            <a:off x="3581399" y="1461732"/>
            <a:ext cx="5029200" cy="61238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宋体" panose="02010600030101010101" pitchFamily="2" charset="-122"/>
                <a:ea typeface="宋体" panose="02010600030101010101" pitchFamily="2" charset="-122"/>
              </a:rPr>
              <a:t>切记</a:t>
            </a:r>
            <a:r>
              <a:rPr lang="zh-CN" altLang="en-US" sz="2400" b="1" dirty="0" smtClean="0">
                <a:solidFill>
                  <a:schemeClr val="tx1"/>
                </a:solidFill>
                <a:latin typeface="宋体" panose="02010600030101010101" pitchFamily="2" charset="-122"/>
                <a:ea typeface="宋体" panose="02010600030101010101" pitchFamily="2" charset="-122"/>
              </a:rPr>
              <a:t>围绕中心话题：</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因</a:t>
            </a:r>
            <a:r>
              <a:rPr lang="zh-CN" altLang="zh-CN" sz="2400" b="1"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病回国</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休假</a:t>
            </a:r>
            <a:endParaRPr lang="zh-CN" altLang="en-US" sz="2400" b="1" dirty="0">
              <a:solidFill>
                <a:schemeClr val="tx1"/>
              </a:solidFill>
              <a:latin typeface="宋体" panose="02010600030101010101" pitchFamily="2" charset="-122"/>
              <a:ea typeface="宋体" panose="02010600030101010101" pitchFamily="2" charset="-122"/>
            </a:endParaRPr>
          </a:p>
        </p:txBody>
      </p:sp>
      <p:sp>
        <p:nvSpPr>
          <p:cNvPr id="9" name="下箭头 8"/>
          <p:cNvSpPr/>
          <p:nvPr/>
        </p:nvSpPr>
        <p:spPr>
          <a:xfrm>
            <a:off x="5684108" y="955589"/>
            <a:ext cx="848495" cy="496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45313" y="0"/>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235677" y="2153573"/>
            <a:ext cx="9458098" cy="3862596"/>
          </a:xfrm>
          <a:prstGeom prst="rect">
            <a:avLst/>
          </a:prstGeom>
          <a:noFill/>
          <a:ln w="3175">
            <a:solidFill>
              <a:schemeClr val="tx1"/>
            </a:solidFill>
            <a:prstDash val="lgDashDotDot"/>
          </a:ln>
        </p:spPr>
        <p:txBody>
          <a:bodyPr wrap="square" rtlCol="0">
            <a:spAutoFit/>
          </a:bodyPr>
          <a:lstStyle/>
          <a:p>
            <a:pPr>
              <a:lnSpc>
                <a:spcPct val="125000"/>
              </a:lnSpc>
            </a:pPr>
            <a:r>
              <a:rPr lang="en-US" altLang="zh-CN" sz="2800" dirty="0" smtClean="0">
                <a:latin typeface="+mj-lt"/>
              </a:rPr>
              <a:t>Nowadays we’re busy preparing for the College Entrance Examination. Although we’re </a:t>
            </a:r>
            <a:r>
              <a:rPr lang="en-US" altLang="zh-CN" sz="2800" dirty="0" smtClean="0">
                <a:latin typeface="+mj-lt"/>
                <a:cs typeface="Calibri" panose="020F0502020204030204" pitchFamily="34" charset="0"/>
              </a:rPr>
              <a:t>burdened with academic pressure, we all manage to strike a balance between study and health by means of healthy eating, adequate rest and regular physical exercise. Besides, applying the study methods you offered us, we have made great progress in the latest mock exams.</a:t>
            </a:r>
            <a:endParaRPr lang="zh-CN" altLang="en-US" sz="2800" dirty="0">
              <a:latin typeface="+mj-lt"/>
            </a:endParaRPr>
          </a:p>
        </p:txBody>
      </p:sp>
      <p:sp>
        <p:nvSpPr>
          <p:cNvPr id="10" name="圆角矩形 9"/>
          <p:cNvSpPr/>
          <p:nvPr/>
        </p:nvSpPr>
        <p:spPr>
          <a:xfrm>
            <a:off x="1235676" y="1291682"/>
            <a:ext cx="3492844"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Version1</a:t>
            </a:r>
            <a:r>
              <a:rPr lang="zh-CN" altLang="en-US" sz="2800" dirty="0">
                <a:solidFill>
                  <a:schemeClr val="tx1"/>
                </a:solidFill>
                <a:latin typeface="+mj-ea"/>
              </a:rPr>
              <a:t>：备战高考</a:t>
            </a:r>
            <a:endParaRPr lang="zh-CN" altLang="en-US" sz="2800" dirty="0">
              <a:solidFill>
                <a:schemeClr val="tx1"/>
              </a:solidFill>
              <a:latin typeface="+mj-ea"/>
            </a:endParaRPr>
          </a:p>
        </p:txBody>
      </p:sp>
      <p:sp>
        <p:nvSpPr>
          <p:cNvPr id="3" name="文本框 2"/>
          <p:cNvSpPr txBox="1"/>
          <p:nvPr/>
        </p:nvSpPr>
        <p:spPr>
          <a:xfrm>
            <a:off x="10694035" y="3416300"/>
            <a:ext cx="1209675" cy="398780"/>
          </a:xfrm>
          <a:prstGeom prst="rect">
            <a:avLst/>
          </a:prstGeom>
          <a:noFill/>
        </p:spPr>
        <p:txBody>
          <a:bodyPr wrap="square" rtlCol="0">
            <a:spAutoFit/>
          </a:bodyPr>
          <a:p>
            <a:r>
              <a:rPr lang="zh-CN" altLang="en-US" sz="2000" b="1">
                <a:solidFill>
                  <a:srgbClr val="C00000"/>
                </a:solidFill>
              </a:rPr>
              <a:t>奋斗精神</a:t>
            </a:r>
            <a:endParaRPr lang="zh-CN" altLang="en-US" sz="2000" b="1">
              <a:solidFill>
                <a:srgbClr val="C00000"/>
              </a:solidFill>
            </a:endParaRPr>
          </a:p>
        </p:txBody>
      </p:sp>
      <p:sp>
        <p:nvSpPr>
          <p:cNvPr id="5" name="文本框 4"/>
          <p:cNvSpPr txBox="1"/>
          <p:nvPr/>
        </p:nvSpPr>
        <p:spPr>
          <a:xfrm>
            <a:off x="10694035" y="4997450"/>
            <a:ext cx="1209675" cy="398780"/>
          </a:xfrm>
          <a:prstGeom prst="rect">
            <a:avLst/>
          </a:prstGeom>
          <a:noFill/>
        </p:spPr>
        <p:txBody>
          <a:bodyPr wrap="square" rtlCol="0">
            <a:spAutoFit/>
          </a:bodyPr>
          <a:p>
            <a:r>
              <a:rPr lang="zh-CN" altLang="en-US" sz="2000" b="1">
                <a:solidFill>
                  <a:srgbClr val="C00000"/>
                </a:solidFill>
              </a:rPr>
              <a:t>引起共情</a:t>
            </a:r>
            <a:endParaRPr lang="zh-CN" altLang="en-US" sz="2000" b="1">
              <a:solidFill>
                <a:srgbClr val="C00000"/>
              </a:solidFill>
            </a:endParaRPr>
          </a:p>
        </p:txBody>
      </p:sp>
      <p:pic>
        <p:nvPicPr>
          <p:cNvPr id="9" name="图片 8"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3" grpId="0"/>
      <p:bldP spid="3"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5" y="94829"/>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353185" y="2098675"/>
            <a:ext cx="9262745" cy="3861435"/>
          </a:xfrm>
          <a:prstGeom prst="rect">
            <a:avLst/>
          </a:prstGeom>
          <a:noFill/>
          <a:ln>
            <a:solidFill>
              <a:schemeClr val="tx1"/>
            </a:solidFill>
            <a:prstDash val="lgDashDotDot"/>
          </a:ln>
        </p:spPr>
        <p:txBody>
          <a:bodyPr wrap="square" rtlCol="0">
            <a:spAutoFit/>
          </a:bodyPr>
          <a:lstStyle/>
          <a:p>
            <a:pPr>
              <a:lnSpc>
                <a:spcPct val="125000"/>
              </a:lnSpc>
            </a:pPr>
            <a:r>
              <a:rPr lang="en-US" altLang="zh-CN" sz="2800" dirty="0" smtClean="0">
                <a:latin typeface="+mj-lt"/>
                <a:cs typeface="Times New Roman" panose="02020603050405020304" pitchFamily="18" charset="0"/>
              </a:rPr>
              <a:t>I’d like to share with you something about our class meeting </a:t>
            </a:r>
            <a:r>
              <a:rPr lang="en-US" altLang="zh-CN" sz="2800" dirty="0">
                <a:latin typeface="+mj-lt"/>
                <a:cs typeface="Times New Roman" panose="02020603050405020304" pitchFamily="18" charset="0"/>
              </a:rPr>
              <a:t>themed “My Dream Major at </a:t>
            </a:r>
            <a:r>
              <a:rPr lang="en-US" altLang="zh-CN" sz="2800" dirty="0" smtClean="0">
                <a:latin typeface="+mj-lt"/>
                <a:cs typeface="Times New Roman" panose="02020603050405020304" pitchFamily="18" charset="0"/>
              </a:rPr>
              <a:t>University”, which was hosted by our monitor. Every one of us made a speech on our dream majors. Then our teachers expressed their best wishes for our promising future, fueling our enthusiasm/ passion for studying hard to pave the way ahead.</a:t>
            </a:r>
            <a:endParaRPr lang="en-US" altLang="zh-CN" sz="2800" dirty="0">
              <a:latin typeface="+mj-lt"/>
              <a:cs typeface="Times New Roman" panose="02020603050405020304" pitchFamily="18" charset="0"/>
            </a:endParaRPr>
          </a:p>
        </p:txBody>
      </p:sp>
      <p:sp>
        <p:nvSpPr>
          <p:cNvPr id="10" name="圆角矩形 9"/>
          <p:cNvSpPr/>
          <p:nvPr/>
        </p:nvSpPr>
        <p:spPr>
          <a:xfrm>
            <a:off x="1408670" y="1227673"/>
            <a:ext cx="3492844"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Version2</a:t>
            </a:r>
            <a:r>
              <a:rPr lang="zh-CN" altLang="en-US" sz="2800" dirty="0" smtClean="0">
                <a:solidFill>
                  <a:schemeClr val="tx1"/>
                </a:solidFill>
                <a:latin typeface="+mj-ea"/>
              </a:rPr>
              <a:t>：主题班会</a:t>
            </a:r>
            <a:endParaRPr lang="zh-CN" altLang="en-US" sz="2800" dirty="0">
              <a:solidFill>
                <a:schemeClr val="tx1"/>
              </a:solidFill>
              <a:latin typeface="+mj-ea"/>
            </a:endParaRPr>
          </a:p>
        </p:txBody>
      </p:sp>
      <p:sp>
        <p:nvSpPr>
          <p:cNvPr id="9" name="文本框 8"/>
          <p:cNvSpPr txBox="1"/>
          <p:nvPr/>
        </p:nvSpPr>
        <p:spPr>
          <a:xfrm>
            <a:off x="10615930" y="3356610"/>
            <a:ext cx="1209675" cy="398780"/>
          </a:xfrm>
          <a:prstGeom prst="rect">
            <a:avLst/>
          </a:prstGeom>
          <a:noFill/>
        </p:spPr>
        <p:txBody>
          <a:bodyPr wrap="square" rtlCol="0">
            <a:spAutoFit/>
          </a:bodyPr>
          <a:p>
            <a:r>
              <a:rPr lang="zh-CN" altLang="en-US" sz="2000" b="1">
                <a:solidFill>
                  <a:srgbClr val="C00000"/>
                </a:solidFill>
              </a:rPr>
              <a:t>积极向上</a:t>
            </a:r>
            <a:endParaRPr lang="zh-CN" altLang="en-US" sz="2000" b="1">
              <a:solidFill>
                <a:srgbClr val="C00000"/>
              </a:solidFill>
            </a:endParaRPr>
          </a:p>
        </p:txBody>
      </p:sp>
      <p:sp>
        <p:nvSpPr>
          <p:cNvPr id="3" name="文本框 2"/>
          <p:cNvSpPr txBox="1"/>
          <p:nvPr/>
        </p:nvSpPr>
        <p:spPr>
          <a:xfrm>
            <a:off x="10615930" y="4970780"/>
            <a:ext cx="1209675" cy="398780"/>
          </a:xfrm>
          <a:prstGeom prst="rect">
            <a:avLst/>
          </a:prstGeom>
          <a:noFill/>
        </p:spPr>
        <p:txBody>
          <a:bodyPr wrap="square" rtlCol="0">
            <a:spAutoFit/>
          </a:bodyPr>
          <a:p>
            <a:r>
              <a:rPr lang="zh-CN" altLang="en-US" sz="2000" b="1">
                <a:solidFill>
                  <a:srgbClr val="C00000"/>
                </a:solidFill>
              </a:rPr>
              <a:t>奋斗精神</a:t>
            </a:r>
            <a:endParaRPr lang="zh-CN" altLang="en-US" sz="2000" b="1">
              <a:solidFill>
                <a:srgbClr val="C00000"/>
              </a:solidFill>
            </a:endParaRPr>
          </a:p>
        </p:txBody>
      </p:sp>
      <p:pic>
        <p:nvPicPr>
          <p:cNvPr id="5" name="图片 4"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 grpId="0" bldLvl="0" animBg="1"/>
      <p:bldP spid="4" grpId="1" animBg="1"/>
      <p:bldP spid="9" grpId="0"/>
      <p:bldP spid="9" grpId="1"/>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矩形 3"/>
          <p:cNvSpPr/>
          <p:nvPr/>
        </p:nvSpPr>
        <p:spPr>
          <a:xfrm>
            <a:off x="1531620" y="2080895"/>
            <a:ext cx="9195435" cy="3861435"/>
          </a:xfrm>
          <a:prstGeom prst="rect">
            <a:avLst/>
          </a:prstGeom>
          <a:ln>
            <a:solidFill>
              <a:schemeClr val="tx1"/>
            </a:solidFill>
            <a:prstDash val="lgDashDotDot"/>
          </a:ln>
        </p:spPr>
        <p:txBody>
          <a:bodyPr wrap="square">
            <a:spAutoFit/>
          </a:bodyPr>
          <a:lstStyle/>
          <a:p>
            <a:pPr>
              <a:lnSpc>
                <a:spcPct val="125000"/>
              </a:lnSpc>
            </a:pPr>
            <a:r>
              <a:rPr lang="en-US" altLang="zh-CN" sz="2800" dirty="0" smtClean="0">
                <a:latin typeface="+mj-lt"/>
              </a:rPr>
              <a:t>I’m writing to share our news with you. Several days ago, our school </a:t>
            </a:r>
            <a:r>
              <a:rPr lang="en-US" altLang="zh-CN" sz="2800" dirty="0">
                <a:latin typeface="+mj-lt"/>
              </a:rPr>
              <a:t>held a growing-up ceremony for our coming 18-year-old </a:t>
            </a:r>
            <a:r>
              <a:rPr lang="en-US" altLang="zh-CN" sz="2800" dirty="0" smtClean="0">
                <a:latin typeface="+mj-lt"/>
              </a:rPr>
              <a:t>birthday. We’re proud to be grown-ups to </a:t>
            </a:r>
            <a:r>
              <a:rPr lang="en-US" altLang="zh-CN" sz="2800" dirty="0">
                <a:latin typeface="+mj-lt"/>
              </a:rPr>
              <a:t>shoulder </a:t>
            </a:r>
            <a:r>
              <a:rPr lang="en-US" altLang="zh-CN" sz="2800" dirty="0" smtClean="0">
                <a:latin typeface="+mj-lt"/>
              </a:rPr>
              <a:t>responsibility </a:t>
            </a:r>
            <a:r>
              <a:rPr lang="en-US" altLang="zh-CN" sz="2800" dirty="0">
                <a:latin typeface="+mj-lt"/>
              </a:rPr>
              <a:t>for </a:t>
            </a:r>
            <a:r>
              <a:rPr lang="en-US" altLang="zh-CN" sz="2800" dirty="0" smtClean="0">
                <a:latin typeface="+mj-lt"/>
              </a:rPr>
              <a:t>ourselves, our families as well as our homeland. We’re extremely grateful to our parents and teachers including you. Therefore we’re sparing no efforts  to study hard to fulfill our dreams. </a:t>
            </a:r>
            <a:endParaRPr lang="en-US" altLang="zh-CN" sz="2800" dirty="0">
              <a:latin typeface="+mj-lt"/>
            </a:endParaRPr>
          </a:p>
        </p:txBody>
      </p:sp>
      <p:sp>
        <p:nvSpPr>
          <p:cNvPr id="10" name="圆角矩形 9"/>
          <p:cNvSpPr/>
          <p:nvPr/>
        </p:nvSpPr>
        <p:spPr>
          <a:xfrm>
            <a:off x="1408670" y="1227673"/>
            <a:ext cx="3501081"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Version3</a:t>
            </a:r>
            <a:r>
              <a:rPr lang="zh-CN" altLang="en-US" sz="2800" dirty="0" smtClean="0">
                <a:solidFill>
                  <a:schemeClr val="tx1"/>
                </a:solidFill>
                <a:latin typeface="+mj-ea"/>
              </a:rPr>
              <a:t>：成人仪式</a:t>
            </a:r>
            <a:endParaRPr lang="zh-CN" altLang="en-US" sz="2800" dirty="0">
              <a:solidFill>
                <a:schemeClr val="tx1"/>
              </a:solidFill>
              <a:latin typeface="+mj-ea"/>
            </a:endParaRPr>
          </a:p>
        </p:txBody>
      </p:sp>
      <p:sp>
        <p:nvSpPr>
          <p:cNvPr id="5" name="文本框 4"/>
          <p:cNvSpPr txBox="1"/>
          <p:nvPr/>
        </p:nvSpPr>
        <p:spPr>
          <a:xfrm>
            <a:off x="10727055" y="3834130"/>
            <a:ext cx="1209675" cy="398780"/>
          </a:xfrm>
          <a:prstGeom prst="rect">
            <a:avLst/>
          </a:prstGeom>
          <a:noFill/>
        </p:spPr>
        <p:txBody>
          <a:bodyPr wrap="square" rtlCol="0">
            <a:spAutoFit/>
          </a:bodyPr>
          <a:p>
            <a:r>
              <a:rPr lang="zh-CN" altLang="en-US" sz="2000" b="1">
                <a:solidFill>
                  <a:srgbClr val="C00000"/>
                </a:solidFill>
              </a:rPr>
              <a:t>家国情怀</a:t>
            </a:r>
            <a:endParaRPr lang="zh-CN" altLang="en-US" sz="2000" b="1">
              <a:solidFill>
                <a:srgbClr val="C00000"/>
              </a:solidFill>
            </a:endParaRPr>
          </a:p>
        </p:txBody>
      </p:sp>
      <p:sp>
        <p:nvSpPr>
          <p:cNvPr id="3" name="文本框 2"/>
          <p:cNvSpPr txBox="1"/>
          <p:nvPr/>
        </p:nvSpPr>
        <p:spPr>
          <a:xfrm>
            <a:off x="10727055" y="4382770"/>
            <a:ext cx="1209675" cy="398780"/>
          </a:xfrm>
          <a:prstGeom prst="rect">
            <a:avLst/>
          </a:prstGeom>
          <a:noFill/>
        </p:spPr>
        <p:txBody>
          <a:bodyPr wrap="square" rtlCol="0">
            <a:spAutoFit/>
          </a:bodyPr>
          <a:p>
            <a:r>
              <a:rPr lang="zh-CN" altLang="en-US" sz="2000" b="1">
                <a:solidFill>
                  <a:srgbClr val="C00000"/>
                </a:solidFill>
              </a:rPr>
              <a:t>感恩之情</a:t>
            </a:r>
            <a:endParaRPr lang="zh-CN" altLang="en-US" sz="2000" b="1">
              <a:solidFill>
                <a:srgbClr val="C00000"/>
              </a:solidFill>
            </a:endParaRPr>
          </a:p>
        </p:txBody>
      </p:sp>
      <p:sp>
        <p:nvSpPr>
          <p:cNvPr id="9" name="文本框 8"/>
          <p:cNvSpPr txBox="1"/>
          <p:nvPr/>
        </p:nvSpPr>
        <p:spPr>
          <a:xfrm>
            <a:off x="10727055" y="4959985"/>
            <a:ext cx="1209675" cy="398780"/>
          </a:xfrm>
          <a:prstGeom prst="rect">
            <a:avLst/>
          </a:prstGeom>
          <a:noFill/>
        </p:spPr>
        <p:txBody>
          <a:bodyPr wrap="square" rtlCol="0">
            <a:spAutoFit/>
          </a:bodyPr>
          <a:p>
            <a:r>
              <a:rPr lang="zh-CN" altLang="en-US" sz="2000" b="1">
                <a:solidFill>
                  <a:srgbClr val="C00000"/>
                </a:solidFill>
              </a:rPr>
              <a:t>奋斗精神</a:t>
            </a:r>
            <a:endParaRPr lang="zh-CN" altLang="en-US" sz="2000" b="1">
              <a:solidFill>
                <a:srgbClr val="C00000"/>
              </a:solidFill>
            </a:endParaRPr>
          </a:p>
        </p:txBody>
      </p:sp>
      <p:pic>
        <p:nvPicPr>
          <p:cNvPr id="11" name="图片 10"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10" grpId="0" animBg="1"/>
      <p:bldP spid="5" grpId="0"/>
      <p:bldP spid="5" grpId="1"/>
      <p:bldP spid="3" grpId="0"/>
      <p:bldP spid="3" grpId="1"/>
      <p:bldP spid="9" grpId="0"/>
      <p:bldP spid="9" grpId="1"/>
    </p:bldLst>
  </p:timing>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3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7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4.xml><?xml version="1.0" encoding="utf-8"?>
<p:tagLst xmlns:p="http://schemas.openxmlformats.org/presentationml/2006/main">
  <p:tag name="KSO_WM_UNIT_SHOW_EDIT_AREA_INDICATION" val="0"/>
  <p:tag name="KSO_WM_TEMPLATE_THUMBS_INDEX" val="1、3、7、8、10、13、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193369"/>
</p:tagLst>
</file>

<file path=ppt/tags/tag20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3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3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5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3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6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3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3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4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4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8.xml><?xml version="1.0" encoding="utf-8"?>
<p:tagLst xmlns:p="http://schemas.openxmlformats.org/presentationml/2006/main">
  <p:tag name="KSO_WM_UNIT_SHOW_EDIT_AREA_INDICATION" val="0"/>
  <p:tag name="KSO_WM_TEMPLATE_THUMBS_INDEX" val="1、3、7、8、10、13、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193369"/>
</p:tagLst>
</file>

<file path=ppt/tags/tag409.xml><?xml version="1.0" encoding="utf-8"?>
<p:tagLst xmlns:p="http://schemas.openxmlformats.org/presentationml/2006/main">
  <p:tag name="KSO_WM_UNIT_ISCONTENTSTITLE" val="0"/>
  <p:tag name="KSO_WM_UNIT_ISNUMDGMTITLE" val="0"/>
  <p:tag name="KSO_WM_UNIT_NOCLEAR"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custom20193369_1*a*1"/>
  <p:tag name="KSO_WM_TEMPLATE_CATEGORY" val="custom"/>
  <p:tag name="KSO_WM_TEMPLATE_INDEX" val="20193369"/>
  <p:tag name="KSO_WM_UNIT_LAYERLEVEL" val="1"/>
  <p:tag name="KSO_WM_TAG_VERSION" val="1.0"/>
  <p:tag name="KSO_WM_BEAUTIFY_FLAG" val="#wm#"/>
  <p:tag name="KSO_WM_UNIT_PRESET_TEXT" val="活动策划方案"/>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0.xml><?xml version="1.0" encoding="utf-8"?>
<p:tagLst xmlns:p="http://schemas.openxmlformats.org/presentationml/2006/main">
  <p:tag name="KSO_WM_TEMPLATE_THUMBS_INDEX" val="1、3、7、8、10、13、15"/>
  <p:tag name="KSO_WM_SLIDE_ID" val="custom2019336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93369"/>
  <p:tag name="KSO_WM_SLIDE_LAYOUT" val="a_b"/>
  <p:tag name="KSO_WM_SLIDE_LAYOUT_CNT" val="1_3"/>
</p:tagLst>
</file>

<file path=ppt/tags/tag41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1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1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5.xml><?xml version="1.0" encoding="utf-8"?>
<p:tagLst xmlns:p="http://schemas.openxmlformats.org/presentationml/2006/main">
  <p:tag name="REFSHAPE" val="234100540"/>
</p:tagLst>
</file>

<file path=ppt/tags/tag41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1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1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1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2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2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2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3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4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4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4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4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4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4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5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5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5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5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5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193369_1*i*1"/>
  <p:tag name="KSO_WM_TEMPLATE_CATEGORY" val="custom"/>
  <p:tag name="KSO_WM_TEMPLATE_INDEX" val="20193369"/>
  <p:tag name="KSO_WM_UNIT_LAYERLEVEL" val="1"/>
  <p:tag name="KSO_WM_TAG_VERSION" val="1.0"/>
  <p:tag name="KSO_WM_BEAUTIFY_FLAG" val="#wm#"/>
</p:tagLst>
</file>

<file path=ppt/tags/tag468.xml><?xml version="1.0" encoding="utf-8"?>
<p:tagLst xmlns:p="http://schemas.openxmlformats.org/presentationml/2006/main">
  <p:tag name="KSO_WM_TEMPLATE_THUMBS_INDEX" val="1、3、7、8、10、13、15"/>
  <p:tag name="KSO_WM_SLIDE_ID" val="custom2019336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93369"/>
  <p:tag name="KSO_WM_SLIDE_LAYOUT" val="a_b"/>
  <p:tag name="KSO_WM_SLIDE_LAYOUT_CNT" val="1_3"/>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自定义 7">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7">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themeOverride>
</file>

<file path=docProps/app.xml><?xml version="1.0" encoding="utf-8"?>
<Properties xmlns="http://schemas.openxmlformats.org/officeDocument/2006/extended-properties" xmlns:vt="http://schemas.openxmlformats.org/officeDocument/2006/docPropsVTypes">
  <TotalTime>0</TotalTime>
  <Words>4409</Words>
  <Application>WPS 演示</Application>
  <PresentationFormat>宽屏</PresentationFormat>
  <Paragraphs>170</Paragraphs>
  <Slides>14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14</vt:i4>
      </vt:variant>
    </vt:vector>
  </HeadingPairs>
  <TitlesOfParts>
    <vt:vector size="27" baseType="lpstr">
      <vt:lpstr>Arial</vt:lpstr>
      <vt:lpstr>宋体</vt:lpstr>
      <vt:lpstr>Wingdings</vt:lpstr>
      <vt:lpstr>微软雅黑</vt:lpstr>
      <vt:lpstr>汉仪旗黑-85S</vt:lpstr>
      <vt:lpstr>Times New Roman</vt:lpstr>
      <vt:lpstr>Calibri</vt:lpstr>
      <vt:lpstr>Arial Unicode MS</vt:lpstr>
      <vt:lpstr>HelveticaNeue</vt:lpstr>
      <vt:lpstr>NumberOnly</vt:lpstr>
      <vt:lpstr>华文新魏</vt:lpstr>
      <vt:lpstr>1_Office 主题​​</vt:lpstr>
      <vt:lpstr>2_Office 主题​​</vt:lpstr>
      <vt:lpstr>PowerPoint 演示文稿</vt:lpstr>
      <vt:lpstr>2020年7月高考英语浙江卷应用文解析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曹小等</cp:lastModifiedBy>
  <cp:revision>221</cp:revision>
  <dcterms:created xsi:type="dcterms:W3CDTF">2020-07-08T13:14:00Z</dcterms:created>
  <dcterms:modified xsi:type="dcterms:W3CDTF">2020-07-09T09:26:28Z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