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Lst>
  <p:notesMasterIdLst>
    <p:notesMasterId r:id="rId6"/>
  </p:notesMasterIdLst>
  <p:sldIdLst>
    <p:sldId id="278" r:id="rId4"/>
    <p:sldId id="261" r:id="rId5"/>
    <p:sldId id="260" r:id="rId7"/>
    <p:sldId id="264" r:id="rId8"/>
    <p:sldId id="265" r:id="rId9"/>
    <p:sldId id="267" r:id="rId10"/>
    <p:sldId id="268" r:id="rId11"/>
    <p:sldId id="271" r:id="rId12"/>
    <p:sldId id="272" r:id="rId13"/>
    <p:sldId id="273" r:id="rId14"/>
    <p:sldId id="269" r:id="rId15"/>
    <p:sldId id="270" r:id="rId16"/>
    <p:sldId id="274" r:id="rId17"/>
    <p:sldId id="25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0" Type="http://schemas.openxmlformats.org/officeDocument/2006/relationships/tags" Target="../tags/tag10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5" Type="http://schemas.openxmlformats.org/officeDocument/2006/relationships/tags" Target="../tags/tag117.xml"/><Relationship Id="rId14" Type="http://schemas.openxmlformats.org/officeDocument/2006/relationships/tags" Target="../tags/tag116.xml"/><Relationship Id="rId13" Type="http://schemas.openxmlformats.org/officeDocument/2006/relationships/tags" Target="../tags/tag115.xml"/><Relationship Id="rId12" Type="http://schemas.openxmlformats.org/officeDocument/2006/relationships/tags" Target="../tags/tag114.xml"/><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125.xml"/><Relationship Id="rId8" Type="http://schemas.openxmlformats.org/officeDocument/2006/relationships/tags" Target="../tags/tag124.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0" Type="http://schemas.openxmlformats.org/officeDocument/2006/relationships/tags" Target="../tags/tag126.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0" Type="http://schemas.openxmlformats.org/officeDocument/2006/relationships/tags" Target="../tags/tag135.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43.xml"/><Relationship Id="rId8" Type="http://schemas.openxmlformats.org/officeDocument/2006/relationships/tags" Target="../tags/tag142.xml"/><Relationship Id="rId7" Type="http://schemas.openxmlformats.org/officeDocument/2006/relationships/tags" Target="../tags/tag141.xml"/><Relationship Id="rId6" Type="http://schemas.openxmlformats.org/officeDocument/2006/relationships/tags" Target="../tags/tag140.xml"/><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tags" Target="../tags/tag136.xml"/><Relationship Id="rId13" Type="http://schemas.openxmlformats.org/officeDocument/2006/relationships/tags" Target="../tags/tag147.xml"/><Relationship Id="rId12" Type="http://schemas.openxmlformats.org/officeDocument/2006/relationships/tags" Target="../tags/tag146.xml"/><Relationship Id="rId11" Type="http://schemas.openxmlformats.org/officeDocument/2006/relationships/tags" Target="../tags/tag145.xml"/><Relationship Id="rId10" Type="http://schemas.openxmlformats.org/officeDocument/2006/relationships/tags" Target="../tags/tag144.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3" Type="http://schemas.openxmlformats.org/officeDocument/2006/relationships/tags" Target="../tags/tag159.xml"/><Relationship Id="rId12" Type="http://schemas.openxmlformats.org/officeDocument/2006/relationships/tags" Target="../tags/tag158.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tags" Target="../tags/tag166.xml"/><Relationship Id="rId7" Type="http://schemas.openxmlformats.org/officeDocument/2006/relationships/tags" Target="../tags/tag165.xml"/><Relationship Id="rId6" Type="http://schemas.openxmlformats.org/officeDocument/2006/relationships/tags" Target="../tags/tag164.xml"/><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tags" Target="../tags/tag161.xml"/><Relationship Id="rId2" Type="http://schemas.openxmlformats.org/officeDocument/2006/relationships/tags" Target="../tags/tag160.xml"/><Relationship Id="rId13" Type="http://schemas.openxmlformats.org/officeDocument/2006/relationships/tags" Target="../tags/tag171.xml"/><Relationship Id="rId12" Type="http://schemas.openxmlformats.org/officeDocument/2006/relationships/tags" Target="../tags/tag170.xml"/><Relationship Id="rId11" Type="http://schemas.openxmlformats.org/officeDocument/2006/relationships/tags" Target="../tags/tag169.xml"/><Relationship Id="rId10" Type="http://schemas.openxmlformats.org/officeDocument/2006/relationships/tags" Target="../tags/tag168.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tags" Target="../tags/tag173.xml"/><Relationship Id="rId2" Type="http://schemas.openxmlformats.org/officeDocument/2006/relationships/tags" Target="../tags/tag172.xml"/><Relationship Id="rId14" Type="http://schemas.openxmlformats.org/officeDocument/2006/relationships/tags" Target="../tags/tag184.xml"/><Relationship Id="rId13" Type="http://schemas.openxmlformats.org/officeDocument/2006/relationships/tags" Target="../tags/tag183.xml"/><Relationship Id="rId12" Type="http://schemas.openxmlformats.org/officeDocument/2006/relationships/tags" Target="../tags/tag18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92.xml"/><Relationship Id="rId8" Type="http://schemas.openxmlformats.org/officeDocument/2006/relationships/tags" Target="../tags/tag191.xml"/><Relationship Id="rId7" Type="http://schemas.openxmlformats.org/officeDocument/2006/relationships/tags" Target="../tags/tag190.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 Id="rId3" Type="http://schemas.openxmlformats.org/officeDocument/2006/relationships/tags" Target="../tags/tag186.xml"/><Relationship Id="rId2" Type="http://schemas.openxmlformats.org/officeDocument/2006/relationships/tags" Target="../tags/tag185.xml"/><Relationship Id="rId15" Type="http://schemas.openxmlformats.org/officeDocument/2006/relationships/tags" Target="../tags/tag198.xml"/><Relationship Id="rId14" Type="http://schemas.openxmlformats.org/officeDocument/2006/relationships/tags" Target="../tags/tag197.xml"/><Relationship Id="rId13" Type="http://schemas.openxmlformats.org/officeDocument/2006/relationships/tags" Target="../tags/tag196.xml"/><Relationship Id="rId12" Type="http://schemas.openxmlformats.org/officeDocument/2006/relationships/tags" Target="../tags/tag195.xml"/><Relationship Id="rId11" Type="http://schemas.openxmlformats.org/officeDocument/2006/relationships/tags" Target="../tags/tag194.xml"/><Relationship Id="rId10" Type="http://schemas.openxmlformats.org/officeDocument/2006/relationships/tags" Target="../tags/tag193.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212.xml"/><Relationship Id="rId8" Type="http://schemas.openxmlformats.org/officeDocument/2006/relationships/tags" Target="../tags/tag211.xml"/><Relationship Id="rId7" Type="http://schemas.openxmlformats.org/officeDocument/2006/relationships/tags" Target="../tags/tag210.xml"/><Relationship Id="rId6" Type="http://schemas.openxmlformats.org/officeDocument/2006/relationships/tags" Target="../tags/tag209.xml"/><Relationship Id="rId5" Type="http://schemas.openxmlformats.org/officeDocument/2006/relationships/tags" Target="../tags/tag208.xml"/><Relationship Id="rId4" Type="http://schemas.openxmlformats.org/officeDocument/2006/relationships/tags" Target="../tags/tag207.xml"/><Relationship Id="rId3" Type="http://schemas.openxmlformats.org/officeDocument/2006/relationships/tags" Target="../tags/tag206.xml"/><Relationship Id="rId2" Type="http://schemas.openxmlformats.org/officeDocument/2006/relationships/tags" Target="../tags/tag205.xml"/><Relationship Id="rId18" Type="http://schemas.openxmlformats.org/officeDocument/2006/relationships/tags" Target="../tags/tag221.xml"/><Relationship Id="rId17" Type="http://schemas.openxmlformats.org/officeDocument/2006/relationships/tags" Target="../tags/tag220.xml"/><Relationship Id="rId16" Type="http://schemas.openxmlformats.org/officeDocument/2006/relationships/tags" Target="../tags/tag219.xml"/><Relationship Id="rId15" Type="http://schemas.openxmlformats.org/officeDocument/2006/relationships/tags" Target="../tags/tag218.xml"/><Relationship Id="rId14" Type="http://schemas.openxmlformats.org/officeDocument/2006/relationships/tags" Target="../tags/tag217.xml"/><Relationship Id="rId13" Type="http://schemas.openxmlformats.org/officeDocument/2006/relationships/tags" Target="../tags/tag216.xml"/><Relationship Id="rId12" Type="http://schemas.openxmlformats.org/officeDocument/2006/relationships/tags" Target="../tags/tag215.xml"/><Relationship Id="rId11" Type="http://schemas.openxmlformats.org/officeDocument/2006/relationships/tags" Target="../tags/tag214.xml"/><Relationship Id="rId10" Type="http://schemas.openxmlformats.org/officeDocument/2006/relationships/tags" Target="../tags/tag213.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229.xml"/><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 Id="rId3" Type="http://schemas.openxmlformats.org/officeDocument/2006/relationships/tags" Target="../tags/tag223.xml"/><Relationship Id="rId2" Type="http://schemas.openxmlformats.org/officeDocument/2006/relationships/tags" Target="../tags/tag222.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239.xml"/><Relationship Id="rId8" Type="http://schemas.openxmlformats.org/officeDocument/2006/relationships/tags" Target="../tags/tag238.xml"/><Relationship Id="rId7" Type="http://schemas.openxmlformats.org/officeDocument/2006/relationships/tags" Target="../tags/tag237.xml"/><Relationship Id="rId6" Type="http://schemas.openxmlformats.org/officeDocument/2006/relationships/tags" Target="../tags/tag236.xml"/><Relationship Id="rId5" Type="http://schemas.openxmlformats.org/officeDocument/2006/relationships/tags" Target="../tags/tag235.xml"/><Relationship Id="rId4" Type="http://schemas.openxmlformats.org/officeDocument/2006/relationships/tags" Target="../tags/tag234.xml"/><Relationship Id="rId3" Type="http://schemas.openxmlformats.org/officeDocument/2006/relationships/tags" Target="../tags/tag233.xml"/><Relationship Id="rId2" Type="http://schemas.openxmlformats.org/officeDocument/2006/relationships/tags" Target="../tags/tag232.xml"/><Relationship Id="rId12" Type="http://schemas.openxmlformats.org/officeDocument/2006/relationships/tags" Target="../tags/tag242.xml"/><Relationship Id="rId11" Type="http://schemas.openxmlformats.org/officeDocument/2006/relationships/tags" Target="../tags/tag241.xml"/><Relationship Id="rId10" Type="http://schemas.openxmlformats.org/officeDocument/2006/relationships/tags" Target="../tags/tag24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250.xml"/><Relationship Id="rId8" Type="http://schemas.openxmlformats.org/officeDocument/2006/relationships/tags" Target="../tags/tag249.xml"/><Relationship Id="rId7" Type="http://schemas.openxmlformats.org/officeDocument/2006/relationships/tags" Target="../tags/tag248.xml"/><Relationship Id="rId6" Type="http://schemas.openxmlformats.org/officeDocument/2006/relationships/tags" Target="../tags/tag247.xml"/><Relationship Id="rId5" Type="http://schemas.openxmlformats.org/officeDocument/2006/relationships/tags" Target="../tags/tag246.xml"/><Relationship Id="rId4" Type="http://schemas.openxmlformats.org/officeDocument/2006/relationships/tags" Target="../tags/tag245.xml"/><Relationship Id="rId3" Type="http://schemas.openxmlformats.org/officeDocument/2006/relationships/tags" Target="../tags/tag244.xml"/><Relationship Id="rId2" Type="http://schemas.openxmlformats.org/officeDocument/2006/relationships/tags" Target="../tags/tag243.xml"/><Relationship Id="rId12" Type="http://schemas.openxmlformats.org/officeDocument/2006/relationships/tags" Target="../tags/tag253.xml"/><Relationship Id="rId11" Type="http://schemas.openxmlformats.org/officeDocument/2006/relationships/tags" Target="../tags/tag252.xml"/><Relationship Id="rId10" Type="http://schemas.openxmlformats.org/officeDocument/2006/relationships/tags" Target="../tags/tag25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tags" Target="../tags/tag260.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tags" Target="../tags/tag257.xml"/><Relationship Id="rId4" Type="http://schemas.openxmlformats.org/officeDocument/2006/relationships/tags" Target="../tags/tag256.xml"/><Relationship Id="rId3" Type="http://schemas.openxmlformats.org/officeDocument/2006/relationships/tags" Target="../tags/tag255.xml"/><Relationship Id="rId2" Type="http://schemas.openxmlformats.org/officeDocument/2006/relationships/tags" Target="../tags/tag254.xml"/><Relationship Id="rId14" Type="http://schemas.openxmlformats.org/officeDocument/2006/relationships/tags" Target="../tags/tag266.xml"/><Relationship Id="rId13" Type="http://schemas.openxmlformats.org/officeDocument/2006/relationships/tags" Target="../tags/tag265.xml"/><Relationship Id="rId12" Type="http://schemas.openxmlformats.org/officeDocument/2006/relationships/tags" Target="../tags/tag264.xml"/><Relationship Id="rId11" Type="http://schemas.openxmlformats.org/officeDocument/2006/relationships/tags" Target="../tags/tag263.xml"/><Relationship Id="rId10" Type="http://schemas.openxmlformats.org/officeDocument/2006/relationships/tags" Target="../tags/tag26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274.xml"/><Relationship Id="rId8" Type="http://schemas.openxmlformats.org/officeDocument/2006/relationships/tags" Target="../tags/tag273.xml"/><Relationship Id="rId7" Type="http://schemas.openxmlformats.org/officeDocument/2006/relationships/tags" Target="../tags/tag272.xml"/><Relationship Id="rId6" Type="http://schemas.openxmlformats.org/officeDocument/2006/relationships/tags" Target="../tags/tag271.xml"/><Relationship Id="rId5" Type="http://schemas.openxmlformats.org/officeDocument/2006/relationships/tags" Target="../tags/tag270.xml"/><Relationship Id="rId4" Type="http://schemas.openxmlformats.org/officeDocument/2006/relationships/tags" Target="../tags/tag269.xml"/><Relationship Id="rId3" Type="http://schemas.openxmlformats.org/officeDocument/2006/relationships/tags" Target="../tags/tag268.xml"/><Relationship Id="rId2" Type="http://schemas.openxmlformats.org/officeDocument/2006/relationships/tags" Target="../tags/tag26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277.xml"/><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285.xml"/><Relationship Id="rId8" Type="http://schemas.openxmlformats.org/officeDocument/2006/relationships/tags" Target="../tags/tag284.xml"/><Relationship Id="rId7" Type="http://schemas.openxmlformats.org/officeDocument/2006/relationships/tags" Target="../tags/tag283.xml"/><Relationship Id="rId6" Type="http://schemas.openxmlformats.org/officeDocument/2006/relationships/tags" Target="../tags/tag282.xml"/><Relationship Id="rId5" Type="http://schemas.openxmlformats.org/officeDocument/2006/relationships/tags" Target="../tags/tag281.xml"/><Relationship Id="rId4" Type="http://schemas.openxmlformats.org/officeDocument/2006/relationships/tags" Target="../tags/tag280.xml"/><Relationship Id="rId3" Type="http://schemas.openxmlformats.org/officeDocument/2006/relationships/tags" Target="../tags/tag279.xml"/><Relationship Id="rId2" Type="http://schemas.openxmlformats.org/officeDocument/2006/relationships/tags" Target="../tags/tag278.xml"/><Relationship Id="rId12" Type="http://schemas.openxmlformats.org/officeDocument/2006/relationships/tags" Target="../tags/tag288.xml"/><Relationship Id="rId11" Type="http://schemas.openxmlformats.org/officeDocument/2006/relationships/tags" Target="../tags/tag287.xml"/><Relationship Id="rId10" Type="http://schemas.openxmlformats.org/officeDocument/2006/relationships/tags" Target="../tags/tag28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296.xml"/><Relationship Id="rId8" Type="http://schemas.openxmlformats.org/officeDocument/2006/relationships/tags" Target="../tags/tag295.xml"/><Relationship Id="rId7" Type="http://schemas.openxmlformats.org/officeDocument/2006/relationships/tags" Target="../tags/tag294.xml"/><Relationship Id="rId6" Type="http://schemas.openxmlformats.org/officeDocument/2006/relationships/tags" Target="../tags/tag293.xml"/><Relationship Id="rId5" Type="http://schemas.openxmlformats.org/officeDocument/2006/relationships/tags" Target="../tags/tag292.xml"/><Relationship Id="rId4" Type="http://schemas.openxmlformats.org/officeDocument/2006/relationships/tags" Target="../tags/tag291.xml"/><Relationship Id="rId3" Type="http://schemas.openxmlformats.org/officeDocument/2006/relationships/tags" Target="../tags/tag290.xml"/><Relationship Id="rId2" Type="http://schemas.openxmlformats.org/officeDocument/2006/relationships/tags" Target="../tags/tag289.xml"/><Relationship Id="rId11" Type="http://schemas.openxmlformats.org/officeDocument/2006/relationships/tags" Target="../tags/tag298.xml"/><Relationship Id="rId10" Type="http://schemas.openxmlformats.org/officeDocument/2006/relationships/tags" Target="../tags/tag297.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306.xml"/><Relationship Id="rId8" Type="http://schemas.openxmlformats.org/officeDocument/2006/relationships/tags" Target="../tags/tag305.xml"/><Relationship Id="rId7" Type="http://schemas.openxmlformats.org/officeDocument/2006/relationships/tags" Target="../tags/tag304.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tags" Target="../tags/tag299.xml"/><Relationship Id="rId10" Type="http://schemas.openxmlformats.org/officeDocument/2006/relationships/tags" Target="../tags/tag307.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315.xml"/><Relationship Id="rId8" Type="http://schemas.openxmlformats.org/officeDocument/2006/relationships/tags" Target="../tags/tag314.xml"/><Relationship Id="rId7" Type="http://schemas.openxmlformats.org/officeDocument/2006/relationships/tags" Target="../tags/tag313.xml"/><Relationship Id="rId6" Type="http://schemas.openxmlformats.org/officeDocument/2006/relationships/tags" Target="../tags/tag312.xml"/><Relationship Id="rId5" Type="http://schemas.openxmlformats.org/officeDocument/2006/relationships/tags" Target="../tags/tag311.xml"/><Relationship Id="rId4" Type="http://schemas.openxmlformats.org/officeDocument/2006/relationships/tags" Target="../tags/tag310.xml"/><Relationship Id="rId3" Type="http://schemas.openxmlformats.org/officeDocument/2006/relationships/tags" Target="../tags/tag309.xml"/><Relationship Id="rId2" Type="http://schemas.openxmlformats.org/officeDocument/2006/relationships/tags" Target="../tags/tag308.xml"/><Relationship Id="rId15" Type="http://schemas.openxmlformats.org/officeDocument/2006/relationships/tags" Target="../tags/tag321.xml"/><Relationship Id="rId14" Type="http://schemas.openxmlformats.org/officeDocument/2006/relationships/tags" Target="../tags/tag320.xml"/><Relationship Id="rId13" Type="http://schemas.openxmlformats.org/officeDocument/2006/relationships/tags" Target="../tags/tag319.xml"/><Relationship Id="rId12" Type="http://schemas.openxmlformats.org/officeDocument/2006/relationships/tags" Target="../tags/tag318.xml"/><Relationship Id="rId11" Type="http://schemas.openxmlformats.org/officeDocument/2006/relationships/tags" Target="../tags/tag317.xml"/><Relationship Id="rId10" Type="http://schemas.openxmlformats.org/officeDocument/2006/relationships/tags" Target="../tags/tag31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329.xml"/><Relationship Id="rId8" Type="http://schemas.openxmlformats.org/officeDocument/2006/relationships/tags" Target="../tags/tag328.xml"/><Relationship Id="rId7" Type="http://schemas.openxmlformats.org/officeDocument/2006/relationships/tags" Target="../tags/tag327.xml"/><Relationship Id="rId6" Type="http://schemas.openxmlformats.org/officeDocument/2006/relationships/tags" Target="../tags/tag326.xml"/><Relationship Id="rId5" Type="http://schemas.openxmlformats.org/officeDocument/2006/relationships/tags" Target="../tags/tag325.xml"/><Relationship Id="rId4" Type="http://schemas.openxmlformats.org/officeDocument/2006/relationships/tags" Target="../tags/tag324.xml"/><Relationship Id="rId3" Type="http://schemas.openxmlformats.org/officeDocument/2006/relationships/tags" Target="../tags/tag323.xml"/><Relationship Id="rId2" Type="http://schemas.openxmlformats.org/officeDocument/2006/relationships/tags" Target="../tags/tag322.xml"/><Relationship Id="rId10" Type="http://schemas.openxmlformats.org/officeDocument/2006/relationships/tags" Target="../tags/tag330.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338.xml"/><Relationship Id="rId8" Type="http://schemas.openxmlformats.org/officeDocument/2006/relationships/tags" Target="../tags/tag337.xml"/><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tags" Target="../tags/tag331.xml"/><Relationship Id="rId10" Type="http://schemas.openxmlformats.org/officeDocument/2006/relationships/tags" Target="../tags/tag339.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347.xml"/><Relationship Id="rId8" Type="http://schemas.openxmlformats.org/officeDocument/2006/relationships/tags" Target="../tags/tag346.xml"/><Relationship Id="rId7" Type="http://schemas.openxmlformats.org/officeDocument/2006/relationships/tags" Target="../tags/tag345.xml"/><Relationship Id="rId6" Type="http://schemas.openxmlformats.org/officeDocument/2006/relationships/tags" Target="../tags/tag344.xml"/><Relationship Id="rId5" Type="http://schemas.openxmlformats.org/officeDocument/2006/relationships/tags" Target="../tags/tag343.xml"/><Relationship Id="rId4" Type="http://schemas.openxmlformats.org/officeDocument/2006/relationships/tags" Target="../tags/tag342.xml"/><Relationship Id="rId3" Type="http://schemas.openxmlformats.org/officeDocument/2006/relationships/tags" Target="../tags/tag341.xml"/><Relationship Id="rId2" Type="http://schemas.openxmlformats.org/officeDocument/2006/relationships/tags" Target="../tags/tag340.xml"/><Relationship Id="rId13" Type="http://schemas.openxmlformats.org/officeDocument/2006/relationships/tags" Target="../tags/tag351.xml"/><Relationship Id="rId12" Type="http://schemas.openxmlformats.org/officeDocument/2006/relationships/tags" Target="../tags/tag350.xml"/><Relationship Id="rId11" Type="http://schemas.openxmlformats.org/officeDocument/2006/relationships/tags" Target="../tags/tag349.xml"/><Relationship Id="rId10" Type="http://schemas.openxmlformats.org/officeDocument/2006/relationships/tags" Target="../tags/tag348.xml"/><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359.xml"/><Relationship Id="rId8" Type="http://schemas.openxmlformats.org/officeDocument/2006/relationships/tags" Target="../tags/tag358.xml"/><Relationship Id="rId7" Type="http://schemas.openxmlformats.org/officeDocument/2006/relationships/tags" Target="../tags/tag357.xml"/><Relationship Id="rId6" Type="http://schemas.openxmlformats.org/officeDocument/2006/relationships/tags" Target="../tags/tag356.xml"/><Relationship Id="rId5" Type="http://schemas.openxmlformats.org/officeDocument/2006/relationships/tags" Target="../tags/tag355.xml"/><Relationship Id="rId4" Type="http://schemas.openxmlformats.org/officeDocument/2006/relationships/tags" Target="../tags/tag354.xml"/><Relationship Id="rId3" Type="http://schemas.openxmlformats.org/officeDocument/2006/relationships/tags" Target="../tags/tag353.xml"/><Relationship Id="rId2" Type="http://schemas.openxmlformats.org/officeDocument/2006/relationships/tags" Target="../tags/tag352.xml"/><Relationship Id="rId13" Type="http://schemas.openxmlformats.org/officeDocument/2006/relationships/tags" Target="../tags/tag363.xml"/><Relationship Id="rId12" Type="http://schemas.openxmlformats.org/officeDocument/2006/relationships/tags" Target="../tags/tag362.xml"/><Relationship Id="rId11" Type="http://schemas.openxmlformats.org/officeDocument/2006/relationships/tags" Target="../tags/tag361.xml"/><Relationship Id="rId10" Type="http://schemas.openxmlformats.org/officeDocument/2006/relationships/tags" Target="../tags/tag360.xml"/><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371.xml"/><Relationship Id="rId8" Type="http://schemas.openxmlformats.org/officeDocument/2006/relationships/tags" Target="../tags/tag370.xml"/><Relationship Id="rId7" Type="http://schemas.openxmlformats.org/officeDocument/2006/relationships/tags" Target="../tags/tag369.xml"/><Relationship Id="rId6" Type="http://schemas.openxmlformats.org/officeDocument/2006/relationships/tags" Target="../tags/tag368.xml"/><Relationship Id="rId5" Type="http://schemas.openxmlformats.org/officeDocument/2006/relationships/tags" Target="../tags/tag367.xml"/><Relationship Id="rId4" Type="http://schemas.openxmlformats.org/officeDocument/2006/relationships/tags" Target="../tags/tag366.xml"/><Relationship Id="rId3" Type="http://schemas.openxmlformats.org/officeDocument/2006/relationships/tags" Target="../tags/tag365.xml"/><Relationship Id="rId2" Type="http://schemas.openxmlformats.org/officeDocument/2006/relationships/tags" Target="../tags/tag364.xml"/><Relationship Id="rId13" Type="http://schemas.openxmlformats.org/officeDocument/2006/relationships/tags" Target="../tags/tag375.xml"/><Relationship Id="rId12" Type="http://schemas.openxmlformats.org/officeDocument/2006/relationships/tags" Target="../tags/tag374.xml"/><Relationship Id="rId11" Type="http://schemas.openxmlformats.org/officeDocument/2006/relationships/tags" Target="../tags/tag373.xml"/><Relationship Id="rId10" Type="http://schemas.openxmlformats.org/officeDocument/2006/relationships/tags" Target="../tags/tag372.xml"/><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383.xml"/><Relationship Id="rId8" Type="http://schemas.openxmlformats.org/officeDocument/2006/relationships/tags" Target="../tags/tag382.xml"/><Relationship Id="rId7" Type="http://schemas.openxmlformats.org/officeDocument/2006/relationships/tags" Target="../tags/tag381.xml"/><Relationship Id="rId6" Type="http://schemas.openxmlformats.org/officeDocument/2006/relationships/tags" Target="../tags/tag380.xml"/><Relationship Id="rId5" Type="http://schemas.openxmlformats.org/officeDocument/2006/relationships/tags" Target="../tags/tag379.xml"/><Relationship Id="rId4" Type="http://schemas.openxmlformats.org/officeDocument/2006/relationships/tags" Target="../tags/tag378.xml"/><Relationship Id="rId3" Type="http://schemas.openxmlformats.org/officeDocument/2006/relationships/tags" Target="../tags/tag377.xml"/><Relationship Id="rId2" Type="http://schemas.openxmlformats.org/officeDocument/2006/relationships/tags" Target="../tags/tag376.xml"/><Relationship Id="rId14" Type="http://schemas.openxmlformats.org/officeDocument/2006/relationships/tags" Target="../tags/tag388.xml"/><Relationship Id="rId13" Type="http://schemas.openxmlformats.org/officeDocument/2006/relationships/tags" Target="../tags/tag387.xml"/><Relationship Id="rId12" Type="http://schemas.openxmlformats.org/officeDocument/2006/relationships/tags" Target="../tags/tag386.xml"/><Relationship Id="rId11" Type="http://schemas.openxmlformats.org/officeDocument/2006/relationships/tags" Target="../tags/tag385.xml"/><Relationship Id="rId10" Type="http://schemas.openxmlformats.org/officeDocument/2006/relationships/tags" Target="../tags/tag384.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396.xml"/><Relationship Id="rId8" Type="http://schemas.openxmlformats.org/officeDocument/2006/relationships/tags" Target="../tags/tag395.xml"/><Relationship Id="rId7" Type="http://schemas.openxmlformats.org/officeDocument/2006/relationships/tags" Target="../tags/tag394.xml"/><Relationship Id="rId6" Type="http://schemas.openxmlformats.org/officeDocument/2006/relationships/tags" Target="../tags/tag393.xml"/><Relationship Id="rId5" Type="http://schemas.openxmlformats.org/officeDocument/2006/relationships/tags" Target="../tags/tag392.xml"/><Relationship Id="rId4" Type="http://schemas.openxmlformats.org/officeDocument/2006/relationships/tags" Target="../tags/tag391.xml"/><Relationship Id="rId3" Type="http://schemas.openxmlformats.org/officeDocument/2006/relationships/tags" Target="../tags/tag390.xml"/><Relationship Id="rId2" Type="http://schemas.openxmlformats.org/officeDocument/2006/relationships/tags" Target="../tags/tag389.xml"/><Relationship Id="rId15" Type="http://schemas.openxmlformats.org/officeDocument/2006/relationships/tags" Target="../tags/tag402.xml"/><Relationship Id="rId14" Type="http://schemas.openxmlformats.org/officeDocument/2006/relationships/tags" Target="../tags/tag401.xml"/><Relationship Id="rId13" Type="http://schemas.openxmlformats.org/officeDocument/2006/relationships/tags" Target="../tags/tag400.xml"/><Relationship Id="rId12" Type="http://schemas.openxmlformats.org/officeDocument/2006/relationships/tags" Target="../tags/tag399.xml"/><Relationship Id="rId11" Type="http://schemas.openxmlformats.org/officeDocument/2006/relationships/tags" Target="../tags/tag398.xml"/><Relationship Id="rId10" Type="http://schemas.openxmlformats.org/officeDocument/2006/relationships/tags" Target="../tags/tag397.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2" Type="http://schemas.openxmlformats.org/officeDocument/2006/relationships/tags" Target="../tags/tag49.xml"/><Relationship Id="rId11" Type="http://schemas.openxmlformats.org/officeDocument/2006/relationships/tags" Target="../tags/tag48.xml"/><Relationship Id="rId10" Type="http://schemas.openxmlformats.org/officeDocument/2006/relationships/tags" Target="../tags/tag47.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4" Type="http://schemas.openxmlformats.org/officeDocument/2006/relationships/tags" Target="../tags/tag62.xml"/><Relationship Id="rId13" Type="http://schemas.openxmlformats.org/officeDocument/2006/relationships/tags" Target="../tags/tag61.xml"/><Relationship Id="rId12" Type="http://schemas.openxmlformats.org/officeDocument/2006/relationships/tags" Target="../tags/tag60.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1" Type="http://schemas.openxmlformats.org/officeDocument/2006/relationships/tags" Target="../tags/tag94.xml"/><Relationship Id="rId10" Type="http://schemas.openxmlformats.org/officeDocument/2006/relationships/tags" Target="../tags/tag9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595225" y="4003106"/>
            <a:ext cx="7025026" cy="427312"/>
          </a:xfrm>
        </p:spPr>
        <p:txBody>
          <a:bodyPr anchor="t">
            <a:normAutofit/>
          </a:bodyPr>
          <a:lstStyle>
            <a:lvl1pPr marL="0" indent="0" algn="l">
              <a:buNone/>
              <a:defRPr sz="1800" spc="600" baseline="0">
                <a:solidFill>
                  <a:schemeClr val="tx1">
                    <a:lumMod val="75000"/>
                    <a:lumOff val="2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614274" y="2434312"/>
            <a:ext cx="7134337" cy="1414507"/>
          </a:xfrm>
        </p:spPr>
        <p:txBody>
          <a:bodyPr anchor="b">
            <a:normAutofit/>
          </a:bodyPr>
          <a:lstStyle>
            <a:lvl1pPr algn="l">
              <a:defRPr sz="80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614274" y="4603557"/>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614274" y="5013123"/>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
        <p:nvSpPr>
          <p:cNvPr id="14" name="矩形 13"/>
          <p:cNvSpPr/>
          <p:nvPr userDrawn="1">
            <p:custDataLst>
              <p:tags r:id="rId17"/>
            </p:custDataLst>
          </p:nvPr>
        </p:nvSpPr>
        <p:spPr>
          <a:xfrm flipV="1">
            <a:off x="2695051" y="3844743"/>
            <a:ext cx="933521" cy="667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userDrawn="1">
            <p:custDataLst>
              <p:tags r:id="rId18"/>
            </p:custDataLst>
          </p:nvPr>
        </p:nvCxnSpPr>
        <p:spPr>
          <a:xfrm>
            <a:off x="3625397" y="3902856"/>
            <a:ext cx="523811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3"/>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flipH="1">
            <a:off x="421640" y="45408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6"/>
            </p:custDataLst>
          </p:nvPr>
        </p:nvSpPr>
        <p:spPr>
          <a:xfrm flipH="1">
            <a:off x="-3175" y="43319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7"/>
            </p:custDataLst>
          </p:nvPr>
        </p:nvSpPr>
        <p:spPr>
          <a:xfrm flipH="1">
            <a:off x="2513330" y="45408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8"/>
            </p:custDataLst>
          </p:nvPr>
        </p:nvSpPr>
        <p:spPr>
          <a:xfrm flipH="1">
            <a:off x="3625850" y="63404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9"/>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0"/>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1"/>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2"/>
            </p:custDataLst>
          </p:nvPr>
        </p:nvSpPr>
        <p:spPr/>
        <p:txBody>
          <a:bodyPr/>
          <a:lstStyle/>
          <a:p>
            <a:endParaRPr lang="zh-CN" altLang="en-US" dirty="0"/>
          </a:p>
        </p:txBody>
      </p:sp>
      <p:sp>
        <p:nvSpPr>
          <p:cNvPr id="17" name="灯片编号占位符 16"/>
          <p:cNvSpPr>
            <a:spLocks noGrp="1"/>
          </p:cNvSpPr>
          <p:nvPr>
            <p:ph type="sldNum" sz="quarter" idx="21"/>
            <p:custDataLst>
              <p:tags r:id="rId13"/>
            </p:custDataLst>
          </p:nvPr>
        </p:nvSpPr>
        <p:spPr/>
        <p:txBody>
          <a:bodyPr/>
          <a:lstStyle/>
          <a:p>
            <a:fld id="{49AE70B2-8BF9-45C0-BB95-33D1B9D3A854}" type="slidenum">
              <a:rPr lang="zh-CN" altLang="en-US" smtClean="0"/>
            </a:fld>
            <a:endParaRPr lang="zh-CN" altLang="en-US" dirty="0"/>
          </a:p>
        </p:txBody>
      </p:sp>
      <p:sp>
        <p:nvSpPr>
          <p:cNvPr id="13" name="标题 1"/>
          <p:cNvSpPr>
            <a:spLocks noGrp="1"/>
          </p:cNvSpPr>
          <p:nvPr>
            <p:ph type="ctrTitle" hasCustomPrompt="1"/>
            <p:custDataLst>
              <p:tags r:id="rId14"/>
            </p:custDataLst>
          </p:nvPr>
        </p:nvSpPr>
        <p:spPr>
          <a:xfrm>
            <a:off x="4883456" y="2408693"/>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15" name="文本占位符 14"/>
          <p:cNvSpPr>
            <a:spLocks noGrp="1"/>
          </p:cNvSpPr>
          <p:nvPr>
            <p:ph type="body" sz="quarter" idx="22" hasCustomPrompt="1"/>
            <p:custDataLst>
              <p:tags r:id="rId15"/>
            </p:custDataLst>
          </p:nvPr>
        </p:nvSpPr>
        <p:spPr>
          <a:xfrm>
            <a:off x="4882831" y="4331970"/>
            <a:ext cx="5968684" cy="331057"/>
          </a:xfrm>
        </p:spPr>
        <p:txBody>
          <a:bodyPr>
            <a:noAutofit/>
          </a:bodyPr>
          <a:lstStyle>
            <a:lvl1pPr marL="0" indent="0" algn="ctr">
              <a:buNone/>
              <a:defRPr sz="2000" spc="600" baseline="0">
                <a:solidFill>
                  <a:schemeClr val="tx1">
                    <a:lumMod val="75000"/>
                    <a:lumOff val="25000"/>
                  </a:schemeClr>
                </a:solidFill>
              </a:defRPr>
            </a:lvl1pPr>
          </a:lstStyle>
          <a:p>
            <a:pPr lvl="0"/>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0"/>
            <a:ext cx="10852237"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74146" y="67674"/>
            <a:ext cx="11843708" cy="6722652"/>
            <a:chOff x="174146" y="67674"/>
            <a:chExt cx="11843708" cy="6722652"/>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userDrawn="1">
              <p:custDataLst>
                <p:tags r:id="rId5"/>
              </p:custDataLst>
            </p:nvPr>
          </p:nvSpPr>
          <p:spPr>
            <a:xfrm rot="18562903">
              <a:off x="11424317" y="6196789"/>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grpSp>
        <p:nvGrpSpPr>
          <p:cNvPr id="14" name="组合 13"/>
          <p:cNvGrpSpPr/>
          <p:nvPr userDrawn="1">
            <p:custDataLst>
              <p:tags r:id="rId3"/>
            </p:custDataLst>
          </p:nvPr>
        </p:nvGrpSpPr>
        <p:grpSpPr>
          <a:xfrm>
            <a:off x="69071" y="-240753"/>
            <a:ext cx="12270521" cy="7403643"/>
            <a:chOff x="69071" y="-240753"/>
            <a:chExt cx="12270521" cy="7403643"/>
          </a:xfrm>
        </p:grpSpPr>
        <p:sp>
          <p:nvSpPr>
            <p:cNvPr id="15" name="任意多边形: 形状 14"/>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等腰三角形 15"/>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9" name="组合 18"/>
          <p:cNvGrpSpPr/>
          <p:nvPr userDrawn="1">
            <p:custDataLst>
              <p:tags r:id="rId3"/>
            </p:custDataLst>
          </p:nvPr>
        </p:nvGrpSpPr>
        <p:grpSpPr>
          <a:xfrm>
            <a:off x="69071" y="-240753"/>
            <a:ext cx="12270521" cy="7403643"/>
            <a:chOff x="69071" y="-240753"/>
            <a:chExt cx="12270521" cy="7403643"/>
          </a:xfrm>
        </p:grpSpPr>
        <p:sp>
          <p:nvSpPr>
            <p:cNvPr id="20" name="任意多边形: 形状 19"/>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8" name="组合 17"/>
          <p:cNvGrpSpPr/>
          <p:nvPr userDrawn="1">
            <p:custDataLst>
              <p:tags r:id="rId3"/>
            </p:custDataLst>
          </p:nvPr>
        </p:nvGrpSpPr>
        <p:grpSpPr>
          <a:xfrm>
            <a:off x="69071" y="-240753"/>
            <a:ext cx="12270521" cy="7403643"/>
            <a:chOff x="69071" y="-240753"/>
            <a:chExt cx="12270521" cy="7403643"/>
          </a:xfrm>
        </p:grpSpPr>
        <p:sp>
          <p:nvSpPr>
            <p:cNvPr id="19" name="任意多边形: 形状 18"/>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等腰三角形 19"/>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74146" y="67674"/>
            <a:ext cx="12165446" cy="7095216"/>
            <a:chOff x="174146" y="67674"/>
            <a:chExt cx="12165446" cy="7095216"/>
          </a:xfrm>
        </p:grpSpPr>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grpSp>
        <p:nvGrpSpPr>
          <p:cNvPr id="26" name="组合 25"/>
          <p:cNvGrpSpPr/>
          <p:nvPr userDrawn="1">
            <p:custDataLst>
              <p:tags r:id="rId2"/>
            </p:custDataLst>
          </p:nvPr>
        </p:nvGrpSpPr>
        <p:grpSpPr>
          <a:xfrm>
            <a:off x="1390141" y="538489"/>
            <a:ext cx="10669954" cy="7083249"/>
            <a:chOff x="1390141" y="538489"/>
            <a:chExt cx="10669954" cy="7083249"/>
          </a:xfrm>
        </p:grpSpPr>
        <p:sp>
          <p:nvSpPr>
            <p:cNvPr id="24" name="任意多边形: 形状 23"/>
            <p:cNvSpPr/>
            <p:nvPr userDrawn="1">
              <p:custDataLst>
                <p:tags r:id="rId3"/>
              </p:custDataLst>
            </p:nvPr>
          </p:nvSpPr>
          <p:spPr>
            <a:xfrm rot="20327538">
              <a:off x="9598362" y="3430239"/>
              <a:ext cx="2461733" cy="3603894"/>
            </a:xfrm>
            <a:custGeom>
              <a:avLst/>
              <a:gdLst>
                <a:gd name="connsiteX0" fmla="*/ 1379554 w 2461733"/>
                <a:gd name="connsiteY0" fmla="*/ 0 h 3603894"/>
                <a:gd name="connsiteX1" fmla="*/ 2461733 w 2461733"/>
                <a:gd name="connsiteY1" fmla="*/ 2406866 h 3603894"/>
                <a:gd name="connsiteX2" fmla="*/ 1997251 w 2461733"/>
                <a:gd name="connsiteY2" fmla="*/ 3603894 h 3603894"/>
                <a:gd name="connsiteX3" fmla="*/ 1380408 w 2461733"/>
                <a:gd name="connsiteY3" fmla="*/ 3603894 h 3603894"/>
                <a:gd name="connsiteX4" fmla="*/ 0 w 2461733"/>
                <a:gd name="connsiteY4" fmla="*/ 3068256 h 3603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733" h="3603894">
                  <a:moveTo>
                    <a:pt x="1379554" y="0"/>
                  </a:moveTo>
                  <a:lnTo>
                    <a:pt x="2461733" y="2406866"/>
                  </a:lnTo>
                  <a:lnTo>
                    <a:pt x="1997251" y="3603894"/>
                  </a:lnTo>
                  <a:lnTo>
                    <a:pt x="1380408" y="3603894"/>
                  </a:lnTo>
                  <a:lnTo>
                    <a:pt x="0" y="3068256"/>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4"/>
              </p:custDataLst>
            </p:nvPr>
          </p:nvSpPr>
          <p:spPr>
            <a:xfrm rot="3843558">
              <a:off x="3611662" y="1074388"/>
              <a:ext cx="5196909" cy="7897792"/>
            </a:xfrm>
            <a:custGeom>
              <a:avLst/>
              <a:gdLst>
                <a:gd name="connsiteX0" fmla="*/ 5196908 w 5196909"/>
                <a:gd name="connsiteY0" fmla="*/ 7897792 h 7897792"/>
                <a:gd name="connsiteX1" fmla="*/ 5196909 w 5196909"/>
                <a:gd name="connsiteY1" fmla="*/ 7897790 h 7897792"/>
                <a:gd name="connsiteX2" fmla="*/ 5196909 w 5196909"/>
                <a:gd name="connsiteY2" fmla="*/ 7897792 h 7897792"/>
                <a:gd name="connsiteX3" fmla="*/ 2598455 w 5196909"/>
                <a:gd name="connsiteY3" fmla="*/ 0 h 7897792"/>
                <a:gd name="connsiteX4" fmla="*/ 4196670 w 5196909"/>
                <a:gd name="connsiteY4" fmla="*/ 4857646 h 7897792"/>
                <a:gd name="connsiteX5" fmla="*/ 2717785 w 5196909"/>
                <a:gd name="connsiteY5" fmla="*/ 7897792 h 7897792"/>
                <a:gd name="connsiteX6" fmla="*/ 0 w 5196909"/>
                <a:gd name="connsiteY6" fmla="*/ 7897792 h 78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6909" h="7897792">
                  <a:moveTo>
                    <a:pt x="5196908" y="7897792"/>
                  </a:moveTo>
                  <a:lnTo>
                    <a:pt x="5196909" y="7897790"/>
                  </a:lnTo>
                  <a:lnTo>
                    <a:pt x="5196909" y="7897792"/>
                  </a:lnTo>
                  <a:close/>
                  <a:moveTo>
                    <a:pt x="2598455" y="0"/>
                  </a:moveTo>
                  <a:lnTo>
                    <a:pt x="4196670" y="4857646"/>
                  </a:lnTo>
                  <a:lnTo>
                    <a:pt x="2717785" y="7897792"/>
                  </a:lnTo>
                  <a:lnTo>
                    <a:pt x="0" y="7897792"/>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等腰三角形 13"/>
            <p:cNvSpPr/>
            <p:nvPr userDrawn="1">
              <p:custDataLst>
                <p:tags r:id="rId5"/>
              </p:custDataLst>
            </p:nvPr>
          </p:nvSpPr>
          <p:spPr>
            <a:xfrm rot="12622615">
              <a:off x="1390141" y="704847"/>
              <a:ext cx="3191281" cy="3548851"/>
            </a:xfrm>
            <a:prstGeom prst="triangle">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6"/>
              </p:custDataLst>
            </p:nvPr>
          </p:nvSpPr>
          <p:spPr>
            <a:xfrm rot="14809432">
              <a:off x="6325376" y="-1657194"/>
              <a:ext cx="3097954" cy="7489319"/>
            </a:xfrm>
            <a:custGeom>
              <a:avLst/>
              <a:gdLst>
                <a:gd name="connsiteX0" fmla="*/ 3097954 w 3097954"/>
                <a:gd name="connsiteY0" fmla="*/ 5457090 h 7489319"/>
                <a:gd name="connsiteX1" fmla="*/ 2227941 w 3097954"/>
                <a:gd name="connsiteY1" fmla="*/ 7489318 h 7489319"/>
                <a:gd name="connsiteX2" fmla="*/ 0 w 3097954"/>
                <a:gd name="connsiteY2" fmla="*/ 7489319 h 7489319"/>
                <a:gd name="connsiteX3" fmla="*/ 1792124 w 3097954"/>
                <a:gd name="connsiteY3" fmla="*/ 0 h 7489319"/>
              </a:gdLst>
              <a:ahLst/>
              <a:cxnLst>
                <a:cxn ang="0">
                  <a:pos x="connsiteX0" y="connsiteY0"/>
                </a:cxn>
                <a:cxn ang="0">
                  <a:pos x="connsiteX1" y="connsiteY1"/>
                </a:cxn>
                <a:cxn ang="0">
                  <a:pos x="connsiteX2" y="connsiteY2"/>
                </a:cxn>
                <a:cxn ang="0">
                  <a:pos x="connsiteX3" y="connsiteY3"/>
                </a:cxn>
              </a:cxnLst>
              <a:rect l="l" t="t" r="r" b="b"/>
              <a:pathLst>
                <a:path w="3097954" h="7489319">
                  <a:moveTo>
                    <a:pt x="3097954" y="5457090"/>
                  </a:moveTo>
                  <a:lnTo>
                    <a:pt x="2227941" y="7489318"/>
                  </a:lnTo>
                  <a:lnTo>
                    <a:pt x="0" y="7489319"/>
                  </a:lnTo>
                  <a:lnTo>
                    <a:pt x="1792124"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0" name="矩形 9"/>
          <p:cNvSpPr/>
          <p:nvPr userDrawn="1">
            <p:custDataLst>
              <p:tags r:id="rId7"/>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7" name="组合 26"/>
          <p:cNvGrpSpPr/>
          <p:nvPr userDrawn="1">
            <p:custDataLst>
              <p:tags r:id="rId8"/>
            </p:custDataLst>
          </p:nvPr>
        </p:nvGrpSpPr>
        <p:grpSpPr>
          <a:xfrm>
            <a:off x="495523" y="432015"/>
            <a:ext cx="11437836" cy="5868198"/>
            <a:chOff x="495523" y="432015"/>
            <a:chExt cx="11437836" cy="5868198"/>
          </a:xfrm>
        </p:grpSpPr>
        <p:sp>
          <p:nvSpPr>
            <p:cNvPr id="19" name="等腰三角形 18"/>
            <p:cNvSpPr/>
            <p:nvPr userDrawn="1">
              <p:custDataLst>
                <p:tags r:id="rId9"/>
              </p:custDataLst>
            </p:nvPr>
          </p:nvSpPr>
          <p:spPr>
            <a:xfrm rot="20116463">
              <a:off x="10890894" y="535299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等腰三角形 14"/>
            <p:cNvSpPr/>
            <p:nvPr userDrawn="1">
              <p:custDataLst>
                <p:tags r:id="rId10"/>
              </p:custDataLst>
            </p:nvPr>
          </p:nvSpPr>
          <p:spPr>
            <a:xfrm rot="9316463">
              <a:off x="495523" y="43201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userDrawn="1">
            <p:ph type="title" hasCustomPrompt="1"/>
            <p:custDataLst>
              <p:tags r:id="rId11"/>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3"/>
            </p:custDataLst>
          </p:nvPr>
        </p:nvSpPr>
        <p:spPr/>
        <p:txBody>
          <a:bodyPr/>
          <a:lstStyle/>
          <a:p>
            <a:endParaRPr lang="zh-CN" altLang="en-US" dirty="0"/>
          </a:p>
        </p:txBody>
      </p:sp>
      <p:sp>
        <p:nvSpPr>
          <p:cNvPr id="5" name="灯片编号占位符 4"/>
          <p:cNvSpPr>
            <a:spLocks noGrp="1"/>
          </p:cNvSpPr>
          <p:nvPr userDrawn="1">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5"/>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595225" y="4003106"/>
            <a:ext cx="7025026" cy="427312"/>
          </a:xfrm>
        </p:spPr>
        <p:txBody>
          <a:bodyPr anchor="t">
            <a:normAutofit/>
          </a:bodyPr>
          <a:lstStyle>
            <a:lvl1pPr marL="0" indent="0" algn="l">
              <a:buNone/>
              <a:defRPr sz="1800" spc="600" baseline="0">
                <a:solidFill>
                  <a:schemeClr val="tx1">
                    <a:lumMod val="75000"/>
                    <a:lumOff val="2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614274" y="2434312"/>
            <a:ext cx="7134337" cy="1414507"/>
          </a:xfrm>
        </p:spPr>
        <p:txBody>
          <a:bodyPr anchor="b">
            <a:normAutofit/>
          </a:bodyPr>
          <a:lstStyle>
            <a:lvl1pPr algn="l">
              <a:defRPr sz="80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614274" y="4603557"/>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614274" y="5013123"/>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
        <p:nvSpPr>
          <p:cNvPr id="14" name="矩形 13"/>
          <p:cNvSpPr/>
          <p:nvPr userDrawn="1">
            <p:custDataLst>
              <p:tags r:id="rId17"/>
            </p:custDataLst>
          </p:nvPr>
        </p:nvSpPr>
        <p:spPr>
          <a:xfrm flipV="1">
            <a:off x="2695051" y="3844743"/>
            <a:ext cx="933521" cy="667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userDrawn="1">
            <p:custDataLst>
              <p:tags r:id="rId18"/>
            </p:custDataLst>
          </p:nvPr>
        </p:nvCxnSpPr>
        <p:spPr>
          <a:xfrm>
            <a:off x="3625397" y="3902856"/>
            <a:ext cx="523811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69071" y="-240753"/>
            <a:ext cx="12270521" cy="7403643"/>
            <a:chOff x="69071" y="-240753"/>
            <a:chExt cx="12270521" cy="7403643"/>
          </a:xfrm>
        </p:grpSpPr>
        <p:sp>
          <p:nvSpPr>
            <p:cNvPr id="15" name="任意多边形: 形状 14"/>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等腰三角形 12"/>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任意多边形: 形状 15"/>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userDrawn="1">
            <p:ph type="title"/>
            <p:custDataLst>
              <p:tags r:id="rId7"/>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userDrawn="1">
            <p:ph idx="1"/>
            <p:custDataLst>
              <p:tags r:id="rId8"/>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userDrawn="1">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userDrawn="1">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userDrawn="1">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69071" y="-240753"/>
            <a:ext cx="12270521" cy="7403643"/>
            <a:chOff x="69071" y="-240753"/>
            <a:chExt cx="12270521" cy="7403643"/>
          </a:xfrm>
        </p:grpSpPr>
        <p:sp>
          <p:nvSpPr>
            <p:cNvPr id="15" name="任意多边形: 形状 14"/>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等腰三角形 12"/>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任意多边形: 形状 15"/>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userDrawn="1">
            <p:ph type="title"/>
            <p:custDataLst>
              <p:tags r:id="rId7"/>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userDrawn="1">
            <p:ph idx="1"/>
            <p:custDataLst>
              <p:tags r:id="rId8"/>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userDrawn="1">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userDrawn="1">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userDrawn="1">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1pPr>
            <a:lvl2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2pPr>
            <a:lvl3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3pPr>
            <a:lvl4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4pPr>
            <a:lvl5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69071" y="-240753"/>
            <a:ext cx="12270521" cy="7403643"/>
            <a:chOff x="69071" y="-240753"/>
            <a:chExt cx="12270521" cy="7403643"/>
          </a:xfrm>
        </p:grpSpPr>
        <p:sp>
          <p:nvSpPr>
            <p:cNvPr id="20" name="任意多边形: 形状 19"/>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1517301" y="443230"/>
            <a:ext cx="10004818"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竖排标题 1"/>
          <p:cNvSpPr>
            <a:spLocks noGrp="1"/>
          </p:cNvSpPr>
          <p:nvPr>
            <p:ph type="title" orient="vert"/>
            <p:custDataLst>
              <p:tags r:id="rId7"/>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3"/>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flipH="1">
            <a:off x="421640" y="45408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6"/>
            </p:custDataLst>
          </p:nvPr>
        </p:nvSpPr>
        <p:spPr>
          <a:xfrm flipH="1">
            <a:off x="-3175" y="43319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7"/>
            </p:custDataLst>
          </p:nvPr>
        </p:nvSpPr>
        <p:spPr>
          <a:xfrm flipH="1">
            <a:off x="2513330" y="45408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8"/>
            </p:custDataLst>
          </p:nvPr>
        </p:nvSpPr>
        <p:spPr>
          <a:xfrm flipH="1">
            <a:off x="3625850" y="63404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9"/>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0"/>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1"/>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2"/>
            </p:custDataLst>
          </p:nvPr>
        </p:nvSpPr>
        <p:spPr/>
        <p:txBody>
          <a:bodyPr/>
          <a:lstStyle/>
          <a:p>
            <a:endParaRPr lang="zh-CN" altLang="en-US" dirty="0"/>
          </a:p>
        </p:txBody>
      </p:sp>
      <p:sp>
        <p:nvSpPr>
          <p:cNvPr id="17" name="灯片编号占位符 16"/>
          <p:cNvSpPr>
            <a:spLocks noGrp="1"/>
          </p:cNvSpPr>
          <p:nvPr>
            <p:ph type="sldNum" sz="quarter" idx="21"/>
            <p:custDataLst>
              <p:tags r:id="rId13"/>
            </p:custDataLst>
          </p:nvPr>
        </p:nvSpPr>
        <p:spPr/>
        <p:txBody>
          <a:bodyPr/>
          <a:lstStyle/>
          <a:p>
            <a:fld id="{49AE70B2-8BF9-45C0-BB95-33D1B9D3A854}" type="slidenum">
              <a:rPr lang="zh-CN" altLang="en-US" smtClean="0"/>
            </a:fld>
            <a:endParaRPr lang="zh-CN" altLang="en-US" dirty="0"/>
          </a:p>
        </p:txBody>
      </p:sp>
      <p:sp>
        <p:nvSpPr>
          <p:cNvPr id="13" name="标题 1"/>
          <p:cNvSpPr>
            <a:spLocks noGrp="1"/>
          </p:cNvSpPr>
          <p:nvPr>
            <p:ph type="ctrTitle" hasCustomPrompt="1"/>
            <p:custDataLst>
              <p:tags r:id="rId14"/>
            </p:custDataLst>
          </p:nvPr>
        </p:nvSpPr>
        <p:spPr>
          <a:xfrm>
            <a:off x="4883456" y="2408693"/>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15" name="文本占位符 14"/>
          <p:cNvSpPr>
            <a:spLocks noGrp="1"/>
          </p:cNvSpPr>
          <p:nvPr>
            <p:ph type="body" sz="quarter" idx="22" hasCustomPrompt="1"/>
            <p:custDataLst>
              <p:tags r:id="rId15"/>
            </p:custDataLst>
          </p:nvPr>
        </p:nvSpPr>
        <p:spPr>
          <a:xfrm>
            <a:off x="4882831" y="4331970"/>
            <a:ext cx="5968684" cy="331057"/>
          </a:xfrm>
        </p:spPr>
        <p:txBody>
          <a:bodyPr>
            <a:noAutofit/>
          </a:bodyPr>
          <a:lstStyle>
            <a:lvl1pPr marL="0" indent="0" algn="ctr">
              <a:buNone/>
              <a:defRPr sz="2000" spc="600" baseline="0">
                <a:solidFill>
                  <a:schemeClr val="tx1">
                    <a:lumMod val="75000"/>
                    <a:lumOff val="25000"/>
                  </a:schemeClr>
                </a:solidFill>
              </a:defRPr>
            </a:lvl1pPr>
          </a:lstStyle>
          <a:p>
            <a:pPr lvl="0"/>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0"/>
            <a:ext cx="10852237"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74146" y="67674"/>
            <a:ext cx="11843708" cy="6722652"/>
            <a:chOff x="174146" y="67674"/>
            <a:chExt cx="11843708" cy="6722652"/>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userDrawn="1">
              <p:custDataLst>
                <p:tags r:id="rId5"/>
              </p:custDataLst>
            </p:nvPr>
          </p:nvSpPr>
          <p:spPr>
            <a:xfrm rot="18562903">
              <a:off x="11424317" y="6196789"/>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grpSp>
        <p:nvGrpSpPr>
          <p:cNvPr id="14" name="组合 13"/>
          <p:cNvGrpSpPr/>
          <p:nvPr userDrawn="1">
            <p:custDataLst>
              <p:tags r:id="rId3"/>
            </p:custDataLst>
          </p:nvPr>
        </p:nvGrpSpPr>
        <p:grpSpPr>
          <a:xfrm>
            <a:off x="69071" y="-240753"/>
            <a:ext cx="12270521" cy="7403643"/>
            <a:chOff x="69071" y="-240753"/>
            <a:chExt cx="12270521" cy="7403643"/>
          </a:xfrm>
        </p:grpSpPr>
        <p:sp>
          <p:nvSpPr>
            <p:cNvPr id="15" name="任意多边形: 形状 14"/>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等腰三角形 15"/>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9" name="组合 18"/>
          <p:cNvGrpSpPr/>
          <p:nvPr userDrawn="1">
            <p:custDataLst>
              <p:tags r:id="rId3"/>
            </p:custDataLst>
          </p:nvPr>
        </p:nvGrpSpPr>
        <p:grpSpPr>
          <a:xfrm>
            <a:off x="69071" y="-240753"/>
            <a:ext cx="12270521" cy="7403643"/>
            <a:chOff x="69071" y="-240753"/>
            <a:chExt cx="12270521" cy="7403643"/>
          </a:xfrm>
        </p:grpSpPr>
        <p:sp>
          <p:nvSpPr>
            <p:cNvPr id="20" name="任意多边形: 形状 19"/>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8" name="组合 17"/>
          <p:cNvGrpSpPr/>
          <p:nvPr userDrawn="1">
            <p:custDataLst>
              <p:tags r:id="rId3"/>
            </p:custDataLst>
          </p:nvPr>
        </p:nvGrpSpPr>
        <p:grpSpPr>
          <a:xfrm>
            <a:off x="69071" y="-240753"/>
            <a:ext cx="12270521" cy="7403643"/>
            <a:chOff x="69071" y="-240753"/>
            <a:chExt cx="12270521" cy="7403643"/>
          </a:xfrm>
        </p:grpSpPr>
        <p:sp>
          <p:nvSpPr>
            <p:cNvPr id="19" name="任意多边形: 形状 18"/>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等腰三角形 19"/>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74146" y="67674"/>
            <a:ext cx="12165446" cy="7095216"/>
            <a:chOff x="174146" y="67674"/>
            <a:chExt cx="12165446" cy="7095216"/>
          </a:xfrm>
        </p:grpSpPr>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grpSp>
        <p:nvGrpSpPr>
          <p:cNvPr id="26" name="组合 25"/>
          <p:cNvGrpSpPr/>
          <p:nvPr userDrawn="1">
            <p:custDataLst>
              <p:tags r:id="rId2"/>
            </p:custDataLst>
          </p:nvPr>
        </p:nvGrpSpPr>
        <p:grpSpPr>
          <a:xfrm>
            <a:off x="1390141" y="538489"/>
            <a:ext cx="10669954" cy="7083249"/>
            <a:chOff x="1390141" y="538489"/>
            <a:chExt cx="10669954" cy="7083249"/>
          </a:xfrm>
        </p:grpSpPr>
        <p:sp>
          <p:nvSpPr>
            <p:cNvPr id="24" name="任意多边形: 形状 23"/>
            <p:cNvSpPr/>
            <p:nvPr userDrawn="1">
              <p:custDataLst>
                <p:tags r:id="rId3"/>
              </p:custDataLst>
            </p:nvPr>
          </p:nvSpPr>
          <p:spPr>
            <a:xfrm rot="20327538">
              <a:off x="9598362" y="3430239"/>
              <a:ext cx="2461733" cy="3603894"/>
            </a:xfrm>
            <a:custGeom>
              <a:avLst/>
              <a:gdLst>
                <a:gd name="connsiteX0" fmla="*/ 1379554 w 2461733"/>
                <a:gd name="connsiteY0" fmla="*/ 0 h 3603894"/>
                <a:gd name="connsiteX1" fmla="*/ 2461733 w 2461733"/>
                <a:gd name="connsiteY1" fmla="*/ 2406866 h 3603894"/>
                <a:gd name="connsiteX2" fmla="*/ 1997251 w 2461733"/>
                <a:gd name="connsiteY2" fmla="*/ 3603894 h 3603894"/>
                <a:gd name="connsiteX3" fmla="*/ 1380408 w 2461733"/>
                <a:gd name="connsiteY3" fmla="*/ 3603894 h 3603894"/>
                <a:gd name="connsiteX4" fmla="*/ 0 w 2461733"/>
                <a:gd name="connsiteY4" fmla="*/ 3068256 h 3603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733" h="3603894">
                  <a:moveTo>
                    <a:pt x="1379554" y="0"/>
                  </a:moveTo>
                  <a:lnTo>
                    <a:pt x="2461733" y="2406866"/>
                  </a:lnTo>
                  <a:lnTo>
                    <a:pt x="1997251" y="3603894"/>
                  </a:lnTo>
                  <a:lnTo>
                    <a:pt x="1380408" y="3603894"/>
                  </a:lnTo>
                  <a:lnTo>
                    <a:pt x="0" y="3068256"/>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4"/>
              </p:custDataLst>
            </p:nvPr>
          </p:nvSpPr>
          <p:spPr>
            <a:xfrm rot="3843558">
              <a:off x="3611662" y="1074388"/>
              <a:ext cx="5196909" cy="7897792"/>
            </a:xfrm>
            <a:custGeom>
              <a:avLst/>
              <a:gdLst>
                <a:gd name="connsiteX0" fmla="*/ 5196908 w 5196909"/>
                <a:gd name="connsiteY0" fmla="*/ 7897792 h 7897792"/>
                <a:gd name="connsiteX1" fmla="*/ 5196909 w 5196909"/>
                <a:gd name="connsiteY1" fmla="*/ 7897790 h 7897792"/>
                <a:gd name="connsiteX2" fmla="*/ 5196909 w 5196909"/>
                <a:gd name="connsiteY2" fmla="*/ 7897792 h 7897792"/>
                <a:gd name="connsiteX3" fmla="*/ 2598455 w 5196909"/>
                <a:gd name="connsiteY3" fmla="*/ 0 h 7897792"/>
                <a:gd name="connsiteX4" fmla="*/ 4196670 w 5196909"/>
                <a:gd name="connsiteY4" fmla="*/ 4857646 h 7897792"/>
                <a:gd name="connsiteX5" fmla="*/ 2717785 w 5196909"/>
                <a:gd name="connsiteY5" fmla="*/ 7897792 h 7897792"/>
                <a:gd name="connsiteX6" fmla="*/ 0 w 5196909"/>
                <a:gd name="connsiteY6" fmla="*/ 7897792 h 78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6909" h="7897792">
                  <a:moveTo>
                    <a:pt x="5196908" y="7897792"/>
                  </a:moveTo>
                  <a:lnTo>
                    <a:pt x="5196909" y="7897790"/>
                  </a:lnTo>
                  <a:lnTo>
                    <a:pt x="5196909" y="7897792"/>
                  </a:lnTo>
                  <a:close/>
                  <a:moveTo>
                    <a:pt x="2598455" y="0"/>
                  </a:moveTo>
                  <a:lnTo>
                    <a:pt x="4196670" y="4857646"/>
                  </a:lnTo>
                  <a:lnTo>
                    <a:pt x="2717785" y="7897792"/>
                  </a:lnTo>
                  <a:lnTo>
                    <a:pt x="0" y="7897792"/>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等腰三角形 13"/>
            <p:cNvSpPr/>
            <p:nvPr userDrawn="1">
              <p:custDataLst>
                <p:tags r:id="rId5"/>
              </p:custDataLst>
            </p:nvPr>
          </p:nvSpPr>
          <p:spPr>
            <a:xfrm rot="12622615">
              <a:off x="1390141" y="704847"/>
              <a:ext cx="3191281" cy="3548851"/>
            </a:xfrm>
            <a:prstGeom prst="triangle">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6"/>
              </p:custDataLst>
            </p:nvPr>
          </p:nvSpPr>
          <p:spPr>
            <a:xfrm rot="14809432">
              <a:off x="6325376" y="-1657194"/>
              <a:ext cx="3097954" cy="7489319"/>
            </a:xfrm>
            <a:custGeom>
              <a:avLst/>
              <a:gdLst>
                <a:gd name="connsiteX0" fmla="*/ 3097954 w 3097954"/>
                <a:gd name="connsiteY0" fmla="*/ 5457090 h 7489319"/>
                <a:gd name="connsiteX1" fmla="*/ 2227941 w 3097954"/>
                <a:gd name="connsiteY1" fmla="*/ 7489318 h 7489319"/>
                <a:gd name="connsiteX2" fmla="*/ 0 w 3097954"/>
                <a:gd name="connsiteY2" fmla="*/ 7489319 h 7489319"/>
                <a:gd name="connsiteX3" fmla="*/ 1792124 w 3097954"/>
                <a:gd name="connsiteY3" fmla="*/ 0 h 7489319"/>
              </a:gdLst>
              <a:ahLst/>
              <a:cxnLst>
                <a:cxn ang="0">
                  <a:pos x="connsiteX0" y="connsiteY0"/>
                </a:cxn>
                <a:cxn ang="0">
                  <a:pos x="connsiteX1" y="connsiteY1"/>
                </a:cxn>
                <a:cxn ang="0">
                  <a:pos x="connsiteX2" y="connsiteY2"/>
                </a:cxn>
                <a:cxn ang="0">
                  <a:pos x="connsiteX3" y="connsiteY3"/>
                </a:cxn>
              </a:cxnLst>
              <a:rect l="l" t="t" r="r" b="b"/>
              <a:pathLst>
                <a:path w="3097954" h="7489319">
                  <a:moveTo>
                    <a:pt x="3097954" y="5457090"/>
                  </a:moveTo>
                  <a:lnTo>
                    <a:pt x="2227941" y="7489318"/>
                  </a:lnTo>
                  <a:lnTo>
                    <a:pt x="0" y="7489319"/>
                  </a:lnTo>
                  <a:lnTo>
                    <a:pt x="1792124"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0" name="矩形 9"/>
          <p:cNvSpPr/>
          <p:nvPr userDrawn="1">
            <p:custDataLst>
              <p:tags r:id="rId7"/>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7" name="组合 26"/>
          <p:cNvGrpSpPr/>
          <p:nvPr userDrawn="1">
            <p:custDataLst>
              <p:tags r:id="rId8"/>
            </p:custDataLst>
          </p:nvPr>
        </p:nvGrpSpPr>
        <p:grpSpPr>
          <a:xfrm>
            <a:off x="495523" y="432015"/>
            <a:ext cx="11437836" cy="5868198"/>
            <a:chOff x="495523" y="432015"/>
            <a:chExt cx="11437836" cy="5868198"/>
          </a:xfrm>
        </p:grpSpPr>
        <p:sp>
          <p:nvSpPr>
            <p:cNvPr id="19" name="等腰三角形 18"/>
            <p:cNvSpPr/>
            <p:nvPr userDrawn="1">
              <p:custDataLst>
                <p:tags r:id="rId9"/>
              </p:custDataLst>
            </p:nvPr>
          </p:nvSpPr>
          <p:spPr>
            <a:xfrm rot="20116463">
              <a:off x="10890894" y="535299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等腰三角形 14"/>
            <p:cNvSpPr/>
            <p:nvPr userDrawn="1">
              <p:custDataLst>
                <p:tags r:id="rId10"/>
              </p:custDataLst>
            </p:nvPr>
          </p:nvSpPr>
          <p:spPr>
            <a:xfrm rot="9316463">
              <a:off x="495523" y="43201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userDrawn="1">
            <p:ph type="title" hasCustomPrompt="1"/>
            <p:custDataLst>
              <p:tags r:id="rId11"/>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3"/>
            </p:custDataLst>
          </p:nvPr>
        </p:nvSpPr>
        <p:spPr/>
        <p:txBody>
          <a:bodyPr/>
          <a:lstStyle/>
          <a:p>
            <a:endParaRPr lang="zh-CN" altLang="en-US" dirty="0"/>
          </a:p>
        </p:txBody>
      </p:sp>
      <p:sp>
        <p:nvSpPr>
          <p:cNvPr id="5" name="灯片编号占位符 4"/>
          <p:cNvSpPr>
            <a:spLocks noGrp="1"/>
          </p:cNvSpPr>
          <p:nvPr userDrawn="1">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5"/>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1pPr>
            <a:lvl2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2pPr>
            <a:lvl3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3pPr>
            <a:lvl4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4pPr>
            <a:lvl5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69071" y="-240753"/>
            <a:ext cx="12270521" cy="7403643"/>
            <a:chOff x="69071" y="-240753"/>
            <a:chExt cx="12270521" cy="7403643"/>
          </a:xfrm>
        </p:grpSpPr>
        <p:sp>
          <p:nvSpPr>
            <p:cNvPr id="20" name="任意多边形: 形状 19"/>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1517301" y="443230"/>
            <a:ext cx="10004818"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竖排标题 1"/>
          <p:cNvSpPr>
            <a:spLocks noGrp="1"/>
          </p:cNvSpPr>
          <p:nvPr>
            <p:ph type="title" orient="vert"/>
            <p:custDataLst>
              <p:tags r:id="rId7"/>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204.xml"/><Relationship Id="rId23" Type="http://schemas.openxmlformats.org/officeDocument/2006/relationships/tags" Target="../tags/tag203.xml"/><Relationship Id="rId22" Type="http://schemas.openxmlformats.org/officeDocument/2006/relationships/tags" Target="../tags/tag202.xml"/><Relationship Id="rId21" Type="http://schemas.openxmlformats.org/officeDocument/2006/relationships/tags" Target="../tags/tag201.xml"/><Relationship Id="rId20" Type="http://schemas.openxmlformats.org/officeDocument/2006/relationships/tags" Target="../tags/tag200.xml"/><Relationship Id="rId2" Type="http://schemas.openxmlformats.org/officeDocument/2006/relationships/slideLayout" Target="../slideLayouts/slideLayout2.xml"/><Relationship Id="rId19" Type="http://schemas.openxmlformats.org/officeDocument/2006/relationships/tags" Target="../tags/tag19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5" Type="http://schemas.openxmlformats.org/officeDocument/2006/relationships/theme" Target="../theme/theme2.xml"/><Relationship Id="rId24" Type="http://schemas.openxmlformats.org/officeDocument/2006/relationships/tags" Target="../tags/tag408.xml"/><Relationship Id="rId23" Type="http://schemas.openxmlformats.org/officeDocument/2006/relationships/tags" Target="../tags/tag407.xml"/><Relationship Id="rId22" Type="http://schemas.openxmlformats.org/officeDocument/2006/relationships/tags" Target="../tags/tag406.xml"/><Relationship Id="rId21" Type="http://schemas.openxmlformats.org/officeDocument/2006/relationships/tags" Target="../tags/tag405.xml"/><Relationship Id="rId20" Type="http://schemas.openxmlformats.org/officeDocument/2006/relationships/tags" Target="../tags/tag404.xml"/><Relationship Id="rId2" Type="http://schemas.openxmlformats.org/officeDocument/2006/relationships/slideLayout" Target="../slideLayouts/slideLayout20.xml"/><Relationship Id="rId19" Type="http://schemas.openxmlformats.org/officeDocument/2006/relationships/tags" Target="../tags/tag403.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51.xml"/><Relationship Id="rId5" Type="http://schemas.openxmlformats.org/officeDocument/2006/relationships/image" Target="../media/image2.png"/><Relationship Id="rId4" Type="http://schemas.openxmlformats.org/officeDocument/2006/relationships/tags" Target="../tags/tag450.xml"/><Relationship Id="rId3" Type="http://schemas.openxmlformats.org/officeDocument/2006/relationships/tags" Target="../tags/tag449.xml"/><Relationship Id="rId2" Type="http://schemas.openxmlformats.org/officeDocument/2006/relationships/tags" Target="../tags/tag448.xml"/><Relationship Id="rId1" Type="http://schemas.openxmlformats.org/officeDocument/2006/relationships/tags" Target="../tags/tag447.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56.xml"/><Relationship Id="rId5" Type="http://schemas.openxmlformats.org/officeDocument/2006/relationships/image" Target="../media/image2.png"/><Relationship Id="rId4" Type="http://schemas.openxmlformats.org/officeDocument/2006/relationships/tags" Target="../tags/tag455.xml"/><Relationship Id="rId3" Type="http://schemas.openxmlformats.org/officeDocument/2006/relationships/tags" Target="../tags/tag454.xml"/><Relationship Id="rId2" Type="http://schemas.openxmlformats.org/officeDocument/2006/relationships/tags" Target="../tags/tag453.xml"/><Relationship Id="rId1" Type="http://schemas.openxmlformats.org/officeDocument/2006/relationships/tags" Target="../tags/tag452.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61.xml"/><Relationship Id="rId5" Type="http://schemas.openxmlformats.org/officeDocument/2006/relationships/image" Target="../media/image2.png"/><Relationship Id="rId4" Type="http://schemas.openxmlformats.org/officeDocument/2006/relationships/tags" Target="../tags/tag460.xml"/><Relationship Id="rId3" Type="http://schemas.openxmlformats.org/officeDocument/2006/relationships/tags" Target="../tags/tag459.xml"/><Relationship Id="rId2" Type="http://schemas.openxmlformats.org/officeDocument/2006/relationships/tags" Target="../tags/tag458.xml"/><Relationship Id="rId1" Type="http://schemas.openxmlformats.org/officeDocument/2006/relationships/tags" Target="../tags/tag457.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66.xml"/><Relationship Id="rId5" Type="http://schemas.openxmlformats.org/officeDocument/2006/relationships/image" Target="../media/image2.png"/><Relationship Id="rId4" Type="http://schemas.openxmlformats.org/officeDocument/2006/relationships/tags" Target="../tags/tag465.xml"/><Relationship Id="rId3" Type="http://schemas.openxmlformats.org/officeDocument/2006/relationships/tags" Target="../tags/tag464.xml"/><Relationship Id="rId2" Type="http://schemas.openxmlformats.org/officeDocument/2006/relationships/tags" Target="../tags/tag463.xml"/><Relationship Id="rId1" Type="http://schemas.openxmlformats.org/officeDocument/2006/relationships/tags" Target="../tags/tag462.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hemeOverride" Target="../theme/themeOverride1.xml"/><Relationship Id="rId3" Type="http://schemas.openxmlformats.org/officeDocument/2006/relationships/tags" Target="../tags/tag468.xml"/><Relationship Id="rId2" Type="http://schemas.openxmlformats.org/officeDocument/2006/relationships/image" Target="../media/image2.png"/><Relationship Id="rId1" Type="http://schemas.openxmlformats.org/officeDocument/2006/relationships/tags" Target="../tags/tag467.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410.xml"/><Relationship Id="rId2" Type="http://schemas.openxmlformats.org/officeDocument/2006/relationships/image" Target="../media/image2.png"/><Relationship Id="rId1" Type="http://schemas.openxmlformats.org/officeDocument/2006/relationships/tags" Target="../tags/tag409.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5.xml"/><Relationship Id="rId7" Type="http://schemas.openxmlformats.org/officeDocument/2006/relationships/tags" Target="../tags/tag416.xml"/><Relationship Id="rId6" Type="http://schemas.openxmlformats.org/officeDocument/2006/relationships/image" Target="../media/image2.png"/><Relationship Id="rId5" Type="http://schemas.openxmlformats.org/officeDocument/2006/relationships/tags" Target="../tags/tag415.xml"/><Relationship Id="rId4" Type="http://schemas.openxmlformats.org/officeDocument/2006/relationships/tags" Target="../tags/tag414.xml"/><Relationship Id="rId3" Type="http://schemas.openxmlformats.org/officeDocument/2006/relationships/tags" Target="../tags/tag413.xml"/><Relationship Id="rId2" Type="http://schemas.openxmlformats.org/officeDocument/2006/relationships/tags" Target="../tags/tag412.xml"/><Relationship Id="rId1" Type="http://schemas.openxmlformats.org/officeDocument/2006/relationships/tags" Target="../tags/tag411.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21.xml"/><Relationship Id="rId5" Type="http://schemas.openxmlformats.org/officeDocument/2006/relationships/image" Target="../media/image2.png"/><Relationship Id="rId4" Type="http://schemas.openxmlformats.org/officeDocument/2006/relationships/tags" Target="../tags/tag420.xml"/><Relationship Id="rId3" Type="http://schemas.openxmlformats.org/officeDocument/2006/relationships/tags" Target="../tags/tag419.xml"/><Relationship Id="rId2" Type="http://schemas.openxmlformats.org/officeDocument/2006/relationships/tags" Target="../tags/tag418.xml"/><Relationship Id="rId1" Type="http://schemas.openxmlformats.org/officeDocument/2006/relationships/tags" Target="../tags/tag417.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26.xml"/><Relationship Id="rId5" Type="http://schemas.openxmlformats.org/officeDocument/2006/relationships/image" Target="../media/image2.png"/><Relationship Id="rId4" Type="http://schemas.openxmlformats.org/officeDocument/2006/relationships/tags" Target="../tags/tag425.xml"/><Relationship Id="rId3" Type="http://schemas.openxmlformats.org/officeDocument/2006/relationships/tags" Target="../tags/tag424.xml"/><Relationship Id="rId2" Type="http://schemas.openxmlformats.org/officeDocument/2006/relationships/tags" Target="../tags/tag423.xml"/><Relationship Id="rId1" Type="http://schemas.openxmlformats.org/officeDocument/2006/relationships/tags" Target="../tags/tag422.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31.xml"/><Relationship Id="rId5" Type="http://schemas.openxmlformats.org/officeDocument/2006/relationships/image" Target="../media/image2.png"/><Relationship Id="rId4" Type="http://schemas.openxmlformats.org/officeDocument/2006/relationships/tags" Target="../tags/tag430.xml"/><Relationship Id="rId3" Type="http://schemas.openxmlformats.org/officeDocument/2006/relationships/tags" Target="../tags/tag429.xml"/><Relationship Id="rId2" Type="http://schemas.openxmlformats.org/officeDocument/2006/relationships/tags" Target="../tags/tag428.xml"/><Relationship Id="rId1" Type="http://schemas.openxmlformats.org/officeDocument/2006/relationships/tags" Target="../tags/tag427.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36.xml"/><Relationship Id="rId5" Type="http://schemas.openxmlformats.org/officeDocument/2006/relationships/image" Target="../media/image2.png"/><Relationship Id="rId4" Type="http://schemas.openxmlformats.org/officeDocument/2006/relationships/tags" Target="../tags/tag435.xml"/><Relationship Id="rId3" Type="http://schemas.openxmlformats.org/officeDocument/2006/relationships/tags" Target="../tags/tag434.xml"/><Relationship Id="rId2" Type="http://schemas.openxmlformats.org/officeDocument/2006/relationships/tags" Target="../tags/tag433.xml"/><Relationship Id="rId1" Type="http://schemas.openxmlformats.org/officeDocument/2006/relationships/tags" Target="../tags/tag432.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41.xml"/><Relationship Id="rId5" Type="http://schemas.openxmlformats.org/officeDocument/2006/relationships/image" Target="../media/image2.png"/><Relationship Id="rId4" Type="http://schemas.openxmlformats.org/officeDocument/2006/relationships/tags" Target="../tags/tag440.xml"/><Relationship Id="rId3" Type="http://schemas.openxmlformats.org/officeDocument/2006/relationships/tags" Target="../tags/tag439.xml"/><Relationship Id="rId2" Type="http://schemas.openxmlformats.org/officeDocument/2006/relationships/tags" Target="../tags/tag438.xml"/><Relationship Id="rId1" Type="http://schemas.openxmlformats.org/officeDocument/2006/relationships/tags" Target="../tags/tag437.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46.xml"/><Relationship Id="rId5" Type="http://schemas.openxmlformats.org/officeDocument/2006/relationships/image" Target="../media/image2.png"/><Relationship Id="rId4" Type="http://schemas.openxmlformats.org/officeDocument/2006/relationships/tags" Target="../tags/tag445.xml"/><Relationship Id="rId3" Type="http://schemas.openxmlformats.org/officeDocument/2006/relationships/tags" Target="../tags/tag444.xml"/><Relationship Id="rId2" Type="http://schemas.openxmlformats.org/officeDocument/2006/relationships/tags" Target="../tags/tag443.xml"/><Relationship Id="rId1" Type="http://schemas.openxmlformats.org/officeDocument/2006/relationships/tags" Target="../tags/tag4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441621" y="1998824"/>
            <a:ext cx="9045146" cy="3323987"/>
          </a:xfrm>
          <a:prstGeom prst="rect">
            <a:avLst/>
          </a:prstGeom>
          <a:noFill/>
          <a:ln>
            <a:solidFill>
              <a:schemeClr val="tx1"/>
            </a:solidFill>
            <a:prstDash val="lgDashDotDot"/>
          </a:ln>
        </p:spPr>
        <p:txBody>
          <a:bodyPr wrap="square" rtlCol="0">
            <a:spAutoFit/>
          </a:bodyPr>
          <a:lstStyle/>
          <a:p>
            <a:pPr>
              <a:lnSpc>
                <a:spcPct val="125000"/>
              </a:lnSpc>
            </a:pPr>
            <a:r>
              <a:rPr lang="en-US" altLang="zh-CN" sz="2800" dirty="0" smtClean="0">
                <a:latin typeface="+mj-lt"/>
              </a:rPr>
              <a:t>I’d like to share with you something about the recently-held graduation ceremony, where the headmaster delivered an ebullient speech, inspiring us to strive for our bright future. Fortunately, Zhang Hua, our monitor, was awarded the title of “Outstanding Graduate”, which lifted the whole class’ spirit. </a:t>
            </a:r>
            <a:endParaRPr lang="zh-CN" altLang="en-US" sz="2800" dirty="0">
              <a:latin typeface="+mj-lt"/>
            </a:endParaRPr>
          </a:p>
        </p:txBody>
      </p:sp>
      <p:sp>
        <p:nvSpPr>
          <p:cNvPr id="17" name="圆角矩形 16"/>
          <p:cNvSpPr/>
          <p:nvPr/>
        </p:nvSpPr>
        <p:spPr>
          <a:xfrm>
            <a:off x="1408670" y="1227673"/>
            <a:ext cx="3501081"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Version4</a:t>
            </a:r>
            <a:r>
              <a:rPr lang="zh-CN" altLang="en-US" sz="2800" dirty="0" smtClean="0">
                <a:solidFill>
                  <a:schemeClr val="tx1"/>
                </a:solidFill>
                <a:latin typeface="+mj-ea"/>
              </a:rPr>
              <a:t>：毕业典礼</a:t>
            </a:r>
            <a:endParaRPr lang="zh-CN" altLang="en-US" sz="2800" dirty="0">
              <a:solidFill>
                <a:schemeClr val="tx1"/>
              </a:solidFill>
              <a:latin typeface="+mj-ea"/>
            </a:endParaRPr>
          </a:p>
        </p:txBody>
      </p:sp>
      <p:sp>
        <p:nvSpPr>
          <p:cNvPr id="9" name="文本框 8"/>
          <p:cNvSpPr txBox="1"/>
          <p:nvPr/>
        </p:nvSpPr>
        <p:spPr>
          <a:xfrm>
            <a:off x="10486390" y="4726940"/>
            <a:ext cx="1209675" cy="398780"/>
          </a:xfrm>
          <a:prstGeom prst="rect">
            <a:avLst/>
          </a:prstGeom>
          <a:noFill/>
        </p:spPr>
        <p:txBody>
          <a:bodyPr wrap="square" rtlCol="0">
            <a:spAutoFit/>
          </a:bodyPr>
          <a:p>
            <a:r>
              <a:rPr lang="zh-CN" altLang="en-US" sz="2000" b="1">
                <a:solidFill>
                  <a:srgbClr val="C00000"/>
                </a:solidFill>
              </a:rPr>
              <a:t>积极乐观</a:t>
            </a:r>
            <a:endParaRPr lang="zh-CN" altLang="en-US" sz="2000" b="1">
              <a:solidFill>
                <a:srgbClr val="C00000"/>
              </a:solidFill>
            </a:endParaRPr>
          </a:p>
        </p:txBody>
      </p:sp>
      <p:sp>
        <p:nvSpPr>
          <p:cNvPr id="3" name="文本框 2"/>
          <p:cNvSpPr txBox="1"/>
          <p:nvPr/>
        </p:nvSpPr>
        <p:spPr>
          <a:xfrm>
            <a:off x="10486390" y="3229610"/>
            <a:ext cx="1209675" cy="398780"/>
          </a:xfrm>
          <a:prstGeom prst="rect">
            <a:avLst/>
          </a:prstGeom>
          <a:noFill/>
        </p:spPr>
        <p:txBody>
          <a:bodyPr wrap="square" rtlCol="0">
            <a:spAutoFit/>
          </a:bodyPr>
          <a:p>
            <a:r>
              <a:rPr lang="zh-CN" altLang="en-US" sz="2000" b="1">
                <a:solidFill>
                  <a:srgbClr val="C00000"/>
                </a:solidFill>
              </a:rPr>
              <a:t>努力奋斗</a:t>
            </a:r>
            <a:endParaRPr lang="zh-CN" altLang="en-US" sz="2000" b="1">
              <a:solidFill>
                <a:srgbClr val="C00000"/>
              </a:solidFill>
            </a:endParaRPr>
          </a:p>
        </p:txBody>
      </p:sp>
      <p:pic>
        <p:nvPicPr>
          <p:cNvPr id="5" name="图片 4"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3" grpId="0"/>
      <p:bldP spid="3"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37152"/>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828270"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Para.3 </a:t>
            </a:r>
            <a:r>
              <a:rPr lang="zh-CN" altLang="en-US" sz="3200" dirty="0" smtClean="0">
                <a:solidFill>
                  <a:srgbClr val="000000"/>
                </a:solidFill>
                <a:latin typeface="微软雅黑" panose="020B0503020204020204" charset="-122"/>
              </a:rPr>
              <a:t>表达祝愿，</a:t>
            </a:r>
            <a:r>
              <a:rPr lang="zh-CN" altLang="en-US" sz="3200" dirty="0" smtClean="0">
                <a:solidFill>
                  <a:srgbClr val="000000"/>
                </a:solidFill>
                <a:latin typeface="微软雅黑" panose="020B0503020204020204" charset="-122"/>
              </a:rPr>
              <a:t>期盼回复</a:t>
            </a:r>
            <a:r>
              <a:rPr lang="en-US" altLang="zh-CN" sz="3200" dirty="0" smtClean="0">
                <a:solidFill>
                  <a:srgbClr val="000000"/>
                </a:solidFill>
                <a:latin typeface="微软雅黑" panose="020B0503020204020204" charset="-122"/>
              </a:rPr>
              <a:t>/</a:t>
            </a:r>
            <a:r>
              <a:rPr lang="zh-CN" altLang="en-US" sz="3200" dirty="0" smtClean="0">
                <a:solidFill>
                  <a:srgbClr val="000000"/>
                </a:solidFill>
                <a:latin typeface="微软雅黑" panose="020B0503020204020204" charset="-122"/>
              </a:rPr>
              <a:t>归</a:t>
            </a:r>
            <a:endParaRPr lang="zh-CN" altLang="en-US" sz="3200" dirty="0">
              <a:solidFill>
                <a:srgbClr val="000000"/>
              </a:solidFill>
              <a:latin typeface="微软雅黑" panose="020B0503020204020204" charset="-122"/>
            </a:endParaRPr>
          </a:p>
        </p:txBody>
      </p:sp>
      <p:sp>
        <p:nvSpPr>
          <p:cNvPr id="3" name="文本框 2"/>
          <p:cNvSpPr txBox="1"/>
          <p:nvPr/>
        </p:nvSpPr>
        <p:spPr>
          <a:xfrm>
            <a:off x="1293341" y="1956062"/>
            <a:ext cx="8122508" cy="2806922"/>
          </a:xfrm>
          <a:prstGeom prst="rect">
            <a:avLst/>
          </a:prstGeom>
          <a:noFill/>
        </p:spPr>
        <p:txBody>
          <a:bodyPr wrap="square" rtlCol="0">
            <a:spAutoFit/>
          </a:bodyPr>
          <a:lstStyle/>
          <a:p>
            <a:pPr marL="457200" indent="-457200">
              <a:lnSpc>
                <a:spcPct val="105000"/>
              </a:lnSpc>
              <a:buFont typeface="Wingdings" panose="05000000000000000000" pitchFamily="2" charset="2"/>
              <a:buChar char="Ø"/>
            </a:pPr>
            <a:r>
              <a:rPr lang="en-US" altLang="zh-CN" sz="2800" dirty="0" smtClean="0">
                <a:latin typeface="+mj-lt"/>
              </a:rPr>
              <a:t>Best wishes for your health.</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Wish you a </a:t>
            </a:r>
            <a:r>
              <a:rPr lang="en-US" altLang="zh-CN" sz="2800" dirty="0" smtClean="0">
                <a:latin typeface="+mj-lt"/>
              </a:rPr>
              <a:t>speedy/quick </a:t>
            </a:r>
            <a:r>
              <a:rPr lang="en-US" altLang="zh-CN" sz="2800" dirty="0" smtClean="0">
                <a:latin typeface="+mj-lt"/>
              </a:rPr>
              <a:t>recovery.</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a:latin typeface="+mj-lt"/>
              </a:rPr>
              <a:t>Wish you good health and all the best. </a:t>
            </a:r>
            <a:endParaRPr lang="en-US" altLang="zh-CN" sz="2800" dirty="0">
              <a:latin typeface="+mj-lt"/>
            </a:endParaRPr>
          </a:p>
          <a:p>
            <a:pPr marL="457200" indent="-457200">
              <a:lnSpc>
                <a:spcPct val="105000"/>
              </a:lnSpc>
              <a:buFont typeface="Wingdings" panose="05000000000000000000" pitchFamily="2" charset="2"/>
              <a:buChar char="Ø"/>
            </a:pPr>
            <a:r>
              <a:rPr lang="en-US" altLang="zh-CN" sz="2800" dirty="0" smtClean="0">
                <a:latin typeface="+mj-lt"/>
              </a:rPr>
              <a:t>Wish </a:t>
            </a:r>
            <a:r>
              <a:rPr lang="en-US" altLang="zh-CN" sz="2800" dirty="0">
                <a:latin typeface="+mj-lt"/>
              </a:rPr>
              <a:t>you a quick return to good health</a:t>
            </a:r>
            <a:r>
              <a:rPr lang="en-US" altLang="zh-CN" sz="2800" dirty="0" smtClean="0">
                <a:latin typeface="+mj-lt"/>
              </a:rPr>
              <a:t>.</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Hope you’ll make a speedy/quick recovery.</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Hope </a:t>
            </a:r>
            <a:r>
              <a:rPr lang="en-US" altLang="zh-CN" sz="2800" dirty="0">
                <a:latin typeface="+mj-lt"/>
              </a:rPr>
              <a:t>you’ll get </a:t>
            </a:r>
            <a:r>
              <a:rPr lang="en-US" altLang="zh-CN" sz="2800" dirty="0" smtClean="0">
                <a:latin typeface="+mj-lt"/>
              </a:rPr>
              <a:t>well/be </a:t>
            </a:r>
            <a:r>
              <a:rPr lang="en-US" altLang="zh-CN" sz="2800" dirty="0">
                <a:latin typeface="+mj-lt"/>
              </a:rPr>
              <a:t>all </a:t>
            </a:r>
            <a:r>
              <a:rPr lang="en-US" altLang="zh-CN" sz="2800" dirty="0" smtClean="0">
                <a:latin typeface="+mj-lt"/>
              </a:rPr>
              <a:t>right/recover </a:t>
            </a:r>
            <a:r>
              <a:rPr lang="en-US" altLang="zh-CN" sz="2800" dirty="0">
                <a:latin typeface="+mj-lt"/>
              </a:rPr>
              <a:t>soon</a:t>
            </a:r>
            <a:r>
              <a:rPr lang="en-US" altLang="zh-CN" sz="2800" dirty="0" smtClean="0">
                <a:latin typeface="+mj-lt"/>
              </a:rPr>
              <a:t>.</a:t>
            </a:r>
            <a:endParaRPr lang="en-US" altLang="zh-CN" sz="2800" dirty="0">
              <a:latin typeface="+mj-lt"/>
            </a:endParaRPr>
          </a:p>
        </p:txBody>
      </p:sp>
      <p:sp>
        <p:nvSpPr>
          <p:cNvPr id="4" name="文本框 3"/>
          <p:cNvSpPr txBox="1"/>
          <p:nvPr/>
        </p:nvSpPr>
        <p:spPr>
          <a:xfrm>
            <a:off x="1276864" y="5168479"/>
            <a:ext cx="9127525" cy="1323439"/>
          </a:xfrm>
          <a:prstGeom prst="rect">
            <a:avLst/>
          </a:prstGeom>
          <a:noFill/>
          <a:ln>
            <a:solidFill>
              <a:schemeClr val="tx2">
                <a:lumMod val="50000"/>
              </a:schemeClr>
            </a:solidFill>
          </a:ln>
        </p:spPr>
        <p:txBody>
          <a:bodyPr wrap="square" rtlCol="0">
            <a:spAutoFit/>
          </a:bodyPr>
          <a:lstStyle/>
          <a:p>
            <a:pPr marL="457200" indent="-457200">
              <a:lnSpc>
                <a:spcPts val="3200"/>
              </a:lnSpc>
              <a:buFont typeface="Wingdings" panose="05000000000000000000" pitchFamily="2" charset="2"/>
              <a:buChar char="Ø"/>
            </a:pPr>
            <a:r>
              <a:rPr lang="en-US" altLang="zh-CN" sz="2800" dirty="0" smtClean="0">
                <a:latin typeface="+mj-lt"/>
              </a:rPr>
              <a:t>Looking forward to your early reply/hearing from you/ receiving your e-mail early. </a:t>
            </a:r>
            <a:endParaRPr lang="en-US" altLang="zh-CN" sz="2800" dirty="0" smtClean="0">
              <a:latin typeface="+mj-lt"/>
            </a:endParaRPr>
          </a:p>
          <a:p>
            <a:pPr marL="457200" indent="-457200">
              <a:lnSpc>
                <a:spcPts val="3200"/>
              </a:lnSpc>
              <a:buFont typeface="Wingdings" panose="05000000000000000000" pitchFamily="2" charset="2"/>
              <a:buChar char="Ø"/>
            </a:pPr>
            <a:r>
              <a:rPr lang="en-US" altLang="zh-CN" sz="2800" dirty="0" smtClean="0">
                <a:latin typeface="+mj-lt"/>
              </a:rPr>
              <a:t>Looking </a:t>
            </a:r>
            <a:r>
              <a:rPr lang="en-US" altLang="zh-CN" sz="2800" dirty="0" smtClean="0">
                <a:latin typeface="+mj-lt"/>
              </a:rPr>
              <a:t>forward to your coming back. </a:t>
            </a:r>
            <a:endParaRPr lang="zh-CN" altLang="en-US" sz="2800" dirty="0">
              <a:latin typeface="+mj-lt"/>
            </a:endParaRPr>
          </a:p>
        </p:txBody>
      </p:sp>
      <p:sp>
        <p:nvSpPr>
          <p:cNvPr id="5" name="文本框 4"/>
          <p:cNvSpPr txBox="1"/>
          <p:nvPr/>
        </p:nvSpPr>
        <p:spPr>
          <a:xfrm>
            <a:off x="4806778" y="4331731"/>
            <a:ext cx="1095633" cy="1107996"/>
          </a:xfrm>
          <a:prstGeom prst="rect">
            <a:avLst/>
          </a:prstGeom>
          <a:noFill/>
        </p:spPr>
        <p:txBody>
          <a:bodyPr wrap="square" rtlCol="0">
            <a:spAutoFit/>
          </a:bodyPr>
          <a:lstStyle/>
          <a:p>
            <a:r>
              <a:rPr lang="en-US" altLang="zh-CN" sz="6600" b="1" dirty="0" smtClean="0">
                <a:solidFill>
                  <a:schemeClr val="tx2">
                    <a:lumMod val="50000"/>
                  </a:schemeClr>
                </a:solidFill>
              </a:rPr>
              <a:t>+</a:t>
            </a:r>
            <a:endParaRPr lang="zh-CN" altLang="en-US" sz="6600" b="1" dirty="0">
              <a:solidFill>
                <a:schemeClr val="tx2">
                  <a:lumMod val="50000"/>
                </a:schemeClr>
              </a:solidFill>
            </a:endParaRPr>
          </a:p>
        </p:txBody>
      </p:sp>
      <p:sp>
        <p:nvSpPr>
          <p:cNvPr id="11" name="下箭头 10"/>
          <p:cNvSpPr/>
          <p:nvPr/>
        </p:nvSpPr>
        <p:spPr>
          <a:xfrm>
            <a:off x="5667632" y="955589"/>
            <a:ext cx="848495" cy="386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018003" y="1346389"/>
            <a:ext cx="5029200" cy="61238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宋体" panose="02010600030101010101" pitchFamily="2" charset="-122"/>
                <a:ea typeface="宋体" panose="02010600030101010101" pitchFamily="2" charset="-122"/>
              </a:rPr>
              <a:t>切记</a:t>
            </a:r>
            <a:r>
              <a:rPr lang="zh-CN" altLang="en-US" sz="2400" b="1" dirty="0" smtClean="0">
                <a:solidFill>
                  <a:schemeClr val="tx1"/>
                </a:solidFill>
                <a:latin typeface="宋体" panose="02010600030101010101" pitchFamily="2" charset="-122"/>
                <a:ea typeface="宋体" panose="02010600030101010101" pitchFamily="2" charset="-122"/>
              </a:rPr>
              <a:t>围绕中心话题：</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因</a:t>
            </a:r>
            <a:r>
              <a:rPr lang="zh-CN" altLang="zh-CN" sz="2400" b="1" kern="100" dirty="0">
                <a:solidFill>
                  <a:schemeClr val="tx1"/>
                </a:solidFill>
                <a:latin typeface="宋体" panose="02010600030101010101" pitchFamily="2" charset="-122"/>
                <a:ea typeface="宋体" panose="02010600030101010101" pitchFamily="2" charset="-122"/>
                <a:cs typeface="Times New Roman" panose="02020603050405020304" pitchFamily="18" charset="0"/>
              </a:rPr>
              <a:t>病回国</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休假</a:t>
            </a:r>
            <a:endParaRPr lang="zh-CN" altLang="en-US" sz="2400" b="1" dirty="0">
              <a:solidFill>
                <a:schemeClr val="tx1"/>
              </a:solidFill>
              <a:latin typeface="宋体" panose="02010600030101010101" pitchFamily="2" charset="-122"/>
              <a:ea typeface="宋体" panose="02010600030101010101" pitchFamily="2" charset="-122"/>
            </a:endParaRPr>
          </a:p>
        </p:txBody>
      </p:sp>
      <p:pic>
        <p:nvPicPr>
          <p:cNvPr id="9" name="图片 8"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ircle(in)">
                                      <p:cBhvr>
                                        <p:cTn id="10" dur="2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下水作文</a:t>
            </a:r>
            <a:endParaRPr lang="zh-CN" altLang="en-US" sz="3600" b="1" dirty="0">
              <a:solidFill>
                <a:srgbClr val="FFFFFF"/>
              </a:solidFill>
            </a:endParaRPr>
          </a:p>
        </p:txBody>
      </p:sp>
      <p:sp>
        <p:nvSpPr>
          <p:cNvPr id="3" name="矩形 2"/>
          <p:cNvSpPr/>
          <p:nvPr/>
        </p:nvSpPr>
        <p:spPr>
          <a:xfrm>
            <a:off x="1120345" y="1247044"/>
            <a:ext cx="10519719" cy="4606389"/>
          </a:xfrm>
          <a:prstGeom prst="rect">
            <a:avLst/>
          </a:prstGeom>
          <a:ln>
            <a:solidFill>
              <a:schemeClr val="tx1"/>
            </a:solidFill>
            <a:prstDash val="lgDashDotDot"/>
          </a:ln>
        </p:spPr>
        <p:txBody>
          <a:bodyPr wrap="square">
            <a:spAutoFit/>
          </a:bodyPr>
          <a:lstStyle/>
          <a:p>
            <a:pPr>
              <a:lnSpc>
                <a:spcPts val="3200"/>
              </a:lnSpc>
            </a:pPr>
            <a:r>
              <a:rPr lang="en-US" altLang="zh-CN" sz="2400" dirty="0" smtClean="0"/>
              <a:t>Dear Peter, </a:t>
            </a:r>
            <a:endParaRPr lang="en-US" altLang="zh-CN" sz="2400" dirty="0" smtClean="0"/>
          </a:p>
          <a:p>
            <a:pPr>
              <a:lnSpc>
                <a:spcPts val="3200"/>
              </a:lnSpc>
            </a:pPr>
            <a:r>
              <a:rPr lang="en-US" altLang="zh-CN" sz="2400" dirty="0" smtClean="0"/>
              <a:t>It </a:t>
            </a:r>
            <a:r>
              <a:rPr lang="en-US" altLang="zh-CN" sz="2400" dirty="0"/>
              <a:t>has been a fortnight since you returned to Ireland. Do you feel better these days? All of us are really concerned about </a:t>
            </a:r>
            <a:r>
              <a:rPr lang="en-US" altLang="zh-CN" sz="2400" dirty="0" smtClean="0"/>
              <a:t>you. </a:t>
            </a:r>
            <a:endParaRPr lang="en-US" altLang="zh-CN" sz="2400" dirty="0" smtClean="0"/>
          </a:p>
          <a:p>
            <a:pPr>
              <a:lnSpc>
                <a:spcPts val="3200"/>
              </a:lnSpc>
            </a:pPr>
            <a:r>
              <a:rPr lang="en-US" altLang="zh-CN" sz="2400" dirty="0"/>
              <a:t>Nowadays we’re busy preparing for the College Entrance Examination. Although we’re </a:t>
            </a:r>
            <a:r>
              <a:rPr lang="en-US" altLang="zh-CN" sz="2400" dirty="0">
                <a:cs typeface="Calibri" panose="020F0502020204030204" pitchFamily="34" charset="0"/>
              </a:rPr>
              <a:t>burdened with academic pressure, we all manage to strike a balance between study and health by means of healthy </a:t>
            </a:r>
            <a:r>
              <a:rPr lang="en-US" altLang="zh-CN" sz="2400" dirty="0" smtClean="0">
                <a:cs typeface="Calibri" panose="020F0502020204030204" pitchFamily="34" charset="0"/>
              </a:rPr>
              <a:t>eating, adequate </a:t>
            </a:r>
            <a:r>
              <a:rPr lang="en-US" altLang="zh-CN" sz="2400" dirty="0">
                <a:cs typeface="Calibri" panose="020F0502020204030204" pitchFamily="34" charset="0"/>
              </a:rPr>
              <a:t>rest and regular physical exercise. Besides, applying the study methods you offered us, we have made great progress in the latest mock exams</a:t>
            </a:r>
            <a:r>
              <a:rPr lang="en-US" altLang="zh-CN" sz="2400" dirty="0" smtClean="0">
                <a:cs typeface="Calibri" panose="020F0502020204030204" pitchFamily="34" charset="0"/>
              </a:rPr>
              <a:t>.</a:t>
            </a:r>
            <a:endParaRPr lang="en-US" altLang="zh-CN" sz="2400" dirty="0" smtClean="0">
              <a:cs typeface="Calibri" panose="020F0502020204030204" pitchFamily="34" charset="0"/>
            </a:endParaRPr>
          </a:p>
          <a:p>
            <a:pPr>
              <a:lnSpc>
                <a:spcPts val="3200"/>
              </a:lnSpc>
            </a:pPr>
            <a:r>
              <a:rPr lang="en-US" altLang="zh-CN" sz="2400" dirty="0"/>
              <a:t>Hope you’ll make a </a:t>
            </a:r>
            <a:r>
              <a:rPr lang="en-US" altLang="zh-CN" sz="2400" dirty="0" smtClean="0"/>
              <a:t>speedy </a:t>
            </a:r>
            <a:r>
              <a:rPr lang="en-US" altLang="zh-CN" sz="2400" dirty="0"/>
              <a:t>recovery</a:t>
            </a:r>
            <a:r>
              <a:rPr lang="en-US" altLang="zh-CN" sz="2400" dirty="0" smtClean="0"/>
              <a:t>.</a:t>
            </a:r>
            <a:r>
              <a:rPr lang="en-US" altLang="zh-CN" sz="2400" dirty="0"/>
              <a:t> Looking forward to your </a:t>
            </a:r>
            <a:r>
              <a:rPr lang="en-US" altLang="zh-CN" sz="2400" dirty="0" smtClean="0"/>
              <a:t>early reply.</a:t>
            </a:r>
            <a:endParaRPr lang="en-US" altLang="zh-CN" sz="2400" dirty="0" smtClean="0"/>
          </a:p>
          <a:p>
            <a:pPr>
              <a:lnSpc>
                <a:spcPts val="3200"/>
              </a:lnSpc>
            </a:pPr>
            <a:r>
              <a:rPr lang="en-US" altLang="zh-CN" sz="2400" dirty="0" smtClean="0"/>
              <a:t>Yours,</a:t>
            </a:r>
            <a:endParaRPr lang="en-US" altLang="zh-CN" sz="2400" dirty="0" smtClean="0"/>
          </a:p>
          <a:p>
            <a:pPr>
              <a:lnSpc>
                <a:spcPts val="3200"/>
              </a:lnSpc>
            </a:pPr>
            <a:r>
              <a:rPr lang="en-US" altLang="zh-CN" sz="2400" dirty="0" smtClean="0"/>
              <a:t>Li Hua                                                                                                     </a:t>
            </a:r>
            <a:endParaRPr lang="en-US" altLang="zh-CN" sz="2400" dirty="0"/>
          </a:p>
        </p:txBody>
      </p:sp>
      <p:sp>
        <p:nvSpPr>
          <p:cNvPr id="9" name="文本框 8"/>
          <p:cNvSpPr txBox="1"/>
          <p:nvPr/>
        </p:nvSpPr>
        <p:spPr>
          <a:xfrm>
            <a:off x="3426941" y="470489"/>
            <a:ext cx="2421924" cy="523220"/>
          </a:xfrm>
          <a:prstGeom prst="rect">
            <a:avLst/>
          </a:prstGeom>
          <a:noFill/>
        </p:spPr>
        <p:txBody>
          <a:bodyPr wrap="square" rtlCol="0">
            <a:spAutoFit/>
          </a:bodyPr>
          <a:lstStyle/>
          <a:p>
            <a:r>
              <a:rPr lang="zh-CN" altLang="en-US" sz="2800" dirty="0" smtClean="0">
                <a:solidFill>
                  <a:srgbClr val="C00000"/>
                </a:solidFill>
              </a:rPr>
              <a:t>电子邮件格式</a:t>
            </a:r>
            <a:endParaRPr lang="zh-CN" altLang="en-US" sz="2800" dirty="0">
              <a:solidFill>
                <a:srgbClr val="C00000"/>
              </a:solidFill>
            </a:endParaRPr>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下水作文</a:t>
            </a:r>
            <a:endParaRPr lang="zh-CN" altLang="en-US" sz="3600" b="1" dirty="0">
              <a:solidFill>
                <a:srgbClr val="FFFFFF"/>
              </a:solidFill>
            </a:endParaRPr>
          </a:p>
        </p:txBody>
      </p:sp>
      <p:sp>
        <p:nvSpPr>
          <p:cNvPr id="3" name="矩形 2"/>
          <p:cNvSpPr/>
          <p:nvPr/>
        </p:nvSpPr>
        <p:spPr>
          <a:xfrm>
            <a:off x="1120345" y="1247044"/>
            <a:ext cx="10519719" cy="5015865"/>
          </a:xfrm>
          <a:prstGeom prst="rect">
            <a:avLst/>
          </a:prstGeom>
          <a:ln>
            <a:solidFill>
              <a:schemeClr val="tx1"/>
            </a:solidFill>
            <a:prstDash val="lgDashDotDot"/>
          </a:ln>
        </p:spPr>
        <p:txBody>
          <a:bodyPr wrap="square">
            <a:spAutoFit/>
          </a:bodyPr>
          <a:lstStyle/>
          <a:p>
            <a:pPr>
              <a:lnSpc>
                <a:spcPts val="3200"/>
              </a:lnSpc>
            </a:pPr>
            <a:r>
              <a:rPr lang="en-US" altLang="zh-CN" sz="2400" dirty="0" smtClean="0">
                <a:solidFill>
                  <a:srgbClr val="000000"/>
                </a:solidFill>
              </a:rPr>
              <a:t>Dear Peter, </a:t>
            </a:r>
            <a:endParaRPr lang="en-US" altLang="zh-CN" sz="2400" dirty="0" smtClean="0">
              <a:solidFill>
                <a:srgbClr val="000000"/>
              </a:solidFill>
            </a:endParaRPr>
          </a:p>
          <a:p>
            <a:pPr>
              <a:lnSpc>
                <a:spcPts val="3200"/>
              </a:lnSpc>
            </a:pPr>
            <a:r>
              <a:rPr lang="en-US" altLang="zh-CN" sz="2400" dirty="0" smtClean="0">
                <a:solidFill>
                  <a:srgbClr val="000000"/>
                </a:solidFill>
              </a:rPr>
              <a:t>   Time </a:t>
            </a:r>
            <a:r>
              <a:rPr lang="en-US" altLang="zh-CN" sz="2400" dirty="0">
                <a:solidFill>
                  <a:srgbClr val="000000"/>
                </a:solidFill>
              </a:rPr>
              <a:t>flies. It’s a month since you </a:t>
            </a:r>
            <a:r>
              <a:rPr lang="en-US" altLang="zh-CN" sz="2400" dirty="0" smtClean="0">
                <a:solidFill>
                  <a:srgbClr val="000000"/>
                </a:solidFill>
              </a:rPr>
              <a:t>returned to Ireland. </a:t>
            </a:r>
            <a:r>
              <a:rPr lang="en-US" altLang="zh-CN" sz="2400" dirty="0">
                <a:solidFill>
                  <a:srgbClr val="000000"/>
                </a:solidFill>
              </a:rPr>
              <a:t>Are you getting better now? </a:t>
            </a:r>
            <a:r>
              <a:rPr lang="en-US" altLang="zh-CN" sz="2400" dirty="0" smtClean="0">
                <a:solidFill>
                  <a:srgbClr val="000000"/>
                </a:solidFill>
              </a:rPr>
              <a:t>We </a:t>
            </a:r>
            <a:r>
              <a:rPr lang="en-US" altLang="zh-CN" sz="2400" dirty="0">
                <a:solidFill>
                  <a:srgbClr val="000000"/>
                </a:solidFill>
              </a:rPr>
              <a:t>are missing you so much that I’m writing to express </a:t>
            </a:r>
            <a:r>
              <a:rPr lang="en-US" altLang="zh-CN" sz="2400" dirty="0" smtClean="0">
                <a:solidFill>
                  <a:srgbClr val="000000"/>
                </a:solidFill>
              </a:rPr>
              <a:t>our </a:t>
            </a:r>
            <a:r>
              <a:rPr lang="en-US" altLang="zh-CN" sz="2400" dirty="0">
                <a:solidFill>
                  <a:srgbClr val="000000"/>
                </a:solidFill>
              </a:rPr>
              <a:t>sincere </a:t>
            </a:r>
            <a:r>
              <a:rPr lang="en-US" altLang="zh-CN" sz="2400" dirty="0" smtClean="0">
                <a:solidFill>
                  <a:srgbClr val="000000"/>
                </a:solidFill>
              </a:rPr>
              <a:t>care </a:t>
            </a:r>
            <a:r>
              <a:rPr lang="en-US" altLang="zh-CN" sz="2400" dirty="0">
                <a:solidFill>
                  <a:srgbClr val="000000"/>
                </a:solidFill>
              </a:rPr>
              <a:t>to you. </a:t>
            </a:r>
            <a:endParaRPr lang="en-US" altLang="zh-CN" sz="2400" dirty="0" smtClean="0">
              <a:solidFill>
                <a:srgbClr val="000000"/>
              </a:solidFill>
            </a:endParaRPr>
          </a:p>
          <a:p>
            <a:pPr>
              <a:lnSpc>
                <a:spcPts val="3200"/>
              </a:lnSpc>
            </a:pPr>
            <a:r>
              <a:rPr lang="en-US" altLang="zh-CN" sz="2400" dirty="0">
                <a:solidFill>
                  <a:srgbClr val="000000"/>
                </a:solidFill>
              </a:rPr>
              <a:t>  I’d like to share with you something about our class meeting themed “My Dream Major at University”, which was hosted by our monitor. Every one of us made a speech on our dream majors. Then our teachers expressed their best wishes for our promising future, </a:t>
            </a:r>
            <a:r>
              <a:rPr lang="en-US" altLang="zh-CN" sz="2400" dirty="0" smtClean="0">
                <a:solidFill>
                  <a:srgbClr val="000000"/>
                </a:solidFill>
              </a:rPr>
              <a:t>motivating us to struggle </a:t>
            </a:r>
            <a:r>
              <a:rPr lang="en-US" altLang="zh-CN" sz="2400" dirty="0">
                <a:solidFill>
                  <a:srgbClr val="000000"/>
                </a:solidFill>
              </a:rPr>
              <a:t>hard to pave the way </a:t>
            </a:r>
            <a:r>
              <a:rPr lang="en-US" altLang="zh-CN" sz="2400" dirty="0" smtClean="0">
                <a:solidFill>
                  <a:srgbClr val="000000"/>
                </a:solidFill>
              </a:rPr>
              <a:t>for dreams.</a:t>
            </a:r>
            <a:endParaRPr lang="en-US" altLang="zh-CN" sz="2400" dirty="0">
              <a:solidFill>
                <a:srgbClr val="000000"/>
              </a:solidFill>
            </a:endParaRPr>
          </a:p>
          <a:p>
            <a:pPr>
              <a:lnSpc>
                <a:spcPts val="3200"/>
              </a:lnSpc>
            </a:pPr>
            <a:r>
              <a:rPr lang="en-US" altLang="zh-CN" sz="2400" dirty="0" smtClean="0">
                <a:solidFill>
                  <a:srgbClr val="000000"/>
                </a:solidFill>
              </a:rPr>
              <a:t>  We’re all looking </a:t>
            </a:r>
            <a:r>
              <a:rPr lang="en-US" altLang="zh-CN" sz="2400" dirty="0">
                <a:solidFill>
                  <a:srgbClr val="000000"/>
                </a:solidFill>
              </a:rPr>
              <a:t>forward to </a:t>
            </a:r>
            <a:r>
              <a:rPr lang="en-US" altLang="zh-CN" sz="2400" dirty="0" smtClean="0">
                <a:solidFill>
                  <a:srgbClr val="000000"/>
                </a:solidFill>
              </a:rPr>
              <a:t>your coming </a:t>
            </a:r>
            <a:r>
              <a:rPr lang="en-US" altLang="zh-CN" sz="2400" dirty="0">
                <a:solidFill>
                  <a:srgbClr val="000000"/>
                </a:solidFill>
              </a:rPr>
              <a:t>back. Wish you a </a:t>
            </a:r>
            <a:r>
              <a:rPr lang="en-US" altLang="zh-CN" sz="2400" dirty="0" smtClean="0">
                <a:solidFill>
                  <a:srgbClr val="000000"/>
                </a:solidFill>
              </a:rPr>
              <a:t>speedy </a:t>
            </a:r>
            <a:r>
              <a:rPr lang="en-US" altLang="zh-CN" sz="2400" dirty="0">
                <a:solidFill>
                  <a:srgbClr val="000000"/>
                </a:solidFill>
              </a:rPr>
              <a:t>recovery.</a:t>
            </a:r>
            <a:endParaRPr lang="en-US" altLang="zh-CN" sz="2400" dirty="0" smtClean="0">
              <a:solidFill>
                <a:srgbClr val="000000"/>
              </a:solidFill>
            </a:endParaRPr>
          </a:p>
          <a:p>
            <a:pPr>
              <a:lnSpc>
                <a:spcPts val="3200"/>
              </a:lnSpc>
            </a:pPr>
            <a:r>
              <a:rPr lang="en-US" altLang="zh-CN" sz="2400" dirty="0" smtClean="0">
                <a:solidFill>
                  <a:srgbClr val="000000"/>
                </a:solidFill>
              </a:rPr>
              <a:t>                                                                                                  Yours</a:t>
            </a:r>
            <a:r>
              <a:rPr lang="en-US" altLang="zh-CN" sz="2400" dirty="0" smtClean="0">
                <a:solidFill>
                  <a:srgbClr val="000000"/>
                </a:solidFill>
              </a:rPr>
              <a:t>,</a:t>
            </a:r>
            <a:endParaRPr lang="en-US" altLang="zh-CN" sz="2400" dirty="0" smtClean="0">
              <a:solidFill>
                <a:srgbClr val="000000"/>
              </a:solidFill>
            </a:endParaRPr>
          </a:p>
          <a:p>
            <a:pPr>
              <a:lnSpc>
                <a:spcPts val="3200"/>
              </a:lnSpc>
            </a:pPr>
            <a:r>
              <a:rPr lang="en-US" altLang="zh-CN" sz="2400" dirty="0" smtClean="0">
                <a:solidFill>
                  <a:srgbClr val="000000"/>
                </a:solidFill>
              </a:rPr>
              <a:t>                                                                                                  Li </a:t>
            </a:r>
            <a:r>
              <a:rPr lang="en-US" altLang="zh-CN" sz="2400" dirty="0" smtClean="0">
                <a:solidFill>
                  <a:srgbClr val="000000"/>
                </a:solidFill>
              </a:rPr>
              <a:t>Hua                                                                                                     </a:t>
            </a:r>
            <a:endParaRPr lang="en-US" altLang="zh-CN" sz="2400" dirty="0">
              <a:solidFill>
                <a:srgbClr val="000000"/>
              </a:solidFill>
            </a:endParaRPr>
          </a:p>
        </p:txBody>
      </p:sp>
      <p:sp>
        <p:nvSpPr>
          <p:cNvPr id="9" name="文本框 8"/>
          <p:cNvSpPr txBox="1"/>
          <p:nvPr/>
        </p:nvSpPr>
        <p:spPr>
          <a:xfrm>
            <a:off x="3292172" y="426232"/>
            <a:ext cx="1606378" cy="523220"/>
          </a:xfrm>
          <a:prstGeom prst="rect">
            <a:avLst/>
          </a:prstGeom>
          <a:noFill/>
        </p:spPr>
        <p:txBody>
          <a:bodyPr wrap="square" rtlCol="0">
            <a:spAutoFit/>
          </a:bodyPr>
          <a:lstStyle/>
          <a:p>
            <a:r>
              <a:rPr lang="zh-CN" altLang="en-US" sz="2800" dirty="0" smtClean="0">
                <a:solidFill>
                  <a:srgbClr val="C00000"/>
                </a:solidFill>
              </a:rPr>
              <a:t>书信格式</a:t>
            </a:r>
            <a:endParaRPr lang="zh-CN" altLang="en-US" sz="2800" dirty="0">
              <a:solidFill>
                <a:srgbClr val="C00000"/>
              </a:solidFill>
            </a:endParaRPr>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2630750" y="2553728"/>
            <a:ext cx="7005977" cy="1367482"/>
          </a:xfrm>
          <a:prstGeom prst="rect">
            <a:avLst/>
          </a:prstGeom>
          <a:noFill/>
        </p:spPr>
        <p:txBody>
          <a:bodyPr wrap="square" rtlCol="0" anchor="ctr">
            <a:noAutofit/>
            <a:scene3d>
              <a:camera prst="orthographicFront"/>
              <a:lightRig rig="harsh" dir="t"/>
            </a:scene3d>
            <a:sp3d extrusionH="57150" prstMaterial="matte">
              <a:bevelT w="63500" h="12700" prst="angle"/>
              <a:contourClr>
                <a:schemeClr val="bg1">
                  <a:lumMod val="65000"/>
                </a:schemeClr>
              </a:contourClr>
            </a:sp3d>
          </a:bodyPr>
          <a:lstStyle/>
          <a:p>
            <a:r>
              <a:rPr lang="en-US" altLang="zh-CN" sz="8800" b="1" dirty="0" smtClean="0">
                <a:solidFill>
                  <a:schemeClr val="accent3"/>
                </a:solidFill>
                <a:latin typeface="微软雅黑" panose="020B0503020204020204" charset="-122"/>
                <a:ea typeface="微软雅黑" panose="020B0503020204020204" charset="-122"/>
              </a:rPr>
              <a:t>Thank You!</a:t>
            </a:r>
            <a:endParaRPr lang="zh-CN" altLang="en-US" sz="8800" b="1" dirty="0">
              <a:solidFill>
                <a:schemeClr val="accent3"/>
              </a:solidFill>
              <a:latin typeface="微软雅黑" panose="020B0503020204020204" charset="-122"/>
              <a:ea typeface="微软雅黑" panose="020B0503020204020204"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ustDataLst>
      <p:tags r:id="rId3"/>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807308" y="2067699"/>
            <a:ext cx="9144001" cy="1918788"/>
          </a:xfrm>
        </p:spPr>
        <p:txBody>
          <a:bodyPr lIns="36000">
            <a:noAutofit/>
          </a:bodyPr>
          <a:lstStyle/>
          <a:p>
            <a:pPr algn="ctr"/>
            <a:r>
              <a:rPr lang="en-US" altLang="zh-CN" sz="5400" dirty="0" smtClean="0">
                <a:solidFill>
                  <a:schemeClr val="tx1">
                    <a:lumMod val="85000"/>
                    <a:lumOff val="15000"/>
                  </a:schemeClr>
                </a:solidFill>
                <a:latin typeface="+mj-ea"/>
                <a:ea typeface="+mj-ea"/>
              </a:rPr>
              <a:t>2020</a:t>
            </a:r>
            <a:r>
              <a:rPr lang="zh-CN" altLang="en-US" sz="5400" dirty="0" smtClean="0">
                <a:solidFill>
                  <a:schemeClr val="tx1">
                    <a:lumMod val="85000"/>
                    <a:lumOff val="15000"/>
                  </a:schemeClr>
                </a:solidFill>
                <a:latin typeface="+mj-ea"/>
                <a:ea typeface="+mj-ea"/>
              </a:rPr>
              <a:t>年</a:t>
            </a:r>
            <a:r>
              <a:rPr lang="en-US" altLang="zh-CN" sz="5400" dirty="0" smtClean="0">
                <a:solidFill>
                  <a:schemeClr val="tx1">
                    <a:lumMod val="85000"/>
                    <a:lumOff val="15000"/>
                  </a:schemeClr>
                </a:solidFill>
                <a:latin typeface="+mj-ea"/>
                <a:ea typeface="+mj-ea"/>
              </a:rPr>
              <a:t>7</a:t>
            </a:r>
            <a:r>
              <a:rPr lang="zh-CN" altLang="en-US" sz="5400" dirty="0" smtClean="0">
                <a:solidFill>
                  <a:schemeClr val="tx1">
                    <a:lumMod val="85000"/>
                    <a:lumOff val="15000"/>
                  </a:schemeClr>
                </a:solidFill>
                <a:latin typeface="+mj-ea"/>
                <a:ea typeface="+mj-ea"/>
              </a:rPr>
              <a:t>月高考英语浙江卷应用文解析</a:t>
            </a:r>
            <a:endParaRPr lang="zh-CN" altLang="en-US" sz="5400" dirty="0">
              <a:solidFill>
                <a:schemeClr val="tx1">
                  <a:lumMod val="85000"/>
                  <a:lumOff val="15000"/>
                </a:schemeClr>
              </a:solidFill>
              <a:latin typeface="+mj-ea"/>
              <a:ea typeface="+mj-ea"/>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a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a typeface="微软雅黑" panose="020B0503020204020204" charset="-122"/>
              </a:endParaRPr>
            </a:p>
          </p:txBody>
        </p:sp>
      </p:grpSp>
      <p:sp>
        <p:nvSpPr>
          <p:cNvPr id="3" name="矩形 2"/>
          <p:cNvSpPr/>
          <p:nvPr/>
        </p:nvSpPr>
        <p:spPr>
          <a:xfrm>
            <a:off x="724931" y="1417336"/>
            <a:ext cx="10292822" cy="4893647"/>
          </a:xfrm>
          <a:prstGeom prst="rect">
            <a:avLst/>
          </a:prstGeom>
        </p:spPr>
        <p:txBody>
          <a:bodyPr wrap="square">
            <a:spAutoFit/>
          </a:bodyPr>
          <a:lstStyle/>
          <a:p>
            <a:pPr algn="just">
              <a:spcAft>
                <a:spcPts val="0"/>
              </a:spcAft>
            </a:pPr>
            <a:r>
              <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rPr>
              <a:t>    </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假定</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你是李华，你校来自爱尔兰的外教</a:t>
            </a:r>
            <a:r>
              <a:rPr lang="en-US" altLang="zh-CN" sz="3200" kern="100" dirty="0">
                <a:latin typeface="宋体" panose="02010600030101010101" pitchFamily="2" charset="-122"/>
                <a:ea typeface="宋体" panose="02010600030101010101" pitchFamily="2" charset="-122"/>
                <a:cs typeface="宋体" panose="02010600030101010101" pitchFamily="2" charset="-122"/>
              </a:rPr>
              <a:t>Peter</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因病回国休假。请给他写一封电子邮件，内容包括</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1</a:t>
            </a:r>
            <a:r>
              <a:rPr lang="en-US" altLang="zh-CN" sz="3200" kern="100" dirty="0">
                <a:latin typeface="宋体" panose="02010600030101010101" pitchFamily="2" charset="-122"/>
                <a:ea typeface="宋体" panose="02010600030101010101" pitchFamily="2" charset="-122"/>
                <a:cs typeface="宋体" panose="02010600030101010101" pitchFamily="2" charset="-122"/>
              </a:rPr>
              <a:t>.</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询问近况</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2.</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分享</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班级最新消息；</a:t>
            </a:r>
            <a:r>
              <a:rPr lang="en-US" altLang="zh-CN" sz="3200" kern="100" dirty="0">
                <a:latin typeface="宋体" panose="02010600030101010101" pitchFamily="2" charset="-122"/>
                <a:ea typeface="宋体" panose="02010600030101010101" pitchFamily="2" charset="-122"/>
                <a:cs typeface="宋体" panose="02010600030101010101" pitchFamily="2" charset="-122"/>
              </a:rPr>
              <a:t>  </a:t>
            </a:r>
            <a:endParaRPr lang="en-US" altLang="zh-CN" sz="3200" kern="100" dirty="0" smtClean="0">
              <a:latin typeface="宋体" panose="02010600030101010101" pitchFamily="2" charset="-122"/>
              <a:ea typeface="宋体" panose="02010600030101010101" pitchFamily="2" charset="-122"/>
              <a:cs typeface="宋体" panose="02010600030101010101" pitchFamily="2" charset="-122"/>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3</a:t>
            </a:r>
            <a:r>
              <a:rPr lang="en-US" altLang="zh-CN" sz="3200" kern="100" dirty="0">
                <a:latin typeface="宋体" panose="02010600030101010101" pitchFamily="2" charset="-122"/>
                <a:ea typeface="宋体" panose="02010600030101010101" pitchFamily="2" charset="-122"/>
                <a:cs typeface="宋体" panose="02010600030101010101" pitchFamily="2" charset="-122"/>
              </a:rPr>
              <a:t>.</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表达祝愿</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r>
              <a:rPr lang="zh-CN" altLang="en-US" sz="3200" dirty="0" smtClean="0">
                <a:latin typeface="宋体" panose="02010600030101010101" pitchFamily="2" charset="-122"/>
                <a:ea typeface="宋体" panose="02010600030101010101" pitchFamily="2" charset="-122"/>
              </a:rPr>
              <a:t>注意</a:t>
            </a:r>
            <a:r>
              <a:rPr lang="zh-CN" altLang="en-US" sz="3200" dirty="0">
                <a:latin typeface="宋体" panose="02010600030101010101" pitchFamily="2" charset="-122"/>
                <a:ea typeface="宋体" panose="02010600030101010101" pitchFamily="2" charset="-122"/>
              </a:rPr>
              <a:t>：</a:t>
            </a:r>
            <a:endParaRPr lang="en-US" altLang="zh-CN" sz="3200" dirty="0">
              <a:latin typeface="宋体" panose="02010600030101010101" pitchFamily="2" charset="-122"/>
              <a:ea typeface="宋体" panose="02010600030101010101" pitchFamily="2" charset="-122"/>
            </a:endParaRPr>
          </a:p>
          <a:p>
            <a:r>
              <a:rPr lang="en-US" altLang="zh-CN" sz="3200" dirty="0">
                <a:latin typeface="宋体" panose="02010600030101010101" pitchFamily="2" charset="-122"/>
                <a:ea typeface="宋体" panose="02010600030101010101" pitchFamily="2" charset="-122"/>
              </a:rPr>
              <a:t>    1.</a:t>
            </a:r>
            <a:r>
              <a:rPr lang="zh-CN" altLang="en-US" sz="3200" dirty="0">
                <a:latin typeface="宋体" panose="02010600030101010101" pitchFamily="2" charset="-122"/>
                <a:ea typeface="宋体" panose="02010600030101010101" pitchFamily="2" charset="-122"/>
              </a:rPr>
              <a:t>词数</a:t>
            </a:r>
            <a:r>
              <a:rPr lang="en-US" altLang="zh-CN" sz="3200" dirty="0">
                <a:latin typeface="宋体" panose="02010600030101010101" pitchFamily="2" charset="-122"/>
                <a:ea typeface="宋体" panose="02010600030101010101" pitchFamily="2" charset="-122"/>
              </a:rPr>
              <a:t>80 </a:t>
            </a:r>
            <a:r>
              <a:rPr lang="zh-CN" altLang="en-US" sz="3200" dirty="0">
                <a:latin typeface="宋体" panose="02010600030101010101" pitchFamily="2" charset="-122"/>
                <a:ea typeface="宋体" panose="02010600030101010101" pitchFamily="2" charset="-122"/>
              </a:rPr>
              <a:t>左右；</a:t>
            </a:r>
            <a:endParaRPr lang="zh-CN" altLang="en-US" sz="3200" dirty="0">
              <a:latin typeface="宋体" panose="02010600030101010101" pitchFamily="2" charset="-122"/>
              <a:ea typeface="宋体" panose="02010600030101010101" pitchFamily="2" charset="-122"/>
            </a:endParaRPr>
          </a:p>
          <a:p>
            <a:r>
              <a:rPr lang="en-US" altLang="zh-CN" sz="3200" dirty="0">
                <a:latin typeface="宋体" panose="02010600030101010101" pitchFamily="2" charset="-122"/>
                <a:ea typeface="宋体" panose="02010600030101010101" pitchFamily="2" charset="-122"/>
              </a:rPr>
              <a:t>    2.</a:t>
            </a:r>
            <a:r>
              <a:rPr lang="zh-CN" altLang="en-US" sz="3200" dirty="0">
                <a:latin typeface="宋体" panose="02010600030101010101" pitchFamily="2" charset="-122"/>
                <a:ea typeface="宋体" panose="02010600030101010101" pitchFamily="2" charset="-122"/>
              </a:rPr>
              <a:t>可以适当增加细节，以使行文连贯。</a:t>
            </a:r>
            <a:endParaRPr lang="zh-CN" altLang="en-US" sz="3200" dirty="0">
              <a:latin typeface="宋体" panose="02010600030101010101" pitchFamily="2" charset="-122"/>
              <a:ea typeface="宋体" panose="02010600030101010101" pitchFamily="2" charset="-122"/>
            </a:endParaRPr>
          </a:p>
          <a:p>
            <a:pPr algn="just">
              <a:spcAft>
                <a:spcPts val="0"/>
              </a:spcAft>
            </a:pPr>
            <a:endParaRPr lang="en-US" altLang="zh-CN" sz="2800" kern="100" dirty="0" smtClean="0">
              <a:effectLst/>
              <a:latin typeface="+mj-ea"/>
              <a:ea typeface="+mj-ea"/>
              <a:cs typeface="Times New Roman" panose="02020603050405020304" pitchFamily="18" charset="0"/>
            </a:endParaRPr>
          </a:p>
          <a:p>
            <a:pPr algn="just">
              <a:spcAft>
                <a:spcPts val="0"/>
              </a:spcAft>
            </a:pPr>
            <a:endParaRPr lang="zh-CN" altLang="zh-CN" sz="2800" kern="100" dirty="0">
              <a:effectLst/>
              <a:latin typeface="+mj-ea"/>
              <a:ea typeface="+mj-ea"/>
              <a:cs typeface="宋体" panose="02010600030101010101" pitchFamily="2" charset="-122"/>
            </a:endParaRPr>
          </a:p>
        </p:txBody>
      </p:sp>
      <p:sp>
        <p:nvSpPr>
          <p:cNvPr id="5" name="圆角矩形 4"/>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t>试题</a:t>
            </a:r>
            <a:endParaRPr lang="zh-CN" altLang="en-US" sz="3600" b="1" dirty="0"/>
          </a:p>
        </p:txBody>
      </p:sp>
      <p:pic>
        <p:nvPicPr>
          <p:cNvPr id="8" name="图片 7" descr="水印"/>
          <p:cNvPicPr>
            <a:picLocks noChangeAspect="1"/>
          </p:cNvPicPr>
          <p:nvPr userDrawn="1">
            <p:custDataLst>
              <p:tags r:id="rId5"/>
            </p:custDataLst>
          </p:nvPr>
        </p:nvPicPr>
        <p:blipFill>
          <a:blip r:embed="rId6"/>
          <a:stretch>
            <a:fillRect/>
          </a:stretch>
        </p:blipFill>
        <p:spPr>
          <a:xfrm>
            <a:off x="6915150" y="63500"/>
            <a:ext cx="5173345" cy="1674495"/>
          </a:xfrm>
          <a:prstGeom prst="rect">
            <a:avLst/>
          </a:prstGeom>
        </p:spPr>
      </p:pic>
    </p:spTree>
    <p:custDataLst>
      <p:tags r:id="rId7"/>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3" name="矩形 2"/>
          <p:cNvSpPr/>
          <p:nvPr/>
        </p:nvSpPr>
        <p:spPr>
          <a:xfrm>
            <a:off x="724931" y="1256310"/>
            <a:ext cx="10050161" cy="4893647"/>
          </a:xfrm>
          <a:prstGeom prst="rect">
            <a:avLst/>
          </a:prstGeom>
          <a:ln>
            <a:noFill/>
          </a:ln>
        </p:spPr>
        <p:txBody>
          <a:bodyPr wrap="square">
            <a:spAutoFit/>
          </a:bodyPr>
          <a:lstStyle/>
          <a:p>
            <a:pPr algn="just"/>
            <a:r>
              <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    </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假定</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你是李华，你校来自爱尔兰的外教</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Peter</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因病回国休假。请给他写一封电子邮件，内容包括</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1</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询问近况</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2.</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分享</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班级最新消息；</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3</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表达祝愿</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r>
              <a:rPr lang="zh-CN" altLang="en-US" sz="3200" dirty="0" smtClean="0">
                <a:solidFill>
                  <a:srgbClr val="000000"/>
                </a:solidFill>
                <a:latin typeface="宋体" panose="02010600030101010101" pitchFamily="2" charset="-122"/>
                <a:ea typeface="宋体" panose="02010600030101010101" pitchFamily="2" charset="-122"/>
              </a:rPr>
              <a:t>注意</a:t>
            </a:r>
            <a:r>
              <a:rPr lang="zh-CN" altLang="en-US" sz="3200" dirty="0">
                <a:solidFill>
                  <a:srgbClr val="000000"/>
                </a:solidFill>
                <a:latin typeface="宋体" panose="02010600030101010101" pitchFamily="2" charset="-122"/>
                <a:ea typeface="宋体" panose="02010600030101010101" pitchFamily="2" charset="-122"/>
              </a:rPr>
              <a:t>：</a:t>
            </a:r>
            <a:endParaRPr lang="en-US" altLang="zh-CN" sz="3200" dirty="0">
              <a:solidFill>
                <a:srgbClr val="000000"/>
              </a:solidFill>
              <a:latin typeface="宋体" panose="02010600030101010101" pitchFamily="2" charset="-122"/>
              <a:ea typeface="宋体" panose="02010600030101010101" pitchFamily="2" charset="-122"/>
            </a:endParaRPr>
          </a:p>
          <a:p>
            <a:r>
              <a:rPr lang="en-US" altLang="zh-CN" sz="3200" dirty="0">
                <a:solidFill>
                  <a:srgbClr val="000000"/>
                </a:solidFill>
                <a:latin typeface="宋体" panose="02010600030101010101" pitchFamily="2" charset="-122"/>
                <a:ea typeface="宋体" panose="02010600030101010101" pitchFamily="2" charset="-122"/>
              </a:rPr>
              <a:t>    1.</a:t>
            </a:r>
            <a:r>
              <a:rPr lang="zh-CN" altLang="en-US" sz="3200" dirty="0">
                <a:solidFill>
                  <a:srgbClr val="000000"/>
                </a:solidFill>
                <a:latin typeface="宋体" panose="02010600030101010101" pitchFamily="2" charset="-122"/>
                <a:ea typeface="宋体" panose="02010600030101010101" pitchFamily="2" charset="-122"/>
              </a:rPr>
              <a:t>词数</a:t>
            </a:r>
            <a:r>
              <a:rPr lang="en-US" altLang="zh-CN" sz="3200" dirty="0">
                <a:solidFill>
                  <a:srgbClr val="000000"/>
                </a:solidFill>
                <a:latin typeface="宋体" panose="02010600030101010101" pitchFamily="2" charset="-122"/>
                <a:ea typeface="宋体" panose="02010600030101010101" pitchFamily="2" charset="-122"/>
              </a:rPr>
              <a:t>80 </a:t>
            </a:r>
            <a:r>
              <a:rPr lang="zh-CN" altLang="en-US" sz="3200" dirty="0">
                <a:solidFill>
                  <a:srgbClr val="000000"/>
                </a:solidFill>
                <a:latin typeface="宋体" panose="02010600030101010101" pitchFamily="2" charset="-122"/>
                <a:ea typeface="宋体" panose="02010600030101010101" pitchFamily="2" charset="-122"/>
              </a:rPr>
              <a:t>左右；</a:t>
            </a:r>
            <a:endParaRPr lang="zh-CN" altLang="en-US" sz="3200" dirty="0">
              <a:solidFill>
                <a:srgbClr val="000000"/>
              </a:solidFill>
              <a:latin typeface="宋体" panose="02010600030101010101" pitchFamily="2" charset="-122"/>
              <a:ea typeface="宋体" panose="02010600030101010101" pitchFamily="2" charset="-122"/>
            </a:endParaRPr>
          </a:p>
          <a:p>
            <a:r>
              <a:rPr lang="en-US" altLang="zh-CN" sz="3200" dirty="0">
                <a:solidFill>
                  <a:srgbClr val="000000"/>
                </a:solidFill>
                <a:latin typeface="宋体" panose="02010600030101010101" pitchFamily="2" charset="-122"/>
                <a:ea typeface="宋体" panose="02010600030101010101" pitchFamily="2" charset="-122"/>
              </a:rPr>
              <a:t>    2.</a:t>
            </a:r>
            <a:r>
              <a:rPr lang="zh-CN" altLang="en-US" sz="3200" dirty="0">
                <a:solidFill>
                  <a:srgbClr val="000000"/>
                </a:solidFill>
                <a:latin typeface="宋体" panose="02010600030101010101" pitchFamily="2" charset="-122"/>
                <a:ea typeface="宋体" panose="02010600030101010101" pitchFamily="2" charset="-122"/>
              </a:rPr>
              <a:t>可以适当增加细节，以使行文连贯。</a:t>
            </a:r>
            <a:endParaRPr lang="zh-CN" altLang="en-US" sz="3200" dirty="0">
              <a:solidFill>
                <a:srgbClr val="000000"/>
              </a:solidFill>
              <a:latin typeface="宋体" panose="02010600030101010101" pitchFamily="2" charset="-122"/>
              <a:ea typeface="宋体" panose="02010600030101010101" pitchFamily="2" charset="-122"/>
            </a:endParaRPr>
          </a:p>
          <a:p>
            <a:pPr algn="just"/>
            <a:endParaRPr lang="en-US" altLang="zh-CN" sz="2800" kern="100" dirty="0" smtClean="0">
              <a:solidFill>
                <a:srgbClr val="000000"/>
              </a:solidFill>
              <a:latin typeface="微软雅黑" panose="020B0503020204020204" charset="-122"/>
              <a:cs typeface="Times New Roman" panose="02020603050405020304" pitchFamily="18" charset="0"/>
            </a:endParaRPr>
          </a:p>
          <a:p>
            <a:pPr algn="just"/>
            <a:endParaRPr lang="zh-CN" altLang="zh-CN" sz="2800" kern="100" dirty="0">
              <a:solidFill>
                <a:srgbClr val="000000"/>
              </a:solidFill>
              <a:latin typeface="微软雅黑" panose="020B0503020204020204" charset="-122"/>
              <a:cs typeface="宋体" panose="02010600030101010101" pitchFamily="2" charset="-122"/>
            </a:endParaRPr>
          </a:p>
        </p:txBody>
      </p:sp>
      <p:sp>
        <p:nvSpPr>
          <p:cNvPr id="5" name="圆角矩形 4"/>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solidFill>
                  <a:srgbClr val="FFFFFF"/>
                </a:solidFill>
              </a:rPr>
              <a:t>审</a:t>
            </a:r>
            <a:r>
              <a:rPr lang="zh-CN" altLang="en-US" sz="3600" b="1" dirty="0" smtClean="0">
                <a:solidFill>
                  <a:srgbClr val="FFFFFF"/>
                </a:solidFill>
              </a:rPr>
              <a:t>题</a:t>
            </a:r>
            <a:endParaRPr lang="zh-CN" altLang="en-US" sz="3600" b="1" dirty="0">
              <a:solidFill>
                <a:srgbClr val="FFFFFF"/>
              </a:solidFill>
            </a:endParaRPr>
          </a:p>
        </p:txBody>
      </p:sp>
      <p:sp>
        <p:nvSpPr>
          <p:cNvPr id="4" name="矩形 3"/>
          <p:cNvSpPr/>
          <p:nvPr/>
        </p:nvSpPr>
        <p:spPr>
          <a:xfrm>
            <a:off x="568411" y="3793747"/>
            <a:ext cx="8311978" cy="2011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p:nvGraphicFramePr>
        <p:xfrm>
          <a:off x="1758780" y="3842782"/>
          <a:ext cx="8917458" cy="2590800"/>
        </p:xfrm>
        <a:graphic>
          <a:graphicData uri="http://schemas.openxmlformats.org/drawingml/2006/table">
            <a:tbl>
              <a:tblPr firstRow="1" bandRow="1">
                <a:tableStyleId>{BC89EF96-8CEA-46FF-86C4-4CE0E7609802}</a:tableStyleId>
              </a:tblPr>
              <a:tblGrid>
                <a:gridCol w="1134263"/>
                <a:gridCol w="7783195"/>
              </a:tblGrid>
              <a:tr h="0">
                <a:tc>
                  <a:txBody>
                    <a:bodyPr/>
                    <a:lstStyle/>
                    <a:p>
                      <a:r>
                        <a:rPr lang="zh-CN" altLang="en-US" sz="2800" b="0" dirty="0" smtClean="0"/>
                        <a:t>文体</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en-US" sz="2800" b="0" dirty="0" smtClean="0">
                          <a:latin typeface="宋体" panose="02010600030101010101" pitchFamily="2" charset="-122"/>
                          <a:ea typeface="宋体" panose="02010600030101010101" pitchFamily="2" charset="-122"/>
                        </a:rPr>
                        <a:t>电子邮件（或书信）</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主题</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慰问（生病的</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外教</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告知（</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班级</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的</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近况</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要点</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询问近况</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，分享</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班级最新消息</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表达祝愿</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结构</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dirty="0" smtClean="0">
                          <a:latin typeface="宋体" panose="02010600030101010101" pitchFamily="2" charset="-122"/>
                          <a:ea typeface="宋体" panose="02010600030101010101" pitchFamily="2" charset="-122"/>
                        </a:rPr>
                        <a:t>称呼</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慰问</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告知</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祝愿</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署名</a:t>
                      </a:r>
                      <a:endParaRPr lang="zh-CN" altLang="en-US" sz="2800" dirty="0" smtClean="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语言</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0" dirty="0" smtClean="0">
                          <a:latin typeface="宋体" panose="02010600030101010101" pitchFamily="2" charset="-122"/>
                          <a:ea typeface="宋体" panose="02010600030101010101" pitchFamily="2" charset="-122"/>
                        </a:rPr>
                        <a:t>师生关系：礼貌得体、情真意切</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bl>
          </a:graphicData>
        </a:graphic>
      </p:graphicFrame>
      <p:pic>
        <p:nvPicPr>
          <p:cNvPr id="7" name="图片 6"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82383" y="40568"/>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mn-ea"/>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mn-ea"/>
              </a:endParaRPr>
            </a:p>
          </p:txBody>
        </p:sp>
      </p:grpSp>
      <p:sp>
        <p:nvSpPr>
          <p:cNvPr id="8" name="圆角矩形 7"/>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结构</a:t>
            </a:r>
            <a:endParaRPr lang="zh-CN" altLang="en-US" sz="3600" b="1" dirty="0">
              <a:solidFill>
                <a:srgbClr val="FFFFFF"/>
              </a:solidFill>
            </a:endParaRPr>
          </a:p>
        </p:txBody>
      </p:sp>
      <p:sp>
        <p:nvSpPr>
          <p:cNvPr id="4" name="文本框 3"/>
          <p:cNvSpPr txBox="1"/>
          <p:nvPr/>
        </p:nvSpPr>
        <p:spPr>
          <a:xfrm>
            <a:off x="1536358" y="1600885"/>
            <a:ext cx="2553730" cy="2800767"/>
          </a:xfrm>
          <a:prstGeom prst="rect">
            <a:avLst/>
          </a:prstGeom>
          <a:noFill/>
        </p:spPr>
        <p:txBody>
          <a:bodyPr wrap="square" rtlCol="0">
            <a:spAutoFit/>
          </a:bodyPr>
          <a:lstStyle/>
          <a:p>
            <a:r>
              <a:rPr lang="en-US" altLang="zh-CN" sz="3200" b="1" dirty="0" smtClean="0"/>
              <a:t>Para.1 </a:t>
            </a:r>
            <a:endParaRPr lang="en-US" altLang="zh-CN" sz="3200" b="1" dirty="0" smtClean="0"/>
          </a:p>
          <a:p>
            <a:pPr>
              <a:lnSpc>
                <a:spcPct val="150000"/>
              </a:lnSpc>
            </a:pPr>
            <a:endParaRPr lang="en-US" altLang="zh-CN" sz="3200" b="1" dirty="0"/>
          </a:p>
          <a:p>
            <a:r>
              <a:rPr lang="en-US" altLang="zh-CN" sz="3200" b="1" dirty="0" smtClean="0"/>
              <a:t>Para.2</a:t>
            </a:r>
            <a:endParaRPr lang="en-US" altLang="zh-CN" sz="3200" b="1" dirty="0" smtClean="0"/>
          </a:p>
          <a:p>
            <a:endParaRPr lang="en-US" altLang="zh-CN" sz="3200" b="1" dirty="0"/>
          </a:p>
          <a:p>
            <a:r>
              <a:rPr lang="en-US" altLang="zh-CN" sz="3200" b="1" dirty="0" smtClean="0"/>
              <a:t>Para.3</a:t>
            </a:r>
            <a:endParaRPr lang="zh-CN" altLang="en-US" sz="3200" b="1" dirty="0"/>
          </a:p>
        </p:txBody>
      </p:sp>
      <p:sp>
        <p:nvSpPr>
          <p:cNvPr id="7" name="文本框 6"/>
          <p:cNvSpPr txBox="1"/>
          <p:nvPr/>
        </p:nvSpPr>
        <p:spPr>
          <a:xfrm>
            <a:off x="3305725" y="1637377"/>
            <a:ext cx="4955815" cy="584775"/>
          </a:xfrm>
          <a:prstGeom prst="rect">
            <a:avLst/>
          </a:prstGeom>
          <a:noFill/>
        </p:spPr>
        <p:txBody>
          <a:bodyPr wrap="square" rtlCol="0">
            <a:spAutoFit/>
          </a:bodyPr>
          <a:lstStyle/>
          <a:p>
            <a:r>
              <a:rPr lang="zh-CN" altLang="en-US" sz="3200" dirty="0" smtClean="0">
                <a:latin typeface="+mn-ea"/>
              </a:rPr>
              <a:t>询问近况，表示慰问</a:t>
            </a:r>
            <a:endParaRPr lang="zh-CN" altLang="en-US" sz="3200" dirty="0">
              <a:latin typeface="+mn-ea"/>
            </a:endParaRPr>
          </a:p>
        </p:txBody>
      </p:sp>
      <p:sp>
        <p:nvSpPr>
          <p:cNvPr id="9" name="文本框 8"/>
          <p:cNvSpPr txBox="1"/>
          <p:nvPr/>
        </p:nvSpPr>
        <p:spPr>
          <a:xfrm>
            <a:off x="3374891" y="2843819"/>
            <a:ext cx="3582955" cy="584775"/>
          </a:xfrm>
          <a:prstGeom prst="rect">
            <a:avLst/>
          </a:prstGeom>
          <a:noFill/>
        </p:spPr>
        <p:txBody>
          <a:bodyPr wrap="square" rtlCol="0">
            <a:spAutoFit/>
          </a:bodyPr>
          <a:lstStyle/>
          <a:p>
            <a:r>
              <a:rPr lang="zh-CN" altLang="en-US" sz="3200" dirty="0" smtClean="0">
                <a:latin typeface="+mn-ea"/>
              </a:rPr>
              <a:t>分享班级最新消息</a:t>
            </a:r>
            <a:endParaRPr lang="zh-CN" altLang="en-US" sz="3200" dirty="0">
              <a:latin typeface="+mn-ea"/>
            </a:endParaRPr>
          </a:p>
        </p:txBody>
      </p:sp>
      <p:sp>
        <p:nvSpPr>
          <p:cNvPr id="10" name="文本框 9"/>
          <p:cNvSpPr txBox="1"/>
          <p:nvPr/>
        </p:nvSpPr>
        <p:spPr>
          <a:xfrm>
            <a:off x="3374890" y="3816952"/>
            <a:ext cx="4661274" cy="584775"/>
          </a:xfrm>
          <a:prstGeom prst="rect">
            <a:avLst/>
          </a:prstGeom>
          <a:noFill/>
        </p:spPr>
        <p:txBody>
          <a:bodyPr wrap="square" rtlCol="0">
            <a:spAutoFit/>
          </a:bodyPr>
          <a:lstStyle/>
          <a:p>
            <a:r>
              <a:rPr lang="zh-CN" altLang="en-US" sz="3200" dirty="0" smtClean="0">
                <a:latin typeface="+mn-ea"/>
              </a:rPr>
              <a:t>表达祝愿，</a:t>
            </a:r>
            <a:r>
              <a:rPr lang="zh-CN" altLang="en-US" sz="3200" dirty="0" smtClean="0">
                <a:latin typeface="+mn-ea"/>
              </a:rPr>
              <a:t>期盼</a:t>
            </a:r>
            <a:r>
              <a:rPr lang="zh-CN" altLang="en-US" sz="3200" dirty="0" smtClean="0">
                <a:latin typeface="+mn-ea"/>
              </a:rPr>
              <a:t>回复</a:t>
            </a:r>
            <a:r>
              <a:rPr lang="en-US" altLang="zh-CN" sz="3200" dirty="0" smtClean="0">
                <a:latin typeface="+mn-ea"/>
              </a:rPr>
              <a:t>/</a:t>
            </a:r>
            <a:r>
              <a:rPr lang="zh-CN" altLang="en-US" sz="3200" dirty="0" smtClean="0">
                <a:latin typeface="+mn-ea"/>
              </a:rPr>
              <a:t>归</a:t>
            </a:r>
            <a:endParaRPr lang="zh-CN" altLang="en-US" sz="3200" dirty="0">
              <a:latin typeface="+mn-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47863"/>
            <a:ext cx="5296929" cy="584775"/>
          </a:xfrm>
          <a:prstGeom prst="rect">
            <a:avLst/>
          </a:prstGeom>
          <a:noFill/>
        </p:spPr>
        <p:txBody>
          <a:bodyPr wrap="square" rtlCol="0">
            <a:spAutoFit/>
          </a:bodyPr>
          <a:lstStyle/>
          <a:p>
            <a:r>
              <a:rPr lang="en-US" altLang="zh-CN" sz="3200" dirty="0" smtClean="0">
                <a:latin typeface="+mn-ea"/>
              </a:rPr>
              <a:t>Para.1 </a:t>
            </a:r>
            <a:r>
              <a:rPr lang="zh-CN" altLang="en-US" sz="3200" dirty="0" smtClean="0">
                <a:latin typeface="+mn-ea"/>
              </a:rPr>
              <a:t>询问近况，表示慰问</a:t>
            </a:r>
            <a:endParaRPr lang="zh-CN" altLang="en-US" sz="3200" dirty="0">
              <a:latin typeface="+mn-ea"/>
            </a:endParaRPr>
          </a:p>
        </p:txBody>
      </p:sp>
      <p:sp>
        <p:nvSpPr>
          <p:cNvPr id="3" name="文本框 2"/>
          <p:cNvSpPr txBox="1"/>
          <p:nvPr/>
        </p:nvSpPr>
        <p:spPr>
          <a:xfrm>
            <a:off x="1009136" y="2244160"/>
            <a:ext cx="10770972" cy="4138295"/>
          </a:xfrm>
          <a:prstGeom prst="rect">
            <a:avLst/>
          </a:prstGeom>
          <a:noFill/>
        </p:spPr>
        <p:txBody>
          <a:bodyPr wrap="square" rtlCol="0">
            <a:spAutoFit/>
          </a:bodyPr>
          <a:lstStyle/>
          <a:p>
            <a:pPr marL="457200" indent="-457200">
              <a:lnSpc>
                <a:spcPct val="125000"/>
              </a:lnSpc>
              <a:buFont typeface="Wingdings" panose="05000000000000000000" pitchFamily="2" charset="2"/>
              <a:buChar char="Ø"/>
            </a:pPr>
            <a:r>
              <a:rPr lang="en-US" altLang="zh-CN" sz="2800" dirty="0" smtClean="0">
                <a:latin typeface="+mj-lt"/>
              </a:rPr>
              <a:t>It has been a fortnight since you returned to Ireland. </a:t>
            </a:r>
            <a:r>
              <a:rPr lang="en-US" altLang="zh-CN" sz="2800" dirty="0">
                <a:latin typeface="+mj-lt"/>
              </a:rPr>
              <a:t>Do you feel better these </a:t>
            </a:r>
            <a:r>
              <a:rPr lang="en-US" altLang="zh-CN" sz="2800" dirty="0" smtClean="0">
                <a:latin typeface="+mj-lt"/>
              </a:rPr>
              <a:t>days? All of us are really concerned about you./We all </a:t>
            </a:r>
            <a:r>
              <a:rPr lang="en-US" altLang="zh-CN" sz="2800" dirty="0">
                <a:latin typeface="+mj-lt"/>
              </a:rPr>
              <a:t>care about you so </a:t>
            </a:r>
            <a:r>
              <a:rPr lang="en-US" altLang="zh-CN" sz="2800" dirty="0" smtClean="0">
                <a:latin typeface="+mj-lt"/>
              </a:rPr>
              <a:t>much. </a:t>
            </a:r>
            <a:endParaRPr lang="en-US" altLang="zh-CN" sz="2800" dirty="0">
              <a:latin typeface="+mj-lt"/>
            </a:endParaRPr>
          </a:p>
          <a:p>
            <a:pPr marL="457200" indent="-457200">
              <a:lnSpc>
                <a:spcPct val="125000"/>
              </a:lnSpc>
              <a:buFont typeface="Wingdings" panose="05000000000000000000" pitchFamily="2" charset="2"/>
              <a:buChar char="Ø"/>
            </a:pPr>
            <a:r>
              <a:rPr lang="en-US" altLang="zh-CN" sz="2800" dirty="0" smtClean="0">
                <a:latin typeface="+mj-lt"/>
              </a:rPr>
              <a:t>Time flies. It’s a month since you went back. Are </a:t>
            </a:r>
            <a:r>
              <a:rPr lang="en-US" altLang="zh-CN" sz="2800" dirty="0">
                <a:latin typeface="+mj-lt"/>
              </a:rPr>
              <a:t>you getting better now</a:t>
            </a:r>
            <a:r>
              <a:rPr lang="en-US" altLang="zh-CN" sz="2800" dirty="0" smtClean="0">
                <a:latin typeface="+mj-lt"/>
              </a:rPr>
              <a:t>? Hope this mail finds you well. </a:t>
            </a:r>
            <a:endParaRPr lang="zh-CN" altLang="en-US" sz="2800" dirty="0">
              <a:latin typeface="+mj-lt"/>
            </a:endParaRPr>
          </a:p>
          <a:p>
            <a:pPr marL="457200" indent="-457200">
              <a:lnSpc>
                <a:spcPct val="125000"/>
              </a:lnSpc>
              <a:buFont typeface="Wingdings" panose="05000000000000000000" pitchFamily="2" charset="2"/>
              <a:buChar char="Ø"/>
            </a:pPr>
            <a:r>
              <a:rPr lang="en-US" altLang="zh-CN" sz="2800" dirty="0" smtClean="0">
                <a:latin typeface="+mj-lt"/>
              </a:rPr>
              <a:t>How are you recently? We are missing you so much that I’m writing to express our heartfelt/sincere care/concern to you. </a:t>
            </a:r>
            <a:endParaRPr lang="en-US" altLang="zh-CN" sz="2800" dirty="0" smtClean="0">
              <a:latin typeface="+mj-lt"/>
            </a:endParaRPr>
          </a:p>
          <a:p>
            <a:endParaRPr lang="en-US" altLang="zh-CN" dirty="0"/>
          </a:p>
        </p:txBody>
      </p:sp>
      <p:sp>
        <p:nvSpPr>
          <p:cNvPr id="5" name="圆角矩形 4"/>
          <p:cNvSpPr/>
          <p:nvPr/>
        </p:nvSpPr>
        <p:spPr>
          <a:xfrm>
            <a:off x="3581399" y="1461732"/>
            <a:ext cx="5029200" cy="61238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宋体" panose="02010600030101010101" pitchFamily="2" charset="-122"/>
                <a:ea typeface="宋体" panose="02010600030101010101" pitchFamily="2" charset="-122"/>
              </a:rPr>
              <a:t>切记</a:t>
            </a:r>
            <a:r>
              <a:rPr lang="zh-CN" altLang="en-US" sz="2400" b="1" dirty="0" smtClean="0">
                <a:solidFill>
                  <a:schemeClr val="tx1"/>
                </a:solidFill>
                <a:latin typeface="宋体" panose="02010600030101010101" pitchFamily="2" charset="-122"/>
                <a:ea typeface="宋体" panose="02010600030101010101" pitchFamily="2" charset="-122"/>
              </a:rPr>
              <a:t>围绕中心话题：</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因</a:t>
            </a:r>
            <a:r>
              <a:rPr lang="zh-CN" altLang="zh-CN" sz="2400" b="1" kern="100" dirty="0">
                <a:solidFill>
                  <a:schemeClr val="tx1"/>
                </a:solidFill>
                <a:latin typeface="宋体" panose="02010600030101010101" pitchFamily="2" charset="-122"/>
                <a:ea typeface="宋体" panose="02010600030101010101" pitchFamily="2" charset="-122"/>
                <a:cs typeface="Times New Roman" panose="02020603050405020304" pitchFamily="18" charset="0"/>
              </a:rPr>
              <a:t>病回国</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休假</a:t>
            </a:r>
            <a:endParaRPr lang="zh-CN" altLang="en-US" sz="2400" b="1" dirty="0">
              <a:solidFill>
                <a:schemeClr val="tx1"/>
              </a:solidFill>
              <a:latin typeface="宋体" panose="02010600030101010101" pitchFamily="2" charset="-122"/>
              <a:ea typeface="宋体" panose="02010600030101010101" pitchFamily="2" charset="-122"/>
            </a:endParaRPr>
          </a:p>
        </p:txBody>
      </p:sp>
      <p:sp>
        <p:nvSpPr>
          <p:cNvPr id="9" name="下箭头 8"/>
          <p:cNvSpPr/>
          <p:nvPr/>
        </p:nvSpPr>
        <p:spPr>
          <a:xfrm>
            <a:off x="5684108" y="955589"/>
            <a:ext cx="848495" cy="496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45313" y="0"/>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235677" y="2153573"/>
            <a:ext cx="9458098" cy="3862596"/>
          </a:xfrm>
          <a:prstGeom prst="rect">
            <a:avLst/>
          </a:prstGeom>
          <a:noFill/>
          <a:ln w="3175">
            <a:solidFill>
              <a:schemeClr val="tx1"/>
            </a:solidFill>
            <a:prstDash val="lgDashDotDot"/>
          </a:ln>
        </p:spPr>
        <p:txBody>
          <a:bodyPr wrap="square" rtlCol="0">
            <a:spAutoFit/>
          </a:bodyPr>
          <a:lstStyle/>
          <a:p>
            <a:pPr>
              <a:lnSpc>
                <a:spcPct val="125000"/>
              </a:lnSpc>
            </a:pPr>
            <a:r>
              <a:rPr lang="en-US" altLang="zh-CN" sz="2800" dirty="0" smtClean="0">
                <a:latin typeface="+mj-lt"/>
              </a:rPr>
              <a:t>Nowadays we’re busy preparing for the College Entrance Examination. Although we’re </a:t>
            </a:r>
            <a:r>
              <a:rPr lang="en-US" altLang="zh-CN" sz="2800" dirty="0" smtClean="0">
                <a:latin typeface="+mj-lt"/>
                <a:cs typeface="Calibri" panose="020F0502020204030204" pitchFamily="34" charset="0"/>
              </a:rPr>
              <a:t>burdened with academic pressure, we all manage to strike a balance between study and health by means of healthy eating, adequate rest and regular physical exercise. Besides, applying the study methods you offered us, we have made great progress in the latest mock exams.</a:t>
            </a:r>
            <a:endParaRPr lang="zh-CN" altLang="en-US" sz="2800" dirty="0">
              <a:latin typeface="+mj-lt"/>
            </a:endParaRPr>
          </a:p>
        </p:txBody>
      </p:sp>
      <p:sp>
        <p:nvSpPr>
          <p:cNvPr id="10" name="圆角矩形 9"/>
          <p:cNvSpPr/>
          <p:nvPr/>
        </p:nvSpPr>
        <p:spPr>
          <a:xfrm>
            <a:off x="1235676" y="1291682"/>
            <a:ext cx="3492844"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Version1</a:t>
            </a:r>
            <a:r>
              <a:rPr lang="zh-CN" altLang="en-US" sz="2800" dirty="0">
                <a:solidFill>
                  <a:schemeClr val="tx1"/>
                </a:solidFill>
                <a:latin typeface="+mj-ea"/>
              </a:rPr>
              <a:t>：备战高考</a:t>
            </a:r>
            <a:endParaRPr lang="zh-CN" altLang="en-US" sz="2800" dirty="0">
              <a:solidFill>
                <a:schemeClr val="tx1"/>
              </a:solidFill>
              <a:latin typeface="+mj-ea"/>
            </a:endParaRPr>
          </a:p>
        </p:txBody>
      </p:sp>
      <p:sp>
        <p:nvSpPr>
          <p:cNvPr id="3" name="文本框 2"/>
          <p:cNvSpPr txBox="1"/>
          <p:nvPr/>
        </p:nvSpPr>
        <p:spPr>
          <a:xfrm>
            <a:off x="10694035" y="3416300"/>
            <a:ext cx="1209675" cy="398780"/>
          </a:xfrm>
          <a:prstGeom prst="rect">
            <a:avLst/>
          </a:prstGeom>
          <a:noFill/>
        </p:spPr>
        <p:txBody>
          <a:bodyPr wrap="square" rtlCol="0">
            <a:spAutoFit/>
          </a:bodyPr>
          <a:p>
            <a:r>
              <a:rPr lang="zh-CN" altLang="en-US" sz="2000" b="1">
                <a:solidFill>
                  <a:srgbClr val="C00000"/>
                </a:solidFill>
              </a:rPr>
              <a:t>奋斗精神</a:t>
            </a:r>
            <a:endParaRPr lang="zh-CN" altLang="en-US" sz="2000" b="1">
              <a:solidFill>
                <a:srgbClr val="C00000"/>
              </a:solidFill>
            </a:endParaRPr>
          </a:p>
        </p:txBody>
      </p:sp>
      <p:sp>
        <p:nvSpPr>
          <p:cNvPr id="5" name="文本框 4"/>
          <p:cNvSpPr txBox="1"/>
          <p:nvPr/>
        </p:nvSpPr>
        <p:spPr>
          <a:xfrm>
            <a:off x="10694035" y="4997450"/>
            <a:ext cx="1209675" cy="398780"/>
          </a:xfrm>
          <a:prstGeom prst="rect">
            <a:avLst/>
          </a:prstGeom>
          <a:noFill/>
        </p:spPr>
        <p:txBody>
          <a:bodyPr wrap="square" rtlCol="0">
            <a:spAutoFit/>
          </a:bodyPr>
          <a:p>
            <a:r>
              <a:rPr lang="zh-CN" altLang="en-US" sz="2000" b="1">
                <a:solidFill>
                  <a:srgbClr val="C00000"/>
                </a:solidFill>
              </a:rPr>
              <a:t>引起共情</a:t>
            </a:r>
            <a:endParaRPr lang="zh-CN" altLang="en-US" sz="2000" b="1">
              <a:solidFill>
                <a:srgbClr val="C00000"/>
              </a:solidFill>
            </a:endParaRPr>
          </a:p>
        </p:txBody>
      </p:sp>
      <p:pic>
        <p:nvPicPr>
          <p:cNvPr id="9" name="图片 8"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3" grpId="0"/>
      <p:bldP spid="3"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5" y="94829"/>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353185" y="2098675"/>
            <a:ext cx="9262745" cy="3861435"/>
          </a:xfrm>
          <a:prstGeom prst="rect">
            <a:avLst/>
          </a:prstGeom>
          <a:noFill/>
          <a:ln>
            <a:solidFill>
              <a:schemeClr val="tx1"/>
            </a:solidFill>
            <a:prstDash val="lgDashDotDot"/>
          </a:ln>
        </p:spPr>
        <p:txBody>
          <a:bodyPr wrap="square" rtlCol="0">
            <a:spAutoFit/>
          </a:bodyPr>
          <a:lstStyle/>
          <a:p>
            <a:pPr>
              <a:lnSpc>
                <a:spcPct val="125000"/>
              </a:lnSpc>
            </a:pPr>
            <a:r>
              <a:rPr lang="en-US" altLang="zh-CN" sz="2800" dirty="0" smtClean="0">
                <a:latin typeface="+mj-lt"/>
                <a:cs typeface="Times New Roman" panose="02020603050405020304" pitchFamily="18" charset="0"/>
              </a:rPr>
              <a:t>I’d like to share with you something about our class meeting </a:t>
            </a:r>
            <a:r>
              <a:rPr lang="en-US" altLang="zh-CN" sz="2800" dirty="0">
                <a:latin typeface="+mj-lt"/>
                <a:cs typeface="Times New Roman" panose="02020603050405020304" pitchFamily="18" charset="0"/>
              </a:rPr>
              <a:t>themed “My Dream Major at </a:t>
            </a:r>
            <a:r>
              <a:rPr lang="en-US" altLang="zh-CN" sz="2800" dirty="0" smtClean="0">
                <a:latin typeface="+mj-lt"/>
                <a:cs typeface="Times New Roman" panose="02020603050405020304" pitchFamily="18" charset="0"/>
              </a:rPr>
              <a:t>University”, which was hosted by our monitor. Every one of us made a speech on our dream majors. Then our teachers expressed their best wishes for our promising future, fueling our enthusiasm/ passion for studying hard to pave the way ahead.</a:t>
            </a:r>
            <a:endParaRPr lang="en-US" altLang="zh-CN" sz="2800" dirty="0">
              <a:latin typeface="+mj-lt"/>
              <a:cs typeface="Times New Roman" panose="02020603050405020304" pitchFamily="18" charset="0"/>
            </a:endParaRPr>
          </a:p>
        </p:txBody>
      </p:sp>
      <p:sp>
        <p:nvSpPr>
          <p:cNvPr id="10" name="圆角矩形 9"/>
          <p:cNvSpPr/>
          <p:nvPr/>
        </p:nvSpPr>
        <p:spPr>
          <a:xfrm>
            <a:off x="1408670" y="1227673"/>
            <a:ext cx="3492844"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Version2</a:t>
            </a:r>
            <a:r>
              <a:rPr lang="zh-CN" altLang="en-US" sz="2800" dirty="0" smtClean="0">
                <a:solidFill>
                  <a:schemeClr val="tx1"/>
                </a:solidFill>
                <a:latin typeface="+mj-ea"/>
              </a:rPr>
              <a:t>：主题班会</a:t>
            </a:r>
            <a:endParaRPr lang="zh-CN" altLang="en-US" sz="2800" dirty="0">
              <a:solidFill>
                <a:schemeClr val="tx1"/>
              </a:solidFill>
              <a:latin typeface="+mj-ea"/>
            </a:endParaRPr>
          </a:p>
        </p:txBody>
      </p:sp>
      <p:sp>
        <p:nvSpPr>
          <p:cNvPr id="9" name="文本框 8"/>
          <p:cNvSpPr txBox="1"/>
          <p:nvPr/>
        </p:nvSpPr>
        <p:spPr>
          <a:xfrm>
            <a:off x="10615930" y="3356610"/>
            <a:ext cx="1209675" cy="398780"/>
          </a:xfrm>
          <a:prstGeom prst="rect">
            <a:avLst/>
          </a:prstGeom>
          <a:noFill/>
        </p:spPr>
        <p:txBody>
          <a:bodyPr wrap="square" rtlCol="0">
            <a:spAutoFit/>
          </a:bodyPr>
          <a:p>
            <a:r>
              <a:rPr lang="zh-CN" altLang="en-US" sz="2000" b="1">
                <a:solidFill>
                  <a:srgbClr val="C00000"/>
                </a:solidFill>
              </a:rPr>
              <a:t>积极向上</a:t>
            </a:r>
            <a:endParaRPr lang="zh-CN" altLang="en-US" sz="2000" b="1">
              <a:solidFill>
                <a:srgbClr val="C00000"/>
              </a:solidFill>
            </a:endParaRPr>
          </a:p>
        </p:txBody>
      </p:sp>
      <p:sp>
        <p:nvSpPr>
          <p:cNvPr id="3" name="文本框 2"/>
          <p:cNvSpPr txBox="1"/>
          <p:nvPr/>
        </p:nvSpPr>
        <p:spPr>
          <a:xfrm>
            <a:off x="10615930" y="4970780"/>
            <a:ext cx="1209675" cy="398780"/>
          </a:xfrm>
          <a:prstGeom prst="rect">
            <a:avLst/>
          </a:prstGeom>
          <a:noFill/>
        </p:spPr>
        <p:txBody>
          <a:bodyPr wrap="square" rtlCol="0">
            <a:spAutoFit/>
          </a:bodyPr>
          <a:p>
            <a:r>
              <a:rPr lang="zh-CN" altLang="en-US" sz="2000" b="1">
                <a:solidFill>
                  <a:srgbClr val="C00000"/>
                </a:solidFill>
              </a:rPr>
              <a:t>奋斗精神</a:t>
            </a:r>
            <a:endParaRPr lang="zh-CN" altLang="en-US" sz="2000" b="1">
              <a:solidFill>
                <a:srgbClr val="C00000"/>
              </a:solidFill>
            </a:endParaRPr>
          </a:p>
        </p:txBody>
      </p:sp>
      <p:pic>
        <p:nvPicPr>
          <p:cNvPr id="5" name="图片 4"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bldLvl="0" animBg="1"/>
      <p:bldP spid="4" grpId="1" animBg="1"/>
      <p:bldP spid="9" grpId="0"/>
      <p:bldP spid="9"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矩形 3"/>
          <p:cNvSpPr/>
          <p:nvPr/>
        </p:nvSpPr>
        <p:spPr>
          <a:xfrm>
            <a:off x="1531620" y="2080895"/>
            <a:ext cx="9195435" cy="3861435"/>
          </a:xfrm>
          <a:prstGeom prst="rect">
            <a:avLst/>
          </a:prstGeom>
          <a:ln>
            <a:solidFill>
              <a:schemeClr val="tx1"/>
            </a:solidFill>
            <a:prstDash val="lgDashDotDot"/>
          </a:ln>
        </p:spPr>
        <p:txBody>
          <a:bodyPr wrap="square">
            <a:spAutoFit/>
          </a:bodyPr>
          <a:lstStyle/>
          <a:p>
            <a:pPr>
              <a:lnSpc>
                <a:spcPct val="125000"/>
              </a:lnSpc>
            </a:pPr>
            <a:r>
              <a:rPr lang="en-US" altLang="zh-CN" sz="2800" dirty="0" smtClean="0">
                <a:latin typeface="+mj-lt"/>
              </a:rPr>
              <a:t>I’m writing to share our news with you. Several days ago, our school </a:t>
            </a:r>
            <a:r>
              <a:rPr lang="en-US" altLang="zh-CN" sz="2800" dirty="0">
                <a:latin typeface="+mj-lt"/>
              </a:rPr>
              <a:t>held a growing-up ceremony for our coming 18-year-old </a:t>
            </a:r>
            <a:r>
              <a:rPr lang="en-US" altLang="zh-CN" sz="2800" dirty="0" smtClean="0">
                <a:latin typeface="+mj-lt"/>
              </a:rPr>
              <a:t>birthday. We’re proud to be grown-ups to </a:t>
            </a:r>
            <a:r>
              <a:rPr lang="en-US" altLang="zh-CN" sz="2800" dirty="0">
                <a:latin typeface="+mj-lt"/>
              </a:rPr>
              <a:t>shoulder </a:t>
            </a:r>
            <a:r>
              <a:rPr lang="en-US" altLang="zh-CN" sz="2800" dirty="0" smtClean="0">
                <a:latin typeface="+mj-lt"/>
              </a:rPr>
              <a:t>responsibility </a:t>
            </a:r>
            <a:r>
              <a:rPr lang="en-US" altLang="zh-CN" sz="2800" dirty="0">
                <a:latin typeface="+mj-lt"/>
              </a:rPr>
              <a:t>for </a:t>
            </a:r>
            <a:r>
              <a:rPr lang="en-US" altLang="zh-CN" sz="2800" dirty="0" smtClean="0">
                <a:latin typeface="+mj-lt"/>
              </a:rPr>
              <a:t>ourselves, our families as well as our homeland. We’re extremely grateful to our parents and teachers including you. Therefore we’re sparing no efforts  to study hard to fulfill our dreams. </a:t>
            </a:r>
            <a:endParaRPr lang="en-US" altLang="zh-CN" sz="2800" dirty="0">
              <a:latin typeface="+mj-lt"/>
            </a:endParaRPr>
          </a:p>
        </p:txBody>
      </p:sp>
      <p:sp>
        <p:nvSpPr>
          <p:cNvPr id="10" name="圆角矩形 9"/>
          <p:cNvSpPr/>
          <p:nvPr/>
        </p:nvSpPr>
        <p:spPr>
          <a:xfrm>
            <a:off x="1408670" y="1227673"/>
            <a:ext cx="3501081"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Version3</a:t>
            </a:r>
            <a:r>
              <a:rPr lang="zh-CN" altLang="en-US" sz="2800" dirty="0" smtClean="0">
                <a:solidFill>
                  <a:schemeClr val="tx1"/>
                </a:solidFill>
                <a:latin typeface="+mj-ea"/>
              </a:rPr>
              <a:t>：成人仪式</a:t>
            </a:r>
            <a:endParaRPr lang="zh-CN" altLang="en-US" sz="2800" dirty="0">
              <a:solidFill>
                <a:schemeClr val="tx1"/>
              </a:solidFill>
              <a:latin typeface="+mj-ea"/>
            </a:endParaRPr>
          </a:p>
        </p:txBody>
      </p:sp>
      <p:sp>
        <p:nvSpPr>
          <p:cNvPr id="5" name="文本框 4"/>
          <p:cNvSpPr txBox="1"/>
          <p:nvPr/>
        </p:nvSpPr>
        <p:spPr>
          <a:xfrm>
            <a:off x="10727055" y="3834130"/>
            <a:ext cx="1209675" cy="398780"/>
          </a:xfrm>
          <a:prstGeom prst="rect">
            <a:avLst/>
          </a:prstGeom>
          <a:noFill/>
        </p:spPr>
        <p:txBody>
          <a:bodyPr wrap="square" rtlCol="0">
            <a:spAutoFit/>
          </a:bodyPr>
          <a:p>
            <a:r>
              <a:rPr lang="zh-CN" altLang="en-US" sz="2000" b="1">
                <a:solidFill>
                  <a:srgbClr val="C00000"/>
                </a:solidFill>
              </a:rPr>
              <a:t>家国情怀</a:t>
            </a:r>
            <a:endParaRPr lang="zh-CN" altLang="en-US" sz="2000" b="1">
              <a:solidFill>
                <a:srgbClr val="C00000"/>
              </a:solidFill>
            </a:endParaRPr>
          </a:p>
        </p:txBody>
      </p:sp>
      <p:sp>
        <p:nvSpPr>
          <p:cNvPr id="3" name="文本框 2"/>
          <p:cNvSpPr txBox="1"/>
          <p:nvPr/>
        </p:nvSpPr>
        <p:spPr>
          <a:xfrm>
            <a:off x="10727055" y="4382770"/>
            <a:ext cx="1209675" cy="398780"/>
          </a:xfrm>
          <a:prstGeom prst="rect">
            <a:avLst/>
          </a:prstGeom>
          <a:noFill/>
        </p:spPr>
        <p:txBody>
          <a:bodyPr wrap="square" rtlCol="0">
            <a:spAutoFit/>
          </a:bodyPr>
          <a:p>
            <a:r>
              <a:rPr lang="zh-CN" altLang="en-US" sz="2000" b="1">
                <a:solidFill>
                  <a:srgbClr val="C00000"/>
                </a:solidFill>
              </a:rPr>
              <a:t>感恩之情</a:t>
            </a:r>
            <a:endParaRPr lang="zh-CN" altLang="en-US" sz="2000" b="1">
              <a:solidFill>
                <a:srgbClr val="C00000"/>
              </a:solidFill>
            </a:endParaRPr>
          </a:p>
        </p:txBody>
      </p:sp>
      <p:sp>
        <p:nvSpPr>
          <p:cNvPr id="9" name="文本框 8"/>
          <p:cNvSpPr txBox="1"/>
          <p:nvPr/>
        </p:nvSpPr>
        <p:spPr>
          <a:xfrm>
            <a:off x="10727055" y="4959985"/>
            <a:ext cx="1209675" cy="398780"/>
          </a:xfrm>
          <a:prstGeom prst="rect">
            <a:avLst/>
          </a:prstGeom>
          <a:noFill/>
        </p:spPr>
        <p:txBody>
          <a:bodyPr wrap="square" rtlCol="0">
            <a:spAutoFit/>
          </a:bodyPr>
          <a:p>
            <a:r>
              <a:rPr lang="zh-CN" altLang="en-US" sz="2000" b="1">
                <a:solidFill>
                  <a:srgbClr val="C00000"/>
                </a:solidFill>
              </a:rPr>
              <a:t>奋斗精神</a:t>
            </a:r>
            <a:endParaRPr lang="zh-CN" altLang="en-US" sz="2000" b="1">
              <a:solidFill>
                <a:srgbClr val="C00000"/>
              </a:solidFill>
            </a:endParaRPr>
          </a:p>
        </p:txBody>
      </p:sp>
      <p:pic>
        <p:nvPicPr>
          <p:cNvPr id="11" name="图片 10"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animBg="1"/>
      <p:bldP spid="5" grpId="0"/>
      <p:bldP spid="5" grpId="1"/>
      <p:bldP spid="3" grpId="0"/>
      <p:bldP spid="3" grpId="1"/>
      <p:bldP spid="9" grpId="0"/>
      <p:bldP spid="9" grpId="1"/>
    </p:bldLst>
  </p:timing>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3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6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7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4.xml><?xml version="1.0" encoding="utf-8"?>
<p:tagLst xmlns:p="http://schemas.openxmlformats.org/presentationml/2006/main">
  <p:tag name="KSO_WM_UNIT_SHOW_EDIT_AREA_INDICATION" val="0"/>
  <p:tag name="KSO_WM_TEMPLATE_THUMBS_INDEX" val="1、3、7、8、10、13、1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193369"/>
</p:tagLst>
</file>

<file path=ppt/tags/tag20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3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3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3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3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3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3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4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4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8.xml><?xml version="1.0" encoding="utf-8"?>
<p:tagLst xmlns:p="http://schemas.openxmlformats.org/presentationml/2006/main">
  <p:tag name="KSO_WM_UNIT_SHOW_EDIT_AREA_INDICATION" val="0"/>
  <p:tag name="KSO_WM_TEMPLATE_THUMBS_INDEX" val="1、3、7、8、10、13、1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193369"/>
</p:tagLst>
</file>

<file path=ppt/tags/tag409.xml><?xml version="1.0" encoding="utf-8"?>
<p:tagLst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custom20193369_1*a*1"/>
  <p:tag name="KSO_WM_TEMPLATE_CATEGORY" val="custom"/>
  <p:tag name="KSO_WM_TEMPLATE_INDEX" val="20193369"/>
  <p:tag name="KSO_WM_UNIT_LAYERLEVEL" val="1"/>
  <p:tag name="KSO_WM_TAG_VERSION" val="1.0"/>
  <p:tag name="KSO_WM_BEAUTIFY_FLAG" val="#wm#"/>
  <p:tag name="KSO_WM_UNIT_PRESET_TEXT" val="活动策划方案"/>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0.xml><?xml version="1.0" encoding="utf-8"?>
<p:tagLst xmlns:p="http://schemas.openxmlformats.org/presentationml/2006/main">
  <p:tag name="KSO_WM_TEMPLATE_THUMBS_INDEX" val="1、3、7、8、10、13、15"/>
  <p:tag name="KSO_WM_SLIDE_ID" val="custom20193369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193369"/>
  <p:tag name="KSO_WM_SLIDE_LAYOUT" val="a_b"/>
  <p:tag name="KSO_WM_SLIDE_LAYOUT_CNT" val="1_3"/>
</p:tagLst>
</file>

<file path=ppt/tags/tag41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1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1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5.xml><?xml version="1.0" encoding="utf-8"?>
<p:tagLst xmlns:p="http://schemas.openxmlformats.org/presentationml/2006/main">
  <p:tag name="REFSHAPE" val="234100540"/>
</p:tagLst>
</file>

<file path=ppt/tags/tag41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1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1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1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2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2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2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4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4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4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4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4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4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5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5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5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5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5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193369_1*i*1"/>
  <p:tag name="KSO_WM_TEMPLATE_CATEGORY" val="custom"/>
  <p:tag name="KSO_WM_TEMPLATE_INDEX" val="20193369"/>
  <p:tag name="KSO_WM_UNIT_LAYERLEVEL" val="1"/>
  <p:tag name="KSO_WM_TAG_VERSION" val="1.0"/>
  <p:tag name="KSO_WM_BEAUTIFY_FLAG" val="#wm#"/>
</p:tagLst>
</file>

<file path=ppt/tags/tag468.xml><?xml version="1.0" encoding="utf-8"?>
<p:tagLst xmlns:p="http://schemas.openxmlformats.org/presentationml/2006/main">
  <p:tag name="KSO_WM_TEMPLATE_THUMBS_INDEX" val="1、3、7、8、10、13、15"/>
  <p:tag name="KSO_WM_SLIDE_ID" val="custom20193369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193369"/>
  <p:tag name="KSO_WM_SLIDE_LAYOUT" val="a_b"/>
  <p:tag name="KSO_WM_SLIDE_LAYOUT_CNT" val="1_3"/>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7">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7">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themeOverride>
</file>

<file path=docProps/app.xml><?xml version="1.0" encoding="utf-8"?>
<Properties xmlns="http://schemas.openxmlformats.org/officeDocument/2006/extended-properties" xmlns:vt="http://schemas.openxmlformats.org/officeDocument/2006/docPropsVTypes">
  <TotalTime>0</TotalTime>
  <Words>4409</Words>
  <Application>WPS 演示</Application>
  <PresentationFormat>宽屏</PresentationFormat>
  <Paragraphs>170</Paragraphs>
  <Slides>14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14</vt:i4>
      </vt:variant>
    </vt:vector>
  </HeadingPairs>
  <TitlesOfParts>
    <vt:vector size="27" baseType="lpstr">
      <vt:lpstr>Arial</vt:lpstr>
      <vt:lpstr>宋体</vt:lpstr>
      <vt:lpstr>Wingdings</vt:lpstr>
      <vt:lpstr>微软雅黑</vt:lpstr>
      <vt:lpstr>汉仪旗黑-85S</vt:lpstr>
      <vt:lpstr>Times New Roman</vt:lpstr>
      <vt:lpstr>Calibri</vt:lpstr>
      <vt:lpstr>Arial Unicode MS</vt:lpstr>
      <vt:lpstr>HelveticaNeue</vt:lpstr>
      <vt:lpstr>NumberOnly</vt:lpstr>
      <vt:lpstr>华文新魏</vt:lpstr>
      <vt:lpstr>1_Office 主题​​</vt:lpstr>
      <vt:lpstr>2_Office 主题​​</vt:lpstr>
      <vt:lpstr>PowerPoint 演示文稿</vt:lpstr>
      <vt:lpstr>2020年7月高考英语浙江卷应用文解析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曹小等</cp:lastModifiedBy>
  <cp:revision>221</cp:revision>
  <dcterms:created xsi:type="dcterms:W3CDTF">2020-07-08T13:14:00Z</dcterms:created>
  <dcterms:modified xsi:type="dcterms:W3CDTF">2020-07-09T09:26:28Z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