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2" r:id="rId3"/>
    <p:sldMasterId id="2147483664" r:id="rId4"/>
    <p:sldMasterId id="2147483677" r:id="rId5"/>
  </p:sldMasterIdLst>
  <p:notesMasterIdLst>
    <p:notesMasterId r:id="rId9"/>
  </p:notesMasterIdLst>
  <p:handoutMasterIdLst>
    <p:handoutMasterId r:id="rId47"/>
  </p:handoutMasterIdLst>
  <p:sldIdLst>
    <p:sldId id="933" r:id="rId6"/>
    <p:sldId id="257" r:id="rId7"/>
    <p:sldId id="658" r:id="rId8"/>
    <p:sldId id="291" r:id="rId10"/>
    <p:sldId id="705" r:id="rId11"/>
    <p:sldId id="436" r:id="rId12"/>
    <p:sldId id="806" r:id="rId13"/>
    <p:sldId id="847" r:id="rId14"/>
    <p:sldId id="848" r:id="rId15"/>
    <p:sldId id="849" r:id="rId16"/>
    <p:sldId id="521" r:id="rId17"/>
    <p:sldId id="850" r:id="rId18"/>
    <p:sldId id="522" r:id="rId19"/>
    <p:sldId id="851" r:id="rId20"/>
    <p:sldId id="779" r:id="rId21"/>
    <p:sldId id="853" r:id="rId22"/>
    <p:sldId id="780" r:id="rId23"/>
    <p:sldId id="854" r:id="rId24"/>
    <p:sldId id="891" r:id="rId25"/>
    <p:sldId id="893" r:id="rId26"/>
    <p:sldId id="913" r:id="rId27"/>
    <p:sldId id="914" r:id="rId28"/>
    <p:sldId id="528" r:id="rId29"/>
    <p:sldId id="838" r:id="rId30"/>
    <p:sldId id="538" r:id="rId31"/>
    <p:sldId id="831" r:id="rId32"/>
    <p:sldId id="880" r:id="rId33"/>
    <p:sldId id="832" r:id="rId34"/>
    <p:sldId id="881" r:id="rId35"/>
    <p:sldId id="833" r:id="rId36"/>
    <p:sldId id="882" r:id="rId37"/>
    <p:sldId id="834" r:id="rId38"/>
    <p:sldId id="883" r:id="rId39"/>
    <p:sldId id="835" r:id="rId40"/>
    <p:sldId id="890" r:id="rId41"/>
    <p:sldId id="559" r:id="rId42"/>
    <p:sldId id="909" r:id="rId43"/>
    <p:sldId id="910" r:id="rId44"/>
    <p:sldId id="908" r:id="rId45"/>
    <p:sldId id="697" r:id="rId46"/>
  </p:sldIdLst>
  <p:sldSz cx="9144000" cy="5143500" type="screen16x9"/>
  <p:notesSz cx="6858000" cy="9144000"/>
  <p:embeddedFontLst>
    <p:embeddedFont>
      <p:font typeface="Calibri" panose="020F0502020204030204" pitchFamily="34" charset="0"/>
      <p:regular r:id="rId52"/>
      <p:bold r:id="rId53"/>
      <p:italic r:id="rId54"/>
      <p:boldItalic r:id="rId55"/>
    </p:embeddedFont>
    <p:embeddedFont>
      <p:font typeface="微软雅黑" panose="020B0503020204020204" charset="-122"/>
      <p:regular r:id="rId56"/>
    </p:embeddedFont>
    <p:embeddedFont>
      <p:font typeface="Arial Black" panose="020B0A04020102020204" pitchFamily="34" charset="0"/>
      <p:bold r:id="rId57"/>
    </p:embeddedFont>
    <p:embeddedFont>
      <p:font typeface="华光粗黑_CNKI" panose="02000500000000000000" charset="-122"/>
      <p:regular r:id="rId58"/>
    </p:embeddedFont>
    <p:embeddedFont>
      <p:font typeface="Berlin Sans FB Demi" panose="020E0802020502020306" pitchFamily="34" charset="0"/>
      <p:bold r:id="rId59"/>
    </p:embeddedFont>
    <p:embeddedFont>
      <p:font typeface="方正粗黑宋简体" panose="02000000000000000000" charset="-122"/>
      <p:regular r:id="rId60"/>
    </p:embeddedFont>
    <p:embeddedFont>
      <p:font typeface="汉仪秋实 W" panose="00020600040101010101" charset="-122"/>
      <p:regular r:id="rId61"/>
    </p:embeddedFont>
    <p:embeddedFont>
      <p:font typeface="黑体" panose="02010609060101010101" charset="-122"/>
      <p:regular r:id="rId62"/>
    </p:embeddedFont>
    <p:embeddedFont>
      <p:font typeface="Century" panose="02040604050505020304" charset="0"/>
      <p:regular r:id="rId63"/>
    </p:embeddedFont>
    <p:embeddedFont>
      <p:font typeface="等线" panose="02010600030101010101" charset="-122"/>
      <p:regular r:id="rId64"/>
    </p:embeddedFont>
  </p:embeddedFontLst>
  <p:defaultTex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eBook" initials="" lastIdx="0" clrIdx="0"/>
  <p:cmAuthor id="1" name="gao" initials="g" lastIdx="1" clrIdx="0"/>
  <p:cmAuthor id="2" name="lenovo" initials="l" lastIdx="0" clrIdx="1"/>
  <p:cmAuthor id="3" name="86134" initials="8"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9A3CB"/>
    <a:srgbClr val="F2B1B4"/>
    <a:srgbClr val="E8AF00"/>
    <a:srgbClr val="BF0000"/>
    <a:srgbClr val="058980"/>
    <a:srgbClr val="F46944"/>
    <a:srgbClr val="EF7E47"/>
    <a:srgbClr val="7030A0"/>
    <a:srgbClr val="FF5046"/>
    <a:srgbClr val="83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5023" autoAdjust="0"/>
  </p:normalViewPr>
  <p:slideViewPr>
    <p:cSldViewPr snapToGrid="0" showGuides="1">
      <p:cViewPr varScale="1">
        <p:scale>
          <a:sx n="113" d="100"/>
          <a:sy n="113" d="100"/>
        </p:scale>
        <p:origin x="66" y="360"/>
      </p:cViewPr>
      <p:guideLst>
        <p:guide orient="horz" pos="1886"/>
        <p:guide pos="287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922"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64" Type="http://schemas.openxmlformats.org/officeDocument/2006/relationships/font" Target="fonts/font13.fntdata"/><Relationship Id="rId63" Type="http://schemas.openxmlformats.org/officeDocument/2006/relationships/font" Target="fonts/font12.fntdata"/><Relationship Id="rId62" Type="http://schemas.openxmlformats.org/officeDocument/2006/relationships/font" Target="fonts/font11.fntdata"/><Relationship Id="rId61" Type="http://schemas.openxmlformats.org/officeDocument/2006/relationships/font" Target="fonts/font10.fntdata"/><Relationship Id="rId60" Type="http://schemas.openxmlformats.org/officeDocument/2006/relationships/font" Target="fonts/font9.fntdata"/><Relationship Id="rId6" Type="http://schemas.openxmlformats.org/officeDocument/2006/relationships/slide" Target="slides/slide1.xml"/><Relationship Id="rId59" Type="http://schemas.openxmlformats.org/officeDocument/2006/relationships/font" Target="fonts/font8.fntdata"/><Relationship Id="rId58" Type="http://schemas.openxmlformats.org/officeDocument/2006/relationships/font" Target="fonts/font7.fntdata"/><Relationship Id="rId57" Type="http://schemas.openxmlformats.org/officeDocument/2006/relationships/font" Target="fonts/font6.fntdata"/><Relationship Id="rId56" Type="http://schemas.openxmlformats.org/officeDocument/2006/relationships/font" Target="fonts/font5.fntdata"/><Relationship Id="rId55" Type="http://schemas.openxmlformats.org/officeDocument/2006/relationships/font" Target="fonts/font4.fntdata"/><Relationship Id="rId54" Type="http://schemas.openxmlformats.org/officeDocument/2006/relationships/font" Target="fonts/font3.fntdata"/><Relationship Id="rId53" Type="http://schemas.openxmlformats.org/officeDocument/2006/relationships/font" Target="fonts/font2.fntdata"/><Relationship Id="rId52" Type="http://schemas.openxmlformats.org/officeDocument/2006/relationships/font" Target="fonts/font1.fntdata"/><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Master" Target="slideMasters/slideMaster4.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E5A321-B73F-4935-9BB0-9E5ED3C9B759}"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94308-EC28-4A03-AA84-449EA5BA629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buFont typeface="Arial" panose="020B0604020202020204" pitchFamily="34" charset="0"/>
              <a:buNone/>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buFont typeface="Arial" panose="020B0604020202020204" pitchFamily="34" charset="0"/>
              <a:buNone/>
              <a:defRPr sz="1200" smtClean="0"/>
            </a:lvl1pPr>
          </a:lstStyle>
          <a:p>
            <a:pPr>
              <a:defRPr/>
            </a:pPr>
            <a:fld id="{99CB7DA2-47DD-42E6-9C9B-87F8574C90A4}"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buFont typeface="Arial" panose="020B0604020202020204" pitchFamily="34" charset="0"/>
              <a:buNone/>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buFont typeface="Arial" panose="020B0604020202020204" pitchFamily="34" charset="0"/>
              <a:buNone/>
              <a:defRPr sz="1200" smtClean="0"/>
            </a:lvl1pPr>
          </a:lstStyle>
          <a:p>
            <a:pPr>
              <a:defRPr/>
            </a:pPr>
            <a:fld id="{E6EB803D-EDF0-458F-826A-0F523E678E2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小标题的特点：相比较承上启下，更多的应该是概括本段主旨以及和其余小标题的结构复现。（小标题和段首句还是有一定区别的）</a:t>
            </a:r>
            <a:endParaRPr lang="zh-CN" altLang="en-US" dirty="0"/>
          </a:p>
        </p:txBody>
      </p:sp>
      <p:sp>
        <p:nvSpPr>
          <p:cNvPr id="4" name="灯片编号占位符 3"/>
          <p:cNvSpPr>
            <a:spLocks noGrp="1"/>
          </p:cNvSpPr>
          <p:nvPr>
            <p:ph type="sldNum" sz="quarter" idx="5"/>
          </p:nvPr>
        </p:nvSpPr>
        <p:spPr/>
        <p:txBody>
          <a:bodyPr/>
          <a:lstStyle/>
          <a:p>
            <a:pPr>
              <a:defRPr/>
            </a:pPr>
            <a:fld id="{E6EB803D-EDF0-458F-826A-0F523E678E2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此题的设空不是段中句吗？能换个考小标题的题目</a:t>
            </a:r>
            <a:r>
              <a:rPr lang="zh-CN" altLang="en-US"/>
              <a:t>吗？之前的段首</a:t>
            </a:r>
            <a:r>
              <a:rPr lang="zh-CN" altLang="en-US" dirty="0"/>
              <a:t>句中就有一题啊</a:t>
            </a: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grpSp>
        <p:nvGrpSpPr>
          <p:cNvPr id="5" name="组合 4"/>
          <p:cNvGrpSpPr/>
          <p:nvPr userDrawn="1"/>
        </p:nvGrpSpPr>
        <p:grpSpPr>
          <a:xfrm>
            <a:off x="-612576" y="-89210"/>
            <a:ext cx="10369152" cy="5433431"/>
            <a:chOff x="-612576" y="-89210"/>
            <a:chExt cx="10369152" cy="5433431"/>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12963" r="12963"/>
            <a:stretch>
              <a:fillRect/>
            </a:stretch>
          </p:blipFill>
          <p:spPr>
            <a:xfrm>
              <a:off x="0" y="0"/>
              <a:ext cx="9144000" cy="514350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576" y="411510"/>
              <a:ext cx="10369152" cy="432048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50122" b="49073"/>
            <a:stretch>
              <a:fillRect/>
            </a:stretch>
          </p:blipFill>
          <p:spPr>
            <a:xfrm>
              <a:off x="4761571" y="-89210"/>
              <a:ext cx="4560849" cy="1940312"/>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48707" r="57073"/>
            <a:stretch>
              <a:fillRect/>
            </a:stretch>
          </p:blipFill>
          <p:spPr>
            <a:xfrm>
              <a:off x="-356839" y="3389970"/>
              <a:ext cx="3925229" cy="1954251"/>
            </a:xfrm>
            <a:prstGeom prst="rect">
              <a:avLst/>
            </a:prstGeom>
          </p:spPr>
        </p:pic>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r="62561" b="49073"/>
            <a:stretch>
              <a:fillRect/>
            </a:stretch>
          </p:blipFill>
          <p:spPr>
            <a:xfrm>
              <a:off x="-1" y="0"/>
              <a:ext cx="2400333" cy="1360449"/>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63293" t="48707"/>
            <a:stretch>
              <a:fillRect/>
            </a:stretch>
          </p:blipFill>
          <p:spPr>
            <a:xfrm>
              <a:off x="6534615" y="3624248"/>
              <a:ext cx="2609384" cy="1519251"/>
            </a:xfrm>
            <a:prstGeom prst="rect">
              <a:avLst/>
            </a:prstGeom>
          </p:spPr>
        </p:pic>
      </p:grpSp>
      <p:pic>
        <p:nvPicPr>
          <p:cNvPr id="5124" name="图片 6" descr="logo横版 png"/>
          <p:cNvPicPr>
            <a:picLocks noChangeAspect="1"/>
          </p:cNvPicPr>
          <p:nvPr userDrawn="1"/>
        </p:nvPicPr>
        <p:blipFill>
          <a:blip r:embed="rId6"/>
          <a:stretch>
            <a:fillRect/>
          </a:stretch>
        </p:blipFill>
        <p:spPr>
          <a:xfrm>
            <a:off x="8347075" y="368300"/>
            <a:ext cx="608013" cy="642938"/>
          </a:xfrm>
          <a:prstGeom prst="rect">
            <a:avLst/>
          </a:prstGeom>
          <a:noFill/>
          <a:ln w="9525">
            <a:noFill/>
          </a:ln>
        </p:spPr>
      </p:pic>
    </p:spTree>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transition>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ransition>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transition>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transition>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transition>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3"/>
          <p:cNvSpPr>
            <a:spLocks noGrp="1"/>
          </p:cNvSpPr>
          <p:nvPr>
            <p:ph type="dt" sz="half" idx="2"/>
          </p:nvPr>
        </p:nvSpPr>
        <p:spPr bwMode="auto">
          <a:xfrm>
            <a:off x="628650" y="4767263"/>
            <a:ext cx="2057400" cy="273844"/>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CFCFD2E-E5A2-4F7C-837E-5499122EA7B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028950" y="4767263"/>
            <a:ext cx="3086100" cy="273844"/>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457950" y="4767263"/>
            <a:ext cx="2057400" cy="273844"/>
          </a:xfrm>
          <a:prstGeom prst="rect">
            <a:avLst/>
          </a:prstGeom>
          <a:noFill/>
          <a:ln w="9525">
            <a:noFill/>
            <a:miter lim="800000"/>
          </a:ln>
        </p:spPr>
        <p:txBody>
          <a:bodyPr vert="horz" wrap="square" lIns="91440" tIns="45720" rIns="91440" bIns="45720" numCol="1" anchor="ctr" anchorCtr="0" compatLnSpc="1"/>
          <a:lstStyle/>
          <a:p>
            <a:pPr algn="r"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p>
        </p:txBody>
      </p:sp>
      <p:pic>
        <p:nvPicPr>
          <p:cNvPr id="5124" name="图片 6" descr="logo横版 png"/>
          <p:cNvPicPr>
            <a:picLocks noChangeAspect="1"/>
          </p:cNvPicPr>
          <p:nvPr userDrawn="1"/>
        </p:nvPicPr>
        <p:blipFill>
          <a:blip r:embed="rId2"/>
          <a:stretch>
            <a:fillRect/>
          </a:stretch>
        </p:blipFill>
        <p:spPr>
          <a:xfrm>
            <a:off x="8347075" y="368300"/>
            <a:ext cx="608013" cy="642938"/>
          </a:xfrm>
          <a:prstGeom prst="rect">
            <a:avLst/>
          </a:prstGeom>
          <a:noFill/>
          <a:ln w="9525">
            <a:noFill/>
          </a:ln>
        </p:spPr>
      </p:pic>
    </p:spTree>
  </p:cSld>
  <p:clrMapOvr>
    <a:masterClrMapping/>
  </p:clrMapOvr>
  <p:transition>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a:buNone/>
              <a:defRPr sz="12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a:buNone/>
              <a:defRPr sz="12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ransition>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dirty="0"/>
              <a:t>单击此处编辑母版文本样式</a:t>
            </a:r>
            <a:endParaRPr lang="zh-CN" altLang="en-US" dirty="0"/>
          </a:p>
        </p:txBody>
      </p:sp>
    </p:spTree>
  </p:cSld>
  <p:clrMapOvr>
    <a:masterClrMapping/>
  </p:clrMapOvr>
  <p:transition>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347075" y="368300"/>
            <a:ext cx="608013" cy="642938"/>
          </a:xfrm>
          <a:prstGeom prst="rect">
            <a:avLst/>
          </a:prstGeom>
          <a:noFill/>
          <a:ln w="9525">
            <a:noFill/>
          </a:ln>
        </p:spPr>
      </p:pic>
    </p:spTree>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pull/>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5.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8" Type="http://schemas.openxmlformats.org/officeDocument/2006/relationships/theme" Target="../theme/theme2.xml"/><Relationship Id="rId17" Type="http://schemas.openxmlformats.org/officeDocument/2006/relationships/image" Target="../media/image5.jpe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0" Type="http://schemas.openxmlformats.org/officeDocument/2006/relationships/theme" Target="../theme/theme3.xml"/><Relationship Id="rId2" Type="http://schemas.openxmlformats.org/officeDocument/2006/relationships/slideLayout" Target="../slideLayouts/slideLayout16.xml"/><Relationship Id="rId19" Type="http://schemas.openxmlformats.org/officeDocument/2006/relationships/image" Target="../media/image5.jpeg"/><Relationship Id="rId18" Type="http://schemas.openxmlformats.org/officeDocument/2006/relationships/tags" Target="../tags/tag122.xml"/><Relationship Id="rId17" Type="http://schemas.openxmlformats.org/officeDocument/2006/relationships/tags" Target="../tags/tag121.xml"/><Relationship Id="rId16" Type="http://schemas.openxmlformats.org/officeDocument/2006/relationships/tags" Target="../tags/tag120.xml"/><Relationship Id="rId15" Type="http://schemas.openxmlformats.org/officeDocument/2006/relationships/tags" Target="../tags/tag119.xml"/><Relationship Id="rId14" Type="http://schemas.openxmlformats.org/officeDocument/2006/relationships/tags" Target="../tags/tag118.xml"/><Relationship Id="rId13" Type="http://schemas.openxmlformats.org/officeDocument/2006/relationships/image" Target="../media/image6.png"/><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4" Type="http://schemas.openxmlformats.org/officeDocument/2006/relationships/theme" Target="../theme/theme4.xml"/><Relationship Id="rId3" Type="http://schemas.openxmlformats.org/officeDocument/2006/relationships/image" Target="file:///D:\qq&#25991;&#20214;\712321467\Image\C2C\Image2\%7b75232B38-A165-1FB7-499C-2E1C792CACB5%7d.png" TargetMode="External"/><Relationship Id="rId2" Type="http://schemas.openxmlformats.org/officeDocument/2006/relationships/image" Target="../media/image7.png"/><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alpha val="0"/>
          </a:schemeClr>
        </a:solidFill>
        <a:effectLst/>
      </p:bgPr>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4"/>
          <a:stretch>
            <a:fillRect/>
          </a:stretch>
        </p:blipFill>
        <p:spPr>
          <a:xfrm>
            <a:off x="8347075" y="36830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pull/>
  </p:transition>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fontAlgn="base">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fontAlgn="base">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fontAlgn="base">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fontAlgn="base">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5124" name="图片 6" descr="logo横版 png"/>
          <p:cNvPicPr>
            <a:picLocks noChangeAspect="1"/>
          </p:cNvPicPr>
          <p:nvPr userDrawn="1"/>
        </p:nvPicPr>
        <p:blipFill>
          <a:blip r:embed="rId17"/>
          <a:stretch>
            <a:fillRect/>
          </a:stretch>
        </p:blipFill>
        <p:spPr>
          <a:xfrm>
            <a:off x="8347075" y="36830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pull/>
  </p:transition>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5124" name="图片 6" descr="logo横版 png"/>
          <p:cNvPicPr>
            <a:picLocks noChangeAspect="1"/>
          </p:cNvPicPr>
          <p:nvPr userDrawn="1"/>
        </p:nvPicPr>
        <p:blipFill>
          <a:blip r:embed="rId19"/>
          <a:stretch>
            <a:fillRect/>
          </a:stretch>
        </p:blipFill>
        <p:spPr>
          <a:xfrm>
            <a:off x="8347075" y="36830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ransition>
    <p:pull/>
  </p:transition>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750"/>
        </a:spcAft>
        <a:buFont typeface="Arial" panose="020B0604020202020204" pitchFamily="34" charset="0"/>
        <a:buChar char="●"/>
        <a:defRPr sz="135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20000"/>
        </a:lnSpc>
        <a:spcBef>
          <a:spcPts val="0"/>
        </a:spcBef>
        <a:spcAft>
          <a:spcPts val="450"/>
        </a:spcAft>
        <a:buFont typeface="Arial" panose="020B0604020202020204" pitchFamily="34" charset="0"/>
        <a:buChar char="●"/>
        <a:tabLst>
          <a:tab pos="1207135" algn="l"/>
          <a:tab pos="1207135" algn="l"/>
          <a:tab pos="1207135" algn="l"/>
          <a:tab pos="1207135" algn="l"/>
        </a:tabLst>
        <a:defRPr sz="120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20000"/>
        </a:lnSpc>
        <a:spcBef>
          <a:spcPts val="0"/>
        </a:spcBef>
        <a:spcAft>
          <a:spcPts val="450"/>
        </a:spcAft>
        <a:buFont typeface="Arial" panose="020B0604020202020204" pitchFamily="34" charset="0"/>
        <a:buChar char="●"/>
        <a:defRPr sz="120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20000"/>
        </a:lnSpc>
        <a:spcBef>
          <a:spcPts val="0"/>
        </a:spcBef>
        <a:spcAft>
          <a:spcPts val="225"/>
        </a:spcAft>
        <a:buFont typeface="Wingdings" panose="05000000000000000000" charset="0"/>
        <a:buChar char=""/>
        <a:defRPr sz="105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20000"/>
        </a:lnSpc>
        <a:spcBef>
          <a:spcPts val="0"/>
        </a:spcBef>
        <a:spcAft>
          <a:spcPts val="225"/>
        </a:spcAft>
        <a:buFont typeface="Arial" panose="020B0604020202020204" pitchFamily="34" charset="0"/>
        <a:buChar char="•"/>
        <a:defRPr sz="105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embed="rId2" r:link="rId3"/>
          <a:stretch>
            <a:fillRect/>
          </a:stretch>
        </p:blipFill>
        <p:spPr>
          <a:xfrm>
            <a:off x="628650" y="273844"/>
            <a:ext cx="7144" cy="7144"/>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Ls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9.jpe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5.jpeg"/><Relationship Id="rId1" Type="http://schemas.openxmlformats.org/officeDocument/2006/relationships/image" Target="../media/image34.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71.xml"/><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5.jpeg"/><Relationship Id="rId1" Type="http://schemas.openxmlformats.org/officeDocument/2006/relationships/tags" Target="../tags/tag172.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173.xml"/><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7.xml"/><Relationship Id="rId2" Type="http://schemas.openxmlformats.org/officeDocument/2006/relationships/image" Target="../media/image5.jpeg"/><Relationship Id="rId1" Type="http://schemas.openxmlformats.org/officeDocument/2006/relationships/tags" Target="../tags/tag174.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175.xml"/><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5.jpeg"/><Relationship Id="rId1" Type="http://schemas.openxmlformats.org/officeDocument/2006/relationships/tags" Target="../tags/tag176.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tags" Target="../tags/tag177.xml"/><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5.jpeg"/><Relationship Id="rId1" Type="http://schemas.openxmlformats.org/officeDocument/2006/relationships/tags" Target="../tags/tag178.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179.xml"/><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3.xml"/><Relationship Id="rId2" Type="http://schemas.openxmlformats.org/officeDocument/2006/relationships/image" Target="../media/image11.png"/><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5.jpeg"/><Relationship Id="rId1" Type="http://schemas.openxmlformats.org/officeDocument/2006/relationships/tags" Target="../tags/tag180.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2.xml"/><Relationship Id="rId4" Type="http://schemas.openxmlformats.org/officeDocument/2006/relationships/tags" Target="../tags/tag181.xml"/><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5.jpeg"/><Relationship Id="rId1" Type="http://schemas.openxmlformats.org/officeDocument/2006/relationships/tags" Target="../tags/tag18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3.xml"/><Relationship Id="rId1" Type="http://schemas.openxmlformats.org/officeDocument/2006/relationships/image" Target="../media/image5.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5.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xml"/><Relationship Id="rId3" Type="http://schemas.openxmlformats.org/officeDocument/2006/relationships/tags" Target="../tags/tag184.xml"/><Relationship Id="rId2" Type="http://schemas.openxmlformats.org/officeDocument/2006/relationships/image" Target="../media/image2.png"/><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tags" Target="../tags/tag185.xml"/><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5.jpeg"/><Relationship Id="rId1" Type="http://schemas.openxmlformats.org/officeDocument/2006/relationships/tags" Target="../tags/tag186.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187.xml"/><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5.jpeg"/><Relationship Id="rId1" Type="http://schemas.openxmlformats.org/officeDocument/2006/relationships/tags" Target="../tags/tag188.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tags" Target="../tags/tag124.xml"/><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189.xml"/><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5.jpeg"/><Relationship Id="rId1" Type="http://schemas.openxmlformats.org/officeDocument/2006/relationships/tags" Target="../tags/tag190.xml"/></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191.xml"/><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5.jpeg"/><Relationship Id="rId1" Type="http://schemas.openxmlformats.org/officeDocument/2006/relationships/tags" Target="../tags/tag192.xml"/></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tags" Target="../tags/tag193.xml"/><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5.jpeg"/><Relationship Id="rId1" Type="http://schemas.openxmlformats.org/officeDocument/2006/relationships/tags" Target="../tags/tag194.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95.xml"/><Relationship Id="rId4" Type="http://schemas.openxmlformats.org/officeDocument/2006/relationships/image" Target="../media/image5.jpe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tags" Target="../tags/tag196.xml"/><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image" Target="../media/image1.jpeg"/></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197.xml"/><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image" Target="../media/image1.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6.xml"/><Relationship Id="rId4" Type="http://schemas.openxmlformats.org/officeDocument/2006/relationships/tags" Target="../tags/tag125.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tags" Target="../tags/tag198.xml"/><Relationship Id="rId2" Type="http://schemas.openxmlformats.org/officeDocument/2006/relationships/image" Target="../media/image15.pn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tags" Target="../tags/tag130.xml"/><Relationship Id="rId7" Type="http://schemas.openxmlformats.org/officeDocument/2006/relationships/image" Target="../media/image18.png"/><Relationship Id="rId6" Type="http://schemas.openxmlformats.org/officeDocument/2006/relationships/tags" Target="../tags/tag129.xml"/><Relationship Id="rId54" Type="http://schemas.openxmlformats.org/officeDocument/2006/relationships/slideLayout" Target="../slideLayouts/slideLayout16.xml"/><Relationship Id="rId53" Type="http://schemas.openxmlformats.org/officeDocument/2006/relationships/image" Target="../media/image5.jpeg"/><Relationship Id="rId52" Type="http://schemas.openxmlformats.org/officeDocument/2006/relationships/tags" Target="../tags/tag161.xml"/><Relationship Id="rId51" Type="http://schemas.openxmlformats.org/officeDocument/2006/relationships/tags" Target="../tags/tag160.xml"/><Relationship Id="rId50" Type="http://schemas.openxmlformats.org/officeDocument/2006/relationships/tags" Target="../tags/tag159.xml"/><Relationship Id="rId5" Type="http://schemas.openxmlformats.org/officeDocument/2006/relationships/image" Target="../media/image17.png"/><Relationship Id="rId49" Type="http://schemas.openxmlformats.org/officeDocument/2006/relationships/tags" Target="../tags/tag158.xml"/><Relationship Id="rId48" Type="http://schemas.openxmlformats.org/officeDocument/2006/relationships/tags" Target="../tags/tag157.xml"/><Relationship Id="rId47" Type="http://schemas.openxmlformats.org/officeDocument/2006/relationships/tags" Target="../tags/tag156.xml"/><Relationship Id="rId46" Type="http://schemas.openxmlformats.org/officeDocument/2006/relationships/image" Target="../media/image31.png"/><Relationship Id="rId45" Type="http://schemas.openxmlformats.org/officeDocument/2006/relationships/tags" Target="../tags/tag155.xml"/><Relationship Id="rId44" Type="http://schemas.openxmlformats.org/officeDocument/2006/relationships/tags" Target="../tags/tag154.xml"/><Relationship Id="rId43" Type="http://schemas.openxmlformats.org/officeDocument/2006/relationships/tags" Target="../tags/tag153.xml"/><Relationship Id="rId42" Type="http://schemas.openxmlformats.org/officeDocument/2006/relationships/tags" Target="../tags/tag152.xml"/><Relationship Id="rId41" Type="http://schemas.openxmlformats.org/officeDocument/2006/relationships/tags" Target="../tags/tag151.xml"/><Relationship Id="rId40" Type="http://schemas.openxmlformats.org/officeDocument/2006/relationships/tags" Target="../tags/tag150.xml"/><Relationship Id="rId4" Type="http://schemas.openxmlformats.org/officeDocument/2006/relationships/tags" Target="../tags/tag128.xml"/><Relationship Id="rId39" Type="http://schemas.openxmlformats.org/officeDocument/2006/relationships/tags" Target="../tags/tag149.xml"/><Relationship Id="rId38" Type="http://schemas.openxmlformats.org/officeDocument/2006/relationships/tags" Target="../tags/tag148.xml"/><Relationship Id="rId37" Type="http://schemas.openxmlformats.org/officeDocument/2006/relationships/tags" Target="../tags/tag147.xml"/><Relationship Id="rId36" Type="http://schemas.openxmlformats.org/officeDocument/2006/relationships/tags" Target="../tags/tag146.xml"/><Relationship Id="rId35" Type="http://schemas.openxmlformats.org/officeDocument/2006/relationships/tags" Target="../tags/tag145.xml"/><Relationship Id="rId34" Type="http://schemas.openxmlformats.org/officeDocument/2006/relationships/tags" Target="../tags/tag144.xml"/><Relationship Id="rId33" Type="http://schemas.openxmlformats.org/officeDocument/2006/relationships/tags" Target="../tags/tag143.xml"/><Relationship Id="rId32" Type="http://schemas.openxmlformats.org/officeDocument/2006/relationships/tags" Target="../tags/tag142.xml"/><Relationship Id="rId31" Type="http://schemas.openxmlformats.org/officeDocument/2006/relationships/image" Target="../media/image30.png"/><Relationship Id="rId30" Type="http://schemas.openxmlformats.org/officeDocument/2006/relationships/tags" Target="../tags/tag141.xml"/><Relationship Id="rId3" Type="http://schemas.openxmlformats.org/officeDocument/2006/relationships/image" Target="../media/image16.png"/><Relationship Id="rId29" Type="http://schemas.openxmlformats.org/officeDocument/2006/relationships/image" Target="../media/image29.png"/><Relationship Id="rId28" Type="http://schemas.openxmlformats.org/officeDocument/2006/relationships/tags" Target="../tags/tag140.xml"/><Relationship Id="rId27" Type="http://schemas.openxmlformats.org/officeDocument/2006/relationships/image" Target="../media/image28.png"/><Relationship Id="rId26" Type="http://schemas.openxmlformats.org/officeDocument/2006/relationships/tags" Target="../tags/tag139.xml"/><Relationship Id="rId25" Type="http://schemas.openxmlformats.org/officeDocument/2006/relationships/image" Target="../media/image27.png"/><Relationship Id="rId24" Type="http://schemas.openxmlformats.org/officeDocument/2006/relationships/tags" Target="../tags/tag138.xml"/><Relationship Id="rId23" Type="http://schemas.openxmlformats.org/officeDocument/2006/relationships/image" Target="../media/image26.png"/><Relationship Id="rId22" Type="http://schemas.openxmlformats.org/officeDocument/2006/relationships/tags" Target="../tags/tag137.xml"/><Relationship Id="rId21" Type="http://schemas.openxmlformats.org/officeDocument/2006/relationships/image" Target="../media/image25.png"/><Relationship Id="rId20" Type="http://schemas.openxmlformats.org/officeDocument/2006/relationships/tags" Target="../tags/tag136.xml"/><Relationship Id="rId2" Type="http://schemas.openxmlformats.org/officeDocument/2006/relationships/tags" Target="../tags/tag127.xml"/><Relationship Id="rId19" Type="http://schemas.openxmlformats.org/officeDocument/2006/relationships/image" Target="../media/image24.png"/><Relationship Id="rId18" Type="http://schemas.openxmlformats.org/officeDocument/2006/relationships/tags" Target="../tags/tag135.xml"/><Relationship Id="rId17" Type="http://schemas.openxmlformats.org/officeDocument/2006/relationships/image" Target="../media/image23.png"/><Relationship Id="rId16" Type="http://schemas.openxmlformats.org/officeDocument/2006/relationships/tags" Target="../tags/tag134.xml"/><Relationship Id="rId15" Type="http://schemas.openxmlformats.org/officeDocument/2006/relationships/image" Target="../media/image22.png"/><Relationship Id="rId14" Type="http://schemas.openxmlformats.org/officeDocument/2006/relationships/tags" Target="../tags/tag133.xml"/><Relationship Id="rId13" Type="http://schemas.openxmlformats.org/officeDocument/2006/relationships/image" Target="../media/image21.png"/><Relationship Id="rId12" Type="http://schemas.openxmlformats.org/officeDocument/2006/relationships/tags" Target="../tags/tag132.xml"/><Relationship Id="rId11" Type="http://schemas.openxmlformats.org/officeDocument/2006/relationships/image" Target="../media/image20.png"/><Relationship Id="rId10" Type="http://schemas.openxmlformats.org/officeDocument/2006/relationships/tags" Target="../tags/tag131.xml"/><Relationship Id="rId1" Type="http://schemas.openxmlformats.org/officeDocument/2006/relationships/tags" Target="../tags/tag126.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3.xml"/><Relationship Id="rId7" Type="http://schemas.openxmlformats.org/officeDocument/2006/relationships/tags" Target="../tags/tag162.xml"/><Relationship Id="rId6" Type="http://schemas.openxmlformats.org/officeDocument/2006/relationships/image" Target="../media/image5.jpe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image" Target="../media/image33.png"/><Relationship Id="rId3" Type="http://schemas.openxmlformats.org/officeDocument/2006/relationships/tags" Target="../tags/tag164.xml"/><Relationship Id="rId2" Type="http://schemas.openxmlformats.org/officeDocument/2006/relationships/image" Target="../media/image32.png"/><Relationship Id="rId1" Type="http://schemas.openxmlformats.org/officeDocument/2006/relationships/tags" Target="../tags/tag16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5.jpeg"/><Relationship Id="rId1" Type="http://schemas.openxmlformats.org/officeDocument/2006/relationships/tags" Target="../tags/tag16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5.jpeg"/><Relationship Id="rId1" Type="http://schemas.openxmlformats.org/officeDocument/2006/relationships/tags" Target="../tags/tag1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349250" y="187325"/>
            <a:ext cx="5687060"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公众号：溯恩英语</a:t>
            </a:r>
            <a:endParaRPr lang="zh-CN" altLang="en-US" sz="3600" b="1">
              <a:solidFill>
                <a:srgbClr val="FF0000"/>
              </a:solidFill>
              <a:latin typeface="HelveticaNeue" pitchFamily="2" charset="0"/>
              <a:ea typeface="宋体" panose="02010600030101010101" pitchFamily="2" charset="-122"/>
            </a:endParaRPr>
          </a:p>
        </p:txBody>
      </p:sp>
      <p:sp>
        <p:nvSpPr>
          <p:cNvPr id="5122" name="矩形 3"/>
          <p:cNvSpPr/>
          <p:nvPr/>
        </p:nvSpPr>
        <p:spPr>
          <a:xfrm>
            <a:off x="5922010" y="1905000"/>
            <a:ext cx="3603625" cy="583565"/>
          </a:xfrm>
          <a:prstGeom prst="rect">
            <a:avLst/>
          </a:prstGeom>
          <a:noFill/>
          <a:ln w="9525">
            <a:noFill/>
          </a:ln>
        </p:spPr>
        <p:txBody>
          <a:bodyPr wrap="square" anchor="t">
            <a:spAutoFit/>
          </a:bodyPr>
          <a:p>
            <a:r>
              <a:rPr lang="zh-CN" altLang="en-US" sz="3200" b="1">
                <a:latin typeface="华文新魏" panose="02010800040101010101" pitchFamily="2" charset="-122"/>
                <a:ea typeface="宋体" panose="02010600030101010101" pitchFamily="2" charset="-122"/>
              </a:rPr>
              <a:t>知识产权声明</a:t>
            </a:r>
            <a:endParaRPr lang="zh-CN" altLang="en-US" sz="3200" b="1">
              <a:latin typeface="华文新魏" panose="02010800040101010101"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4551680" y="292100"/>
            <a:ext cx="4403725" cy="142621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6005195" y="2488565"/>
            <a:ext cx="2338705" cy="2338070"/>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3562472" y="3100708"/>
            <a:ext cx="2060178" cy="1183165"/>
            <a:chOff x="905737" y="4134277"/>
            <a:chExt cx="2746904" cy="1577553"/>
          </a:xfrm>
        </p:grpSpPr>
        <p:sp>
          <p:nvSpPr>
            <p:cNvPr id="23" name="文本框 22"/>
            <p:cNvSpPr txBox="1"/>
            <p:nvPr/>
          </p:nvSpPr>
          <p:spPr>
            <a:xfrm>
              <a:off x="905737" y="4134277"/>
              <a:ext cx="1889307" cy="461665"/>
            </a:xfrm>
            <a:prstGeom prst="rect">
              <a:avLst/>
            </a:prstGeom>
            <a:noFill/>
          </p:spPr>
          <p:txBody>
            <a:bodyPr wrap="none" lIns="0" tIns="0" rIns="0" bIns="0" rtlCol="0">
              <a:noAutofit/>
            </a:bodyPr>
            <a:lstStyle/>
            <a:p>
              <a:r>
                <a:rPr lang="zh-CN" altLang="en-US" sz="1800">
                  <a:solidFill>
                    <a:schemeClr val="bg1"/>
                  </a:solidFill>
                  <a:latin typeface="+mj-ea"/>
                  <a:ea typeface="+mj-ea"/>
                  <a:cs typeface="OPPOSans B" panose="00020600040101010101" pitchFamily="18" charset="-122"/>
                </a:rPr>
                <a:t>稿定</a:t>
              </a:r>
              <a:r>
                <a:rPr lang="en-US" altLang="zh-CN" sz="1800">
                  <a:solidFill>
                    <a:schemeClr val="bg1"/>
                  </a:solidFill>
                  <a:latin typeface="+mj-ea"/>
                  <a:ea typeface="+mj-ea"/>
                  <a:cs typeface="OPPOSans B" panose="00020600040101010101" pitchFamily="18" charset="-122"/>
                </a:rPr>
                <a:t>PPT</a:t>
              </a:r>
              <a:endParaRPr lang="zh-CN" altLang="en-US" sz="1800">
                <a:solidFill>
                  <a:schemeClr val="bg1"/>
                </a:solidFill>
                <a:latin typeface="+mj-ea"/>
                <a:ea typeface="+mj-ea"/>
                <a:cs typeface="OPPOSans B" panose="00020600040101010101" pitchFamily="18" charset="-122"/>
              </a:endParaRPr>
            </a:p>
          </p:txBody>
        </p:sp>
        <p:sp>
          <p:nvSpPr>
            <p:cNvPr id="24" name="矩形 23"/>
            <p:cNvSpPr/>
            <p:nvPr/>
          </p:nvSpPr>
          <p:spPr>
            <a:xfrm>
              <a:off x="905737" y="4543406"/>
              <a:ext cx="2746904" cy="1168424"/>
            </a:xfrm>
            <a:prstGeom prst="rect">
              <a:avLst/>
            </a:prstGeom>
          </p:spPr>
          <p:txBody>
            <a:bodyPr wrap="square" lIns="0" tIns="0" rIns="0" bIns="0">
              <a:noAutofit/>
            </a:bodyPr>
            <a:lstStyle/>
            <a:p>
              <a:pPr>
                <a:lnSpc>
                  <a:spcPct val="120000"/>
                </a:lnSpc>
              </a:pPr>
              <a:r>
                <a:rPr lang="zh-CN" altLang="en-US" sz="975">
                  <a:solidFill>
                    <a:schemeClr val="bg1"/>
                  </a:solidFill>
                  <a:latin typeface="+mn-ea"/>
                </a:rPr>
                <a:t>稿定</a:t>
              </a:r>
              <a:r>
                <a:rPr lang="en-US" altLang="zh-CN" sz="975">
                  <a:solidFill>
                    <a:schemeClr val="bg1"/>
                  </a:solidFill>
                  <a:latin typeface="+mn-ea"/>
                </a:rPr>
                <a:t>PPT</a:t>
              </a:r>
              <a:r>
                <a:rPr lang="zh-CN" altLang="en-US" sz="975">
                  <a:solidFill>
                    <a:schemeClr val="bg1"/>
                  </a:solidFill>
                  <a:latin typeface="+mn-ea"/>
                </a:rPr>
                <a:t>，海量素材持续更新，上千款模板选择总有一款适合你</a:t>
              </a:r>
              <a:endParaRPr lang="zh-CN" altLang="en-US" sz="975">
                <a:solidFill>
                  <a:schemeClr val="bg1"/>
                </a:solidFill>
                <a:latin typeface="+mn-ea"/>
              </a:endParaRPr>
            </a:p>
          </p:txBody>
        </p:sp>
      </p:grpSp>
      <p:sp>
        <p:nvSpPr>
          <p:cNvPr id="30" name="文本框 29"/>
          <p:cNvSpPr txBox="1"/>
          <p:nvPr/>
        </p:nvSpPr>
        <p:spPr>
          <a:xfrm>
            <a:off x="4827048" y="2288434"/>
            <a:ext cx="781464" cy="692498"/>
          </a:xfrm>
          <a:prstGeom prst="rect">
            <a:avLst/>
          </a:prstGeom>
          <a:noFill/>
        </p:spPr>
        <p:txBody>
          <a:bodyPr wrap="none" lIns="0" tIns="0" rIns="0" bIns="0" rtlCol="0">
            <a:noAutofit/>
          </a:bodyPr>
          <a:lstStyle/>
          <a:p>
            <a:r>
              <a:rPr lang="en-US" altLang="zh-CN" sz="4500">
                <a:ln>
                  <a:solidFill>
                    <a:schemeClr val="bg1"/>
                  </a:solidFill>
                </a:ln>
                <a:noFill/>
                <a:latin typeface="+mj-ea"/>
                <a:ea typeface="+mj-ea"/>
              </a:rPr>
              <a:t>02</a:t>
            </a:r>
            <a:endParaRPr lang="zh-CN" altLang="en-US" sz="4500">
              <a:ln>
                <a:solidFill>
                  <a:schemeClr val="bg1"/>
                </a:solidFill>
              </a:ln>
              <a:noFill/>
              <a:latin typeface="+mj-ea"/>
              <a:ea typeface="+mj-ea"/>
            </a:endParaRPr>
          </a:p>
        </p:txBody>
      </p:sp>
      <p:sp>
        <p:nvSpPr>
          <p:cNvPr id="11" name="文本框 42"/>
          <p:cNvSpPr txBox="1"/>
          <p:nvPr/>
        </p:nvSpPr>
        <p:spPr>
          <a:xfrm>
            <a:off x="86817" y="43012"/>
            <a:ext cx="1408078" cy="881924"/>
          </a:xfrm>
          <a:prstGeom prst="rect">
            <a:avLst/>
          </a:prstGeom>
          <a:noFill/>
        </p:spPr>
        <p:txBody>
          <a:bodyPr wrap="none" lIns="0" tIns="0" rIns="0" bIns="0" rtlCol="0">
            <a:noAutofit/>
          </a:bodyPr>
          <a:lstStyle/>
          <a:p>
            <a:pPr>
              <a:lnSpc>
                <a:spcPct val="110000"/>
              </a:lnSpc>
            </a:pPr>
            <a:r>
              <a:rPr lang="zh-CN" altLang="en-US" sz="2100">
                <a:solidFill>
                  <a:schemeClr val="tx1">
                    <a:lumMod val="75000"/>
                    <a:lumOff val="25000"/>
                  </a:schemeClr>
                </a:solidFill>
                <a:latin typeface="微软雅黑" panose="020B0503020204020204" charset="-122"/>
                <a:ea typeface="微软雅黑" panose="020B0503020204020204" charset="-122"/>
              </a:rPr>
              <a:t>知识构建</a:t>
            </a:r>
            <a:endParaRPr lang="zh-CN" altLang="en-US" sz="2100">
              <a:solidFill>
                <a:schemeClr val="tx1">
                  <a:lumMod val="75000"/>
                  <a:lumOff val="25000"/>
                </a:schemeClr>
              </a:solidFill>
              <a:latin typeface="微软雅黑" panose="020B0503020204020204" charset="-122"/>
              <a:ea typeface="微软雅黑" panose="020B0503020204020204" charset="-122"/>
            </a:endParaRPr>
          </a:p>
        </p:txBody>
      </p:sp>
      <p:pic>
        <p:nvPicPr>
          <p:cNvPr id="15" name="图片 1"/>
          <p:cNvPicPr>
            <a:picLocks noChangeAspect="1"/>
          </p:cNvPicPr>
          <p:nvPr/>
        </p:nvPicPr>
        <p:blipFill>
          <a:blip r:embed="rId1"/>
          <a:stretch>
            <a:fillRect/>
          </a:stretch>
        </p:blipFill>
        <p:spPr>
          <a:xfrm>
            <a:off x="310515" y="635"/>
            <a:ext cx="8832850" cy="5084445"/>
          </a:xfrm>
          <a:prstGeom prst="rect">
            <a:avLst/>
          </a:prstGeom>
          <a:noFill/>
          <a:ln w="9525">
            <a:noFill/>
          </a:ln>
        </p:spPr>
      </p:pic>
      <p:pic>
        <p:nvPicPr>
          <p:cNvPr id="6" name="图片 6" descr="logo横版 png"/>
          <p:cNvPicPr>
            <a:picLocks noChangeAspect="1"/>
          </p:cNvPicPr>
          <p:nvPr/>
        </p:nvPicPr>
        <p:blipFill>
          <a:blip r:embed="rId2"/>
          <a:stretch>
            <a:fillRect/>
          </a:stretch>
        </p:blipFill>
        <p:spPr>
          <a:xfrm>
            <a:off x="8124825" y="206375"/>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2963" r="12963"/>
          <a:stretch>
            <a:fillRect/>
          </a:stretch>
        </p:blipFill>
        <p:spPr>
          <a:xfrm>
            <a:off x="0" y="0"/>
            <a:ext cx="9144000" cy="51435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0590" t="301" r="10548"/>
          <a:stretch>
            <a:fillRect/>
          </a:stretch>
        </p:blipFill>
        <p:spPr>
          <a:xfrm>
            <a:off x="51435" y="112395"/>
            <a:ext cx="8989695" cy="5008245"/>
          </a:xfrm>
          <a:prstGeom prst="rect">
            <a:avLst/>
          </a:prstGeom>
        </p:spPr>
      </p:pic>
      <p:sp>
        <p:nvSpPr>
          <p:cNvPr id="5" name="内容占位符 2"/>
          <p:cNvSpPr txBox="1"/>
          <p:nvPr/>
        </p:nvSpPr>
        <p:spPr>
          <a:xfrm>
            <a:off x="330835" y="287020"/>
            <a:ext cx="8258175" cy="1809115"/>
          </a:xfrm>
          <a:prstGeom prst="rect">
            <a:avLst/>
          </a:prstGeom>
          <a:noFill/>
          <a:extLst>
            <a:ext uri="{909E8E84-426E-40DD-AFC4-6F175D3DCCD1}">
              <a14:hiddenFill xmlns:a14="http://schemas.microsoft.com/office/drawing/2010/main">
                <a:solidFill>
                  <a:schemeClr val="accent5">
                    <a:lumMod val="20000"/>
                    <a:lumOff val="80000"/>
                  </a:schemeClr>
                </a:solidFill>
              </a14:hiddenFill>
            </a:ext>
          </a:ex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字魂59号-创粗黑" panose="00000500000000000000" pitchFamily="2" charset="-122"/>
                <a:ea typeface="字魂59号-创粗黑" panose="00000500000000000000" pitchFamily="2"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字魂59号-创粗黑" panose="00000500000000000000" pitchFamily="2" charset="-122"/>
                <a:ea typeface="字魂59号-创粗黑" panose="00000500000000000000" pitchFamily="2"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字魂59号-创粗黑" panose="00000500000000000000" pitchFamily="2" charset="-122"/>
                <a:ea typeface="字魂59号-创粗黑" panose="00000500000000000000" pitchFamily="2"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9pPr>
          </a:lstStyle>
          <a:p>
            <a:pPr marL="0" indent="0" algn="just">
              <a:lnSpc>
                <a:spcPts val="2800"/>
              </a:lnSpc>
              <a:buNone/>
            </a:pPr>
            <a:r>
              <a:rPr lang="en-US" altLang="zh-CN" sz="2400" b="1" dirty="0">
                <a:latin typeface="Century" panose="02040604050505020304" charset="0"/>
                <a:ea typeface="方正粗黑宋简体" panose="02000000000000000000" charset="-122"/>
                <a:cs typeface="Century" panose="02040604050505020304" charset="0"/>
              </a:rPr>
              <a:t>考向1 考查段首句（2024年1月•浙江卷·节选）</a:t>
            </a:r>
            <a:endParaRPr lang="en-US" altLang="zh-CN" sz="2400" b="1" dirty="0">
              <a:latin typeface="Century" panose="02040604050505020304" charset="0"/>
              <a:ea typeface="方正粗黑宋简体" panose="02000000000000000000" charset="-122"/>
              <a:cs typeface="Century" panose="02040604050505020304" charset="0"/>
            </a:endParaRPr>
          </a:p>
          <a:p>
            <a:pPr marL="0" indent="0" algn="just">
              <a:lnSpc>
                <a:spcPct val="100000"/>
              </a:lnSpc>
              <a:buNone/>
            </a:pPr>
            <a:r>
              <a:rPr lang="en-US" altLang="zh-CN" sz="2400" b="1" dirty="0">
                <a:latin typeface="Century" panose="02040604050505020304" charset="0"/>
                <a:ea typeface="方正粗黑宋简体" panose="02000000000000000000" charset="-122"/>
                <a:cs typeface="Century" panose="02040604050505020304" charset="0"/>
              </a:rPr>
              <a:t>    </a:t>
            </a:r>
            <a:r>
              <a:rPr lang="en-US" altLang="zh-CN" sz="2400" b="1" dirty="0">
                <a:latin typeface="Century" panose="02040604050505020304" charset="0"/>
                <a:ea typeface="方正粗黑宋简体" panose="02000000000000000000" charset="-122"/>
                <a:cs typeface="Century" panose="02040604050505020304" charset="0"/>
                <a:sym typeface="+mn-ea"/>
              </a:rPr>
              <a:t>___40____.</a:t>
            </a:r>
            <a:r>
              <a:rPr lang="en-US" altLang="zh-CN" sz="2400" b="1" dirty="0">
                <a:latin typeface="Century" panose="02040604050505020304" charset="0"/>
                <a:ea typeface="方正粗黑宋简体" panose="02000000000000000000" charset="-122"/>
                <a:cs typeface="Century" panose="02040604050505020304" charset="0"/>
              </a:rPr>
              <a:t>   A social connection is often a big part of learning. There are things you can do to ease this problem. Jessica Pink, an undergraduate student, suggests taking online courses with a friend, so you can motivate each other to stay on track. You can also find students on the class discussion board to organize a study group, or schedule in-person meetings with your professor to discuss course concepts.</a:t>
            </a:r>
            <a:endParaRPr lang="en-US" altLang="zh-CN" sz="2400" b="1" dirty="0">
              <a:latin typeface="Century" panose="02040604050505020304" charset="0"/>
              <a:ea typeface="方正粗黑宋简体" panose="02000000000000000000" charset="-122"/>
              <a:cs typeface="Century" panose="02040604050505020304" charset="0"/>
            </a:endParaRPr>
          </a:p>
          <a:p>
            <a:pPr marL="0" indent="0" algn="just">
              <a:lnSpc>
                <a:spcPct val="150000"/>
              </a:lnSpc>
              <a:buNone/>
            </a:pPr>
            <a:endParaRPr lang="en-US" altLang="zh-CN" sz="2400" b="1" i="1" dirty="0">
              <a:latin typeface="Century" panose="02040604050505020304" charset="0"/>
              <a:ea typeface="方正粗黑宋简体" panose="02000000000000000000" charset="-122"/>
              <a:cs typeface="Century" panose="02040604050505020304" charset="0"/>
            </a:endParaRPr>
          </a:p>
        </p:txBody>
      </p:sp>
      <p:sp>
        <p:nvSpPr>
          <p:cNvPr id="25" name="矩形: 圆角 12"/>
          <p:cNvSpPr/>
          <p:nvPr/>
        </p:nvSpPr>
        <p:spPr>
          <a:xfrm>
            <a:off x="330835" y="1581785"/>
            <a:ext cx="1388110" cy="363220"/>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sp>
        <p:nvSpPr>
          <p:cNvPr id="10" name="矩形: 圆角 12"/>
          <p:cNvSpPr/>
          <p:nvPr/>
        </p:nvSpPr>
        <p:spPr>
          <a:xfrm>
            <a:off x="392430" y="2009140"/>
            <a:ext cx="6407785" cy="29908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sp>
        <p:nvSpPr>
          <p:cNvPr id="11" name="矩形: 圆角 12"/>
          <p:cNvSpPr/>
          <p:nvPr/>
        </p:nvSpPr>
        <p:spPr>
          <a:xfrm>
            <a:off x="1828165" y="2689860"/>
            <a:ext cx="3627755" cy="29908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pic>
        <p:nvPicPr>
          <p:cNvPr id="6" name="图片 6" descr="logo横版 png"/>
          <p:cNvPicPr>
            <a:picLocks noChangeAspect="1"/>
          </p:cNvPicPr>
          <p:nvPr/>
        </p:nvPicPr>
        <p:blipFill>
          <a:blip r:embed="rId3"/>
          <a:stretch>
            <a:fillRect/>
          </a:stretch>
        </p:blipFill>
        <p:spPr>
          <a:xfrm>
            <a:off x="8124825" y="206375"/>
            <a:ext cx="608013" cy="642938"/>
          </a:xfrm>
          <a:prstGeom prst="rect">
            <a:avLst/>
          </a:prstGeom>
          <a:noFill/>
          <a:ln w="9525">
            <a:noFill/>
          </a:ln>
        </p:spPr>
      </p:pic>
    </p:spTree>
    <p:custDataLst>
      <p:tags r:id="rId4"/>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P spid="10" grpId="0" bldLvl="0" animBg="1"/>
      <p:bldP spid="10" grpId="1" animBg="1"/>
      <p:bldP spid="11" grpId="0" bldLvl="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1"/>
          <p:cNvGrpSpPr/>
          <p:nvPr/>
        </p:nvGrpSpPr>
        <p:grpSpPr>
          <a:xfrm>
            <a:off x="3562472" y="3100708"/>
            <a:ext cx="2060178" cy="1183165"/>
            <a:chOff x="905737" y="4134277"/>
            <a:chExt cx="2746904" cy="1577553"/>
          </a:xfrm>
        </p:grpSpPr>
        <p:sp>
          <p:nvSpPr>
            <p:cNvPr id="23" name="文本框 22"/>
            <p:cNvSpPr txBox="1"/>
            <p:nvPr/>
          </p:nvSpPr>
          <p:spPr>
            <a:xfrm>
              <a:off x="905737" y="4134277"/>
              <a:ext cx="1889307" cy="461665"/>
            </a:xfrm>
            <a:prstGeom prst="rect">
              <a:avLst/>
            </a:prstGeom>
            <a:noFill/>
          </p:spPr>
          <p:txBody>
            <a:bodyPr wrap="none" lIns="0" tIns="0" rIns="0" bIns="0" rtlCol="0">
              <a:noAutofit/>
            </a:bodyPr>
            <a:lstStyle/>
            <a:p>
              <a:r>
                <a:rPr lang="zh-CN" altLang="en-US" sz="1800">
                  <a:solidFill>
                    <a:schemeClr val="bg1"/>
                  </a:solidFill>
                  <a:latin typeface="+mj-ea"/>
                  <a:ea typeface="+mj-ea"/>
                  <a:cs typeface="OPPOSans B" panose="00020600040101010101" pitchFamily="18" charset="-122"/>
                </a:rPr>
                <a:t>稿定</a:t>
              </a:r>
              <a:r>
                <a:rPr lang="en-US" altLang="zh-CN" sz="1800">
                  <a:solidFill>
                    <a:schemeClr val="bg1"/>
                  </a:solidFill>
                  <a:latin typeface="+mj-ea"/>
                  <a:ea typeface="+mj-ea"/>
                  <a:cs typeface="OPPOSans B" panose="00020600040101010101" pitchFamily="18" charset="-122"/>
                </a:rPr>
                <a:t>PPT</a:t>
              </a:r>
              <a:endParaRPr lang="zh-CN" altLang="en-US" sz="1800">
                <a:solidFill>
                  <a:schemeClr val="bg1"/>
                </a:solidFill>
                <a:latin typeface="+mj-ea"/>
                <a:ea typeface="+mj-ea"/>
                <a:cs typeface="OPPOSans B" panose="00020600040101010101" pitchFamily="18" charset="-122"/>
              </a:endParaRPr>
            </a:p>
          </p:txBody>
        </p:sp>
        <p:sp>
          <p:nvSpPr>
            <p:cNvPr id="24" name="矩形 23"/>
            <p:cNvSpPr/>
            <p:nvPr/>
          </p:nvSpPr>
          <p:spPr>
            <a:xfrm>
              <a:off x="905737" y="4543406"/>
              <a:ext cx="2746904" cy="1168424"/>
            </a:xfrm>
            <a:prstGeom prst="rect">
              <a:avLst/>
            </a:prstGeom>
          </p:spPr>
          <p:txBody>
            <a:bodyPr wrap="square" lIns="0" tIns="0" rIns="0" bIns="0">
              <a:noAutofit/>
            </a:bodyPr>
            <a:lstStyle/>
            <a:p>
              <a:pPr>
                <a:lnSpc>
                  <a:spcPct val="120000"/>
                </a:lnSpc>
              </a:pPr>
              <a:r>
                <a:rPr lang="zh-CN" altLang="en-US" sz="975">
                  <a:solidFill>
                    <a:schemeClr val="bg1"/>
                  </a:solidFill>
                  <a:latin typeface="+mn-ea"/>
                </a:rPr>
                <a:t>稿定</a:t>
              </a:r>
              <a:r>
                <a:rPr lang="en-US" altLang="zh-CN" sz="975">
                  <a:solidFill>
                    <a:schemeClr val="bg1"/>
                  </a:solidFill>
                  <a:latin typeface="+mn-ea"/>
                </a:rPr>
                <a:t>PPT</a:t>
              </a:r>
              <a:r>
                <a:rPr lang="zh-CN" altLang="en-US" sz="975">
                  <a:solidFill>
                    <a:schemeClr val="bg1"/>
                  </a:solidFill>
                  <a:latin typeface="+mn-ea"/>
                </a:rPr>
                <a:t>，海量素材持续更新，上千款模板选择总有一款适合你</a:t>
              </a:r>
              <a:endParaRPr lang="zh-CN" altLang="en-US" sz="975">
                <a:solidFill>
                  <a:schemeClr val="bg1"/>
                </a:solidFill>
                <a:latin typeface="+mn-ea"/>
              </a:endParaRPr>
            </a:p>
          </p:txBody>
        </p:sp>
      </p:grpSp>
      <p:sp>
        <p:nvSpPr>
          <p:cNvPr id="30" name="文本框 29"/>
          <p:cNvSpPr txBox="1"/>
          <p:nvPr/>
        </p:nvSpPr>
        <p:spPr>
          <a:xfrm>
            <a:off x="4827048" y="2288434"/>
            <a:ext cx="781464" cy="692498"/>
          </a:xfrm>
          <a:prstGeom prst="rect">
            <a:avLst/>
          </a:prstGeom>
          <a:noFill/>
        </p:spPr>
        <p:txBody>
          <a:bodyPr wrap="none" lIns="0" tIns="0" rIns="0" bIns="0" rtlCol="0">
            <a:noAutofit/>
          </a:bodyPr>
          <a:lstStyle/>
          <a:p>
            <a:r>
              <a:rPr lang="en-US" altLang="zh-CN" sz="4500">
                <a:ln>
                  <a:solidFill>
                    <a:schemeClr val="bg1"/>
                  </a:solidFill>
                </a:ln>
                <a:noFill/>
                <a:latin typeface="+mj-ea"/>
                <a:ea typeface="+mj-ea"/>
              </a:rPr>
              <a:t>02</a:t>
            </a:r>
            <a:endParaRPr lang="zh-CN" altLang="en-US" sz="4500">
              <a:ln>
                <a:solidFill>
                  <a:schemeClr val="bg1"/>
                </a:solidFill>
              </a:ln>
              <a:noFill/>
              <a:latin typeface="+mj-ea"/>
              <a:ea typeface="+mj-ea"/>
            </a:endParaRPr>
          </a:p>
        </p:txBody>
      </p:sp>
      <p:sp>
        <p:nvSpPr>
          <p:cNvPr id="2" name="文本框 1"/>
          <p:cNvSpPr txBox="1"/>
          <p:nvPr/>
        </p:nvSpPr>
        <p:spPr>
          <a:xfrm>
            <a:off x="438785" y="387350"/>
            <a:ext cx="8322945" cy="3654425"/>
          </a:xfrm>
          <a:prstGeom prst="rect">
            <a:avLst/>
          </a:prstGeom>
          <a:noFill/>
        </p:spPr>
        <p:txBody>
          <a:bodyPr wrap="square" rtlCol="0">
            <a:noAutofit/>
          </a:bodyPr>
          <a:lstStyle/>
          <a:p>
            <a:pPr>
              <a:lnSpc>
                <a:spcPct val="130000"/>
              </a:lnSpc>
            </a:pPr>
            <a:r>
              <a:rPr lang="en-US" sz="2000">
                <a:latin typeface="Times New Roman" panose="02020603050405020304" pitchFamily="18" charset="0"/>
                <a:ea typeface="微软雅黑" panose="020B0503020204020204" charset="-122"/>
                <a:cs typeface="Times New Roman" panose="02020603050405020304" pitchFamily="18" charset="0"/>
                <a:sym typeface="+mn-ea"/>
              </a:rPr>
              <a:t>A. </a:t>
            </a:r>
            <a:r>
              <a:rPr lang="en-US" altLang="zh-CN" sz="2000" dirty="0">
                <a:latin typeface="Times New Roman" panose="02020603050405020304" pitchFamily="18" charset="0"/>
                <a:cs typeface="Times New Roman" panose="02020603050405020304" pitchFamily="18" charset="0"/>
                <a:sym typeface="+mn-ea"/>
              </a:rPr>
              <a:t>But that doesn’t mean there aren’t deadlines.</a:t>
            </a:r>
            <a:endParaRPr lang="en-US" altLang="zh-CN" sz="2000" dirty="0">
              <a:latin typeface="Times New Roman" panose="02020603050405020304" pitchFamily="18" charset="0"/>
              <a:cs typeface="Times New Roman" panose="02020603050405020304" pitchFamily="18" charset="0"/>
            </a:endParaRPr>
          </a:p>
          <a:p>
            <a:pPr>
              <a:lnSpc>
                <a:spcPct val="130000"/>
              </a:lnSpc>
            </a:pPr>
            <a:r>
              <a:rPr lang="en-US" altLang="zh-CN" sz="2000" dirty="0">
                <a:latin typeface="Times New Roman" panose="02020603050405020304" pitchFamily="18" charset="0"/>
                <a:cs typeface="Times New Roman" panose="02020603050405020304" pitchFamily="18" charset="0"/>
                <a:sym typeface="+mn-ea"/>
              </a:rPr>
              <a:t>B. Your motivation should be your main concern.</a:t>
            </a:r>
            <a:endParaRPr lang="en-US" altLang="zh-CN" sz="2000" dirty="0">
              <a:latin typeface="Times New Roman" panose="02020603050405020304" pitchFamily="18" charset="0"/>
              <a:cs typeface="Times New Roman" panose="02020603050405020304" pitchFamily="18" charset="0"/>
            </a:endParaRPr>
          </a:p>
          <a:p>
            <a:pPr>
              <a:lnSpc>
                <a:spcPct val="130000"/>
              </a:lnSpc>
            </a:pPr>
            <a:r>
              <a:rPr lang="en-US" altLang="zh-CN" sz="2000" dirty="0">
                <a:latin typeface="Times New Roman" panose="02020603050405020304" pitchFamily="18" charset="0"/>
                <a:cs typeface="Times New Roman" panose="02020603050405020304" pitchFamily="18" charset="0"/>
                <a:sym typeface="+mn-ea"/>
              </a:rPr>
              <a:t>C. Do you know that online courses are also part of your education?</a:t>
            </a:r>
            <a:endParaRPr lang="en-US" altLang="zh-CN" sz="2000" dirty="0">
              <a:latin typeface="Times New Roman" panose="02020603050405020304" pitchFamily="18" charset="0"/>
              <a:cs typeface="Times New Roman" panose="02020603050405020304" pitchFamily="18" charset="0"/>
            </a:endParaRPr>
          </a:p>
          <a:p>
            <a:pPr>
              <a:lnSpc>
                <a:spcPct val="130000"/>
              </a:lnSpc>
            </a:pPr>
            <a:r>
              <a:rPr lang="en-US" altLang="zh-CN" sz="2000" dirty="0">
                <a:latin typeface="Times New Roman" panose="02020603050405020304" pitchFamily="18" charset="0"/>
                <a:cs typeface="Times New Roman" panose="02020603050405020304" pitchFamily="18" charset="0"/>
                <a:sym typeface="+mn-ea"/>
              </a:rPr>
              <a:t>D. Professor Alex Davidson teaches the same course in person and online.</a:t>
            </a:r>
            <a:endParaRPr lang="en-US" altLang="zh-CN" sz="2000" dirty="0">
              <a:latin typeface="Times New Roman" panose="02020603050405020304" pitchFamily="18" charset="0"/>
              <a:cs typeface="Times New Roman" panose="02020603050405020304" pitchFamily="18" charset="0"/>
            </a:endParaRPr>
          </a:p>
          <a:p>
            <a:pPr>
              <a:lnSpc>
                <a:spcPct val="130000"/>
              </a:lnSpc>
            </a:pPr>
            <a:r>
              <a:rPr lang="en-US" altLang="zh-CN" sz="2000" dirty="0">
                <a:latin typeface="Times New Roman" panose="02020603050405020304" pitchFamily="18" charset="0"/>
                <a:cs typeface="Times New Roman" panose="02020603050405020304" pitchFamily="18" charset="0"/>
                <a:sym typeface="+mn-ea"/>
              </a:rPr>
              <a:t>E. The chief complaint about online courses is that they lack human interaction.</a:t>
            </a:r>
            <a:endParaRPr lang="en-US" altLang="zh-CN" sz="2000" dirty="0">
              <a:latin typeface="Times New Roman" panose="02020603050405020304" pitchFamily="18" charset="0"/>
              <a:cs typeface="Times New Roman" panose="02020603050405020304" pitchFamily="18" charset="0"/>
            </a:endParaRPr>
          </a:p>
          <a:p>
            <a:pPr>
              <a:lnSpc>
                <a:spcPct val="130000"/>
              </a:lnSpc>
            </a:pPr>
            <a:r>
              <a:rPr lang="en-US" altLang="zh-CN" sz="2000" dirty="0">
                <a:latin typeface="Times New Roman" panose="02020603050405020304" pitchFamily="18" charset="0"/>
                <a:cs typeface="Times New Roman" panose="02020603050405020304" pitchFamily="18" charset="0"/>
                <a:sym typeface="+mn-ea"/>
              </a:rPr>
              <a:t>F. If you take an online course, what can you do to ensure the best possible grade?</a:t>
            </a:r>
            <a:endParaRPr lang="en-US" altLang="zh-CN" sz="2000" dirty="0">
              <a:latin typeface="Times New Roman" panose="02020603050405020304" pitchFamily="18" charset="0"/>
              <a:cs typeface="Times New Roman" panose="02020603050405020304" pitchFamily="18" charset="0"/>
            </a:endParaRPr>
          </a:p>
          <a:p>
            <a:pPr>
              <a:lnSpc>
                <a:spcPct val="130000"/>
              </a:lnSpc>
            </a:pPr>
            <a:r>
              <a:rPr lang="en-US" altLang="zh-CN" sz="2000" dirty="0">
                <a:latin typeface="Times New Roman" panose="02020603050405020304" pitchFamily="18" charset="0"/>
                <a:cs typeface="Times New Roman" panose="02020603050405020304" pitchFamily="18" charset="0"/>
                <a:sym typeface="+mn-ea"/>
              </a:rPr>
              <a:t>G. A survey found that 29 percent of college students registered for online courses.</a:t>
            </a:r>
            <a:endParaRPr lang="en-US" altLang="zh-CN" sz="2000" dirty="0">
              <a:latin typeface="Times New Roman" panose="02020603050405020304" pitchFamily="18" charset="0"/>
              <a:cs typeface="Times New Roman" panose="02020603050405020304" pitchFamily="18" charset="0"/>
            </a:endParaRPr>
          </a:p>
        </p:txBody>
      </p:sp>
      <p:sp>
        <p:nvSpPr>
          <p:cNvPr id="4" name="圆角矩形 3"/>
          <p:cNvSpPr/>
          <p:nvPr>
            <p:custDataLst>
              <p:tags r:id="rId1"/>
            </p:custDataLst>
          </p:nvPr>
        </p:nvSpPr>
        <p:spPr>
          <a:xfrm>
            <a:off x="438785" y="2074545"/>
            <a:ext cx="8275320" cy="33083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lt1"/>
              </a:solidFill>
              <a:latin typeface="微软雅黑" panose="020B0503020204020204" charset="-122"/>
              <a:ea typeface="微软雅黑" panose="020B0503020204020204" charset="-122"/>
            </a:endParaRPr>
          </a:p>
        </p:txBody>
      </p:sp>
      <p:sp>
        <p:nvSpPr>
          <p:cNvPr id="7" name="矩形 6"/>
          <p:cNvSpPr/>
          <p:nvPr/>
        </p:nvSpPr>
        <p:spPr>
          <a:xfrm>
            <a:off x="375285" y="4041775"/>
            <a:ext cx="8547735" cy="859155"/>
          </a:xfrm>
          <a:prstGeom prst="rect">
            <a:avLst/>
          </a:prstGeom>
        </p:spPr>
        <p:txBody>
          <a:bodyPr wrap="square">
            <a:noAutofit/>
          </a:bodyPr>
          <a:lstStyle/>
          <a:p>
            <a:pPr algn="l"/>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技巧：同范畴词</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 </a:t>
            </a:r>
            <a:r>
              <a:rPr lang="zh-CN" altLang="en-US" sz="2000" b="1" noProof="0">
                <a:solidFill>
                  <a:srgbClr val="FF5046"/>
                </a:solidFill>
                <a:effectLst/>
                <a:latin typeface="方正粗黑宋简体" panose="02000000000000000000" charset="-122"/>
                <a:ea typeface="方正粗黑宋简体" panose="02000000000000000000" charset="-122"/>
                <a:cs typeface="Maler" panose="00000500000000000000" charset="0"/>
              </a:rPr>
              <a:t>complaint</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problem；interaction</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discussion</a:t>
            </a:r>
            <a:r>
              <a:rPr lang="en-US" altLang="zh-CN" sz="2400" b="1" dirty="0">
                <a:latin typeface="Century" panose="02040604050505020304" charset="0"/>
                <a:ea typeface="方正粗黑宋简体" panose="02000000000000000000" charset="-122"/>
                <a:cs typeface="Century" panose="02040604050505020304" charset="0"/>
                <a:sym typeface="+mn-ea"/>
              </a:rPr>
              <a:t> </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原词复现</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online courses</a:t>
            </a:r>
            <a:r>
              <a:rPr lang="en-US" altLang="zh-CN" sz="2000" b="1" noProof="0">
                <a:solidFill>
                  <a:srgbClr val="FF5046"/>
                </a:solidFill>
                <a:effectLst/>
                <a:highlight>
                  <a:srgbClr val="FFFF00"/>
                </a:highlight>
                <a:latin typeface="方正粗黑宋简体" panose="02000000000000000000" charset="-122"/>
                <a:ea typeface="方正粗黑宋简体" panose="02000000000000000000" charset="-122"/>
                <a:cs typeface="Maler" panose="00000500000000000000" charset="0"/>
                <a:sym typeface="+mn-ea"/>
              </a:rPr>
              <a:t> </a:t>
            </a:r>
            <a:r>
              <a:rPr lang="en-US" altLang="zh-CN" sz="2400" b="1" noProof="0">
                <a:solidFill>
                  <a:srgbClr val="FF5046"/>
                </a:solidFill>
                <a:effectLst/>
                <a:highlight>
                  <a:srgbClr val="FFFF00"/>
                </a:highlight>
                <a:latin typeface="方正粗黑宋简体" panose="02000000000000000000" charset="-122"/>
                <a:ea typeface="方正粗黑宋简体" panose="02000000000000000000" charset="-122"/>
                <a:cs typeface="Maler" panose="00000500000000000000" charset="0"/>
                <a:sym typeface="+mn-ea"/>
              </a:rPr>
              <a:t>   </a:t>
            </a:r>
            <a:endParaRPr lang="zh-CN" altLang="en-US" sz="2400" b="1" dirty="0">
              <a:solidFill>
                <a:srgbClr val="5F7797"/>
              </a:solidFill>
              <a:highlight>
                <a:srgbClr val="FFFF00"/>
              </a:highlight>
              <a:latin typeface="方正粗黑宋简体" panose="02000000000000000000" charset="-122"/>
              <a:ea typeface="方正粗黑宋简体" panose="02000000000000000000" charset="-122"/>
              <a:cs typeface="方正粗黑宋简体" panose="02000000000000000000" charset="-122"/>
            </a:endParaRPr>
          </a:p>
        </p:txBody>
      </p:sp>
      <p:pic>
        <p:nvPicPr>
          <p:cNvPr id="6" name="图片 6" descr="logo横版 png"/>
          <p:cNvPicPr>
            <a:picLocks noChangeAspect="1"/>
          </p:cNvPicPr>
          <p:nvPr/>
        </p:nvPicPr>
        <p:blipFill>
          <a:blip r:embed="rId2"/>
          <a:stretch>
            <a:fillRect/>
          </a:stretch>
        </p:blipFill>
        <p:spPr>
          <a:xfrm>
            <a:off x="8124825" y="206375"/>
            <a:ext cx="608013" cy="642938"/>
          </a:xfrm>
          <a:prstGeom prst="rect">
            <a:avLst/>
          </a:prstGeom>
          <a:noFill/>
          <a:ln w="9525">
            <a:noFill/>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2963" r="12963"/>
          <a:stretch>
            <a:fillRect/>
          </a:stretch>
        </p:blipFill>
        <p:spPr>
          <a:xfrm>
            <a:off x="0" y="0"/>
            <a:ext cx="9144000" cy="51435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0590" t="301" r="10548"/>
          <a:stretch>
            <a:fillRect/>
          </a:stretch>
        </p:blipFill>
        <p:spPr>
          <a:xfrm>
            <a:off x="153670" y="135255"/>
            <a:ext cx="8989695" cy="5008245"/>
          </a:xfrm>
          <a:prstGeom prst="rect">
            <a:avLst/>
          </a:prstGeom>
        </p:spPr>
      </p:pic>
      <p:sp>
        <p:nvSpPr>
          <p:cNvPr id="5" name="内容占位符 2"/>
          <p:cNvSpPr txBox="1"/>
          <p:nvPr/>
        </p:nvSpPr>
        <p:spPr>
          <a:xfrm>
            <a:off x="381000" y="280035"/>
            <a:ext cx="8439150" cy="1910715"/>
          </a:xfrm>
          <a:prstGeom prst="rect">
            <a:avLst/>
          </a:prstGeom>
          <a:solidFill>
            <a:srgbClr val="000000">
              <a:alpha val="0"/>
            </a:srgb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字魂59号-创粗黑" panose="00000500000000000000" pitchFamily="2" charset="-122"/>
                <a:ea typeface="字魂59号-创粗黑" panose="00000500000000000000" pitchFamily="2"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字魂59号-创粗黑" panose="00000500000000000000" pitchFamily="2" charset="-122"/>
                <a:ea typeface="字魂59号-创粗黑" panose="00000500000000000000" pitchFamily="2"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字魂59号-创粗黑" panose="00000500000000000000" pitchFamily="2" charset="-122"/>
                <a:ea typeface="字魂59号-创粗黑" panose="00000500000000000000" pitchFamily="2"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9pPr>
          </a:lstStyle>
          <a:p>
            <a:pPr marL="0" indent="0">
              <a:lnSpc>
                <a:spcPct val="130000"/>
              </a:lnSpc>
              <a:buNone/>
            </a:pPr>
            <a:r>
              <a:rPr lang="en-US" altLang="zh-CN" sz="2400" b="1" dirty="0">
                <a:latin typeface="Century" panose="02040604050505020304" charset="0"/>
                <a:ea typeface="方正粗黑宋简体" panose="02000000000000000000" charset="-122"/>
                <a:cs typeface="Century" panose="02040604050505020304" charset="0"/>
                <a:sym typeface="+mn-ea"/>
              </a:rPr>
              <a:t>考查段首句（2022•全国乙卷·节选）</a:t>
            </a:r>
            <a:endParaRPr lang="en-US" altLang="zh-CN" sz="2400" b="1" dirty="0">
              <a:latin typeface="Century" panose="02040604050505020304" charset="0"/>
              <a:ea typeface="方正粗黑宋简体" panose="02000000000000000000" charset="-122"/>
              <a:cs typeface="Century" panose="02040604050505020304" charset="0"/>
            </a:endParaRPr>
          </a:p>
          <a:p>
            <a:pPr>
              <a:lnSpc>
                <a:spcPct val="130000"/>
              </a:lnSpc>
            </a:pPr>
            <a:r>
              <a:rPr lang="en-US" altLang="zh-CN" sz="2000" b="1" dirty="0">
                <a:latin typeface="Century" panose="02040604050505020304" charset="0"/>
                <a:ea typeface="方正粗黑宋简体" panose="02000000000000000000" charset="-122"/>
                <a:cs typeface="Century" panose="02040604050505020304" charset="0"/>
                <a:sym typeface="+mn-ea"/>
              </a:rPr>
              <a:t>___39____</a:t>
            </a:r>
            <a:endParaRPr lang="en-US" altLang="zh-CN" sz="2000" b="1" dirty="0">
              <a:latin typeface="Century" panose="02040604050505020304" charset="0"/>
              <a:ea typeface="方正粗黑宋简体" panose="02000000000000000000" charset="-122"/>
              <a:cs typeface="Century" panose="02040604050505020304" charset="0"/>
              <a:sym typeface="+mn-ea"/>
            </a:endParaRPr>
          </a:p>
          <a:p>
            <a:pPr marL="0" indent="0">
              <a:lnSpc>
                <a:spcPct val="130000"/>
              </a:lnSpc>
              <a:buNone/>
            </a:pPr>
            <a:r>
              <a:rPr lang="en-US" altLang="zh-CN" sz="2000" b="1" dirty="0">
                <a:latin typeface="Century" panose="02040604050505020304" charset="0"/>
                <a:ea typeface="方正粗黑宋简体" panose="02000000000000000000" charset="-122"/>
                <a:cs typeface="Century" panose="02040604050505020304" charset="0"/>
                <a:sym typeface="+mn-ea"/>
              </a:rPr>
              <a:t>Anniversaries and birthdays carry even more weight in long-distance friendships. Although technology might make day-to-day communication possible, extra effort goes a long way on special days. Simply keeping a diary that keeps track of friends’ birthdays and other important dates will make sure nothing slips by you.</a:t>
            </a:r>
            <a:endParaRPr lang="en-US" altLang="zh-CN" sz="2000" b="1" dirty="0">
              <a:latin typeface="Century" panose="02040604050505020304" charset="0"/>
              <a:ea typeface="方正粗黑宋简体" panose="02000000000000000000" charset="-122"/>
              <a:cs typeface="Century" panose="02040604050505020304" charset="0"/>
              <a:sym typeface="+mn-ea"/>
            </a:endParaRPr>
          </a:p>
          <a:p>
            <a:pPr marL="0" algn="just">
              <a:lnSpc>
                <a:spcPct val="100000"/>
              </a:lnSpc>
              <a:buClrTx/>
              <a:buSzTx/>
              <a:buNone/>
            </a:pPr>
            <a:endParaRPr lang="en-US" altLang="zh-CN" sz="2000" b="1" dirty="0">
              <a:latin typeface="Century" panose="02040604050505020304" charset="0"/>
              <a:ea typeface="方正粗黑宋简体" panose="02000000000000000000" charset="-122"/>
              <a:cs typeface="Century" panose="02040604050505020304" charset="0"/>
              <a:sym typeface="+mn-ea"/>
            </a:endParaRPr>
          </a:p>
          <a:p>
            <a:pPr marL="0" algn="just">
              <a:lnSpc>
                <a:spcPct val="100000"/>
              </a:lnSpc>
              <a:buClrTx/>
              <a:buSzTx/>
              <a:buNone/>
            </a:pPr>
            <a:endPar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矩形: 圆角 12"/>
          <p:cNvSpPr/>
          <p:nvPr/>
        </p:nvSpPr>
        <p:spPr>
          <a:xfrm>
            <a:off x="467360" y="1541780"/>
            <a:ext cx="3406775" cy="27876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sp>
        <p:nvSpPr>
          <p:cNvPr id="3" name="矩形: 圆角 12"/>
          <p:cNvSpPr/>
          <p:nvPr/>
        </p:nvSpPr>
        <p:spPr>
          <a:xfrm>
            <a:off x="5191125" y="1541780"/>
            <a:ext cx="1530985" cy="27876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sp>
        <p:nvSpPr>
          <p:cNvPr id="6" name="矩形: 圆角 12"/>
          <p:cNvSpPr/>
          <p:nvPr/>
        </p:nvSpPr>
        <p:spPr>
          <a:xfrm>
            <a:off x="1069340" y="3152775"/>
            <a:ext cx="1994535" cy="27876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pic>
        <p:nvPicPr>
          <p:cNvPr id="7" name="图片 6" descr="logo横版 png"/>
          <p:cNvPicPr>
            <a:picLocks noChangeAspect="1"/>
          </p:cNvPicPr>
          <p:nvPr/>
        </p:nvPicPr>
        <p:blipFill>
          <a:blip r:embed="rId3"/>
          <a:stretch>
            <a:fillRect/>
          </a:stretch>
        </p:blipFill>
        <p:spPr>
          <a:xfrm>
            <a:off x="8124825" y="206375"/>
            <a:ext cx="608013" cy="642938"/>
          </a:xfrm>
          <a:prstGeom prst="rect">
            <a:avLst/>
          </a:prstGeom>
          <a:noFill/>
          <a:ln w="9525">
            <a:noFill/>
          </a:ln>
        </p:spPr>
      </p:pic>
    </p:spTree>
    <p:custDataLst>
      <p:tags r:id="rId4"/>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P spid="3" grpId="0" bldLvl="0" animBg="1"/>
      <p:bldP spid="3" grpId="1" animBg="1"/>
      <p:bldP spid="6" grpId="0" bldLvl="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1"/>
          <p:cNvGrpSpPr/>
          <p:nvPr/>
        </p:nvGrpSpPr>
        <p:grpSpPr>
          <a:xfrm>
            <a:off x="3562472" y="3100708"/>
            <a:ext cx="2060178" cy="1183165"/>
            <a:chOff x="905737" y="4134277"/>
            <a:chExt cx="2746904" cy="1577553"/>
          </a:xfrm>
        </p:grpSpPr>
        <p:sp>
          <p:nvSpPr>
            <p:cNvPr id="23" name="文本框 22"/>
            <p:cNvSpPr txBox="1"/>
            <p:nvPr/>
          </p:nvSpPr>
          <p:spPr>
            <a:xfrm>
              <a:off x="905737" y="4134277"/>
              <a:ext cx="1889307" cy="461665"/>
            </a:xfrm>
            <a:prstGeom prst="rect">
              <a:avLst/>
            </a:prstGeom>
            <a:noFill/>
          </p:spPr>
          <p:txBody>
            <a:bodyPr wrap="none" lIns="0" tIns="0" rIns="0" bIns="0" rtlCol="0">
              <a:noAutofit/>
            </a:bodyPr>
            <a:lstStyle/>
            <a:p>
              <a:r>
                <a:rPr lang="zh-CN" altLang="en-US" sz="1800">
                  <a:solidFill>
                    <a:schemeClr val="bg1"/>
                  </a:solidFill>
                  <a:latin typeface="+mj-ea"/>
                  <a:ea typeface="+mj-ea"/>
                  <a:cs typeface="OPPOSans B" panose="00020600040101010101" pitchFamily="18" charset="-122"/>
                </a:rPr>
                <a:t>稿定</a:t>
              </a:r>
              <a:r>
                <a:rPr lang="en-US" altLang="zh-CN" sz="1800">
                  <a:solidFill>
                    <a:schemeClr val="bg1"/>
                  </a:solidFill>
                  <a:latin typeface="+mj-ea"/>
                  <a:ea typeface="+mj-ea"/>
                  <a:cs typeface="OPPOSans B" panose="00020600040101010101" pitchFamily="18" charset="-122"/>
                </a:rPr>
                <a:t>PPT</a:t>
              </a:r>
              <a:endParaRPr lang="zh-CN" altLang="en-US" sz="1800">
                <a:solidFill>
                  <a:schemeClr val="bg1"/>
                </a:solidFill>
                <a:latin typeface="+mj-ea"/>
                <a:ea typeface="+mj-ea"/>
                <a:cs typeface="OPPOSans B" panose="00020600040101010101" pitchFamily="18" charset="-122"/>
              </a:endParaRPr>
            </a:p>
          </p:txBody>
        </p:sp>
        <p:sp>
          <p:nvSpPr>
            <p:cNvPr id="24" name="矩形 23"/>
            <p:cNvSpPr/>
            <p:nvPr/>
          </p:nvSpPr>
          <p:spPr>
            <a:xfrm>
              <a:off x="905737" y="4543406"/>
              <a:ext cx="2746904" cy="1168424"/>
            </a:xfrm>
            <a:prstGeom prst="rect">
              <a:avLst/>
            </a:prstGeom>
          </p:spPr>
          <p:txBody>
            <a:bodyPr wrap="square" lIns="0" tIns="0" rIns="0" bIns="0">
              <a:noAutofit/>
            </a:bodyPr>
            <a:lstStyle/>
            <a:p>
              <a:pPr>
                <a:lnSpc>
                  <a:spcPct val="120000"/>
                </a:lnSpc>
              </a:pPr>
              <a:r>
                <a:rPr lang="zh-CN" altLang="en-US" sz="975">
                  <a:solidFill>
                    <a:schemeClr val="bg1"/>
                  </a:solidFill>
                  <a:latin typeface="+mn-ea"/>
                </a:rPr>
                <a:t>稿定</a:t>
              </a:r>
              <a:r>
                <a:rPr lang="en-US" altLang="zh-CN" sz="975">
                  <a:solidFill>
                    <a:schemeClr val="bg1"/>
                  </a:solidFill>
                  <a:latin typeface="+mn-ea"/>
                </a:rPr>
                <a:t>PPT</a:t>
              </a:r>
              <a:r>
                <a:rPr lang="zh-CN" altLang="en-US" sz="975">
                  <a:solidFill>
                    <a:schemeClr val="bg1"/>
                  </a:solidFill>
                  <a:latin typeface="+mn-ea"/>
                </a:rPr>
                <a:t>，海量素材持续更新，上千款模板选择总有一款适合你</a:t>
              </a:r>
              <a:endParaRPr lang="zh-CN" altLang="en-US" sz="975">
                <a:solidFill>
                  <a:schemeClr val="bg1"/>
                </a:solidFill>
                <a:latin typeface="+mn-ea"/>
              </a:endParaRPr>
            </a:p>
          </p:txBody>
        </p:sp>
      </p:grpSp>
      <p:sp>
        <p:nvSpPr>
          <p:cNvPr id="30" name="文本框 29"/>
          <p:cNvSpPr txBox="1"/>
          <p:nvPr/>
        </p:nvSpPr>
        <p:spPr>
          <a:xfrm>
            <a:off x="4827048" y="2288434"/>
            <a:ext cx="781464" cy="692498"/>
          </a:xfrm>
          <a:prstGeom prst="rect">
            <a:avLst/>
          </a:prstGeom>
          <a:noFill/>
        </p:spPr>
        <p:txBody>
          <a:bodyPr wrap="none" lIns="0" tIns="0" rIns="0" bIns="0" rtlCol="0">
            <a:noAutofit/>
          </a:bodyPr>
          <a:lstStyle/>
          <a:p>
            <a:r>
              <a:rPr lang="en-US" altLang="zh-CN" sz="4500">
                <a:ln>
                  <a:solidFill>
                    <a:schemeClr val="bg1"/>
                  </a:solidFill>
                </a:ln>
                <a:noFill/>
                <a:latin typeface="+mj-ea"/>
                <a:ea typeface="+mj-ea"/>
              </a:rPr>
              <a:t>02</a:t>
            </a:r>
            <a:endParaRPr lang="zh-CN" altLang="en-US" sz="4500">
              <a:ln>
                <a:solidFill>
                  <a:schemeClr val="bg1"/>
                </a:solidFill>
              </a:ln>
              <a:noFill/>
              <a:latin typeface="+mj-ea"/>
              <a:ea typeface="+mj-ea"/>
            </a:endParaRPr>
          </a:p>
        </p:txBody>
      </p:sp>
      <p:sp>
        <p:nvSpPr>
          <p:cNvPr id="2" name="文本框 1"/>
          <p:cNvSpPr txBox="1"/>
          <p:nvPr/>
        </p:nvSpPr>
        <p:spPr>
          <a:xfrm>
            <a:off x="438785" y="387350"/>
            <a:ext cx="8322945" cy="3654425"/>
          </a:xfrm>
          <a:prstGeom prst="rect">
            <a:avLst/>
          </a:prstGeom>
          <a:noFill/>
        </p:spPr>
        <p:txBody>
          <a:bodyPr wrap="square" rtlCol="0">
            <a:noAutofit/>
          </a:bodyPr>
          <a:lstStyle/>
          <a:p>
            <a:pPr>
              <a:lnSpc>
                <a:spcPct val="130000"/>
              </a:lnSpc>
            </a:pPr>
            <a:r>
              <a:rPr lang="en-US" altLang="zh-CN" sz="2000" dirty="0">
                <a:latin typeface="Times New Roman" panose="02020603050405020304" pitchFamily="18" charset="0"/>
                <a:cs typeface="Times New Roman" panose="02020603050405020304" pitchFamily="18" charset="0"/>
                <a:sym typeface="+mn-ea"/>
              </a:rPr>
              <a:t>A．Remember important dates</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pPr>
            <a:r>
              <a:rPr lang="en-US" altLang="zh-CN" sz="2000" dirty="0">
                <a:latin typeface="Times New Roman" panose="02020603050405020304" pitchFamily="18" charset="0"/>
                <a:cs typeface="Times New Roman" panose="02020603050405020304" pitchFamily="18" charset="0"/>
                <a:sym typeface="+mn-ea"/>
              </a:rPr>
              <a:t>B．Compensate by writing letters</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pPr>
            <a:r>
              <a:rPr lang="en-US" altLang="zh-CN" sz="2000" dirty="0">
                <a:latin typeface="Times New Roman" panose="02020603050405020304" pitchFamily="18" charset="0"/>
                <a:cs typeface="Times New Roman" panose="02020603050405020304" pitchFamily="18" charset="0"/>
                <a:sym typeface="+mn-ea"/>
              </a:rPr>
              <a:t>C．It is also helpful for you to be a friendship keeper</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pPr>
            <a:r>
              <a:rPr lang="en-US" altLang="zh-CN" sz="2000" dirty="0">
                <a:latin typeface="Times New Roman" panose="02020603050405020304" pitchFamily="18" charset="0"/>
                <a:cs typeface="Times New Roman" panose="02020603050405020304" pitchFamily="18" charset="0"/>
                <a:sym typeface="+mn-ea"/>
              </a:rPr>
              <a:t>D．Try to find a time that works for both of you and stick to it</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pPr>
            <a:r>
              <a:rPr lang="en-US" altLang="zh-CN" sz="2000" dirty="0">
                <a:latin typeface="Times New Roman" panose="02020603050405020304" pitchFamily="18" charset="0"/>
                <a:cs typeface="Times New Roman" panose="02020603050405020304" pitchFamily="18" charset="0"/>
                <a:sym typeface="+mn-ea"/>
              </a:rPr>
              <a:t>E．Friends need to talk about their preferred methods of communication</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pPr>
            <a:r>
              <a:rPr lang="en-US" altLang="zh-CN" sz="2000" dirty="0">
                <a:latin typeface="Times New Roman" panose="02020603050405020304" pitchFamily="18" charset="0"/>
                <a:cs typeface="Times New Roman" panose="02020603050405020304" pitchFamily="18" charset="0"/>
                <a:sym typeface="+mn-ea"/>
              </a:rPr>
              <a:t>F．It is easy to have a sense of connectedness through social media</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pPr>
            <a:r>
              <a:rPr lang="en-US" altLang="zh-CN" sz="2000" dirty="0">
                <a:latin typeface="Times New Roman" panose="02020603050405020304" pitchFamily="18" charset="0"/>
                <a:cs typeface="Times New Roman" panose="02020603050405020304" pitchFamily="18" charset="0"/>
                <a:sym typeface="+mn-ea"/>
              </a:rPr>
              <a:t>G．You may be the friend who left or the one who was left behind</a:t>
            </a:r>
            <a:endParaRPr lang="en-US" altLang="zh-CN" sz="2000" dirty="0">
              <a:latin typeface="Times New Roman" panose="02020603050405020304" pitchFamily="18" charset="0"/>
              <a:cs typeface="Times New Roman" panose="02020603050405020304" pitchFamily="18" charset="0"/>
            </a:endParaRPr>
          </a:p>
        </p:txBody>
      </p:sp>
      <p:sp>
        <p:nvSpPr>
          <p:cNvPr id="4" name="圆角矩形 3"/>
          <p:cNvSpPr/>
          <p:nvPr>
            <p:custDataLst>
              <p:tags r:id="rId1"/>
            </p:custDataLst>
          </p:nvPr>
        </p:nvSpPr>
        <p:spPr>
          <a:xfrm>
            <a:off x="486410" y="1671320"/>
            <a:ext cx="6694170" cy="33083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lt1"/>
              </a:solidFill>
              <a:latin typeface="微软雅黑" panose="020B0503020204020204" charset="-122"/>
              <a:ea typeface="微软雅黑" panose="020B0503020204020204" charset="-122"/>
            </a:endParaRPr>
          </a:p>
        </p:txBody>
      </p:sp>
      <p:sp>
        <p:nvSpPr>
          <p:cNvPr id="7" name="矩形 6"/>
          <p:cNvSpPr/>
          <p:nvPr/>
        </p:nvSpPr>
        <p:spPr>
          <a:xfrm>
            <a:off x="326390" y="3446780"/>
            <a:ext cx="8547735" cy="859155"/>
          </a:xfrm>
          <a:prstGeom prst="rect">
            <a:avLst/>
          </a:prstGeom>
        </p:spPr>
        <p:txBody>
          <a:bodyPr wrap="square">
            <a:noAutofit/>
          </a:bodyPr>
          <a:lstStyle/>
          <a:p>
            <a:pPr algn="l"/>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技巧：小标题</a:t>
            </a:r>
            <a:r>
              <a:rPr lang="zh-CN" altLang="en-US" sz="2000" b="1" noProof="0">
                <a:solidFill>
                  <a:srgbClr val="FF5046"/>
                </a:solidFill>
                <a:effectLst/>
                <a:latin typeface="方正粗黑宋简体" panose="02000000000000000000" charset="-122"/>
                <a:ea typeface="方正粗黑宋简体" panose="02000000000000000000" charset="-122"/>
                <a:cs typeface="Maler" panose="00000500000000000000" charset="0"/>
              </a:rPr>
              <a:t>（言简意赅）</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近义词复现</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 anniversaries </a:t>
            </a:r>
            <a:r>
              <a:rPr lang="zh-CN" altLang="en-US" sz="18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&amp;</a:t>
            </a:r>
            <a:r>
              <a:rPr lang="en-US" altLang="zh-CN" sz="18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birthdays </a:t>
            </a:r>
            <a:r>
              <a:rPr lang="zh-CN" altLang="en-US"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a time works</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  </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important dates</a:t>
            </a:r>
            <a:endParaRPr lang="en-US" altLang="zh-CN" sz="2000" b="1" noProof="0" dirty="0">
              <a:solidFill>
                <a:srgbClr val="FF5046"/>
              </a:solidFill>
              <a:effectLst/>
              <a:highlight>
                <a:srgbClr val="FFFF00"/>
              </a:highlight>
              <a:latin typeface="方正粗黑宋简体" panose="02000000000000000000" charset="-122"/>
              <a:ea typeface="方正粗黑宋简体" panose="02000000000000000000" charset="-122"/>
              <a:cs typeface="Maler" panose="00000500000000000000" charset="0"/>
              <a:sym typeface="+mn-ea"/>
            </a:endParaRPr>
          </a:p>
        </p:txBody>
      </p:sp>
      <p:pic>
        <p:nvPicPr>
          <p:cNvPr id="6" name="图片 6" descr="logo横版 png"/>
          <p:cNvPicPr>
            <a:picLocks noChangeAspect="1"/>
          </p:cNvPicPr>
          <p:nvPr/>
        </p:nvPicPr>
        <p:blipFill>
          <a:blip r:embed="rId2"/>
          <a:stretch>
            <a:fillRect/>
          </a:stretch>
        </p:blipFill>
        <p:spPr>
          <a:xfrm>
            <a:off x="8124825" y="206375"/>
            <a:ext cx="608013" cy="642938"/>
          </a:xfrm>
          <a:prstGeom prst="rect">
            <a:avLst/>
          </a:prstGeom>
          <a:noFill/>
          <a:ln w="9525">
            <a:noFill/>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2963" r="12963"/>
          <a:stretch>
            <a:fillRect/>
          </a:stretch>
        </p:blipFill>
        <p:spPr>
          <a:xfrm>
            <a:off x="0" y="0"/>
            <a:ext cx="9144000" cy="51435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0590" t="301" r="10548"/>
          <a:stretch>
            <a:fillRect/>
          </a:stretch>
        </p:blipFill>
        <p:spPr>
          <a:xfrm>
            <a:off x="153670" y="135255"/>
            <a:ext cx="8989695" cy="5008245"/>
          </a:xfrm>
          <a:prstGeom prst="rect">
            <a:avLst/>
          </a:prstGeom>
        </p:spPr>
      </p:pic>
      <p:sp>
        <p:nvSpPr>
          <p:cNvPr id="5" name="内容占位符 2"/>
          <p:cNvSpPr txBox="1"/>
          <p:nvPr/>
        </p:nvSpPr>
        <p:spPr>
          <a:xfrm>
            <a:off x="295275" y="305435"/>
            <a:ext cx="8439150" cy="1851660"/>
          </a:xfrm>
          <a:prstGeom prst="rect">
            <a:avLst/>
          </a:prstGeom>
          <a:noFill/>
          <a:extLst>
            <a:ext uri="{909E8E84-426E-40DD-AFC4-6F175D3DCCD1}">
              <a14:hiddenFill xmlns:a14="http://schemas.microsoft.com/office/drawing/2010/main">
                <a:solidFill>
                  <a:srgbClr val="D7712B">
                    <a:lumMod val="20000"/>
                    <a:lumOff val="80000"/>
                  </a:srgbClr>
                </a:solidFill>
              </a14:hiddenFill>
            </a:ext>
          </a:ex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字魂59号-创粗黑" panose="00000500000000000000" pitchFamily="2" charset="-122"/>
                <a:ea typeface="字魂59号-创粗黑" panose="00000500000000000000" pitchFamily="2"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字魂59号-创粗黑" panose="00000500000000000000" pitchFamily="2" charset="-122"/>
                <a:ea typeface="字魂59号-创粗黑" panose="00000500000000000000" pitchFamily="2"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字魂59号-创粗黑" panose="00000500000000000000" pitchFamily="2" charset="-122"/>
                <a:ea typeface="字魂59号-创粗黑" panose="00000500000000000000" pitchFamily="2"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9pPr>
          </a:lstStyle>
          <a:p>
            <a:pPr marL="0" algn="just">
              <a:lnSpc>
                <a:spcPct val="100000"/>
              </a:lnSpc>
              <a:buClrTx/>
              <a:buSzTx/>
              <a:buNone/>
            </a:pPr>
            <a:r>
              <a:rPr lang="en-US" altLang="zh-CN" sz="2400" b="1" dirty="0">
                <a:latin typeface="Century" panose="02040604050505020304" charset="0"/>
                <a:ea typeface="方正粗黑宋简体" panose="02000000000000000000" charset="-122"/>
                <a:cs typeface="Century" panose="02040604050505020304" charset="0"/>
                <a:sym typeface="+mn-ea"/>
              </a:rPr>
              <a:t>考向2 考查段中（2023•新高考全国Ⅰ卷）</a:t>
            </a:r>
            <a:endParaRPr lang="en-US" altLang="zh-CN" sz="2400" b="1" dirty="0">
              <a:latin typeface="Century" panose="02040604050505020304" charset="0"/>
              <a:ea typeface="方正粗黑宋简体" panose="02000000000000000000" charset="-122"/>
              <a:cs typeface="Century" panose="02040604050505020304" charset="0"/>
              <a:sym typeface="+mn-ea"/>
            </a:endParaRPr>
          </a:p>
          <a:p>
            <a:pPr marL="0" algn="just">
              <a:lnSpc>
                <a:spcPct val="150000"/>
              </a:lnSpc>
              <a:buClrTx/>
              <a:buSzTx/>
              <a:buNone/>
            </a:pPr>
            <a:r>
              <a:rPr lang="en-US" altLang="zh-CN" sz="2000" b="1" dirty="0">
                <a:latin typeface="Century" panose="02040604050505020304" charset="0"/>
                <a:ea typeface="方正粗黑宋简体" panose="02000000000000000000" charset="-122"/>
                <a:cs typeface="Century" panose="02040604050505020304" charset="0"/>
                <a:sym typeface="+mn-ea"/>
              </a:rPr>
              <a:t>You could ask a friend or family member to help add to your list. ____39____ That way, you could exchange thoughts on what makes each of you special and the aspects of your personality that shine through. In fact, don’t wait until you’ve made a mistake to try this—it’s a great way to boost self-confidence at any time.</a:t>
            </a:r>
            <a:endPar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矩形: 圆角 12"/>
          <p:cNvSpPr/>
          <p:nvPr/>
        </p:nvSpPr>
        <p:spPr>
          <a:xfrm>
            <a:off x="2106295" y="997585"/>
            <a:ext cx="3536950" cy="278130"/>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sp>
        <p:nvSpPr>
          <p:cNvPr id="6" name="矩形: 圆角 12"/>
          <p:cNvSpPr/>
          <p:nvPr/>
        </p:nvSpPr>
        <p:spPr>
          <a:xfrm>
            <a:off x="2475865" y="2828925"/>
            <a:ext cx="4078605" cy="278130"/>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sp>
        <p:nvSpPr>
          <p:cNvPr id="8" name="矩形: 圆角 12"/>
          <p:cNvSpPr/>
          <p:nvPr/>
        </p:nvSpPr>
        <p:spPr>
          <a:xfrm>
            <a:off x="7936230" y="2362835"/>
            <a:ext cx="530225" cy="278130"/>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pic>
        <p:nvPicPr>
          <p:cNvPr id="7" name="图片 6" descr="logo横版 png"/>
          <p:cNvPicPr>
            <a:picLocks noChangeAspect="1"/>
          </p:cNvPicPr>
          <p:nvPr/>
        </p:nvPicPr>
        <p:blipFill>
          <a:blip r:embed="rId3"/>
          <a:stretch>
            <a:fillRect/>
          </a:stretch>
        </p:blipFill>
        <p:spPr>
          <a:xfrm>
            <a:off x="8124825" y="206375"/>
            <a:ext cx="608013" cy="642938"/>
          </a:xfrm>
          <a:prstGeom prst="rect">
            <a:avLst/>
          </a:prstGeom>
          <a:noFill/>
          <a:ln w="9525">
            <a:noFill/>
          </a:ln>
        </p:spPr>
      </p:pic>
    </p:spTree>
    <p:custDataLst>
      <p:tags r:id="rId4"/>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6" grpId="0" bldLvl="0" animBg="1"/>
      <p:bldP spid="6" grpId="1" animBg="1"/>
      <p:bldP spid="8" grpId="0" bldLvl="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1"/>
          <p:cNvGrpSpPr/>
          <p:nvPr/>
        </p:nvGrpSpPr>
        <p:grpSpPr>
          <a:xfrm>
            <a:off x="3562472" y="3100708"/>
            <a:ext cx="2060178" cy="1183165"/>
            <a:chOff x="905737" y="4134277"/>
            <a:chExt cx="2746904" cy="1577553"/>
          </a:xfrm>
        </p:grpSpPr>
        <p:sp>
          <p:nvSpPr>
            <p:cNvPr id="23" name="文本框 22"/>
            <p:cNvSpPr txBox="1"/>
            <p:nvPr/>
          </p:nvSpPr>
          <p:spPr>
            <a:xfrm>
              <a:off x="905737" y="4134277"/>
              <a:ext cx="1889307" cy="461665"/>
            </a:xfrm>
            <a:prstGeom prst="rect">
              <a:avLst/>
            </a:prstGeom>
            <a:noFill/>
          </p:spPr>
          <p:txBody>
            <a:bodyPr wrap="none" lIns="0" tIns="0" rIns="0" bIns="0" rtlCol="0">
              <a:noAutofit/>
            </a:bodyPr>
            <a:lstStyle/>
            <a:p>
              <a:r>
                <a:rPr lang="zh-CN" altLang="en-US" sz="1800">
                  <a:solidFill>
                    <a:schemeClr val="bg1"/>
                  </a:solidFill>
                  <a:latin typeface="+mj-ea"/>
                  <a:ea typeface="+mj-ea"/>
                  <a:cs typeface="OPPOSans B" panose="00020600040101010101" pitchFamily="18" charset="-122"/>
                </a:rPr>
                <a:t>稿定</a:t>
              </a:r>
              <a:r>
                <a:rPr lang="en-US" altLang="zh-CN" sz="1800">
                  <a:solidFill>
                    <a:schemeClr val="bg1"/>
                  </a:solidFill>
                  <a:latin typeface="+mj-ea"/>
                  <a:ea typeface="+mj-ea"/>
                  <a:cs typeface="OPPOSans B" panose="00020600040101010101" pitchFamily="18" charset="-122"/>
                </a:rPr>
                <a:t>PPT</a:t>
              </a:r>
              <a:endParaRPr lang="zh-CN" altLang="en-US" sz="1800">
                <a:solidFill>
                  <a:schemeClr val="bg1"/>
                </a:solidFill>
                <a:latin typeface="+mj-ea"/>
                <a:ea typeface="+mj-ea"/>
                <a:cs typeface="OPPOSans B" panose="00020600040101010101" pitchFamily="18" charset="-122"/>
              </a:endParaRPr>
            </a:p>
          </p:txBody>
        </p:sp>
        <p:sp>
          <p:nvSpPr>
            <p:cNvPr id="24" name="矩形 23"/>
            <p:cNvSpPr/>
            <p:nvPr/>
          </p:nvSpPr>
          <p:spPr>
            <a:xfrm>
              <a:off x="905737" y="4543406"/>
              <a:ext cx="2746904" cy="1168424"/>
            </a:xfrm>
            <a:prstGeom prst="rect">
              <a:avLst/>
            </a:prstGeom>
          </p:spPr>
          <p:txBody>
            <a:bodyPr wrap="square" lIns="0" tIns="0" rIns="0" bIns="0">
              <a:noAutofit/>
            </a:bodyPr>
            <a:lstStyle/>
            <a:p>
              <a:pPr>
                <a:lnSpc>
                  <a:spcPct val="120000"/>
                </a:lnSpc>
              </a:pPr>
              <a:r>
                <a:rPr lang="zh-CN" altLang="en-US" sz="975">
                  <a:solidFill>
                    <a:schemeClr val="bg1"/>
                  </a:solidFill>
                  <a:latin typeface="+mn-ea"/>
                </a:rPr>
                <a:t>稿定</a:t>
              </a:r>
              <a:r>
                <a:rPr lang="en-US" altLang="zh-CN" sz="975">
                  <a:solidFill>
                    <a:schemeClr val="bg1"/>
                  </a:solidFill>
                  <a:latin typeface="+mn-ea"/>
                </a:rPr>
                <a:t>PPT</a:t>
              </a:r>
              <a:r>
                <a:rPr lang="zh-CN" altLang="en-US" sz="975">
                  <a:solidFill>
                    <a:schemeClr val="bg1"/>
                  </a:solidFill>
                  <a:latin typeface="+mn-ea"/>
                </a:rPr>
                <a:t>，海量素材持续更新，上千款模板选择总有一款适合你</a:t>
              </a:r>
              <a:endParaRPr lang="zh-CN" altLang="en-US" sz="975">
                <a:solidFill>
                  <a:schemeClr val="bg1"/>
                </a:solidFill>
                <a:latin typeface="+mn-ea"/>
              </a:endParaRPr>
            </a:p>
          </p:txBody>
        </p:sp>
      </p:grpSp>
      <p:sp>
        <p:nvSpPr>
          <p:cNvPr id="30" name="文本框 29"/>
          <p:cNvSpPr txBox="1"/>
          <p:nvPr/>
        </p:nvSpPr>
        <p:spPr>
          <a:xfrm>
            <a:off x="4827048" y="2288434"/>
            <a:ext cx="781464" cy="692498"/>
          </a:xfrm>
          <a:prstGeom prst="rect">
            <a:avLst/>
          </a:prstGeom>
          <a:noFill/>
        </p:spPr>
        <p:txBody>
          <a:bodyPr wrap="none" lIns="0" tIns="0" rIns="0" bIns="0" rtlCol="0">
            <a:noAutofit/>
          </a:bodyPr>
          <a:lstStyle/>
          <a:p>
            <a:r>
              <a:rPr lang="en-US" altLang="zh-CN" sz="4500">
                <a:ln>
                  <a:solidFill>
                    <a:schemeClr val="bg1"/>
                  </a:solidFill>
                </a:ln>
                <a:noFill/>
                <a:latin typeface="+mj-ea"/>
                <a:ea typeface="+mj-ea"/>
              </a:rPr>
              <a:t>02</a:t>
            </a:r>
            <a:endParaRPr lang="zh-CN" altLang="en-US" sz="4500">
              <a:ln>
                <a:solidFill>
                  <a:schemeClr val="bg1"/>
                </a:solidFill>
              </a:ln>
              <a:noFill/>
              <a:latin typeface="+mj-ea"/>
              <a:ea typeface="+mj-ea"/>
            </a:endParaRPr>
          </a:p>
        </p:txBody>
      </p:sp>
      <p:sp>
        <p:nvSpPr>
          <p:cNvPr id="2" name="文本框 1"/>
          <p:cNvSpPr txBox="1"/>
          <p:nvPr/>
        </p:nvSpPr>
        <p:spPr>
          <a:xfrm>
            <a:off x="438785" y="283210"/>
            <a:ext cx="8322945" cy="3654425"/>
          </a:xfrm>
          <a:prstGeom prst="rect">
            <a:avLst/>
          </a:prstGeom>
          <a:noFill/>
        </p:spPr>
        <p:txBody>
          <a:bodyPr wrap="square" rtlCol="0">
            <a:noAutofit/>
          </a:bodyPr>
          <a:lstStyle/>
          <a:p>
            <a:pPr marL="0" algn="just">
              <a:lnSpc>
                <a:spcPct val="150000"/>
              </a:lnSpc>
              <a:buClrTx/>
              <a:buSzTx/>
              <a:buNone/>
            </a:pPr>
            <a:r>
              <a:rPr lang="en-US" altLang="zh-CN" sz="2000" b="1" dirty="0">
                <a:latin typeface="Century" panose="02040604050505020304" charset="0"/>
                <a:ea typeface="方正粗黑宋简体" panose="02000000000000000000" charset="-122"/>
                <a:cs typeface="Century" panose="02040604050505020304" charset="0"/>
                <a:sym typeface="+mn-ea"/>
              </a:rPr>
              <a:t>A. Little self-forgiveness also goes a long way.</a:t>
            </a:r>
            <a:endParaRPr lang="en-US" altLang="zh-CN" sz="2000" b="1" dirty="0">
              <a:latin typeface="Century" panose="02040604050505020304" charset="0"/>
              <a:ea typeface="方正粗黑宋简体" panose="02000000000000000000" charset="-122"/>
              <a:cs typeface="Century" panose="02040604050505020304" charset="0"/>
              <a:sym typeface="+mn-ea"/>
            </a:endParaRPr>
          </a:p>
          <a:p>
            <a:pPr marL="0" algn="just">
              <a:lnSpc>
                <a:spcPct val="150000"/>
              </a:lnSpc>
              <a:buClrTx/>
              <a:buSzTx/>
              <a:buNone/>
            </a:pPr>
            <a:r>
              <a:rPr lang="en-US" altLang="zh-CN" sz="2000" b="1" dirty="0">
                <a:latin typeface="Century" panose="02040604050505020304" charset="0"/>
                <a:ea typeface="方正粗黑宋简体" panose="02000000000000000000" charset="-122"/>
                <a:cs typeface="Century" panose="02040604050505020304" charset="0"/>
                <a:sym typeface="+mn-ea"/>
              </a:rPr>
              <a:t>B. Now list all the characteristics you like about yourself.</a:t>
            </a:r>
            <a:endParaRPr lang="en-US" altLang="zh-CN" sz="2000" b="1" dirty="0">
              <a:latin typeface="Century" panose="02040604050505020304" charset="0"/>
              <a:ea typeface="方正粗黑宋简体" panose="02000000000000000000" charset="-122"/>
              <a:cs typeface="Century" panose="02040604050505020304" charset="0"/>
              <a:sym typeface="+mn-ea"/>
            </a:endParaRPr>
          </a:p>
          <a:p>
            <a:pPr marL="0" algn="just">
              <a:lnSpc>
                <a:spcPct val="150000"/>
              </a:lnSpc>
              <a:buClrTx/>
              <a:buSzTx/>
              <a:buNone/>
            </a:pPr>
            <a:r>
              <a:rPr lang="en-US" altLang="zh-CN" sz="2000" b="1" dirty="0">
                <a:latin typeface="Century" panose="02040604050505020304" charset="0"/>
                <a:ea typeface="方正粗黑宋简体" panose="02000000000000000000" charset="-122"/>
                <a:cs typeface="Century" panose="02040604050505020304" charset="0"/>
                <a:sym typeface="+mn-ea"/>
              </a:rPr>
              <a:t>C. They might even like to have a go at doing the exercise.</a:t>
            </a:r>
            <a:endParaRPr lang="en-US" altLang="zh-CN" sz="2000" b="1" dirty="0">
              <a:latin typeface="Century" panose="02040604050505020304" charset="0"/>
              <a:ea typeface="方正粗黑宋简体" panose="02000000000000000000" charset="-122"/>
              <a:cs typeface="Century" panose="02040604050505020304" charset="0"/>
              <a:sym typeface="+mn-ea"/>
            </a:endParaRPr>
          </a:p>
          <a:p>
            <a:pPr marL="0" algn="just">
              <a:lnSpc>
                <a:spcPct val="150000"/>
              </a:lnSpc>
              <a:buClrTx/>
              <a:buSzTx/>
              <a:buNone/>
            </a:pPr>
            <a:r>
              <a:rPr lang="en-US" altLang="zh-CN" sz="2000" b="1" dirty="0">
                <a:latin typeface="Century" panose="02040604050505020304" charset="0"/>
                <a:ea typeface="方正粗黑宋简体" panose="02000000000000000000" charset="-122"/>
                <a:cs typeface="Century" panose="02040604050505020304" charset="0"/>
                <a:sym typeface="+mn-ea"/>
              </a:rPr>
              <a:t>D. It’s just as important to show yourself some forgiveness.</a:t>
            </a:r>
            <a:endParaRPr lang="en-US" altLang="zh-CN" sz="2000" b="1" dirty="0">
              <a:latin typeface="Century" panose="02040604050505020304" charset="0"/>
              <a:ea typeface="方正粗黑宋简体" panose="02000000000000000000" charset="-122"/>
              <a:cs typeface="Century" panose="02040604050505020304" charset="0"/>
              <a:sym typeface="+mn-ea"/>
            </a:endParaRPr>
          </a:p>
          <a:p>
            <a:pPr marL="0" algn="just">
              <a:lnSpc>
                <a:spcPct val="150000"/>
              </a:lnSpc>
              <a:buClrTx/>
              <a:buSzTx/>
              <a:buNone/>
            </a:pPr>
            <a:r>
              <a:rPr lang="en-US" altLang="zh-CN" sz="2000" b="1" dirty="0">
                <a:latin typeface="Century" panose="02040604050505020304" charset="0"/>
                <a:ea typeface="方正粗黑宋简体" panose="02000000000000000000" charset="-122"/>
                <a:cs typeface="Century" panose="02040604050505020304" charset="0"/>
                <a:sym typeface="+mn-ea"/>
              </a:rPr>
              <a:t>E. It doesn’t mean you have to ignore what’s happened or forget it.</a:t>
            </a:r>
            <a:endParaRPr lang="en-US" altLang="zh-CN" sz="2000" b="1" dirty="0">
              <a:latin typeface="Century" panose="02040604050505020304" charset="0"/>
              <a:ea typeface="方正粗黑宋简体" panose="02000000000000000000" charset="-122"/>
              <a:cs typeface="Century" panose="02040604050505020304" charset="0"/>
              <a:sym typeface="+mn-ea"/>
            </a:endParaRPr>
          </a:p>
          <a:p>
            <a:pPr marL="0" algn="just">
              <a:lnSpc>
                <a:spcPct val="150000"/>
              </a:lnSpc>
              <a:buClrTx/>
              <a:buSzTx/>
              <a:buNone/>
            </a:pPr>
            <a:r>
              <a:rPr lang="en-US" altLang="zh-CN" sz="2000" b="1" dirty="0">
                <a:latin typeface="Century" panose="02040604050505020304" charset="0"/>
                <a:ea typeface="方正粗黑宋简体" panose="02000000000000000000" charset="-122"/>
                <a:cs typeface="Century" panose="02040604050505020304" charset="0"/>
                <a:sym typeface="+mn-ea"/>
              </a:rPr>
              <a:t>F. Whatever it is, no matter how small it might seem, write it down.</a:t>
            </a:r>
            <a:endParaRPr lang="en-US" altLang="zh-CN" sz="2000" b="1" dirty="0">
              <a:latin typeface="Century" panose="02040604050505020304" charset="0"/>
              <a:ea typeface="方正粗黑宋简体" panose="02000000000000000000" charset="-122"/>
              <a:cs typeface="Century" panose="02040604050505020304" charset="0"/>
              <a:sym typeface="+mn-ea"/>
            </a:endParaRPr>
          </a:p>
          <a:p>
            <a:pPr marL="0" algn="just">
              <a:lnSpc>
                <a:spcPct val="150000"/>
              </a:lnSpc>
              <a:buClrTx/>
              <a:buSzTx/>
              <a:buNone/>
            </a:pPr>
            <a:r>
              <a:rPr lang="en-US" altLang="zh-CN" sz="2000" b="1" dirty="0">
                <a:latin typeface="Century" panose="02040604050505020304" charset="0"/>
                <a:ea typeface="方正粗黑宋简体" panose="02000000000000000000" charset="-122"/>
                <a:cs typeface="Century" panose="02040604050505020304" charset="0"/>
                <a:sym typeface="+mn-ea"/>
              </a:rPr>
              <a:t>G. Whatever the mistake, remember it isn’t a fixed aspect of your personality.</a:t>
            </a:r>
            <a:endParaRPr lang="en-US" altLang="zh-CN" sz="2000" b="1" dirty="0">
              <a:latin typeface="Century" panose="02040604050505020304" charset="0"/>
              <a:ea typeface="方正粗黑宋简体" panose="02000000000000000000" charset="-122"/>
              <a:cs typeface="Century" panose="02040604050505020304" charset="0"/>
              <a:sym typeface="+mn-ea"/>
            </a:endParaRPr>
          </a:p>
          <a:p>
            <a:pPr marL="0" algn="just">
              <a:lnSpc>
                <a:spcPct val="150000"/>
              </a:lnSpc>
              <a:buClrTx/>
              <a:buSzTx/>
              <a:buNone/>
            </a:pPr>
            <a:endParaRPr lang="en-US" altLang="zh-CN" sz="2000" b="1" dirty="0">
              <a:latin typeface="Century" panose="02040604050505020304" charset="0"/>
              <a:ea typeface="方正粗黑宋简体" panose="02000000000000000000" charset="-122"/>
              <a:cs typeface="Century" panose="02040604050505020304" charset="0"/>
              <a:sym typeface="+mn-ea"/>
            </a:endParaRPr>
          </a:p>
          <a:p>
            <a:pPr marL="0" algn="just">
              <a:lnSpc>
                <a:spcPct val="150000"/>
              </a:lnSpc>
              <a:buClrTx/>
              <a:buSzTx/>
              <a:buNone/>
            </a:pPr>
            <a:endParaRPr lang="en-US" altLang="zh-CN" sz="2000" b="1" dirty="0">
              <a:latin typeface="Century" panose="02040604050505020304" charset="0"/>
              <a:ea typeface="方正粗黑宋简体" panose="02000000000000000000" charset="-122"/>
              <a:cs typeface="Century" panose="02040604050505020304" charset="0"/>
              <a:sym typeface="+mn-ea"/>
            </a:endParaRPr>
          </a:p>
          <a:p>
            <a:pPr marL="0" algn="just">
              <a:lnSpc>
                <a:spcPct val="150000"/>
              </a:lnSpc>
              <a:buClrTx/>
              <a:buSzTx/>
              <a:buNone/>
            </a:pPr>
            <a:endParaRPr lang="en-US" altLang="zh-CN" sz="2000" dirty="0">
              <a:latin typeface="Times New Roman" panose="02020603050405020304" pitchFamily="18" charset="0"/>
              <a:cs typeface="Times New Roman" panose="02020603050405020304" pitchFamily="18" charset="0"/>
            </a:endParaRPr>
          </a:p>
        </p:txBody>
      </p:sp>
      <p:sp>
        <p:nvSpPr>
          <p:cNvPr id="4" name="圆角矩形 3"/>
          <p:cNvSpPr/>
          <p:nvPr>
            <p:custDataLst>
              <p:tags r:id="rId1"/>
            </p:custDataLst>
          </p:nvPr>
        </p:nvSpPr>
        <p:spPr>
          <a:xfrm>
            <a:off x="438785" y="1396365"/>
            <a:ext cx="7103745" cy="33083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lt1"/>
              </a:solidFill>
              <a:latin typeface="微软雅黑" panose="020B0503020204020204" charset="-122"/>
              <a:ea typeface="微软雅黑" panose="020B0503020204020204" charset="-122"/>
            </a:endParaRPr>
          </a:p>
        </p:txBody>
      </p:sp>
      <p:sp>
        <p:nvSpPr>
          <p:cNvPr id="7" name="矩形 6"/>
          <p:cNvSpPr/>
          <p:nvPr/>
        </p:nvSpPr>
        <p:spPr>
          <a:xfrm>
            <a:off x="375285" y="4041775"/>
            <a:ext cx="8547735" cy="859155"/>
          </a:xfrm>
          <a:prstGeom prst="rect">
            <a:avLst/>
          </a:prstGeom>
        </p:spPr>
        <p:txBody>
          <a:bodyPr wrap="square">
            <a:noAutofit/>
          </a:bodyPr>
          <a:lstStyle/>
          <a:p>
            <a:pPr algn="l"/>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技巧：</a:t>
            </a:r>
            <a:r>
              <a:rPr lang="zh-CN" altLang="en-US" sz="2400" b="1" noProof="0">
                <a:solidFill>
                  <a:srgbClr val="FF5046"/>
                </a:solidFill>
                <a:effectLst/>
                <a:latin typeface="方正粗黑宋简体" panose="02000000000000000000" charset="-122"/>
                <a:ea typeface="方正粗黑宋简体" panose="02000000000000000000" charset="-122"/>
                <a:cs typeface="Maler" panose="00000500000000000000" charset="0"/>
              </a:rPr>
              <a:t>代词</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a:t>
            </a:r>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代替前文提到的人或物，分为人称代词（</a:t>
            </a:r>
            <a:r>
              <a:rPr lang="zh-CN" altLang="en-US"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they，</a:t>
            </a:r>
            <a:r>
              <a:rPr lang="zh-CN" altLang="en-US" sz="2000" b="1" noProof="0">
                <a:solidFill>
                  <a:srgbClr val="FF5046"/>
                </a:solidFill>
                <a:effectLst/>
                <a:latin typeface="方正粗黑宋简体" panose="02000000000000000000" charset="-122"/>
                <a:ea typeface="方正粗黑宋简体" panose="02000000000000000000" charset="-122"/>
                <a:cs typeface="Maler" panose="00000500000000000000" charset="0"/>
              </a:rPr>
              <a:t>it, she...</a:t>
            </a:r>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）和指示代词(</a:t>
            </a:r>
            <a:r>
              <a:rPr lang="zh-CN" altLang="en-US" sz="2000" b="1" noProof="0">
                <a:solidFill>
                  <a:srgbClr val="FF5046"/>
                </a:solidFill>
                <a:effectLst/>
                <a:latin typeface="方正粗黑宋简体" panose="02000000000000000000" charset="-122"/>
                <a:ea typeface="方正粗黑宋简体" panose="02000000000000000000" charset="-122"/>
                <a:cs typeface="Maler" panose="00000500000000000000" charset="0"/>
              </a:rPr>
              <a:t>this, that, those, these</a:t>
            </a:r>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 </a:t>
            </a:r>
            <a:endParaRPr lang="zh-CN" altLang="en-US" sz="2400" b="1" dirty="0">
              <a:solidFill>
                <a:srgbClr val="5F7797"/>
              </a:solidFill>
              <a:highlight>
                <a:srgbClr val="FFFF00"/>
              </a:highlight>
              <a:latin typeface="方正粗黑宋简体" panose="02000000000000000000" charset="-122"/>
              <a:ea typeface="方正粗黑宋简体" panose="02000000000000000000" charset="-122"/>
              <a:cs typeface="方正粗黑宋简体" panose="02000000000000000000" charset="-122"/>
            </a:endParaRPr>
          </a:p>
        </p:txBody>
      </p:sp>
      <p:pic>
        <p:nvPicPr>
          <p:cNvPr id="6" name="图片 6" descr="logo横版 png"/>
          <p:cNvPicPr>
            <a:picLocks noChangeAspect="1"/>
          </p:cNvPicPr>
          <p:nvPr/>
        </p:nvPicPr>
        <p:blipFill>
          <a:blip r:embed="rId2"/>
          <a:stretch>
            <a:fillRect/>
          </a:stretch>
        </p:blipFill>
        <p:spPr>
          <a:xfrm>
            <a:off x="8124825" y="206375"/>
            <a:ext cx="608013" cy="642938"/>
          </a:xfrm>
          <a:prstGeom prst="rect">
            <a:avLst/>
          </a:prstGeom>
          <a:noFill/>
          <a:ln w="9525">
            <a:noFill/>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2963" r="12963"/>
          <a:stretch>
            <a:fillRect/>
          </a:stretch>
        </p:blipFill>
        <p:spPr>
          <a:xfrm>
            <a:off x="0" y="0"/>
            <a:ext cx="9144000" cy="51435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0590" t="301" r="10548"/>
          <a:stretch>
            <a:fillRect/>
          </a:stretch>
        </p:blipFill>
        <p:spPr>
          <a:xfrm>
            <a:off x="153670" y="135255"/>
            <a:ext cx="8989695" cy="5008245"/>
          </a:xfrm>
          <a:prstGeom prst="rect">
            <a:avLst/>
          </a:prstGeom>
        </p:spPr>
      </p:pic>
      <p:sp>
        <p:nvSpPr>
          <p:cNvPr id="5" name="内容占位符 2"/>
          <p:cNvSpPr txBox="1"/>
          <p:nvPr/>
        </p:nvSpPr>
        <p:spPr>
          <a:xfrm>
            <a:off x="340995" y="221615"/>
            <a:ext cx="8439150" cy="1482725"/>
          </a:xfrm>
          <a:prstGeom prst="rect">
            <a:avLst/>
          </a:prstGeom>
          <a:noFill/>
          <a:extLst>
            <a:ext uri="{909E8E84-426E-40DD-AFC4-6F175D3DCCD1}">
              <a14:hiddenFill xmlns:a14="http://schemas.microsoft.com/office/drawing/2010/main">
                <a:solidFill>
                  <a:srgbClr val="D7712B">
                    <a:lumMod val="20000"/>
                    <a:lumOff val="80000"/>
                  </a:srgbClr>
                </a:solidFill>
              </a14:hiddenFill>
            </a:ext>
          </a:ex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字魂59号-创粗黑" panose="00000500000000000000" pitchFamily="2" charset="-122"/>
                <a:ea typeface="字魂59号-创粗黑" panose="00000500000000000000" pitchFamily="2"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字魂59号-创粗黑" panose="00000500000000000000" pitchFamily="2" charset="-122"/>
                <a:ea typeface="字魂59号-创粗黑" panose="00000500000000000000" pitchFamily="2"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字魂59号-创粗黑" panose="00000500000000000000" pitchFamily="2" charset="-122"/>
                <a:ea typeface="字魂59号-创粗黑" panose="00000500000000000000" pitchFamily="2"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9pPr>
          </a:lstStyle>
          <a:p>
            <a:pPr marL="0" indent="0">
              <a:lnSpc>
                <a:spcPct val="130000"/>
              </a:lnSpc>
              <a:buNone/>
            </a:pPr>
            <a:r>
              <a:rPr lang="en-US" altLang="zh-CN" sz="2000" b="1" dirty="0">
                <a:latin typeface="Century" panose="02040604050505020304" charset="0"/>
                <a:ea typeface="方正粗黑宋简体" panose="02000000000000000000" charset="-122"/>
                <a:cs typeface="Century" panose="02040604050505020304" charset="0"/>
                <a:sym typeface="+mn-ea"/>
              </a:rPr>
              <a:t>考向3 </a:t>
            </a:r>
            <a:r>
              <a:rPr lang="zh-CN" altLang="en-US" sz="2000" b="1" dirty="0">
                <a:latin typeface="Century" panose="02040604050505020304" charset="0"/>
                <a:ea typeface="方正粗黑宋简体" panose="02000000000000000000" charset="-122"/>
                <a:cs typeface="Century" panose="02040604050505020304" charset="0"/>
                <a:sym typeface="+mn-ea"/>
              </a:rPr>
              <a:t>小标题</a:t>
            </a:r>
            <a:r>
              <a:rPr lang="en-US" altLang="zh-CN" sz="2000" b="1" dirty="0">
                <a:latin typeface="Century" panose="02040604050505020304" charset="0"/>
                <a:ea typeface="方正粗黑宋简体" panose="02000000000000000000" charset="-122"/>
                <a:cs typeface="Century" panose="02040604050505020304" charset="0"/>
                <a:sym typeface="+mn-ea"/>
              </a:rPr>
              <a:t> 2024届山东省菏泽市高考一模英语试题</a:t>
            </a:r>
            <a:endParaRPr lang="en-US" altLang="zh-CN" sz="2000" b="1" dirty="0">
              <a:latin typeface="Century" panose="02040604050505020304" charset="0"/>
              <a:ea typeface="方正粗黑宋简体" panose="02000000000000000000" charset="-122"/>
              <a:cs typeface="Century" panose="02040604050505020304" charset="0"/>
              <a:sym typeface="+mn-ea"/>
            </a:endParaRPr>
          </a:p>
          <a:p>
            <a:pPr marL="0" indent="0">
              <a:lnSpc>
                <a:spcPct val="130000"/>
              </a:lnSpc>
              <a:buNone/>
            </a:pPr>
            <a:r>
              <a:rPr lang="en-US" altLang="zh-CN" sz="2000" b="1" dirty="0">
                <a:latin typeface="Century" panose="02040604050505020304" charset="0"/>
                <a:ea typeface="方正粗黑宋简体" panose="02000000000000000000" charset="-122"/>
                <a:cs typeface="Century" panose="02040604050505020304" charset="0"/>
                <a:sym typeface="+mn-ea"/>
              </a:rPr>
              <a:t>___18___</a:t>
            </a:r>
            <a:r>
              <a:rPr lang="en-US" altLang="zh-CN" sz="2000" b="1" u="sng" dirty="0">
                <a:latin typeface="Century" panose="02040604050505020304" charset="0"/>
                <a:ea typeface="方正粗黑宋简体" panose="02000000000000000000" charset="-122"/>
                <a:cs typeface="Century" panose="02040604050505020304" charset="0"/>
                <a:sym typeface="+mn-ea"/>
              </a:rPr>
              <a:t>     </a:t>
            </a:r>
            <a:endParaRPr lang="en-US" altLang="zh-CN" sz="2000" b="1" u="sng" dirty="0">
              <a:latin typeface="Century" panose="02040604050505020304" charset="0"/>
              <a:ea typeface="方正粗黑宋简体" panose="02000000000000000000" charset="-122"/>
              <a:cs typeface="Century" panose="02040604050505020304" charset="0"/>
              <a:sym typeface="+mn-ea"/>
            </a:endParaRPr>
          </a:p>
          <a:p>
            <a:pPr marL="0" indent="0" algn="just">
              <a:lnSpc>
                <a:spcPct val="130000"/>
              </a:lnSpc>
              <a:buNone/>
            </a:pPr>
            <a:r>
              <a:rPr lang="en-US" altLang="zh-CN" sz="2000" b="1" dirty="0">
                <a:latin typeface="Century" panose="02040604050505020304" charset="0"/>
                <a:ea typeface="方正粗黑宋简体" panose="02000000000000000000" charset="-122"/>
                <a:cs typeface="Century" panose="02040604050505020304" charset="0"/>
              </a:rPr>
              <a:t>      Your physical well-being significantly impacts your resilience. A health y body can cope better with stress and recover faster from illness or tiredness. Start to improve your health by integrating a simple exercise routine into your daily schedule, like a 30-minute stroll or a short yoga session. By taking care of yourself, you can boost your overall health and resilience and be fully ready to face life’s challenges.</a:t>
            </a:r>
            <a:endParaRPr lang="en-US" altLang="zh-CN" sz="2000" b="1" dirty="0">
              <a:latin typeface="Century" panose="02040604050505020304" charset="0"/>
              <a:ea typeface="方正粗黑宋简体" panose="02000000000000000000" charset="-122"/>
              <a:cs typeface="Century" panose="02040604050505020304" charset="0"/>
            </a:endParaRPr>
          </a:p>
        </p:txBody>
      </p:sp>
      <p:pic>
        <p:nvPicPr>
          <p:cNvPr id="6" name="图片 6" descr="logo横版 png"/>
          <p:cNvPicPr>
            <a:picLocks noChangeAspect="1"/>
          </p:cNvPicPr>
          <p:nvPr/>
        </p:nvPicPr>
        <p:blipFill>
          <a:blip r:embed="rId3"/>
          <a:stretch>
            <a:fillRect/>
          </a:stretch>
        </p:blipFill>
        <p:spPr>
          <a:xfrm>
            <a:off x="8124825" y="206375"/>
            <a:ext cx="608013" cy="642938"/>
          </a:xfrm>
          <a:prstGeom prst="rect">
            <a:avLst/>
          </a:prstGeom>
          <a:noFill/>
          <a:ln w="9525">
            <a:noFill/>
          </a:ln>
        </p:spPr>
      </p:pic>
    </p:spTree>
    <p:custDataLst>
      <p:tags r:id="rId4"/>
    </p:custDataLst>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1"/>
          <p:cNvGrpSpPr/>
          <p:nvPr/>
        </p:nvGrpSpPr>
        <p:grpSpPr>
          <a:xfrm>
            <a:off x="3562472" y="3100708"/>
            <a:ext cx="2060178" cy="1183165"/>
            <a:chOff x="905737" y="4134277"/>
            <a:chExt cx="2746904" cy="1577553"/>
          </a:xfrm>
        </p:grpSpPr>
        <p:sp>
          <p:nvSpPr>
            <p:cNvPr id="23" name="文本框 22"/>
            <p:cNvSpPr txBox="1"/>
            <p:nvPr/>
          </p:nvSpPr>
          <p:spPr>
            <a:xfrm>
              <a:off x="905737" y="4134277"/>
              <a:ext cx="1889307" cy="461665"/>
            </a:xfrm>
            <a:prstGeom prst="rect">
              <a:avLst/>
            </a:prstGeom>
            <a:noFill/>
          </p:spPr>
          <p:txBody>
            <a:bodyPr wrap="none" lIns="0" tIns="0" rIns="0" bIns="0" rtlCol="0">
              <a:noAutofit/>
            </a:bodyPr>
            <a:lstStyle/>
            <a:p>
              <a:r>
                <a:rPr lang="zh-CN" altLang="en-US" sz="1800">
                  <a:solidFill>
                    <a:schemeClr val="bg1"/>
                  </a:solidFill>
                  <a:latin typeface="+mj-ea"/>
                  <a:ea typeface="+mj-ea"/>
                  <a:cs typeface="OPPOSans B" panose="00020600040101010101" pitchFamily="18" charset="-122"/>
                </a:rPr>
                <a:t>稿定</a:t>
              </a:r>
              <a:r>
                <a:rPr lang="en-US" altLang="zh-CN" sz="1800">
                  <a:solidFill>
                    <a:schemeClr val="bg1"/>
                  </a:solidFill>
                  <a:latin typeface="+mj-ea"/>
                  <a:ea typeface="+mj-ea"/>
                  <a:cs typeface="OPPOSans B" panose="00020600040101010101" pitchFamily="18" charset="-122"/>
                </a:rPr>
                <a:t>PPT</a:t>
              </a:r>
              <a:endParaRPr lang="zh-CN" altLang="en-US" sz="1800">
                <a:solidFill>
                  <a:schemeClr val="bg1"/>
                </a:solidFill>
                <a:latin typeface="+mj-ea"/>
                <a:ea typeface="+mj-ea"/>
                <a:cs typeface="OPPOSans B" panose="00020600040101010101" pitchFamily="18" charset="-122"/>
              </a:endParaRPr>
            </a:p>
          </p:txBody>
        </p:sp>
        <p:sp>
          <p:nvSpPr>
            <p:cNvPr id="24" name="矩形 23"/>
            <p:cNvSpPr/>
            <p:nvPr/>
          </p:nvSpPr>
          <p:spPr>
            <a:xfrm>
              <a:off x="905737" y="4543406"/>
              <a:ext cx="2746904" cy="1168424"/>
            </a:xfrm>
            <a:prstGeom prst="rect">
              <a:avLst/>
            </a:prstGeom>
          </p:spPr>
          <p:txBody>
            <a:bodyPr wrap="square" lIns="0" tIns="0" rIns="0" bIns="0">
              <a:noAutofit/>
            </a:bodyPr>
            <a:lstStyle/>
            <a:p>
              <a:pPr>
                <a:lnSpc>
                  <a:spcPct val="120000"/>
                </a:lnSpc>
              </a:pPr>
              <a:r>
                <a:rPr lang="zh-CN" altLang="en-US" sz="975">
                  <a:solidFill>
                    <a:schemeClr val="bg1"/>
                  </a:solidFill>
                  <a:latin typeface="+mn-ea"/>
                </a:rPr>
                <a:t>稿定</a:t>
              </a:r>
              <a:r>
                <a:rPr lang="en-US" altLang="zh-CN" sz="975">
                  <a:solidFill>
                    <a:schemeClr val="bg1"/>
                  </a:solidFill>
                  <a:latin typeface="+mn-ea"/>
                </a:rPr>
                <a:t>PPT</a:t>
              </a:r>
              <a:r>
                <a:rPr lang="zh-CN" altLang="en-US" sz="975">
                  <a:solidFill>
                    <a:schemeClr val="bg1"/>
                  </a:solidFill>
                  <a:latin typeface="+mn-ea"/>
                </a:rPr>
                <a:t>，海量素材持续更新，上千款模板选择总有一款适合你</a:t>
              </a:r>
              <a:endParaRPr lang="zh-CN" altLang="en-US" sz="975">
                <a:solidFill>
                  <a:schemeClr val="bg1"/>
                </a:solidFill>
                <a:latin typeface="+mn-ea"/>
              </a:endParaRPr>
            </a:p>
          </p:txBody>
        </p:sp>
      </p:grpSp>
      <p:sp>
        <p:nvSpPr>
          <p:cNvPr id="30" name="文本框 29"/>
          <p:cNvSpPr txBox="1"/>
          <p:nvPr/>
        </p:nvSpPr>
        <p:spPr>
          <a:xfrm>
            <a:off x="4827048" y="2288434"/>
            <a:ext cx="781464" cy="692498"/>
          </a:xfrm>
          <a:prstGeom prst="rect">
            <a:avLst/>
          </a:prstGeom>
          <a:noFill/>
        </p:spPr>
        <p:txBody>
          <a:bodyPr wrap="none" lIns="0" tIns="0" rIns="0" bIns="0" rtlCol="0">
            <a:noAutofit/>
          </a:bodyPr>
          <a:lstStyle/>
          <a:p>
            <a:r>
              <a:rPr lang="en-US" altLang="zh-CN" sz="4500">
                <a:ln>
                  <a:solidFill>
                    <a:schemeClr val="bg1"/>
                  </a:solidFill>
                </a:ln>
                <a:noFill/>
                <a:latin typeface="+mj-ea"/>
                <a:ea typeface="+mj-ea"/>
              </a:rPr>
              <a:t>02</a:t>
            </a:r>
            <a:endParaRPr lang="zh-CN" altLang="en-US" sz="4500">
              <a:ln>
                <a:solidFill>
                  <a:schemeClr val="bg1"/>
                </a:solidFill>
              </a:ln>
              <a:noFill/>
              <a:latin typeface="+mj-ea"/>
              <a:ea typeface="+mj-ea"/>
            </a:endParaRPr>
          </a:p>
        </p:txBody>
      </p:sp>
      <p:sp>
        <p:nvSpPr>
          <p:cNvPr id="2" name="文本框 1"/>
          <p:cNvSpPr txBox="1"/>
          <p:nvPr/>
        </p:nvSpPr>
        <p:spPr>
          <a:xfrm>
            <a:off x="445135" y="-100330"/>
            <a:ext cx="8254365" cy="3949065"/>
          </a:xfrm>
          <a:prstGeom prst="rect">
            <a:avLst/>
          </a:prstGeom>
          <a:noFill/>
        </p:spPr>
        <p:txBody>
          <a:bodyPr wrap="square" rtlCol="0">
            <a:noAutofit/>
          </a:bodyPr>
          <a:lstStyle/>
          <a:p>
            <a:pPr>
              <a:lnSpc>
                <a:spcPct val="130000"/>
              </a:lnSpc>
            </a:pPr>
            <a:endParaRPr lang="en-US" altLang="zh-CN" sz="2000" b="1" dirty="0">
              <a:latin typeface="Century" panose="02040604050505020304" charset="0"/>
              <a:ea typeface="方正粗黑宋简体" panose="02000000000000000000" charset="-122"/>
              <a:cs typeface="Century" panose="02040604050505020304" charset="0"/>
            </a:endParaRPr>
          </a:p>
          <a:p>
            <a:pPr marL="0" indent="0" latinLnBrk="0">
              <a:lnSpc>
                <a:spcPct val="150000"/>
              </a:lnSpc>
            </a:pPr>
            <a:r>
              <a:rPr lang="en-US" altLang="zh-CN" sz="2000" dirty="0">
                <a:latin typeface="Times New Roman" panose="02020603050405020304" pitchFamily="18" charset="0"/>
                <a:cs typeface="Times New Roman" panose="02020603050405020304" pitchFamily="18" charset="0"/>
              </a:rPr>
              <a:t>A. Prioritize physical health</a:t>
            </a:r>
            <a:endParaRPr lang="en-US" altLang="zh-CN" sz="2000" dirty="0">
              <a:latin typeface="Times New Roman" panose="02020603050405020304" pitchFamily="18" charset="0"/>
              <a:cs typeface="Times New Roman" panose="02020603050405020304" pitchFamily="18" charset="0"/>
            </a:endParaRPr>
          </a:p>
          <a:p>
            <a:pPr marL="0" indent="0" latinLnBrk="0">
              <a:lnSpc>
                <a:spcPct val="150000"/>
              </a:lnSpc>
            </a:pPr>
            <a:r>
              <a:rPr lang="en-US" altLang="zh-CN" sz="2000" dirty="0">
                <a:latin typeface="Times New Roman" panose="02020603050405020304" pitchFamily="18" charset="0"/>
                <a:cs typeface="Times New Roman" panose="02020603050405020304" pitchFamily="18" charset="0"/>
              </a:rPr>
              <a:t>B. Activate positive emotion</a:t>
            </a:r>
            <a:endParaRPr lang="en-US" altLang="zh-CN" sz="2000" dirty="0">
              <a:latin typeface="Times New Roman" panose="02020603050405020304" pitchFamily="18" charset="0"/>
              <a:cs typeface="Times New Roman" panose="02020603050405020304" pitchFamily="18" charset="0"/>
            </a:endParaRPr>
          </a:p>
          <a:p>
            <a:pPr marL="0" indent="0" latinLnBrk="0">
              <a:lnSpc>
                <a:spcPct val="150000"/>
              </a:lnSpc>
            </a:pPr>
            <a:r>
              <a:rPr lang="en-US" altLang="zh-CN" sz="2000" dirty="0">
                <a:latin typeface="Times New Roman" panose="02020603050405020304" pitchFamily="18" charset="0"/>
                <a:cs typeface="Times New Roman" panose="02020603050405020304" pitchFamily="18" charset="0"/>
              </a:rPr>
              <a:t>C. It’s important to have people you can trust.</a:t>
            </a:r>
            <a:endParaRPr lang="en-US" altLang="zh-CN" sz="2000" dirty="0">
              <a:latin typeface="Times New Roman" panose="02020603050405020304" pitchFamily="18" charset="0"/>
              <a:cs typeface="Times New Roman" panose="02020603050405020304" pitchFamily="18" charset="0"/>
            </a:endParaRPr>
          </a:p>
          <a:p>
            <a:pPr marL="0" indent="0" latinLnBrk="0">
              <a:lnSpc>
                <a:spcPct val="150000"/>
              </a:lnSpc>
            </a:pPr>
            <a:r>
              <a:rPr lang="en-US" altLang="zh-CN" sz="2000" dirty="0">
                <a:latin typeface="Times New Roman" panose="02020603050405020304" pitchFamily="18" charset="0"/>
                <a:cs typeface="Times New Roman" panose="02020603050405020304" pitchFamily="18" charset="0"/>
              </a:rPr>
              <a:t>D. It can be developed and enhanced over time.</a:t>
            </a:r>
            <a:endParaRPr lang="en-US" altLang="zh-CN" sz="2000" dirty="0">
              <a:latin typeface="Times New Roman" panose="02020603050405020304" pitchFamily="18" charset="0"/>
              <a:cs typeface="Times New Roman" panose="02020603050405020304" pitchFamily="18" charset="0"/>
            </a:endParaRPr>
          </a:p>
          <a:p>
            <a:pPr marL="0" indent="0" latinLnBrk="0">
              <a:lnSpc>
                <a:spcPct val="150000"/>
              </a:lnSpc>
            </a:pPr>
            <a:r>
              <a:rPr lang="en-US" altLang="zh-CN" sz="2000" dirty="0">
                <a:latin typeface="Times New Roman" panose="02020603050405020304" pitchFamily="18" charset="0"/>
                <a:cs typeface="Times New Roman" panose="02020603050405020304" pitchFamily="18" charset="0"/>
              </a:rPr>
              <a:t>E. Keep this list in a safe place and evaluate your progress regularly.</a:t>
            </a:r>
            <a:endParaRPr lang="en-US" altLang="zh-CN" sz="2000" dirty="0">
              <a:latin typeface="Times New Roman" panose="02020603050405020304" pitchFamily="18" charset="0"/>
              <a:cs typeface="Times New Roman" panose="02020603050405020304" pitchFamily="18" charset="0"/>
            </a:endParaRPr>
          </a:p>
          <a:p>
            <a:pPr marL="0" indent="0" latinLnBrk="0">
              <a:lnSpc>
                <a:spcPct val="150000"/>
              </a:lnSpc>
            </a:pPr>
            <a:r>
              <a:rPr lang="en-US" altLang="zh-CN" sz="2000" dirty="0">
                <a:latin typeface="Times New Roman" panose="02020603050405020304" pitchFamily="18" charset="0"/>
                <a:cs typeface="Times New Roman" panose="02020603050405020304" pitchFamily="18" charset="0"/>
              </a:rPr>
              <a:t>F. Experiment with different strategies to work through common problems.</a:t>
            </a:r>
            <a:endParaRPr lang="en-US" altLang="zh-CN" sz="2000" dirty="0">
              <a:latin typeface="Times New Roman" panose="02020603050405020304" pitchFamily="18" charset="0"/>
              <a:cs typeface="Times New Roman" panose="02020603050405020304" pitchFamily="18" charset="0"/>
            </a:endParaRPr>
          </a:p>
          <a:p>
            <a:pPr marL="0" indent="0" latinLnBrk="0">
              <a:lnSpc>
                <a:spcPct val="150000"/>
              </a:lnSpc>
            </a:pPr>
            <a:r>
              <a:rPr lang="en-US" altLang="zh-CN" sz="2000" dirty="0">
                <a:latin typeface="Times New Roman" panose="02020603050405020304" pitchFamily="18" charset="0"/>
                <a:cs typeface="Times New Roman" panose="02020603050405020304" pitchFamily="18" charset="0"/>
              </a:rPr>
              <a:t>G. It means the difference between handling pressure and losing your cool.</a:t>
            </a:r>
            <a:endParaRPr lang="en-US" altLang="zh-CN" sz="2000" dirty="0">
              <a:latin typeface="Times New Roman" panose="02020603050405020304" pitchFamily="18" charset="0"/>
              <a:cs typeface="Times New Roman" panose="02020603050405020304" pitchFamily="18" charset="0"/>
            </a:endParaRPr>
          </a:p>
        </p:txBody>
      </p:sp>
      <p:sp>
        <p:nvSpPr>
          <p:cNvPr id="4" name="圆角矩形 3"/>
          <p:cNvSpPr/>
          <p:nvPr>
            <p:custDataLst>
              <p:tags r:id="rId1"/>
            </p:custDataLst>
          </p:nvPr>
        </p:nvSpPr>
        <p:spPr>
          <a:xfrm>
            <a:off x="445135" y="454025"/>
            <a:ext cx="3117215" cy="3575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lt1"/>
              </a:solidFill>
              <a:latin typeface="微软雅黑" panose="020B0503020204020204" charset="-122"/>
              <a:ea typeface="微软雅黑" panose="020B0503020204020204" charset="-122"/>
            </a:endParaRPr>
          </a:p>
        </p:txBody>
      </p:sp>
      <p:sp>
        <p:nvSpPr>
          <p:cNvPr id="7" name="矩形 6"/>
          <p:cNvSpPr/>
          <p:nvPr/>
        </p:nvSpPr>
        <p:spPr>
          <a:xfrm>
            <a:off x="375285" y="4041775"/>
            <a:ext cx="8547735" cy="859155"/>
          </a:xfrm>
          <a:prstGeom prst="rect">
            <a:avLst/>
          </a:prstGeom>
        </p:spPr>
        <p:txBody>
          <a:bodyPr wrap="square">
            <a:noAutofit/>
          </a:bodyPr>
          <a:lstStyle/>
          <a:p>
            <a:pPr algn="l"/>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技巧：小标题</a:t>
            </a:r>
            <a:r>
              <a:rPr lang="zh-CN" altLang="en-US" sz="24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（言简意赅）</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原词复现</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physical health</a:t>
            </a:r>
            <a:endParaRPr lang="zh-CN" altLang="en-US" sz="2400" b="1" dirty="0">
              <a:solidFill>
                <a:srgbClr val="5F7797"/>
              </a:solidFill>
              <a:highlight>
                <a:srgbClr val="FFFF00"/>
              </a:highlight>
              <a:latin typeface="方正粗黑宋简体" panose="02000000000000000000" charset="-122"/>
              <a:ea typeface="方正粗黑宋简体" panose="02000000000000000000" charset="-122"/>
              <a:cs typeface="方正粗黑宋简体" panose="02000000000000000000" charset="-122"/>
            </a:endParaRPr>
          </a:p>
        </p:txBody>
      </p:sp>
      <p:pic>
        <p:nvPicPr>
          <p:cNvPr id="6" name="图片 6" descr="logo横版 png"/>
          <p:cNvPicPr>
            <a:picLocks noChangeAspect="1"/>
          </p:cNvPicPr>
          <p:nvPr/>
        </p:nvPicPr>
        <p:blipFill>
          <a:blip r:embed="rId2"/>
          <a:stretch>
            <a:fillRect/>
          </a:stretch>
        </p:blipFill>
        <p:spPr>
          <a:xfrm>
            <a:off x="8124825" y="206375"/>
            <a:ext cx="608013" cy="642938"/>
          </a:xfrm>
          <a:prstGeom prst="rect">
            <a:avLst/>
          </a:prstGeom>
          <a:noFill/>
          <a:ln w="9525">
            <a:noFill/>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7" grpId="0"/>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2963" r="12963"/>
          <a:stretch>
            <a:fillRect/>
          </a:stretch>
        </p:blipFill>
        <p:spPr>
          <a:xfrm>
            <a:off x="0" y="0"/>
            <a:ext cx="9144000" cy="51435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0590" t="301" r="10548"/>
          <a:stretch>
            <a:fillRect/>
          </a:stretch>
        </p:blipFill>
        <p:spPr>
          <a:xfrm>
            <a:off x="153670" y="135255"/>
            <a:ext cx="8989695" cy="5008245"/>
          </a:xfrm>
          <a:prstGeom prst="rect">
            <a:avLst/>
          </a:prstGeom>
        </p:spPr>
      </p:pic>
      <p:sp>
        <p:nvSpPr>
          <p:cNvPr id="5" name="内容占位符 2"/>
          <p:cNvSpPr txBox="1"/>
          <p:nvPr/>
        </p:nvSpPr>
        <p:spPr>
          <a:xfrm>
            <a:off x="325755" y="266065"/>
            <a:ext cx="8366125" cy="1329690"/>
          </a:xfrm>
          <a:prstGeom prst="rect">
            <a:avLst/>
          </a:prstGeom>
          <a:noFill/>
          <a:extLst>
            <a:ext uri="{909E8E84-426E-40DD-AFC4-6F175D3DCCD1}">
              <a14:hiddenFill xmlns:a14="http://schemas.microsoft.com/office/drawing/2010/main">
                <a:solidFill>
                  <a:srgbClr val="D7712B">
                    <a:lumMod val="20000"/>
                    <a:lumOff val="80000"/>
                  </a:srgbClr>
                </a:solidFill>
              </a14:hiddenFill>
            </a:ext>
          </a:ex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字魂59号-创粗黑" panose="00000500000000000000" pitchFamily="2" charset="-122"/>
                <a:ea typeface="字魂59号-创粗黑" panose="00000500000000000000" pitchFamily="2"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字魂59号-创粗黑" panose="00000500000000000000" pitchFamily="2" charset="-122"/>
                <a:ea typeface="字魂59号-创粗黑" panose="00000500000000000000" pitchFamily="2"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字魂59号-创粗黑" panose="00000500000000000000" pitchFamily="2" charset="-122"/>
                <a:ea typeface="字魂59号-创粗黑" panose="00000500000000000000" pitchFamily="2"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9pPr>
          </a:lstStyle>
          <a:p>
            <a:pPr marL="0" indent="0">
              <a:lnSpc>
                <a:spcPct val="130000"/>
              </a:lnSpc>
              <a:spcBef>
                <a:spcPct val="0"/>
              </a:spcBef>
              <a:spcAft>
                <a:spcPct val="0"/>
              </a:spcAft>
              <a:buNone/>
            </a:pPr>
            <a:r>
              <a:rPr lang="en-US" altLang="zh-CN" sz="2000" dirty="0">
                <a:latin typeface="Century" panose="02040604050505020304" charset="0"/>
                <a:ea typeface="方正粗黑宋简体" panose="02000000000000000000" charset="-122"/>
                <a:cs typeface="Century" panose="02040604050505020304" charset="0"/>
                <a:sym typeface="+mn-ea"/>
              </a:rPr>
              <a:t>考</a:t>
            </a:r>
            <a:r>
              <a:rPr lang="en-US" altLang="zh-CN" sz="2000" b="1" dirty="0">
                <a:latin typeface="Century" panose="02040604050505020304" charset="0"/>
                <a:ea typeface="方正粗黑宋简体" panose="02000000000000000000" charset="-122"/>
                <a:cs typeface="Century" panose="02040604050505020304" charset="0"/>
                <a:sym typeface="+mn-ea"/>
              </a:rPr>
              <a:t>向4 </a:t>
            </a:r>
            <a:r>
              <a:rPr lang="en-US" altLang="zh-CN" sz="2000" dirty="0">
                <a:latin typeface="Century" panose="02040604050505020304" charset="0"/>
                <a:ea typeface="方正粗黑宋简体" panose="02000000000000000000" charset="-122"/>
                <a:cs typeface="Century" panose="02040604050505020304" charset="0"/>
                <a:sym typeface="+mn-ea"/>
              </a:rPr>
              <a:t>段尾句（2024·河南省郑州市高中毕业年级第一次质量预测节选）</a:t>
            </a:r>
            <a:endParaRPr lang="en-US" altLang="zh-CN" sz="2000" dirty="0">
              <a:latin typeface="Century" panose="02040604050505020304" charset="0"/>
              <a:ea typeface="方正粗黑宋简体" panose="02000000000000000000" charset="-122"/>
              <a:cs typeface="Century" panose="02040604050505020304" charset="0"/>
              <a:sym typeface="+mn-ea"/>
            </a:endParaRPr>
          </a:p>
          <a:p>
            <a:pPr algn="just">
              <a:lnSpc>
                <a:spcPct val="130000"/>
              </a:lnSpc>
              <a:spcBef>
                <a:spcPct val="0"/>
              </a:spcBef>
              <a:spcAft>
                <a:spcPct val="0"/>
              </a:spcAft>
              <a:buClrTx/>
              <a:buSzTx/>
              <a:buNone/>
            </a:pPr>
            <a:r>
              <a:rPr lang="en-US" altLang="zh-CN" sz="2000" dirty="0">
                <a:latin typeface="Century" panose="02040604050505020304" charset="0"/>
                <a:ea typeface="方正粗黑宋简体" panose="02000000000000000000" charset="-122"/>
                <a:cs typeface="Century" panose="02040604050505020304" charset="0"/>
                <a:sym typeface="+mn-ea"/>
              </a:rPr>
              <a:t>          Recently, a topic featuring “Graduates avoid sending resumes out of social anxiety disorder” received many comments on Sina Weibo. It seems that social anxiety disorder, also known as social phobia (恐惧症), is affecting many people’s lives. Over 80% of university students who took part in a survey tended to avoid social interaction due to an assumed social phobia.  _________        </a:t>
            </a:r>
            <a:endParaRPr lang="en-US" altLang="zh-CN" sz="2000" dirty="0">
              <a:latin typeface="Century" panose="02040604050505020304" charset="0"/>
              <a:ea typeface="方正粗黑宋简体" panose="02000000000000000000" charset="-122"/>
              <a:cs typeface="Century" panose="02040604050505020304" charset="0"/>
              <a:sym typeface="+mn-ea"/>
            </a:endParaRPr>
          </a:p>
          <a:p>
            <a:pPr algn="just">
              <a:lnSpc>
                <a:spcPct val="130000"/>
              </a:lnSpc>
              <a:spcBef>
                <a:spcPct val="0"/>
              </a:spcBef>
              <a:spcAft>
                <a:spcPct val="0"/>
              </a:spcAft>
              <a:buClrTx/>
              <a:buSzTx/>
              <a:buNone/>
            </a:pPr>
            <a:r>
              <a:rPr lang="en-US" altLang="zh-CN" sz="2000" dirty="0">
                <a:latin typeface="Century" panose="02040604050505020304" charset="0"/>
                <a:ea typeface="方正粗黑宋简体" panose="02000000000000000000" charset="-122"/>
                <a:cs typeface="Century" panose="02040604050505020304" charset="0"/>
                <a:sym typeface="+mn-ea"/>
              </a:rPr>
              <a:t>         For those who have a social phobia, everyday social situations cause strong fear beyond their control because they fear being watched or judged negatively by others.</a:t>
            </a:r>
            <a:endParaRPr lang="en-US" altLang="zh-CN" sz="2000" dirty="0">
              <a:latin typeface="Century" panose="02040604050505020304" charset="0"/>
              <a:ea typeface="方正粗黑宋简体" panose="02000000000000000000" charset="-122"/>
              <a:cs typeface="Century" panose="02040604050505020304" charset="0"/>
              <a:sym typeface="+mn-ea"/>
            </a:endParaRPr>
          </a:p>
          <a:p>
            <a:pPr marL="0" algn="just">
              <a:lnSpc>
                <a:spcPct val="100000"/>
              </a:lnSpc>
              <a:buClrTx/>
              <a:buSzTx/>
              <a:buNone/>
            </a:pPr>
            <a:endPar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矩形: 圆角 12"/>
          <p:cNvSpPr/>
          <p:nvPr/>
        </p:nvSpPr>
        <p:spPr>
          <a:xfrm>
            <a:off x="6973570" y="1998345"/>
            <a:ext cx="1819275" cy="25717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sp>
        <p:nvSpPr>
          <p:cNvPr id="3" name="文本框 2"/>
          <p:cNvSpPr txBox="1"/>
          <p:nvPr/>
        </p:nvSpPr>
        <p:spPr>
          <a:xfrm>
            <a:off x="414655" y="4296410"/>
            <a:ext cx="8658225" cy="4178300"/>
          </a:xfrm>
          <a:prstGeom prst="rect">
            <a:avLst/>
          </a:prstGeom>
          <a:noFill/>
        </p:spPr>
        <p:txBody>
          <a:bodyPr wrap="square" rtlCol="0">
            <a:noAutofit/>
          </a:bodyPr>
          <a:lstStyle/>
          <a:p>
            <a:r>
              <a:rPr lang="en-US" altLang="zh-CN" sz="1800" dirty="0">
                <a:latin typeface="Times New Roman" panose="02020603050405020304" pitchFamily="18" charset="0"/>
                <a:cs typeface="Times New Roman" panose="02020603050405020304" pitchFamily="18" charset="0"/>
                <a:sym typeface="OPPOSans L" charset="0"/>
              </a:rPr>
              <a:t>在一项调查中，超过80%的大学生由于假定的</a:t>
            </a:r>
            <a:r>
              <a:rPr lang="en-US" altLang="zh-CN" sz="1800" u="sng" dirty="0">
                <a:solidFill>
                  <a:srgbClr val="FF0000"/>
                </a:solidFill>
                <a:latin typeface="Times New Roman" panose="02020603050405020304" pitchFamily="18" charset="0"/>
                <a:cs typeface="Times New Roman" panose="02020603050405020304" pitchFamily="18" charset="0"/>
                <a:sym typeface="OPPOSans L" charset="0"/>
              </a:rPr>
              <a:t>社交恐惧症</a:t>
            </a:r>
            <a:r>
              <a:rPr lang="en-US" altLang="zh-CN" sz="1800" dirty="0">
                <a:latin typeface="Times New Roman" panose="02020603050405020304" pitchFamily="18" charset="0"/>
                <a:cs typeface="Times New Roman" panose="02020603050405020304" pitchFamily="18" charset="0"/>
                <a:sym typeface="OPPOSans L" charset="0"/>
              </a:rPr>
              <a:t>而倾向于避免社交互动</a:t>
            </a:r>
            <a:endParaRPr lang="en-US" altLang="zh-CN" sz="1800" dirty="0">
              <a:latin typeface="Times New Roman" panose="02020603050405020304" pitchFamily="18" charset="0"/>
              <a:cs typeface="Times New Roman" panose="02020603050405020304" pitchFamily="18" charset="0"/>
            </a:endParaRPr>
          </a:p>
        </p:txBody>
      </p:sp>
      <p:sp>
        <p:nvSpPr>
          <p:cNvPr id="8" name="矩形: 圆角 12"/>
          <p:cNvSpPr/>
          <p:nvPr/>
        </p:nvSpPr>
        <p:spPr>
          <a:xfrm>
            <a:off x="591820" y="2382520"/>
            <a:ext cx="8043545" cy="29781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sp>
        <p:nvSpPr>
          <p:cNvPr id="9" name="矩形: 圆角 12"/>
          <p:cNvSpPr/>
          <p:nvPr/>
        </p:nvSpPr>
        <p:spPr>
          <a:xfrm>
            <a:off x="487045" y="2807335"/>
            <a:ext cx="5346700" cy="29781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pic>
        <p:nvPicPr>
          <p:cNvPr id="6" name="图片 6" descr="logo横版 png"/>
          <p:cNvPicPr>
            <a:picLocks noChangeAspect="1"/>
          </p:cNvPicPr>
          <p:nvPr/>
        </p:nvPicPr>
        <p:blipFill>
          <a:blip r:embed="rId3"/>
          <a:stretch>
            <a:fillRect/>
          </a:stretch>
        </p:blipFill>
        <p:spPr>
          <a:xfrm>
            <a:off x="8124825" y="206375"/>
            <a:ext cx="608013" cy="642938"/>
          </a:xfrm>
          <a:prstGeom prst="rect">
            <a:avLst/>
          </a:prstGeom>
          <a:noFill/>
          <a:ln w="9525">
            <a:noFill/>
          </a:ln>
        </p:spPr>
      </p:pic>
    </p:spTree>
    <p:custDataLst>
      <p:tags r:id="rId4"/>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8" grpId="0" bldLvl="0" animBg="1"/>
      <p:bldP spid="8" grpId="1" animBg="1"/>
      <p:bldP spid="9" grpId="0" bldLvl="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矩形 16"/>
          <p:cNvSpPr/>
          <p:nvPr/>
        </p:nvSpPr>
        <p:spPr>
          <a:xfrm rot="10800000" flipV="1">
            <a:off x="-477" y="2636280"/>
            <a:ext cx="9144953" cy="2526506"/>
          </a:xfrm>
          <a:prstGeom prst="rect">
            <a:avLst/>
          </a:prstGeom>
          <a:solidFill>
            <a:srgbClr val="F2B1B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p>
        </p:txBody>
      </p:sp>
      <p:sp>
        <p:nvSpPr>
          <p:cNvPr id="18" name="矩形 17"/>
          <p:cNvSpPr/>
          <p:nvPr/>
        </p:nvSpPr>
        <p:spPr>
          <a:xfrm flipV="1">
            <a:off x="0" y="0"/>
            <a:ext cx="9144000" cy="2616994"/>
          </a:xfrm>
          <a:prstGeom prst="rect">
            <a:avLst/>
          </a:prstGeom>
          <a:solidFill>
            <a:srgbClr val="639DD4">
              <a:alpha val="7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p>
        </p:txBody>
      </p:sp>
      <p:sp>
        <p:nvSpPr>
          <p:cNvPr id="85" name="文本框 84" descr="7b0a20202020227461726765744d6f64756c65223a20226b6f6e6c696e65666f6e7473220a7d0a"/>
          <p:cNvSpPr txBox="1"/>
          <p:nvPr/>
        </p:nvSpPr>
        <p:spPr>
          <a:xfrm>
            <a:off x="658177" y="1039874"/>
            <a:ext cx="7828598" cy="2971800"/>
          </a:xfrm>
          <a:prstGeom prst="rect">
            <a:avLst/>
          </a:prstGeom>
          <a:noFill/>
        </p:spPr>
        <p:txBody>
          <a:bodyPr wrap="square" rtlCol="0">
            <a:spAutoFit/>
          </a:bodyPr>
          <a:lstStyle/>
          <a:p>
            <a:pPr algn="ctr">
              <a:lnSpc>
                <a:spcPct val="120000"/>
              </a:lnSpc>
            </a:pPr>
            <a:r>
              <a:rPr lang="zh-CN" altLang="en-US" sz="4000" b="1" kern="0" spc="150" dirty="0">
                <a:solidFill>
                  <a:schemeClr val="bg1"/>
                </a:solidFill>
                <a:effectLst>
                  <a:outerShdw blurRad="50800" dist="38100" dir="2700000" algn="tl" rotWithShape="0">
                    <a:prstClr val="black">
                      <a:alpha val="50000"/>
                    </a:prstClr>
                  </a:outerShdw>
                </a:effectLst>
                <a:latin typeface="Arial Black" panose="020B0A04020102020204" pitchFamily="34" charset="0"/>
                <a:ea typeface="华光超粗黑_CNKI" panose="02000500000000000000" charset="-122"/>
                <a:sym typeface="汉仪正圆-75W" panose="00020600040101010101" charset="-122"/>
              </a:rPr>
              <a:t>How to </a:t>
            </a:r>
            <a:r>
              <a:rPr lang="en-US" altLang="zh-CN" sz="4000" b="1" kern="0" spc="150" dirty="0">
                <a:solidFill>
                  <a:schemeClr val="bg1"/>
                </a:solidFill>
                <a:effectLst>
                  <a:outerShdw blurRad="50800" dist="38100" dir="2700000" algn="tl" rotWithShape="0">
                    <a:prstClr val="black">
                      <a:alpha val="50000"/>
                    </a:prstClr>
                  </a:outerShdw>
                </a:effectLst>
                <a:latin typeface="Arial Black" panose="020B0A04020102020204" pitchFamily="34" charset="0"/>
                <a:ea typeface="华光超粗黑_CNKI" panose="02000500000000000000" charset="-122"/>
                <a:sym typeface="汉仪正圆-75W" panose="00020600040101010101" charset="-122"/>
              </a:rPr>
              <a:t>complete</a:t>
            </a:r>
            <a:r>
              <a:rPr lang="zh-CN" altLang="en-US" sz="4000" b="1" kern="0" spc="150" dirty="0">
                <a:solidFill>
                  <a:schemeClr val="bg1"/>
                </a:solidFill>
                <a:effectLst>
                  <a:outerShdw blurRad="50800" dist="38100" dir="2700000" algn="tl" rotWithShape="0">
                    <a:prstClr val="black">
                      <a:alpha val="50000"/>
                    </a:prstClr>
                  </a:outerShdw>
                </a:effectLst>
                <a:latin typeface="Arial Black" panose="020B0A04020102020204" pitchFamily="34" charset="0"/>
                <a:ea typeface="华光超粗黑_CNKI" panose="02000500000000000000" charset="-122"/>
                <a:sym typeface="汉仪正圆-75W" panose="00020600040101010101" charset="-122"/>
              </a:rPr>
              <a:t> </a:t>
            </a:r>
            <a:endParaRPr lang="zh-CN" altLang="en-US" sz="4000" b="1" kern="0" spc="150" dirty="0">
              <a:solidFill>
                <a:schemeClr val="bg1"/>
              </a:solidFill>
              <a:effectLst>
                <a:outerShdw blurRad="50800" dist="38100" dir="2700000" algn="tl" rotWithShape="0">
                  <a:prstClr val="black">
                    <a:alpha val="50000"/>
                  </a:prstClr>
                </a:outerShdw>
              </a:effectLst>
              <a:latin typeface="Arial Black" panose="020B0A04020102020204" pitchFamily="34" charset="0"/>
              <a:ea typeface="华光超粗黑_CNKI" panose="02000500000000000000" charset="-122"/>
              <a:sym typeface="汉仪正圆-75W" panose="00020600040101010101" charset="-122"/>
            </a:endParaRPr>
          </a:p>
          <a:p>
            <a:pPr algn="ctr">
              <a:lnSpc>
                <a:spcPct val="120000"/>
              </a:lnSpc>
            </a:pPr>
            <a:r>
              <a:rPr lang="zh-CN" altLang="en-US" sz="4000" b="1" kern="0" spc="150" dirty="0">
                <a:solidFill>
                  <a:schemeClr val="bg1"/>
                </a:solidFill>
                <a:effectLst>
                  <a:outerShdw blurRad="50800" dist="38100" dir="2700000" algn="tl" rotWithShape="0">
                    <a:prstClr val="black">
                      <a:alpha val="50000"/>
                    </a:prstClr>
                  </a:outerShdw>
                </a:effectLst>
                <a:latin typeface="Arial Black" panose="020B0A04020102020204" pitchFamily="34" charset="0"/>
                <a:ea typeface="华光超粗黑_CNKI" panose="02000500000000000000" charset="-122"/>
                <a:sym typeface="汉仪正圆-75W" panose="00020600040101010101" charset="-122"/>
              </a:rPr>
              <a:t>a gap</a:t>
            </a:r>
            <a:r>
              <a:rPr lang="en-US" altLang="zh-CN" sz="4000" b="1" kern="0" spc="150" dirty="0">
                <a:solidFill>
                  <a:schemeClr val="bg1"/>
                </a:solidFill>
                <a:effectLst>
                  <a:outerShdw blurRad="50800" dist="38100" dir="2700000" algn="tl" rotWithShape="0">
                    <a:prstClr val="black">
                      <a:alpha val="50000"/>
                    </a:prstClr>
                  </a:outerShdw>
                </a:effectLst>
                <a:latin typeface="Arial Black" panose="020B0A04020102020204" pitchFamily="34" charset="0"/>
                <a:ea typeface="华光超粗黑_CNKI" panose="02000500000000000000" charset="-122"/>
                <a:sym typeface="汉仪正圆-75W" panose="00020600040101010101" charset="-122"/>
              </a:rPr>
              <a:t>-filling task</a:t>
            </a:r>
            <a:endParaRPr lang="en-US" altLang="zh-CN" sz="4000" b="1" kern="0" spc="150" dirty="0">
              <a:solidFill>
                <a:schemeClr val="bg1"/>
              </a:solidFill>
              <a:effectLst>
                <a:outerShdw blurRad="50800" dist="38100" dir="2700000" algn="tl" rotWithShape="0">
                  <a:prstClr val="black">
                    <a:alpha val="50000"/>
                  </a:prstClr>
                </a:outerShdw>
              </a:effectLst>
              <a:latin typeface="Arial Black" panose="020B0A04020102020204" pitchFamily="34" charset="0"/>
              <a:ea typeface="华光超粗黑_CNKI" panose="02000500000000000000" charset="-122"/>
              <a:sym typeface="汉仪正圆-75W" panose="00020600040101010101" charset="-122"/>
            </a:endParaRPr>
          </a:p>
          <a:p>
            <a:pPr algn="ctr">
              <a:lnSpc>
                <a:spcPct val="120000"/>
              </a:lnSpc>
            </a:pPr>
            <a:r>
              <a:rPr lang="en-US" altLang="zh-CN" sz="4000" b="1" kern="0" spc="150" dirty="0">
                <a:solidFill>
                  <a:schemeClr val="bg1"/>
                </a:solidFill>
                <a:effectLst>
                  <a:outerShdw blurRad="50800" dist="38100" dir="2700000" algn="tl" rotWithShape="0">
                    <a:prstClr val="black">
                      <a:alpha val="50000"/>
                    </a:prstClr>
                  </a:outerShdw>
                </a:effectLst>
                <a:latin typeface="Arial Black" panose="020B0A04020102020204" pitchFamily="34" charset="0"/>
                <a:ea typeface="华光超粗黑_CNKI" panose="02000500000000000000" charset="-122"/>
                <a:sym typeface="汉仪正圆-75W" panose="00020600040101010101" charset="-122"/>
              </a:rPr>
              <a:t>based on cohesion theory</a:t>
            </a:r>
            <a:endParaRPr lang="zh-CN" altLang="en-US" sz="4000" b="1" kern="0" spc="150" dirty="0">
              <a:solidFill>
                <a:schemeClr val="bg1"/>
              </a:solidFill>
              <a:effectLst>
                <a:outerShdw blurRad="50800" dist="38100" dir="2700000" algn="tl" rotWithShape="0">
                  <a:prstClr val="black">
                    <a:alpha val="50000"/>
                  </a:prstClr>
                </a:outerShdw>
              </a:effectLst>
              <a:latin typeface="Arial Black" panose="020B0A04020102020204" pitchFamily="34" charset="0"/>
              <a:ea typeface="华光超粗黑_CNKI" panose="02000500000000000000" charset="-122"/>
              <a:sym typeface="汉仪正圆-75W" panose="00020600040101010101" charset="-122"/>
            </a:endParaRPr>
          </a:p>
          <a:p>
            <a:pPr algn="ctr">
              <a:lnSpc>
                <a:spcPct val="120000"/>
              </a:lnSpc>
            </a:pPr>
            <a:endParaRPr lang="zh-CN" altLang="en-US" sz="3600" b="1" kern="0" spc="150" dirty="0">
              <a:solidFill>
                <a:schemeClr val="bg1"/>
              </a:solidFill>
              <a:effectLst>
                <a:outerShdw blurRad="50800" dist="38100" dir="2700000" algn="tl" rotWithShape="0">
                  <a:prstClr val="black">
                    <a:alpha val="50000"/>
                  </a:prstClr>
                </a:outerShdw>
              </a:effectLst>
              <a:latin typeface="Arial Black" panose="020B0A04020102020204" pitchFamily="34" charset="0"/>
              <a:ea typeface="华光超粗黑_CNKI" panose="02000500000000000000" charset="-122"/>
              <a:sym typeface="汉仪正圆-75W" panose="00020600040101010101" charset="-122"/>
            </a:endParaRPr>
          </a:p>
        </p:txBody>
      </p:sp>
      <p:grpSp>
        <p:nvGrpSpPr>
          <p:cNvPr id="4" name="组合 3"/>
          <p:cNvGrpSpPr/>
          <p:nvPr/>
        </p:nvGrpSpPr>
        <p:grpSpPr>
          <a:xfrm>
            <a:off x="2901705" y="3507486"/>
            <a:ext cx="1363980" cy="367575"/>
            <a:chOff x="10086" y="8523"/>
            <a:chExt cx="2864" cy="772"/>
          </a:xfrm>
        </p:grpSpPr>
        <p:sp>
          <p:nvSpPr>
            <p:cNvPr id="34" name="文本框 33"/>
            <p:cNvSpPr txBox="1"/>
            <p:nvPr/>
          </p:nvSpPr>
          <p:spPr>
            <a:xfrm>
              <a:off x="10086" y="8523"/>
              <a:ext cx="2864" cy="772"/>
            </a:xfrm>
            <a:prstGeom prst="roundRect">
              <a:avLst>
                <a:gd name="adj" fmla="val 50000"/>
              </a:avLst>
            </a:prstGeom>
            <a:solidFill>
              <a:srgbClr val="FFFFFF"/>
            </a:solidFill>
            <a:effectLst>
              <a:outerShdw blurRad="63500" algn="ctr" rotWithShape="0">
                <a:prstClr val="black">
                  <a:alpha val="40000"/>
                </a:prstClr>
              </a:outerShdw>
            </a:effectLst>
          </p:spPr>
          <p:txBody>
            <a:bodyPr wrap="square" rtlCol="0" anchor="ctr" anchorCtr="0">
              <a:spAutoFit/>
            </a:bodyPr>
            <a:lstStyle/>
            <a:p>
              <a:pPr algn="ctr">
                <a:lnSpc>
                  <a:spcPct val="90000"/>
                </a:lnSpc>
              </a:pPr>
              <a:endParaRPr lang="en-US" altLang="zh-CN" sz="1200" b="1">
                <a:solidFill>
                  <a:srgbClr val="FF7D6D"/>
                </a:solidFill>
                <a:latin typeface="华光粗黑_CNKI" panose="02000500000000000000" charset="-122"/>
                <a:ea typeface="华光粗黑_CNKI" panose="02000500000000000000" charset="-122"/>
                <a:cs typeface="华光粗黑_CNKI" panose="02000500000000000000" charset="-122"/>
              </a:endParaRPr>
            </a:p>
          </p:txBody>
        </p:sp>
        <p:sp>
          <p:nvSpPr>
            <p:cNvPr id="7" name="文本框 6"/>
            <p:cNvSpPr txBox="1"/>
            <p:nvPr/>
          </p:nvSpPr>
          <p:spPr>
            <a:xfrm>
              <a:off x="10530" y="8645"/>
              <a:ext cx="1984" cy="628"/>
            </a:xfrm>
            <a:prstGeom prst="rect">
              <a:avLst/>
            </a:prstGeom>
            <a:noFill/>
          </p:spPr>
          <p:txBody>
            <a:bodyPr wrap="none" rtlCol="0" anchor="t">
              <a:spAutoFit/>
            </a:bodyPr>
            <a:lstStyle/>
            <a:p>
              <a:pPr algn="ctr">
                <a:lnSpc>
                  <a:spcPct val="90000"/>
                </a:lnSpc>
              </a:pPr>
              <a:r>
                <a:rPr lang="zh-CN" altLang="en-US" sz="1500" dirty="0" err="1">
                  <a:solidFill>
                    <a:schemeClr val="tx1">
                      <a:lumMod val="85000"/>
                      <a:lumOff val="15000"/>
                    </a:schemeClr>
                  </a:solidFill>
                  <a:latin typeface="华光粗黑_CNKI" panose="02000500000000000000" charset="-122"/>
                  <a:ea typeface="华光粗黑_CNKI" panose="02000500000000000000" charset="-122"/>
                  <a:cs typeface="华光粗黑_CNKI" panose="02000500000000000000" charset="-122"/>
                  <a:sym typeface="+mn-ea"/>
                </a:rPr>
                <a:t>分析考纲</a:t>
              </a:r>
              <a:endParaRPr lang="zh-CN" altLang="en-US" sz="1500" dirty="0" err="1">
                <a:solidFill>
                  <a:schemeClr val="tx1">
                    <a:lumMod val="85000"/>
                    <a:lumOff val="15000"/>
                  </a:schemeClr>
                </a:solidFill>
                <a:latin typeface="华光粗黑_CNKI" panose="02000500000000000000" charset="-122"/>
                <a:ea typeface="华光粗黑_CNKI" panose="02000500000000000000" charset="-122"/>
                <a:cs typeface="华光粗黑_CNKI" panose="02000500000000000000" charset="-122"/>
                <a:sym typeface="+mn-ea"/>
              </a:endParaRPr>
            </a:p>
          </p:txBody>
        </p:sp>
      </p:grpSp>
      <p:grpSp>
        <p:nvGrpSpPr>
          <p:cNvPr id="9" name="组合 8"/>
          <p:cNvGrpSpPr/>
          <p:nvPr/>
        </p:nvGrpSpPr>
        <p:grpSpPr>
          <a:xfrm>
            <a:off x="1185387" y="3506404"/>
            <a:ext cx="1363980" cy="367189"/>
            <a:chOff x="6251" y="7267"/>
            <a:chExt cx="2864" cy="771"/>
          </a:xfrm>
        </p:grpSpPr>
        <p:sp>
          <p:nvSpPr>
            <p:cNvPr id="6" name="文本框 5"/>
            <p:cNvSpPr txBox="1"/>
            <p:nvPr/>
          </p:nvSpPr>
          <p:spPr>
            <a:xfrm>
              <a:off x="6251" y="7267"/>
              <a:ext cx="2864" cy="771"/>
            </a:xfrm>
            <a:prstGeom prst="roundRect">
              <a:avLst>
                <a:gd name="adj" fmla="val 50000"/>
              </a:avLst>
            </a:prstGeom>
            <a:solidFill>
              <a:srgbClr val="FFFFFF"/>
            </a:solidFill>
            <a:effectLst>
              <a:outerShdw blurRad="63500" algn="ctr" rotWithShape="0">
                <a:prstClr val="black">
                  <a:alpha val="40000"/>
                </a:prstClr>
              </a:outerShdw>
            </a:effectLst>
          </p:spPr>
          <p:txBody>
            <a:bodyPr wrap="square" rtlCol="0" anchor="ctr" anchorCtr="0">
              <a:spAutoFit/>
            </a:bodyPr>
            <a:lstStyle/>
            <a:p>
              <a:pPr algn="ctr">
                <a:lnSpc>
                  <a:spcPct val="90000"/>
                </a:lnSpc>
              </a:pPr>
              <a:endParaRPr lang="en-US" altLang="zh-CN" sz="1200" b="1">
                <a:solidFill>
                  <a:srgbClr val="FF7D6D"/>
                </a:solidFill>
                <a:latin typeface="华光粗黑_CNKI" panose="02000500000000000000" charset="-122"/>
                <a:ea typeface="华光粗黑_CNKI" panose="02000500000000000000" charset="-122"/>
                <a:cs typeface="华光粗黑_CNKI" panose="02000500000000000000" charset="-122"/>
              </a:endParaRPr>
            </a:p>
          </p:txBody>
        </p:sp>
        <p:sp>
          <p:nvSpPr>
            <p:cNvPr id="8" name="文本框 7"/>
            <p:cNvSpPr txBox="1"/>
            <p:nvPr/>
          </p:nvSpPr>
          <p:spPr>
            <a:xfrm>
              <a:off x="6682" y="7368"/>
              <a:ext cx="2003" cy="637"/>
            </a:xfrm>
            <a:prstGeom prst="rect">
              <a:avLst/>
            </a:prstGeom>
            <a:noFill/>
          </p:spPr>
          <p:txBody>
            <a:bodyPr wrap="none" rtlCol="0" anchor="t">
              <a:spAutoFit/>
            </a:bodyPr>
            <a:lstStyle/>
            <a:p>
              <a:pPr algn="ctr">
                <a:lnSpc>
                  <a:spcPct val="90000"/>
                </a:lnSpc>
              </a:pPr>
              <a:r>
                <a:rPr sz="1500" dirty="0">
                  <a:solidFill>
                    <a:schemeClr val="tx1">
                      <a:lumMod val="85000"/>
                      <a:lumOff val="15000"/>
                    </a:schemeClr>
                  </a:solidFill>
                  <a:latin typeface="华光粗黑_CNKI" panose="02000500000000000000" charset="-122"/>
                  <a:ea typeface="华光粗黑_CNKI" panose="02000500000000000000" charset="-122"/>
                  <a:cs typeface="华光粗黑_CNKI" panose="02000500000000000000" charset="-122"/>
                  <a:sym typeface="+mn-ea"/>
                </a:rPr>
                <a:t>立足语篇</a:t>
              </a:r>
              <a:endParaRPr sz="1500" dirty="0">
                <a:solidFill>
                  <a:schemeClr val="tx1">
                    <a:lumMod val="85000"/>
                    <a:lumOff val="15000"/>
                  </a:schemeClr>
                </a:solidFill>
                <a:latin typeface="华光粗黑_CNKI" panose="02000500000000000000" charset="-122"/>
                <a:ea typeface="华光粗黑_CNKI" panose="02000500000000000000" charset="-122"/>
                <a:cs typeface="华光粗黑_CNKI" panose="02000500000000000000" charset="-122"/>
                <a:sym typeface="+mn-ea"/>
              </a:endParaRPr>
            </a:p>
          </p:txBody>
        </p:sp>
      </p:grpSp>
      <p:grpSp>
        <p:nvGrpSpPr>
          <p:cNvPr id="10" name="组合 9"/>
          <p:cNvGrpSpPr/>
          <p:nvPr/>
        </p:nvGrpSpPr>
        <p:grpSpPr>
          <a:xfrm>
            <a:off x="4618499" y="3500265"/>
            <a:ext cx="1363980" cy="367189"/>
            <a:chOff x="10086" y="8523"/>
            <a:chExt cx="2864" cy="771"/>
          </a:xfrm>
        </p:grpSpPr>
        <p:sp>
          <p:nvSpPr>
            <p:cNvPr id="11" name="文本框 10"/>
            <p:cNvSpPr txBox="1"/>
            <p:nvPr/>
          </p:nvSpPr>
          <p:spPr>
            <a:xfrm>
              <a:off x="10086" y="8523"/>
              <a:ext cx="2864" cy="771"/>
            </a:xfrm>
            <a:prstGeom prst="roundRect">
              <a:avLst>
                <a:gd name="adj" fmla="val 50000"/>
              </a:avLst>
            </a:prstGeom>
            <a:solidFill>
              <a:srgbClr val="FFFFFF"/>
            </a:solidFill>
            <a:effectLst>
              <a:outerShdw blurRad="63500" algn="ctr" rotWithShape="0">
                <a:prstClr val="black">
                  <a:alpha val="40000"/>
                </a:prstClr>
              </a:outerShdw>
            </a:effectLst>
          </p:spPr>
          <p:txBody>
            <a:bodyPr wrap="square" rtlCol="0" anchor="ctr" anchorCtr="0">
              <a:spAutoFit/>
            </a:bodyPr>
            <a:lstStyle/>
            <a:p>
              <a:pPr algn="ctr">
                <a:lnSpc>
                  <a:spcPct val="90000"/>
                </a:lnSpc>
              </a:pPr>
              <a:endParaRPr lang="en-US" altLang="zh-CN" sz="1200" b="1">
                <a:solidFill>
                  <a:srgbClr val="FF7D6D"/>
                </a:solidFill>
                <a:latin typeface="华光粗黑_CNKI" panose="02000500000000000000" charset="-122"/>
                <a:ea typeface="华光粗黑_CNKI" panose="02000500000000000000" charset="-122"/>
                <a:cs typeface="华光粗黑_CNKI" panose="02000500000000000000" charset="-122"/>
              </a:endParaRPr>
            </a:p>
          </p:txBody>
        </p:sp>
        <p:sp>
          <p:nvSpPr>
            <p:cNvPr id="12" name="文本框 11"/>
            <p:cNvSpPr txBox="1"/>
            <p:nvPr/>
          </p:nvSpPr>
          <p:spPr>
            <a:xfrm>
              <a:off x="10517" y="8645"/>
              <a:ext cx="2003" cy="637"/>
            </a:xfrm>
            <a:prstGeom prst="rect">
              <a:avLst/>
            </a:prstGeom>
            <a:noFill/>
          </p:spPr>
          <p:txBody>
            <a:bodyPr wrap="none" rtlCol="0" anchor="t">
              <a:spAutoFit/>
            </a:bodyPr>
            <a:lstStyle/>
            <a:p>
              <a:pPr algn="ctr">
                <a:lnSpc>
                  <a:spcPct val="90000"/>
                </a:lnSpc>
              </a:pPr>
              <a:r>
                <a:rPr sz="1500">
                  <a:solidFill>
                    <a:schemeClr val="tx1">
                      <a:lumMod val="85000"/>
                      <a:lumOff val="15000"/>
                    </a:schemeClr>
                  </a:solidFill>
                  <a:latin typeface="华光粗黑_CNKI" panose="02000500000000000000" charset="-122"/>
                  <a:ea typeface="华光粗黑_CNKI" panose="02000500000000000000" charset="-122"/>
                  <a:cs typeface="华光粗黑_CNKI" panose="02000500000000000000" charset="-122"/>
                  <a:sym typeface="+mn-ea"/>
                </a:rPr>
                <a:t>把握衔接</a:t>
              </a:r>
              <a:endParaRPr sz="1500">
                <a:solidFill>
                  <a:schemeClr val="tx1">
                    <a:lumMod val="85000"/>
                    <a:lumOff val="15000"/>
                  </a:schemeClr>
                </a:solidFill>
                <a:latin typeface="华光粗黑_CNKI" panose="02000500000000000000" charset="-122"/>
                <a:ea typeface="华光粗黑_CNKI" panose="02000500000000000000" charset="-122"/>
                <a:cs typeface="华光粗黑_CNKI" panose="02000500000000000000" charset="-122"/>
                <a:sym typeface="+mn-ea"/>
              </a:endParaRPr>
            </a:p>
          </p:txBody>
        </p:sp>
      </p:grpSp>
      <p:grpSp>
        <p:nvGrpSpPr>
          <p:cNvPr id="13" name="组合 12"/>
          <p:cNvGrpSpPr/>
          <p:nvPr/>
        </p:nvGrpSpPr>
        <p:grpSpPr>
          <a:xfrm>
            <a:off x="6334759" y="3496168"/>
            <a:ext cx="1363980" cy="367189"/>
            <a:chOff x="10086" y="8523"/>
            <a:chExt cx="2864" cy="771"/>
          </a:xfrm>
        </p:grpSpPr>
        <p:sp>
          <p:nvSpPr>
            <p:cNvPr id="14" name="文本框 13"/>
            <p:cNvSpPr txBox="1"/>
            <p:nvPr/>
          </p:nvSpPr>
          <p:spPr>
            <a:xfrm>
              <a:off x="10086" y="8523"/>
              <a:ext cx="2864" cy="771"/>
            </a:xfrm>
            <a:prstGeom prst="roundRect">
              <a:avLst>
                <a:gd name="adj" fmla="val 50000"/>
              </a:avLst>
            </a:prstGeom>
            <a:solidFill>
              <a:srgbClr val="FFFFFF"/>
            </a:solidFill>
            <a:effectLst>
              <a:outerShdw blurRad="63500" algn="ctr" rotWithShape="0">
                <a:prstClr val="black">
                  <a:alpha val="40000"/>
                </a:prstClr>
              </a:outerShdw>
            </a:effectLst>
          </p:spPr>
          <p:txBody>
            <a:bodyPr wrap="square" rtlCol="0" anchor="ctr" anchorCtr="0">
              <a:spAutoFit/>
            </a:bodyPr>
            <a:lstStyle/>
            <a:p>
              <a:pPr algn="ctr">
                <a:lnSpc>
                  <a:spcPct val="90000"/>
                </a:lnSpc>
              </a:pPr>
              <a:endParaRPr lang="en-US" altLang="zh-CN" sz="1200" b="1">
                <a:solidFill>
                  <a:srgbClr val="FF7D6D"/>
                </a:solidFill>
                <a:latin typeface="华光粗黑_CNKI" panose="02000500000000000000" charset="-122"/>
                <a:ea typeface="华光粗黑_CNKI" panose="02000500000000000000" charset="-122"/>
                <a:cs typeface="华光粗黑_CNKI" panose="02000500000000000000" charset="-122"/>
              </a:endParaRPr>
            </a:p>
          </p:txBody>
        </p:sp>
        <p:sp>
          <p:nvSpPr>
            <p:cNvPr id="16" name="文本框 15"/>
            <p:cNvSpPr txBox="1"/>
            <p:nvPr/>
          </p:nvSpPr>
          <p:spPr>
            <a:xfrm>
              <a:off x="10519" y="8645"/>
              <a:ext cx="2003" cy="637"/>
            </a:xfrm>
            <a:prstGeom prst="rect">
              <a:avLst/>
            </a:prstGeom>
            <a:noFill/>
          </p:spPr>
          <p:txBody>
            <a:bodyPr wrap="none" rtlCol="0" anchor="t">
              <a:spAutoFit/>
            </a:bodyPr>
            <a:lstStyle/>
            <a:p>
              <a:pPr algn="ctr">
                <a:lnSpc>
                  <a:spcPct val="90000"/>
                </a:lnSpc>
              </a:pPr>
              <a:r>
                <a:rPr lang="zh-CN" altLang="en-US" sz="1500">
                  <a:solidFill>
                    <a:schemeClr val="tx1">
                      <a:lumMod val="85000"/>
                      <a:lumOff val="15000"/>
                    </a:schemeClr>
                  </a:solidFill>
                  <a:latin typeface="华光粗黑_CNKI" panose="02000500000000000000" charset="-122"/>
                  <a:ea typeface="华光粗黑_CNKI" panose="02000500000000000000" charset="-122"/>
                  <a:cs typeface="华光粗黑_CNKI" panose="02000500000000000000" charset="-122"/>
                  <a:sym typeface="+mn-ea"/>
                </a:rPr>
                <a:t>突破干扰</a:t>
              </a:r>
              <a:endParaRPr sz="1500">
                <a:solidFill>
                  <a:schemeClr val="tx1">
                    <a:lumMod val="85000"/>
                    <a:lumOff val="15000"/>
                  </a:schemeClr>
                </a:solidFill>
                <a:latin typeface="华光粗黑_CNKI" panose="02000500000000000000" charset="-122"/>
                <a:ea typeface="华光粗黑_CNKI" panose="02000500000000000000" charset="-122"/>
                <a:cs typeface="华光粗黑_CNKI" panose="02000500000000000000" charset="-122"/>
                <a:sym typeface="+mn-ea"/>
              </a:endParaRPr>
            </a:p>
          </p:txBody>
        </p:sp>
      </p:grpSp>
      <p:sp>
        <p:nvSpPr>
          <p:cNvPr id="19" name="L 形 18"/>
          <p:cNvSpPr/>
          <p:nvPr/>
        </p:nvSpPr>
        <p:spPr>
          <a:xfrm rot="5400000">
            <a:off x="467202" y="492443"/>
            <a:ext cx="1178719" cy="1210151"/>
          </a:xfrm>
          <a:prstGeom prst="corner">
            <a:avLst>
              <a:gd name="adj1" fmla="val 9050"/>
              <a:gd name="adj2" fmla="val 832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0" name="L 形 19"/>
          <p:cNvSpPr/>
          <p:nvPr/>
        </p:nvSpPr>
        <p:spPr>
          <a:xfrm rot="16200000" flipH="1">
            <a:off x="7439502" y="492443"/>
            <a:ext cx="1178719" cy="1210151"/>
          </a:xfrm>
          <a:prstGeom prst="corner">
            <a:avLst>
              <a:gd name="adj1" fmla="val 9050"/>
              <a:gd name="adj2" fmla="val 832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3" name="L 形 22"/>
          <p:cNvSpPr/>
          <p:nvPr/>
        </p:nvSpPr>
        <p:spPr>
          <a:xfrm rot="16200000" flipV="1">
            <a:off x="467202" y="3487103"/>
            <a:ext cx="1178719" cy="1210151"/>
          </a:xfrm>
          <a:prstGeom prst="corner">
            <a:avLst>
              <a:gd name="adj1" fmla="val 9050"/>
              <a:gd name="adj2" fmla="val 832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4" name="L 形 23"/>
          <p:cNvSpPr/>
          <p:nvPr/>
        </p:nvSpPr>
        <p:spPr>
          <a:xfrm rot="5400000" flipH="1" flipV="1">
            <a:off x="7439502" y="3487103"/>
            <a:ext cx="1178719" cy="1210151"/>
          </a:xfrm>
          <a:prstGeom prst="corner">
            <a:avLst>
              <a:gd name="adj1" fmla="val 9050"/>
              <a:gd name="adj2" fmla="val 832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r="60813" b="49073"/>
          <a:stretch>
            <a:fillRect/>
          </a:stretch>
        </p:blipFill>
        <p:spPr>
          <a:xfrm>
            <a:off x="0" y="0"/>
            <a:ext cx="2379980" cy="1289050"/>
          </a:xfrm>
          <a:prstGeom prst="rect">
            <a:avLst/>
          </a:prstGeom>
        </p:spPr>
      </p:pic>
      <p:pic>
        <p:nvPicPr>
          <p:cNvPr id="25" name="图片 24"/>
          <p:cNvPicPr>
            <a:picLocks noChangeAspect="1"/>
          </p:cNvPicPr>
          <p:nvPr/>
        </p:nvPicPr>
        <p:blipFill rotWithShape="1">
          <a:blip r:embed="rId2" cstate="print">
            <a:extLst>
              <a:ext uri="{28A0092B-C50C-407E-A947-70E740481C1C}">
                <a14:useLocalDpi xmlns:a14="http://schemas.microsoft.com/office/drawing/2010/main" val="0"/>
              </a:ext>
            </a:extLst>
          </a:blip>
          <a:srcRect l="60382" t="50273" r="2731"/>
          <a:stretch>
            <a:fillRect/>
          </a:stretch>
        </p:blipFill>
        <p:spPr>
          <a:xfrm>
            <a:off x="7372350" y="4239895"/>
            <a:ext cx="1792605" cy="984250"/>
          </a:xfrm>
          <a:prstGeom prst="rect">
            <a:avLst/>
          </a:prstGeom>
        </p:spPr>
      </p:pic>
      <p:grpSp>
        <p:nvGrpSpPr>
          <p:cNvPr id="26" name="组合 25"/>
          <p:cNvGrpSpPr/>
          <p:nvPr/>
        </p:nvGrpSpPr>
        <p:grpSpPr>
          <a:xfrm>
            <a:off x="2143193" y="4318287"/>
            <a:ext cx="4718618" cy="536734"/>
            <a:chOff x="10086" y="8523"/>
            <a:chExt cx="2864" cy="1127"/>
          </a:xfrm>
        </p:grpSpPr>
        <p:sp>
          <p:nvSpPr>
            <p:cNvPr id="27" name="文本框 26"/>
            <p:cNvSpPr txBox="1"/>
            <p:nvPr/>
          </p:nvSpPr>
          <p:spPr>
            <a:xfrm>
              <a:off x="10086" y="8523"/>
              <a:ext cx="2864" cy="771"/>
            </a:xfrm>
            <a:prstGeom prst="roundRect">
              <a:avLst>
                <a:gd name="adj" fmla="val 50000"/>
              </a:avLst>
            </a:prstGeom>
            <a:solidFill>
              <a:srgbClr val="FFFFFF"/>
            </a:solidFill>
            <a:effectLst>
              <a:outerShdw blurRad="63500" algn="ctr" rotWithShape="0">
                <a:prstClr val="black">
                  <a:alpha val="40000"/>
                </a:prstClr>
              </a:outerShdw>
            </a:effectLst>
          </p:spPr>
          <p:txBody>
            <a:bodyPr wrap="square" rtlCol="0" anchor="ctr" anchorCtr="0">
              <a:spAutoFit/>
            </a:bodyPr>
            <a:lstStyle/>
            <a:p>
              <a:pPr algn="ctr">
                <a:lnSpc>
                  <a:spcPct val="90000"/>
                </a:lnSpc>
              </a:pPr>
              <a:endParaRPr lang="en-US" altLang="zh-CN" sz="1200" b="1">
                <a:solidFill>
                  <a:srgbClr val="FF7D6D"/>
                </a:solidFill>
                <a:latin typeface="华光粗黑_CNKI" panose="02000500000000000000" charset="-122"/>
                <a:ea typeface="华光粗黑_CNKI" panose="02000500000000000000" charset="-122"/>
                <a:cs typeface="华光粗黑_CNKI" panose="02000500000000000000" charset="-122"/>
              </a:endParaRPr>
            </a:p>
          </p:txBody>
        </p:sp>
        <p:sp>
          <p:nvSpPr>
            <p:cNvPr id="28" name="文本框 27"/>
            <p:cNvSpPr txBox="1"/>
            <p:nvPr/>
          </p:nvSpPr>
          <p:spPr>
            <a:xfrm>
              <a:off x="10597" y="8523"/>
              <a:ext cx="1810" cy="1127"/>
            </a:xfrm>
            <a:prstGeom prst="rect">
              <a:avLst/>
            </a:prstGeom>
            <a:noFill/>
          </p:spPr>
          <p:txBody>
            <a:bodyPr wrap="none" rtlCol="0" anchor="t">
              <a:noAutofit/>
            </a:bodyPr>
            <a:lstStyle/>
            <a:p>
              <a:pPr algn="ctr">
                <a:lnSpc>
                  <a:spcPct val="90000"/>
                </a:lnSpc>
              </a:pPr>
              <a:r>
                <a:rPr lang="en-US" altLang="zh-CN" sz="2400" dirty="0">
                  <a:solidFill>
                    <a:schemeClr val="tx1">
                      <a:lumMod val="85000"/>
                      <a:lumOff val="15000"/>
                    </a:schemeClr>
                  </a:solidFill>
                  <a:latin typeface="华光粗黑_CNKI" panose="02000500000000000000" charset="-122"/>
                  <a:ea typeface="华光粗黑_CNKI" panose="02000500000000000000" charset="-122"/>
                  <a:cs typeface="华光粗黑_CNKI" panose="02000500000000000000" charset="-122"/>
                  <a:sym typeface="+mn-ea"/>
                </a:rPr>
                <a:t>Lecturer: </a:t>
              </a:r>
              <a:r>
                <a:rPr lang="zh-CN" altLang="en-US" sz="2400" dirty="0">
                  <a:solidFill>
                    <a:schemeClr val="tx1">
                      <a:lumMod val="85000"/>
                      <a:lumOff val="15000"/>
                    </a:schemeClr>
                  </a:solidFill>
                  <a:latin typeface="华光粗黑_CNKI" panose="02000500000000000000" charset="-122"/>
                  <a:ea typeface="华光粗黑_CNKI" panose="02000500000000000000" charset="-122"/>
                  <a:cs typeface="华光粗黑_CNKI" panose="02000500000000000000" charset="-122"/>
                  <a:sym typeface="+mn-ea"/>
                </a:rPr>
                <a:t>谢耀玲</a:t>
              </a:r>
              <a:endParaRPr lang="zh-CN" altLang="en-US" sz="2400" dirty="0">
                <a:solidFill>
                  <a:schemeClr val="tx1">
                    <a:lumMod val="85000"/>
                    <a:lumOff val="15000"/>
                  </a:schemeClr>
                </a:solidFill>
                <a:latin typeface="华光粗黑_CNKI" panose="02000500000000000000" charset="-122"/>
                <a:ea typeface="华光粗黑_CNKI" panose="02000500000000000000" charset="-122"/>
                <a:cs typeface="华光粗黑_CNKI" panose="02000500000000000000" charset="-122"/>
                <a:sym typeface="+mn-ea"/>
              </a:endParaRPr>
            </a:p>
          </p:txBody>
        </p:sp>
      </p:grpSp>
    </p:spTree>
    <p:custDataLst>
      <p:tags r:id="rId3"/>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500"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500"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500"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1+#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500"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500"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500"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1+#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par>
                                <p:cTn id="30" presetID="42" presetClass="entr" presetSubtype="0" fill="hold" grpId="0" nodeType="withEffect">
                                  <p:stCondLst>
                                    <p:cond delay="0"/>
                                  </p:stCondLst>
                                  <p:childTnLst>
                                    <p:set>
                                      <p:cBhvr>
                                        <p:cTn id="31" dur="500" fill="hold">
                                          <p:stCondLst>
                                            <p:cond delay="0"/>
                                          </p:stCondLst>
                                        </p:cTn>
                                        <p:tgtEl>
                                          <p:spTgt spid="85"/>
                                        </p:tgtEl>
                                        <p:attrNameLst>
                                          <p:attrName>style.visibility</p:attrName>
                                        </p:attrNameLst>
                                      </p:cBhvr>
                                      <p:to>
                                        <p:strVal val="visible"/>
                                      </p:to>
                                    </p:set>
                                    <p:animEffect transition="in" filter="fade">
                                      <p:cBhvr>
                                        <p:cTn id="32" dur="500"/>
                                        <p:tgtEl>
                                          <p:spTgt spid="85"/>
                                        </p:tgtEl>
                                      </p:cBhvr>
                                    </p:animEffect>
                                    <p:anim calcmode="lin" valueType="num">
                                      <p:cBhvr>
                                        <p:cTn id="33" dur="500" fill="hold"/>
                                        <p:tgtEl>
                                          <p:spTgt spid="85"/>
                                        </p:tgtEl>
                                        <p:attrNameLst>
                                          <p:attrName>ppt_x</p:attrName>
                                        </p:attrNameLst>
                                      </p:cBhvr>
                                      <p:tavLst>
                                        <p:tav tm="0">
                                          <p:val>
                                            <p:strVal val="#ppt_x"/>
                                          </p:val>
                                        </p:tav>
                                        <p:tav tm="100000">
                                          <p:val>
                                            <p:strVal val="#ppt_x"/>
                                          </p:val>
                                        </p:tav>
                                      </p:tavLst>
                                    </p:anim>
                                    <p:anim calcmode="lin" valueType="num">
                                      <p:cBhvr>
                                        <p:cTn id="34" dur="5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85">
                                            <p:txEl>
                                              <p:pRg st="1" end="1"/>
                                            </p:txEl>
                                          </p:spTgt>
                                        </p:tgtEl>
                                        <p:attrNameLst>
                                          <p:attrName>style.visibility</p:attrName>
                                        </p:attrNameLst>
                                      </p:cBhvr>
                                      <p:to>
                                        <p:strVal val="visible"/>
                                      </p:to>
                                    </p:set>
                                    <p:animEffect transition="in" filter="blinds(horizontal)">
                                      <p:cBhvr>
                                        <p:cTn id="39" dur="500"/>
                                        <p:tgtEl>
                                          <p:spTgt spid="8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85">
                                            <p:txEl>
                                              <p:pRg st="2" end="2"/>
                                            </p:txEl>
                                          </p:spTgt>
                                        </p:tgtEl>
                                        <p:attrNameLst>
                                          <p:attrName>style.visibility</p:attrName>
                                        </p:attrNameLst>
                                      </p:cBhvr>
                                      <p:to>
                                        <p:strVal val="visible"/>
                                      </p:to>
                                    </p:set>
                                    <p:animEffect transition="in" filter="blinds(horizontal)">
                                      <p:cBhvr>
                                        <p:cTn id="44" dur="500"/>
                                        <p:tgtEl>
                                          <p:spTgt spid="8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par>
                          <p:cTn id="49" fill="hold">
                            <p:stCondLst>
                              <p:cond delay="0"/>
                            </p:stCondLst>
                            <p:childTnLst>
                              <p:par>
                                <p:cTn id="50" presetID="26" presetClass="emph" presetSubtype="0" fill="hold" nodeType="afterEffect">
                                  <p:stCondLst>
                                    <p:cond delay="0"/>
                                  </p:stCondLst>
                                  <p:childTnLst>
                                    <p:animEffect transition="out" filter="fade">
                                      <p:cBhvr>
                                        <p:cTn id="51" dur="500" tmFilter="0, 0; .2, .5; .8, .5; 1, 0"/>
                                        <p:tgtEl>
                                          <p:spTgt spid="9"/>
                                        </p:tgtEl>
                                      </p:cBhvr>
                                    </p:animEffect>
                                    <p:animScale>
                                      <p:cBhvr>
                                        <p:cTn id="52" dur="250" autoRev="1" fill="hold"/>
                                        <p:tgtEl>
                                          <p:spTgt spid="9"/>
                                        </p:tgtEl>
                                      </p:cBhvr>
                                      <p:by x="105000" y="105000"/>
                                    </p:animScale>
                                  </p:childTnLst>
                                </p:cTn>
                              </p:par>
                              <p:par>
                                <p:cTn id="53" presetID="1"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par>
                                <p:cTn id="55" presetID="26" presetClass="emph" presetSubtype="0" fill="hold" nodeType="withEffect">
                                  <p:stCondLst>
                                    <p:cond delay="0"/>
                                  </p:stCondLst>
                                  <p:childTnLst>
                                    <p:animEffect transition="out" filter="fade">
                                      <p:cBhvr>
                                        <p:cTn id="56" dur="500" tmFilter="0, 0; .2, .5; .8, .5; 1, 0"/>
                                        <p:tgtEl>
                                          <p:spTgt spid="4"/>
                                        </p:tgtEl>
                                      </p:cBhvr>
                                    </p:animEffect>
                                    <p:animScale>
                                      <p:cBhvr>
                                        <p:cTn id="57" dur="250" autoRev="1" fill="hold"/>
                                        <p:tgtEl>
                                          <p:spTgt spid="4"/>
                                        </p:tgtEl>
                                      </p:cBhvr>
                                      <p:by x="105000" y="105000"/>
                                    </p:animScale>
                                  </p:childTnLst>
                                </p:cTn>
                              </p:par>
                              <p:par>
                                <p:cTn id="58" presetID="1"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childTnLst>
                                </p:cTn>
                              </p:par>
                              <p:par>
                                <p:cTn id="60" presetID="26" presetClass="emph" presetSubtype="0" fill="hold" nodeType="withEffect">
                                  <p:stCondLst>
                                    <p:cond delay="0"/>
                                  </p:stCondLst>
                                  <p:childTnLst>
                                    <p:animEffect transition="out" filter="fade">
                                      <p:cBhvr>
                                        <p:cTn id="61" dur="500" tmFilter="0, 0; .2, .5; .8, .5; 1, 0"/>
                                        <p:tgtEl>
                                          <p:spTgt spid="10"/>
                                        </p:tgtEl>
                                      </p:cBhvr>
                                    </p:animEffect>
                                    <p:animScale>
                                      <p:cBhvr>
                                        <p:cTn id="62" dur="250" autoRev="1" fill="hold"/>
                                        <p:tgtEl>
                                          <p:spTgt spid="10"/>
                                        </p:tgtEl>
                                      </p:cBhvr>
                                      <p:by x="105000" y="105000"/>
                                    </p:animScale>
                                  </p:childTnLst>
                                </p:cTn>
                              </p:par>
                              <p:par>
                                <p:cTn id="63" presetID="1" presetClass="entr" presetSubtype="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par>
                                <p:cTn id="65" presetID="26" presetClass="emph" presetSubtype="0" fill="hold" nodeType="withEffect">
                                  <p:stCondLst>
                                    <p:cond delay="0"/>
                                  </p:stCondLst>
                                  <p:childTnLst>
                                    <p:animEffect transition="out" filter="fade">
                                      <p:cBhvr>
                                        <p:cTn id="66" dur="500" tmFilter="0, 0; .2, .5; .8, .5; 1, 0"/>
                                        <p:tgtEl>
                                          <p:spTgt spid="13"/>
                                        </p:tgtEl>
                                      </p:cBhvr>
                                    </p:animEffect>
                                    <p:animScale>
                                      <p:cBhvr>
                                        <p:cTn id="67" dur="250" autoRev="1" fill="hold"/>
                                        <p:tgtEl>
                                          <p:spTgt spid="13"/>
                                        </p:tgtEl>
                                      </p:cBhvr>
                                      <p:by x="105000" y="105000"/>
                                    </p:animScale>
                                  </p:childTnLst>
                                </p:cTn>
                              </p:par>
                            </p:childTnLst>
                          </p:cTn>
                        </p:par>
                        <p:par>
                          <p:cTn id="68" fill="hold">
                            <p:stCondLst>
                              <p:cond delay="500"/>
                            </p:stCondLst>
                            <p:childTnLst>
                              <p:par>
                                <p:cTn id="69" presetID="1"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par>
                          <p:cTn id="71" fill="hold">
                            <p:stCondLst>
                              <p:cond delay="500"/>
                            </p:stCondLst>
                            <p:childTnLst>
                              <p:par>
                                <p:cTn id="72" presetID="26" presetClass="emph" presetSubtype="0" fill="hold" nodeType="afterEffect">
                                  <p:stCondLst>
                                    <p:cond delay="0"/>
                                  </p:stCondLst>
                                  <p:childTnLst>
                                    <p:animEffect transition="out" filter="fade">
                                      <p:cBhvr>
                                        <p:cTn id="73" dur="500" tmFilter="0, 0; .2, .5; .8, .5; 1, 0"/>
                                        <p:tgtEl>
                                          <p:spTgt spid="26"/>
                                        </p:tgtEl>
                                      </p:cBhvr>
                                    </p:animEffect>
                                    <p:animScale>
                                      <p:cBhvr>
                                        <p:cTn id="74"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85" grpId="0"/>
      <p:bldP spid="19" grpId="0" animBg="1"/>
      <p:bldP spid="20"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1"/>
          <p:cNvGrpSpPr/>
          <p:nvPr/>
        </p:nvGrpSpPr>
        <p:grpSpPr>
          <a:xfrm>
            <a:off x="3562472" y="3100708"/>
            <a:ext cx="2060178" cy="1183165"/>
            <a:chOff x="905737" y="4134277"/>
            <a:chExt cx="2746904" cy="1577553"/>
          </a:xfrm>
        </p:grpSpPr>
        <p:sp>
          <p:nvSpPr>
            <p:cNvPr id="23" name="文本框 22"/>
            <p:cNvSpPr txBox="1"/>
            <p:nvPr/>
          </p:nvSpPr>
          <p:spPr>
            <a:xfrm>
              <a:off x="905737" y="4134277"/>
              <a:ext cx="1889307" cy="461665"/>
            </a:xfrm>
            <a:prstGeom prst="rect">
              <a:avLst/>
            </a:prstGeom>
            <a:noFill/>
          </p:spPr>
          <p:txBody>
            <a:bodyPr wrap="none" lIns="0" tIns="0" rIns="0" bIns="0" rtlCol="0">
              <a:noAutofit/>
            </a:bodyPr>
            <a:lstStyle/>
            <a:p>
              <a:r>
                <a:rPr lang="zh-CN" altLang="en-US" sz="1800">
                  <a:solidFill>
                    <a:schemeClr val="bg1"/>
                  </a:solidFill>
                  <a:latin typeface="+mj-ea"/>
                  <a:ea typeface="+mj-ea"/>
                  <a:cs typeface="OPPOSans B" panose="00020600040101010101" pitchFamily="18" charset="-122"/>
                </a:rPr>
                <a:t>稿定</a:t>
              </a:r>
              <a:r>
                <a:rPr lang="en-US" altLang="zh-CN" sz="1800">
                  <a:solidFill>
                    <a:schemeClr val="bg1"/>
                  </a:solidFill>
                  <a:latin typeface="+mj-ea"/>
                  <a:ea typeface="+mj-ea"/>
                  <a:cs typeface="OPPOSans B" panose="00020600040101010101" pitchFamily="18" charset="-122"/>
                </a:rPr>
                <a:t>PPT</a:t>
              </a:r>
              <a:endParaRPr lang="zh-CN" altLang="en-US" sz="1800">
                <a:solidFill>
                  <a:schemeClr val="bg1"/>
                </a:solidFill>
                <a:latin typeface="+mj-ea"/>
                <a:ea typeface="+mj-ea"/>
                <a:cs typeface="OPPOSans B" panose="00020600040101010101" pitchFamily="18" charset="-122"/>
              </a:endParaRPr>
            </a:p>
          </p:txBody>
        </p:sp>
        <p:sp>
          <p:nvSpPr>
            <p:cNvPr id="24" name="矩形 23"/>
            <p:cNvSpPr/>
            <p:nvPr/>
          </p:nvSpPr>
          <p:spPr>
            <a:xfrm>
              <a:off x="905737" y="4543406"/>
              <a:ext cx="2746904" cy="1168424"/>
            </a:xfrm>
            <a:prstGeom prst="rect">
              <a:avLst/>
            </a:prstGeom>
          </p:spPr>
          <p:txBody>
            <a:bodyPr wrap="square" lIns="0" tIns="0" rIns="0" bIns="0">
              <a:noAutofit/>
            </a:bodyPr>
            <a:lstStyle/>
            <a:p>
              <a:pPr>
                <a:lnSpc>
                  <a:spcPct val="120000"/>
                </a:lnSpc>
              </a:pPr>
              <a:r>
                <a:rPr lang="zh-CN" altLang="en-US" sz="975">
                  <a:solidFill>
                    <a:schemeClr val="bg1"/>
                  </a:solidFill>
                  <a:latin typeface="+mn-ea"/>
                </a:rPr>
                <a:t>稿定</a:t>
              </a:r>
              <a:r>
                <a:rPr lang="en-US" altLang="zh-CN" sz="975">
                  <a:solidFill>
                    <a:schemeClr val="bg1"/>
                  </a:solidFill>
                  <a:latin typeface="+mn-ea"/>
                </a:rPr>
                <a:t>PPT</a:t>
              </a:r>
              <a:r>
                <a:rPr lang="zh-CN" altLang="en-US" sz="975">
                  <a:solidFill>
                    <a:schemeClr val="bg1"/>
                  </a:solidFill>
                  <a:latin typeface="+mn-ea"/>
                </a:rPr>
                <a:t>，海量素材持续更新，上千款模板选择总有一款适合你</a:t>
              </a:r>
              <a:endParaRPr lang="zh-CN" altLang="en-US" sz="975">
                <a:solidFill>
                  <a:schemeClr val="bg1"/>
                </a:solidFill>
                <a:latin typeface="+mn-ea"/>
              </a:endParaRPr>
            </a:p>
          </p:txBody>
        </p:sp>
      </p:grpSp>
      <p:sp>
        <p:nvSpPr>
          <p:cNvPr id="30" name="文本框 29"/>
          <p:cNvSpPr txBox="1"/>
          <p:nvPr/>
        </p:nvSpPr>
        <p:spPr>
          <a:xfrm>
            <a:off x="4827048" y="2288434"/>
            <a:ext cx="781464" cy="692498"/>
          </a:xfrm>
          <a:prstGeom prst="rect">
            <a:avLst/>
          </a:prstGeom>
          <a:noFill/>
        </p:spPr>
        <p:txBody>
          <a:bodyPr wrap="none" lIns="0" tIns="0" rIns="0" bIns="0" rtlCol="0">
            <a:noAutofit/>
          </a:bodyPr>
          <a:lstStyle/>
          <a:p>
            <a:r>
              <a:rPr lang="en-US" altLang="zh-CN" sz="4500">
                <a:ln>
                  <a:solidFill>
                    <a:schemeClr val="bg1"/>
                  </a:solidFill>
                </a:ln>
                <a:noFill/>
                <a:latin typeface="+mj-ea"/>
                <a:ea typeface="+mj-ea"/>
              </a:rPr>
              <a:t>02</a:t>
            </a:r>
            <a:endParaRPr lang="zh-CN" altLang="en-US" sz="4500">
              <a:ln>
                <a:solidFill>
                  <a:schemeClr val="bg1"/>
                </a:solidFill>
              </a:ln>
              <a:noFill/>
              <a:latin typeface="+mj-ea"/>
              <a:ea typeface="+mj-ea"/>
            </a:endParaRPr>
          </a:p>
        </p:txBody>
      </p:sp>
      <p:sp>
        <p:nvSpPr>
          <p:cNvPr id="2" name="文本框 1"/>
          <p:cNvSpPr txBox="1"/>
          <p:nvPr/>
        </p:nvSpPr>
        <p:spPr>
          <a:xfrm>
            <a:off x="438785" y="387350"/>
            <a:ext cx="8322945" cy="3654425"/>
          </a:xfrm>
          <a:prstGeom prst="rect">
            <a:avLst/>
          </a:prstGeom>
          <a:noFill/>
        </p:spPr>
        <p:txBody>
          <a:bodyPr wrap="square" rtlCol="0">
            <a:noAutofit/>
          </a:bodyPr>
          <a:lstStyle/>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rPr>
              <a:t>A．After all, they are not making you any better.</a:t>
            </a:r>
            <a:endParaRPr lang="en-US" altLang="zh-CN" sz="2000" dirty="0">
              <a:latin typeface="Times New Roman" panose="02020603050405020304" pitchFamily="18" charset="0"/>
              <a:cs typeface="Times New Roman" panose="02020603050405020304" pitchFamily="18" charset="0"/>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rPr>
              <a:t>B．Understand it’s perfectly fine to make mistakes.</a:t>
            </a:r>
            <a:endParaRPr lang="en-US" altLang="zh-CN" sz="2000" dirty="0">
              <a:latin typeface="Times New Roman" panose="02020603050405020304" pitchFamily="18" charset="0"/>
              <a:cs typeface="Times New Roman" panose="02020603050405020304" pitchFamily="18" charset="0"/>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rPr>
              <a:t>C．Here are some tips for overcoming a fear of social interaction.</a:t>
            </a:r>
            <a:endParaRPr lang="en-US" altLang="zh-CN" sz="2000" dirty="0">
              <a:latin typeface="Times New Roman" panose="02020603050405020304" pitchFamily="18" charset="0"/>
              <a:cs typeface="Times New Roman" panose="02020603050405020304" pitchFamily="18" charset="0"/>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rPr>
              <a:t>D．But is avoiding social interaction equal to having a social phobia?</a:t>
            </a:r>
            <a:endParaRPr lang="en-US" altLang="zh-CN" sz="2000" dirty="0">
              <a:latin typeface="Times New Roman" panose="02020603050405020304" pitchFamily="18" charset="0"/>
              <a:cs typeface="Times New Roman" panose="02020603050405020304" pitchFamily="18" charset="0"/>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rPr>
              <a:t>E．However, my attitude began to change when I met a senior journalist.</a:t>
            </a:r>
            <a:endParaRPr lang="en-US" altLang="zh-CN" sz="2000" dirty="0">
              <a:latin typeface="Times New Roman" panose="02020603050405020304" pitchFamily="18" charset="0"/>
              <a:cs typeface="Times New Roman" panose="02020603050405020304" pitchFamily="18" charset="0"/>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rPr>
              <a:t>F．But if you only feel a bit uncomfortable, it might mean you are just shy.</a:t>
            </a:r>
            <a:endParaRPr lang="en-US" altLang="zh-CN" sz="2000" dirty="0">
              <a:latin typeface="Times New Roman" panose="02020603050405020304" pitchFamily="18" charset="0"/>
              <a:cs typeface="Times New Roman" panose="02020603050405020304" pitchFamily="18" charset="0"/>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rPr>
              <a:t>G．Shy people avoid socializing because they take others’ opinions seriously.</a:t>
            </a:r>
            <a:endParaRPr lang="en-US" altLang="zh-CN" sz="2000" dirty="0">
              <a:latin typeface="Times New Roman" panose="02020603050405020304" pitchFamily="18" charset="0"/>
              <a:cs typeface="Times New Roman" panose="02020603050405020304" pitchFamily="18" charset="0"/>
            </a:endParaRPr>
          </a:p>
        </p:txBody>
      </p:sp>
      <p:sp>
        <p:nvSpPr>
          <p:cNvPr id="4" name="圆角矩形 3"/>
          <p:cNvSpPr/>
          <p:nvPr>
            <p:custDataLst>
              <p:tags r:id="rId1"/>
            </p:custDataLst>
          </p:nvPr>
        </p:nvSpPr>
        <p:spPr>
          <a:xfrm>
            <a:off x="438785" y="1637665"/>
            <a:ext cx="7421880" cy="38989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lt1"/>
              </a:solidFill>
              <a:latin typeface="微软雅黑" panose="020B0503020204020204" charset="-122"/>
              <a:ea typeface="微软雅黑" panose="020B0503020204020204" charset="-122"/>
            </a:endParaRPr>
          </a:p>
        </p:txBody>
      </p:sp>
      <p:sp>
        <p:nvSpPr>
          <p:cNvPr id="7" name="矩形 6"/>
          <p:cNvSpPr/>
          <p:nvPr/>
        </p:nvSpPr>
        <p:spPr>
          <a:xfrm>
            <a:off x="375285" y="3566795"/>
            <a:ext cx="8547735" cy="859155"/>
          </a:xfrm>
          <a:prstGeom prst="rect">
            <a:avLst/>
          </a:prstGeom>
        </p:spPr>
        <p:txBody>
          <a:bodyPr wrap="square">
            <a:noAutofit/>
          </a:bodyPr>
          <a:lstStyle/>
          <a:p>
            <a:pPr algn="l"/>
            <a:r>
              <a:rPr lang="zh-CN" altLang="en-US" sz="20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技巧：</a:t>
            </a:r>
            <a:r>
              <a:rPr lang="en-US" altLang="zh-CN" sz="1800" dirty="0">
                <a:latin typeface="Times New Roman" panose="02020603050405020304" pitchFamily="18" charset="0"/>
                <a:cs typeface="Times New Roman" panose="02020603050405020304" pitchFamily="18" charset="0"/>
                <a:sym typeface="+mn-ea"/>
              </a:rPr>
              <a:t>但是，回避社交就等于患有社交恐惧症吗?</a:t>
            </a:r>
            <a:endParaRPr lang="en-US" altLang="zh-CN" sz="1800" dirty="0">
              <a:latin typeface="Times New Roman" panose="02020603050405020304" pitchFamily="18" charset="0"/>
              <a:cs typeface="Times New Roman" panose="02020603050405020304" pitchFamily="18" charset="0"/>
              <a:sym typeface="+mn-ea"/>
            </a:endParaRPr>
          </a:p>
          <a:p>
            <a:pPr algn="l"/>
            <a:r>
              <a:rPr lang="zh-CN" altLang="en-US" sz="20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承接上文，并引出下文</a:t>
            </a:r>
            <a:r>
              <a:rPr lang="en-US" altLang="zh-CN" sz="20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0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原词复现</a:t>
            </a:r>
            <a:r>
              <a:rPr lang="en-US" altLang="zh-CN" sz="20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avoiding social interaction</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social phobia</a:t>
            </a:r>
            <a:endPar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endParaRPr>
          </a:p>
        </p:txBody>
      </p:sp>
      <p:pic>
        <p:nvPicPr>
          <p:cNvPr id="6" name="图片 6" descr="logo横版 png"/>
          <p:cNvPicPr>
            <a:picLocks noChangeAspect="1"/>
          </p:cNvPicPr>
          <p:nvPr/>
        </p:nvPicPr>
        <p:blipFill>
          <a:blip r:embed="rId2"/>
          <a:stretch>
            <a:fillRect/>
          </a:stretch>
        </p:blipFill>
        <p:spPr>
          <a:xfrm>
            <a:off x="8124825" y="206375"/>
            <a:ext cx="608013" cy="642938"/>
          </a:xfrm>
          <a:prstGeom prst="rect">
            <a:avLst/>
          </a:prstGeom>
          <a:noFill/>
          <a:ln w="9525">
            <a:noFill/>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2963" r="12963"/>
          <a:stretch>
            <a:fillRect/>
          </a:stretch>
        </p:blipFill>
        <p:spPr>
          <a:xfrm>
            <a:off x="0" y="0"/>
            <a:ext cx="9144000" cy="51435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0590" t="301" r="10548"/>
          <a:stretch>
            <a:fillRect/>
          </a:stretch>
        </p:blipFill>
        <p:spPr>
          <a:xfrm>
            <a:off x="153670" y="135255"/>
            <a:ext cx="8989695" cy="5008245"/>
          </a:xfrm>
          <a:prstGeom prst="rect">
            <a:avLst/>
          </a:prstGeom>
        </p:spPr>
      </p:pic>
      <p:sp>
        <p:nvSpPr>
          <p:cNvPr id="7" name="矩形 6"/>
          <p:cNvSpPr/>
          <p:nvPr/>
        </p:nvSpPr>
        <p:spPr>
          <a:xfrm>
            <a:off x="240665" y="135255"/>
            <a:ext cx="8416290" cy="781050"/>
          </a:xfrm>
          <a:prstGeom prst="rect">
            <a:avLst/>
          </a:prstGeom>
        </p:spPr>
        <p:txBody>
          <a:bodyPr wrap="square">
            <a:noAutofit/>
          </a:bodyPr>
          <a:lstStyle/>
          <a:p>
            <a:pPr algn="l"/>
            <a:r>
              <a:rPr lang="en-US" altLang="zh-CN" sz="2000" b="1" dirty="0">
                <a:solidFill>
                  <a:srgbClr val="000000"/>
                </a:solidFill>
                <a:latin typeface="Century" panose="02040604050505020304" charset="0"/>
                <a:ea typeface="方正粗黑宋简体" panose="02000000000000000000" charset="-122"/>
                <a:cs typeface="Century" panose="02040604050505020304" charset="0"/>
                <a:sym typeface="+mn-ea"/>
              </a:rPr>
              <a:t>考向5 2024</a:t>
            </a:r>
            <a:r>
              <a:rPr lang="zh-CN" altLang="en-US" sz="2000" b="1" dirty="0">
                <a:solidFill>
                  <a:srgbClr val="000000"/>
                </a:solidFill>
                <a:latin typeface="Century" panose="02040604050505020304" charset="0"/>
                <a:ea typeface="方正粗黑宋简体" panose="02000000000000000000" charset="-122"/>
                <a:cs typeface="Century" panose="02040604050505020304" charset="0"/>
                <a:sym typeface="+mn-ea"/>
              </a:rPr>
              <a:t>广东省一模</a:t>
            </a:r>
            <a:r>
              <a:rPr lang="en-US" altLang="zh-CN" sz="2000" b="1" dirty="0">
                <a:solidFill>
                  <a:srgbClr val="000000"/>
                </a:solidFill>
                <a:latin typeface="Century" panose="02040604050505020304" charset="0"/>
                <a:ea typeface="方正粗黑宋简体" panose="02000000000000000000" charset="-122"/>
                <a:cs typeface="Century" panose="02040604050505020304" charset="0"/>
                <a:sym typeface="+mn-ea"/>
              </a:rPr>
              <a:t> </a:t>
            </a:r>
            <a:r>
              <a:rPr lang="zh-CN" altLang="en-US" sz="2000" b="1" dirty="0">
                <a:solidFill>
                  <a:srgbClr val="000000"/>
                </a:solidFill>
                <a:latin typeface="Century" panose="02040604050505020304" charset="0"/>
                <a:ea typeface="方正粗黑宋简体" panose="02000000000000000000" charset="-122"/>
                <a:cs typeface="Century" panose="02040604050505020304" charset="0"/>
              </a:rPr>
              <a:t>逻辑关系 </a:t>
            </a:r>
            <a:r>
              <a:rPr lang="en-US" altLang="zh-CN" sz="36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 </a:t>
            </a:r>
            <a:endParaRPr lang="en-US" altLang="zh-CN" sz="3600" b="1" dirty="0">
              <a:solidFill>
                <a:srgbClr val="5F7797"/>
              </a:solidFill>
              <a:latin typeface="方正粗黑宋简体" panose="02000000000000000000" charset="-122"/>
              <a:ea typeface="方正粗黑宋简体" panose="02000000000000000000" charset="-122"/>
              <a:cs typeface="方正粗黑宋简体" panose="02000000000000000000" charset="-122"/>
            </a:endParaRPr>
          </a:p>
        </p:txBody>
      </p:sp>
      <p:sp>
        <p:nvSpPr>
          <p:cNvPr id="5" name="内容占位符 2"/>
          <p:cNvSpPr txBox="1"/>
          <p:nvPr/>
        </p:nvSpPr>
        <p:spPr>
          <a:xfrm>
            <a:off x="340995" y="781050"/>
            <a:ext cx="8439150" cy="1482725"/>
          </a:xfrm>
          <a:prstGeom prst="rect">
            <a:avLst/>
          </a:prstGeom>
          <a:noFill/>
          <a:extLst>
            <a:ext uri="{909E8E84-426E-40DD-AFC4-6F175D3DCCD1}">
              <a14:hiddenFill xmlns:a14="http://schemas.microsoft.com/office/drawing/2010/main">
                <a:solidFill>
                  <a:srgbClr val="D7712B">
                    <a:lumMod val="20000"/>
                    <a:lumOff val="80000"/>
                  </a:srgbClr>
                </a:solidFill>
              </a14:hiddenFill>
            </a:ext>
          </a:ex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字魂59号-创粗黑" panose="00000500000000000000" pitchFamily="2" charset="-122"/>
                <a:ea typeface="字魂59号-创粗黑" panose="00000500000000000000" pitchFamily="2"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字魂59号-创粗黑" panose="00000500000000000000" pitchFamily="2" charset="-122"/>
                <a:ea typeface="字魂59号-创粗黑" panose="00000500000000000000" pitchFamily="2"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字魂59号-创粗黑" panose="00000500000000000000" pitchFamily="2" charset="-122"/>
                <a:ea typeface="字魂59号-创粗黑" panose="00000500000000000000" pitchFamily="2"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9pPr>
          </a:lstStyle>
          <a:p>
            <a:pPr marL="0" algn="just">
              <a:lnSpc>
                <a:spcPct val="150000"/>
              </a:lnSpc>
              <a:buClrTx/>
              <a:buSzTx/>
              <a:buNone/>
            </a:pPr>
            <a:r>
              <a:rPr lang="en-US" altLang="zh-CN" sz="2000" b="1" dirty="0">
                <a:latin typeface="Century" panose="02040604050505020304" charset="0"/>
                <a:ea typeface="方正粗黑宋简体" panose="02000000000000000000" charset="-122"/>
                <a:cs typeface="Century" panose="02040604050505020304" charset="0"/>
                <a:sym typeface="+mn-ea"/>
              </a:rPr>
              <a:t>      Getting older means greater maturity and wisdom.</a:t>
            </a:r>
            <a:r>
              <a:rPr lang="en-US" altLang="zh-CN" sz="2000" b="1" u="sng" dirty="0">
                <a:latin typeface="Century" panose="02040604050505020304" charset="0"/>
                <a:ea typeface="方正粗黑宋简体" panose="02000000000000000000" charset="-122"/>
                <a:cs typeface="Century" panose="02040604050505020304" charset="0"/>
                <a:sym typeface="+mn-ea"/>
              </a:rPr>
              <a:t>36      </a:t>
            </a:r>
            <a:r>
              <a:rPr lang="en-US" altLang="zh-CN" sz="2000" b="1" dirty="0">
                <a:latin typeface="Century" panose="02040604050505020304" charset="0"/>
                <a:ea typeface="方正粗黑宋简体" panose="02000000000000000000" charset="-122"/>
                <a:cs typeface="Century" panose="02040604050505020304" charset="0"/>
                <a:sym typeface="+mn-ea"/>
              </a:rPr>
              <a:t>In a society that is aging fast , it has become crucial to find ways to prevent related mental and emotional disorders. Music emerges as a promising tool for promoting well-being of the elderly.</a:t>
            </a:r>
            <a:endPar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矩形: 圆角 12"/>
          <p:cNvSpPr/>
          <p:nvPr/>
        </p:nvSpPr>
        <p:spPr>
          <a:xfrm>
            <a:off x="2272665" y="1864995"/>
            <a:ext cx="3945255" cy="31305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p>
            <a:pPr algn="ctr"/>
            <a:endParaRPr lang="zh-CN" altLang="en-US"/>
          </a:p>
        </p:txBody>
      </p:sp>
      <p:pic>
        <p:nvPicPr>
          <p:cNvPr id="6" name="图片 6" descr="logo横版 png"/>
          <p:cNvPicPr>
            <a:picLocks noChangeAspect="1"/>
          </p:cNvPicPr>
          <p:nvPr/>
        </p:nvPicPr>
        <p:blipFill>
          <a:blip r:embed="rId3"/>
          <a:stretch>
            <a:fillRect/>
          </a:stretch>
        </p:blipFill>
        <p:spPr>
          <a:xfrm>
            <a:off x="8124825" y="206375"/>
            <a:ext cx="608013" cy="642938"/>
          </a:xfrm>
          <a:prstGeom prst="rect">
            <a:avLst/>
          </a:prstGeom>
          <a:noFill/>
          <a:ln w="9525">
            <a:no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p14:dur="500">
        <p:pull/>
      </p:transition>
    </mc:Choice>
    <mc:Fallback>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3" grpId="0" bldLvl="0" animBg="1"/>
      <p:bldP spid="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1"/>
          <p:cNvGrpSpPr/>
          <p:nvPr/>
        </p:nvGrpSpPr>
        <p:grpSpPr>
          <a:xfrm>
            <a:off x="3562472" y="3100708"/>
            <a:ext cx="2060178" cy="1183165"/>
            <a:chOff x="905737" y="4134277"/>
            <a:chExt cx="2746904" cy="1577553"/>
          </a:xfrm>
        </p:grpSpPr>
        <p:sp>
          <p:nvSpPr>
            <p:cNvPr id="23" name="文本框 22"/>
            <p:cNvSpPr txBox="1"/>
            <p:nvPr/>
          </p:nvSpPr>
          <p:spPr>
            <a:xfrm>
              <a:off x="905737" y="4134277"/>
              <a:ext cx="1889307" cy="461665"/>
            </a:xfrm>
            <a:prstGeom prst="rect">
              <a:avLst/>
            </a:prstGeom>
            <a:noFill/>
          </p:spPr>
          <p:txBody>
            <a:bodyPr wrap="none" lIns="0" tIns="0" rIns="0" bIns="0" rtlCol="0">
              <a:noAutofit/>
            </a:bodyPr>
            <a:lstStyle/>
            <a:p>
              <a:r>
                <a:rPr lang="zh-CN" altLang="en-US" sz="1800">
                  <a:solidFill>
                    <a:schemeClr val="bg1"/>
                  </a:solidFill>
                  <a:latin typeface="+mj-ea"/>
                  <a:ea typeface="+mj-ea"/>
                  <a:cs typeface="OPPOSans B" panose="00020600040101010101" pitchFamily="18" charset="-122"/>
                </a:rPr>
                <a:t>稿定</a:t>
              </a:r>
              <a:r>
                <a:rPr lang="en-US" altLang="zh-CN" sz="1800">
                  <a:solidFill>
                    <a:schemeClr val="bg1"/>
                  </a:solidFill>
                  <a:latin typeface="+mj-ea"/>
                  <a:ea typeface="+mj-ea"/>
                  <a:cs typeface="OPPOSans B" panose="00020600040101010101" pitchFamily="18" charset="-122"/>
                </a:rPr>
                <a:t>PPT</a:t>
              </a:r>
              <a:endParaRPr lang="zh-CN" altLang="en-US" sz="1800">
                <a:solidFill>
                  <a:schemeClr val="bg1"/>
                </a:solidFill>
                <a:latin typeface="+mj-ea"/>
                <a:ea typeface="+mj-ea"/>
                <a:cs typeface="OPPOSans B" panose="00020600040101010101" pitchFamily="18" charset="-122"/>
              </a:endParaRPr>
            </a:p>
          </p:txBody>
        </p:sp>
        <p:sp>
          <p:nvSpPr>
            <p:cNvPr id="24" name="矩形 23"/>
            <p:cNvSpPr/>
            <p:nvPr/>
          </p:nvSpPr>
          <p:spPr>
            <a:xfrm>
              <a:off x="905737" y="4543406"/>
              <a:ext cx="2746904" cy="1168424"/>
            </a:xfrm>
            <a:prstGeom prst="rect">
              <a:avLst/>
            </a:prstGeom>
          </p:spPr>
          <p:txBody>
            <a:bodyPr wrap="square" lIns="0" tIns="0" rIns="0" bIns="0">
              <a:noAutofit/>
            </a:bodyPr>
            <a:lstStyle/>
            <a:p>
              <a:pPr>
                <a:lnSpc>
                  <a:spcPct val="120000"/>
                </a:lnSpc>
              </a:pPr>
              <a:r>
                <a:rPr lang="zh-CN" altLang="en-US" sz="975">
                  <a:solidFill>
                    <a:schemeClr val="bg1"/>
                  </a:solidFill>
                  <a:latin typeface="+mn-ea"/>
                </a:rPr>
                <a:t>稿定</a:t>
              </a:r>
              <a:r>
                <a:rPr lang="en-US" altLang="zh-CN" sz="975">
                  <a:solidFill>
                    <a:schemeClr val="bg1"/>
                  </a:solidFill>
                  <a:latin typeface="+mn-ea"/>
                </a:rPr>
                <a:t>PPT</a:t>
              </a:r>
              <a:r>
                <a:rPr lang="zh-CN" altLang="en-US" sz="975">
                  <a:solidFill>
                    <a:schemeClr val="bg1"/>
                  </a:solidFill>
                  <a:latin typeface="+mn-ea"/>
                </a:rPr>
                <a:t>，海量素材持续更新，上千款模板选择总有一款适合你</a:t>
              </a:r>
              <a:endParaRPr lang="zh-CN" altLang="en-US" sz="975">
                <a:solidFill>
                  <a:schemeClr val="bg1"/>
                </a:solidFill>
                <a:latin typeface="+mn-ea"/>
              </a:endParaRPr>
            </a:p>
          </p:txBody>
        </p:sp>
      </p:grpSp>
      <p:sp>
        <p:nvSpPr>
          <p:cNvPr id="30" name="文本框 29"/>
          <p:cNvSpPr txBox="1"/>
          <p:nvPr/>
        </p:nvSpPr>
        <p:spPr>
          <a:xfrm>
            <a:off x="4827048" y="2288434"/>
            <a:ext cx="781464" cy="692498"/>
          </a:xfrm>
          <a:prstGeom prst="rect">
            <a:avLst/>
          </a:prstGeom>
          <a:noFill/>
        </p:spPr>
        <p:txBody>
          <a:bodyPr wrap="none" lIns="0" tIns="0" rIns="0" bIns="0" rtlCol="0">
            <a:noAutofit/>
          </a:bodyPr>
          <a:lstStyle/>
          <a:p>
            <a:r>
              <a:rPr lang="en-US" altLang="zh-CN" sz="4500">
                <a:ln>
                  <a:solidFill>
                    <a:schemeClr val="bg1"/>
                  </a:solidFill>
                </a:ln>
                <a:noFill/>
                <a:latin typeface="+mj-ea"/>
                <a:ea typeface="+mj-ea"/>
              </a:rPr>
              <a:t>02</a:t>
            </a:r>
            <a:endParaRPr lang="zh-CN" altLang="en-US" sz="4500">
              <a:ln>
                <a:solidFill>
                  <a:schemeClr val="bg1"/>
                </a:solidFill>
              </a:ln>
              <a:noFill/>
              <a:latin typeface="+mj-ea"/>
              <a:ea typeface="+mj-ea"/>
            </a:endParaRPr>
          </a:p>
        </p:txBody>
      </p:sp>
      <p:sp>
        <p:nvSpPr>
          <p:cNvPr id="2" name="文本框 1"/>
          <p:cNvSpPr txBox="1"/>
          <p:nvPr/>
        </p:nvSpPr>
        <p:spPr>
          <a:xfrm>
            <a:off x="438785" y="387350"/>
            <a:ext cx="8322945" cy="3654425"/>
          </a:xfrm>
          <a:prstGeom prst="rect">
            <a:avLst/>
          </a:prstGeom>
          <a:noFill/>
        </p:spPr>
        <p:txBody>
          <a:bodyPr wrap="square" rtlCol="0">
            <a:noAutofit/>
          </a:bodyPr>
          <a:lstStyle/>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rPr>
              <a:t>A. Music can also open forgotten doors to our memories.</a:t>
            </a:r>
            <a:endParaRPr lang="en-US" altLang="zh-CN" sz="2000" dirty="0">
              <a:latin typeface="Times New Roman" panose="02020603050405020304" pitchFamily="18" charset="0"/>
              <a:cs typeface="Times New Roman" panose="02020603050405020304" pitchFamily="18" charset="0"/>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rPr>
              <a:t>B. Recalling happy memories can lift our mood on a bad day.</a:t>
            </a:r>
            <a:endParaRPr lang="en-US" altLang="zh-CN" sz="2000" dirty="0">
              <a:latin typeface="Times New Roman" panose="02020603050405020304" pitchFamily="18" charset="0"/>
              <a:cs typeface="Times New Roman" panose="02020603050405020304" pitchFamily="18" charset="0"/>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rPr>
              <a:t>C. Even passive music listening can help elderly adults think better. </a:t>
            </a:r>
            <a:endParaRPr lang="en-US" altLang="zh-CN" sz="2000" dirty="0">
              <a:latin typeface="Times New Roman" panose="02020603050405020304" pitchFamily="18" charset="0"/>
              <a:cs typeface="Times New Roman" panose="02020603050405020304" pitchFamily="18" charset="0"/>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rPr>
              <a:t>D. This helps people feel better when they are depressed or anxious. </a:t>
            </a:r>
            <a:endParaRPr lang="en-US" altLang="zh-CN" sz="2000" dirty="0">
              <a:latin typeface="Times New Roman" panose="02020603050405020304" pitchFamily="18" charset="0"/>
              <a:cs typeface="Times New Roman" panose="02020603050405020304" pitchFamily="18" charset="0"/>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rPr>
              <a:t>E. However, it often involves a series of physical and mental challenges. </a:t>
            </a:r>
            <a:endParaRPr lang="en-US" altLang="zh-CN" sz="2000" dirty="0">
              <a:latin typeface="Times New Roman" panose="02020603050405020304" pitchFamily="18" charset="0"/>
              <a:cs typeface="Times New Roman" panose="02020603050405020304" pitchFamily="18" charset="0"/>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rPr>
              <a:t>F. The ability to form new memories is essential for processing information.</a:t>
            </a:r>
            <a:endParaRPr lang="en-US" altLang="zh-CN" sz="2000" dirty="0">
              <a:latin typeface="Times New Roman" panose="02020603050405020304" pitchFamily="18" charset="0"/>
              <a:cs typeface="Times New Roman" panose="02020603050405020304" pitchFamily="18" charset="0"/>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rPr>
              <a:t>G. Thus, this accessible intervention should become a major policy priority for</a:t>
            </a:r>
            <a:endParaRPr lang="en-US" altLang="zh-CN" sz="2000" dirty="0">
              <a:latin typeface="Times New Roman" panose="02020603050405020304" pitchFamily="18" charset="0"/>
              <a:cs typeface="Times New Roman" panose="02020603050405020304" pitchFamily="18" charset="0"/>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rPr>
              <a:t>healthy aging.</a:t>
            </a:r>
            <a:endParaRPr lang="en-US" altLang="zh-CN" sz="2000" dirty="0">
              <a:latin typeface="Times New Roman" panose="02020603050405020304" pitchFamily="18" charset="0"/>
              <a:cs typeface="Times New Roman" panose="02020603050405020304" pitchFamily="18" charset="0"/>
            </a:endParaRPr>
          </a:p>
          <a:p>
            <a:pPr>
              <a:lnSpc>
                <a:spcPct val="130000"/>
              </a:lnSpc>
              <a:spcBef>
                <a:spcPct val="0"/>
              </a:spcBef>
              <a:spcAft>
                <a:spcPct val="0"/>
              </a:spcAft>
            </a:pPr>
            <a:endParaRPr lang="en-US" altLang="zh-CN" sz="2000" dirty="0">
              <a:latin typeface="Times New Roman" panose="02020603050405020304" pitchFamily="18" charset="0"/>
              <a:cs typeface="Times New Roman" panose="02020603050405020304" pitchFamily="18" charset="0"/>
            </a:endParaRPr>
          </a:p>
        </p:txBody>
      </p:sp>
      <p:sp>
        <p:nvSpPr>
          <p:cNvPr id="4" name="圆角矩形 3"/>
          <p:cNvSpPr/>
          <p:nvPr>
            <p:custDataLst>
              <p:tags r:id="rId1"/>
            </p:custDataLst>
          </p:nvPr>
        </p:nvSpPr>
        <p:spPr>
          <a:xfrm>
            <a:off x="514350" y="2094230"/>
            <a:ext cx="7421880" cy="38989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lt1"/>
              </a:solidFill>
              <a:latin typeface="微软雅黑" panose="020B0503020204020204" charset="-122"/>
              <a:ea typeface="微软雅黑" panose="020B0503020204020204" charset="-122"/>
            </a:endParaRPr>
          </a:p>
        </p:txBody>
      </p:sp>
      <p:sp>
        <p:nvSpPr>
          <p:cNvPr id="7" name="矩形 6"/>
          <p:cNvSpPr/>
          <p:nvPr/>
        </p:nvSpPr>
        <p:spPr>
          <a:xfrm>
            <a:off x="438785" y="3860165"/>
            <a:ext cx="8547735" cy="859155"/>
          </a:xfrm>
          <a:prstGeom prst="rect">
            <a:avLst/>
          </a:prstGeom>
        </p:spPr>
        <p:txBody>
          <a:bodyPr wrap="square">
            <a:noAutofit/>
          </a:bodyPr>
          <a:lstStyle/>
          <a:p>
            <a:pPr algn="l"/>
            <a:r>
              <a:rPr lang="zh-CN" altLang="en-US" sz="20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技巧：逻辑关系转折</a:t>
            </a:r>
            <a:r>
              <a:rPr lang="en-US" altLang="zh-CN" sz="20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0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近义词复现</a:t>
            </a:r>
            <a:r>
              <a:rPr lang="en-US" altLang="zh-CN" sz="20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physical and mental challenges-- mental and emotional disorders</a:t>
            </a:r>
            <a:endPar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endParaRPr>
          </a:p>
        </p:txBody>
      </p:sp>
      <p:pic>
        <p:nvPicPr>
          <p:cNvPr id="6" name="图片 6" descr="logo横版 png"/>
          <p:cNvPicPr>
            <a:picLocks noChangeAspect="1"/>
          </p:cNvPicPr>
          <p:nvPr/>
        </p:nvPicPr>
        <p:blipFill>
          <a:blip r:embed="rId2"/>
          <a:stretch>
            <a:fillRect/>
          </a:stretch>
        </p:blipFill>
        <p:spPr>
          <a:xfrm>
            <a:off x="8124825" y="206375"/>
            <a:ext cx="608013" cy="642938"/>
          </a:xfrm>
          <a:prstGeom prst="rect">
            <a:avLst/>
          </a:prstGeom>
          <a:noFill/>
          <a:ln w="9525">
            <a:noFill/>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7" grpId="0"/>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矩形 14"/>
          <p:cNvSpPr/>
          <p:nvPr/>
        </p:nvSpPr>
        <p:spPr>
          <a:xfrm>
            <a:off x="-29845" y="-24765"/>
            <a:ext cx="9204325" cy="5158740"/>
          </a:xfrm>
          <a:prstGeom prst="rect">
            <a:avLst/>
          </a:prstGeom>
          <a:gradFill>
            <a:gsLst>
              <a:gs pos="50000">
                <a:srgbClr val="F6EDE1"/>
              </a:gs>
              <a:gs pos="0">
                <a:srgbClr val="F9F3EB"/>
              </a:gs>
              <a:gs pos="100000">
                <a:srgbClr val="F3E6D7"/>
              </a:gs>
            </a:gsLst>
            <a:lin scaled="1"/>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 name="矩形 3"/>
          <p:cNvSpPr/>
          <p:nvPr/>
        </p:nvSpPr>
        <p:spPr>
          <a:xfrm>
            <a:off x="135255" y="495935"/>
            <a:ext cx="9009380" cy="4497705"/>
          </a:xfrm>
          <a:prstGeom prst="rect">
            <a:avLst/>
          </a:prstGeom>
          <a:solidFill>
            <a:schemeClr val="bg1"/>
          </a:solidFill>
          <a:ln w="28575" cap="flat" cmpd="sng" algn="ctr">
            <a:solidFill>
              <a:schemeClr val="accent2"/>
            </a:solidFill>
            <a:prstDash val="sysDot"/>
            <a:round/>
            <a:headEnd type="none" w="med" len="med"/>
            <a:tailEnd type="none" w="med" len="med"/>
          </a:ln>
        </p:spPr>
        <p:txBody>
          <a:bodyPr vert="horz" wrap="square" lIns="91440" tIns="45720" rIns="91440" bIns="45720" numCol="1"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3" name="Text Box 11"/>
          <p:cNvSpPr txBox="1">
            <a:spLocks noChangeArrowheads="1"/>
          </p:cNvSpPr>
          <p:nvPr/>
        </p:nvSpPr>
        <p:spPr bwMode="auto">
          <a:xfrm>
            <a:off x="-657225" y="0"/>
            <a:ext cx="5499100" cy="1211580"/>
          </a:xfrm>
          <a:prstGeom prst="rect">
            <a:avLst/>
          </a:prstGeom>
          <a:noFill/>
          <a:ln w="9525">
            <a:noFill/>
            <a:miter lim="800000"/>
          </a:ln>
          <a:effectLst/>
        </p:spPr>
        <p:txBody>
          <a:bodyPr wrap="square">
            <a:spAutoFit/>
          </a:bodyPr>
          <a:lstStyle/>
          <a:p>
            <a:pPr lvl="0" algn="ctr" defTabSz="914400">
              <a:lnSpc>
                <a:spcPct val="100000"/>
              </a:lnSpc>
              <a:spcBef>
                <a:spcPts val="0"/>
              </a:spcBef>
              <a:buClrTx/>
              <a:buSzTx/>
              <a:buFont typeface="Arial" panose="020B0604020202020204" pitchFamily="34" charset="0"/>
              <a:buNone/>
              <a:defRPr/>
            </a:pPr>
            <a:r>
              <a:rPr lang="zh-CN" altLang="en-US" sz="28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连接词</a:t>
            </a:r>
            <a:r>
              <a:rPr lang="en-US" altLang="zh-CN" sz="28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  </a:t>
            </a:r>
            <a:r>
              <a:rPr lang="en-US" sz="28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Conjunction</a:t>
            </a:r>
            <a:endParaRPr lang="zh-CN" altLang="en-US" sz="28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endParaRPr>
          </a:p>
          <a:p>
            <a:pPr lvl="0" algn="ctr" defTabSz="914400">
              <a:lnSpc>
                <a:spcPct val="110000"/>
              </a:lnSpc>
              <a:spcBef>
                <a:spcPct val="50000"/>
              </a:spcBef>
              <a:buClrTx/>
              <a:buSzTx/>
              <a:buFont typeface="Arial" panose="020B0604020202020204" pitchFamily="34" charset="0"/>
              <a:defRPr/>
            </a:pPr>
            <a:endParaRPr lang="zh-CN" altLang="en-US" sz="28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endParaRPr>
          </a:p>
        </p:txBody>
      </p:sp>
      <p:sp>
        <p:nvSpPr>
          <p:cNvPr id="21" name="文本框 20"/>
          <p:cNvSpPr txBox="1"/>
          <p:nvPr/>
        </p:nvSpPr>
        <p:spPr>
          <a:xfrm>
            <a:off x="135890" y="485775"/>
            <a:ext cx="9008110" cy="4507865"/>
          </a:xfrm>
          <a:prstGeom prst="rect">
            <a:avLst/>
          </a:prstGeom>
          <a:solidFill>
            <a:schemeClr val="bg1"/>
          </a:solidFill>
        </p:spPr>
        <p:txBody>
          <a:bodyPr wrap="square" rtlCol="0">
            <a:spAutoFit/>
          </a:bodyPr>
          <a:lstStyle/>
          <a:p>
            <a:pPr algn="l">
              <a:buClrTx/>
              <a:buSzTx/>
              <a:buNone/>
            </a:pPr>
            <a:endParaRPr lang="zh-CN" altLang="en-US" sz="700" b="1" noProof="0">
              <a:solidFill>
                <a:srgbClr val="FF5046"/>
              </a:solidFill>
              <a:effectLst/>
              <a:latin typeface="方正粗黑宋简体" panose="02000000000000000000" charset="-122"/>
              <a:ea typeface="方正粗黑宋简体" panose="02000000000000000000" charset="-122"/>
              <a:cs typeface="方正粗黑宋简体" panose="02000000000000000000" charset="-122"/>
              <a:sym typeface="+mn-ea"/>
            </a:endParaRPr>
          </a:p>
          <a:p>
            <a:pPr fontAlgn="auto" latinLnBrk="0">
              <a:lnSpc>
                <a:spcPct val="100000"/>
              </a:lnSpc>
            </a:pP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表示</a:t>
            </a:r>
            <a:r>
              <a:rPr lang="zh-CN" altLang="en-US" sz="2000">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rPr>
              <a:t>转折关系</a:t>
            </a: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的关联词</a:t>
            </a:r>
            <a:endPar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endParaRPr>
          </a:p>
          <a:p>
            <a:pPr fontAlgn="auto" latinLnBrk="0">
              <a:lnSpc>
                <a:spcPct val="100000"/>
              </a:lnSpc>
            </a:pP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000">
                <a:solidFill>
                  <a:srgbClr val="00B050"/>
                </a:solidFill>
                <a:latin typeface="方正粗黑宋简体" panose="02000000000000000000" charset="-122"/>
                <a:ea typeface="方正粗黑宋简体" panose="02000000000000000000" charset="-122"/>
                <a:cs typeface="方正粗黑宋简体" panose="02000000000000000000" charset="-122"/>
                <a:sym typeface="+mn-ea"/>
              </a:rPr>
              <a:t>如 however, but, although, though, while, instead等</a:t>
            </a:r>
            <a:endParaRPr lang="zh-CN" altLang="en-US" sz="2000">
              <a:solidFill>
                <a:srgbClr val="00B050"/>
              </a:solidFill>
              <a:latin typeface="方正粗黑宋简体" panose="02000000000000000000" charset="-122"/>
              <a:ea typeface="方正粗黑宋简体" panose="02000000000000000000" charset="-122"/>
              <a:cs typeface="方正粗黑宋简体" panose="02000000000000000000" charset="-122"/>
            </a:endParaRPr>
          </a:p>
          <a:p>
            <a:pPr algn="l" fontAlgn="auto">
              <a:lnSpc>
                <a:spcPct val="100000"/>
              </a:lnSpc>
              <a:buClrTx/>
              <a:buSzTx/>
              <a:buNone/>
            </a:pP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表示</a:t>
            </a:r>
            <a:r>
              <a:rPr lang="zh-CN" altLang="en-US" sz="2000">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rPr>
              <a:t>因果关系</a:t>
            </a: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的关联词</a:t>
            </a:r>
            <a:endPar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endParaRPr>
          </a:p>
          <a:p>
            <a:pPr algn="l" fontAlgn="auto">
              <a:lnSpc>
                <a:spcPct val="100000"/>
              </a:lnSpc>
              <a:buClrTx/>
              <a:buSzTx/>
              <a:buNone/>
            </a:pP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000">
                <a:solidFill>
                  <a:srgbClr val="00B050"/>
                </a:solidFill>
                <a:latin typeface="方正粗黑宋简体" panose="02000000000000000000" charset="-122"/>
                <a:ea typeface="方正粗黑宋简体" panose="02000000000000000000" charset="-122"/>
                <a:cs typeface="方正粗黑宋简体" panose="02000000000000000000" charset="-122"/>
                <a:sym typeface="+mn-ea"/>
              </a:rPr>
              <a:t>如 </a:t>
            </a:r>
            <a:r>
              <a:rPr lang="en-US" altLang="zh-CN" sz="2000">
                <a:solidFill>
                  <a:srgbClr val="00B050"/>
                </a:solidFill>
                <a:latin typeface="方正粗黑宋简体" panose="02000000000000000000" charset="-122"/>
                <a:ea typeface="方正粗黑宋简体" panose="02000000000000000000" charset="-122"/>
                <a:cs typeface="方正粗黑宋简体" panose="02000000000000000000" charset="-122"/>
                <a:sym typeface="+mn-ea"/>
              </a:rPr>
              <a:t>because, </a:t>
            </a:r>
            <a:r>
              <a:rPr lang="zh-CN" altLang="en-US" sz="2000">
                <a:solidFill>
                  <a:srgbClr val="00B050"/>
                </a:solidFill>
                <a:latin typeface="方正粗黑宋简体" panose="02000000000000000000" charset="-122"/>
                <a:ea typeface="方正粗黑宋简体" panose="02000000000000000000" charset="-122"/>
                <a:cs typeface="方正粗黑宋简体" panose="02000000000000000000" charset="-122"/>
                <a:sym typeface="+mn-ea"/>
              </a:rPr>
              <a:t>so, therefore, hence, consequently, thus 等</a:t>
            </a:r>
            <a:endParaRPr lang="zh-CN" altLang="en-US" sz="2000">
              <a:solidFill>
                <a:srgbClr val="00B050"/>
              </a:solidFill>
              <a:latin typeface="方正粗黑宋简体" panose="02000000000000000000" charset="-122"/>
              <a:ea typeface="方正粗黑宋简体" panose="02000000000000000000" charset="-122"/>
              <a:cs typeface="方正粗黑宋简体" panose="02000000000000000000" charset="-122"/>
            </a:endParaRPr>
          </a:p>
          <a:p>
            <a:pPr algn="l" fontAlgn="auto">
              <a:lnSpc>
                <a:spcPct val="100000"/>
              </a:lnSpc>
              <a:buClrTx/>
              <a:buSzTx/>
              <a:buNone/>
            </a:pP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表示</a:t>
            </a:r>
            <a:r>
              <a:rPr lang="zh-CN" altLang="en-US" sz="2000">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rPr>
              <a:t>解释关系</a:t>
            </a: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的关联词</a:t>
            </a:r>
            <a:endPar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endParaRPr>
          </a:p>
          <a:p>
            <a:pPr algn="l" fontAlgn="auto">
              <a:lnSpc>
                <a:spcPct val="100000"/>
              </a:lnSpc>
              <a:buClrTx/>
              <a:buSzTx/>
              <a:buNone/>
            </a:pP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000">
                <a:solidFill>
                  <a:srgbClr val="00B050"/>
                </a:solidFill>
                <a:latin typeface="方正粗黑宋简体" panose="02000000000000000000" charset="-122"/>
                <a:ea typeface="方正粗黑宋简体" panose="02000000000000000000" charset="-122"/>
                <a:cs typeface="方正粗黑宋简体" panose="02000000000000000000" charset="-122"/>
                <a:sym typeface="+mn-ea"/>
              </a:rPr>
              <a:t> 如 in other words，in fact,  for example</a:t>
            </a:r>
            <a:r>
              <a:rPr lang="en-US" altLang="zh-CN" sz="2000">
                <a:solidFill>
                  <a:srgbClr val="00B050"/>
                </a:solidFill>
                <a:latin typeface="方正粗黑宋简体" panose="02000000000000000000" charset="-122"/>
                <a:ea typeface="方正粗黑宋简体" panose="02000000000000000000" charset="-122"/>
                <a:cs typeface="方正粗黑宋简体" panose="02000000000000000000" charset="-122"/>
                <a:sym typeface="+mn-ea"/>
              </a:rPr>
              <a:t>/instance</a:t>
            </a:r>
            <a:r>
              <a:rPr lang="zh-CN" altLang="en-US" sz="2000">
                <a:solidFill>
                  <a:srgbClr val="00B050"/>
                </a:solidFill>
                <a:latin typeface="方正粗黑宋简体" panose="02000000000000000000" charset="-122"/>
                <a:ea typeface="方正粗黑宋简体" panose="02000000000000000000" charset="-122"/>
                <a:cs typeface="方正粗黑宋简体" panose="02000000000000000000" charset="-122"/>
                <a:sym typeface="+mn-ea"/>
              </a:rPr>
              <a:t>, actually等</a:t>
            </a:r>
            <a:endParaRPr lang="zh-CN" altLang="en-US" sz="2000">
              <a:solidFill>
                <a:srgbClr val="00B050"/>
              </a:solidFill>
              <a:latin typeface="方正粗黑宋简体" panose="02000000000000000000" charset="-122"/>
              <a:ea typeface="方正粗黑宋简体" panose="02000000000000000000" charset="-122"/>
              <a:cs typeface="方正粗黑宋简体" panose="02000000000000000000" charset="-122"/>
            </a:endParaRPr>
          </a:p>
          <a:p>
            <a:pPr algn="l" fontAlgn="auto">
              <a:lnSpc>
                <a:spcPct val="100000"/>
              </a:lnSpc>
              <a:buClrTx/>
              <a:buSzTx/>
              <a:buNone/>
            </a:pP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表示</a:t>
            </a:r>
            <a:r>
              <a:rPr lang="zh-CN" altLang="en-US" sz="2000">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rPr>
              <a:t>并列</a:t>
            </a: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或</a:t>
            </a:r>
            <a:r>
              <a:rPr lang="zh-CN" altLang="en-US" sz="2000">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rPr>
              <a:t>递进关系</a:t>
            </a: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的关联词</a:t>
            </a:r>
            <a:endPar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endParaRPr>
          </a:p>
          <a:p>
            <a:pPr algn="l" fontAlgn="auto">
              <a:lnSpc>
                <a:spcPct val="100000"/>
              </a:lnSpc>
              <a:buClrTx/>
              <a:buSzTx/>
              <a:buNone/>
            </a:pP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000">
                <a:solidFill>
                  <a:srgbClr val="00B050"/>
                </a:solidFill>
                <a:latin typeface="方正粗黑宋简体" panose="02000000000000000000" charset="-122"/>
                <a:ea typeface="方正粗黑宋简体" panose="02000000000000000000" charset="-122"/>
                <a:cs typeface="方正粗黑宋简体" panose="02000000000000000000" charset="-122"/>
                <a:sym typeface="+mn-ea"/>
              </a:rPr>
              <a:t>如 also, besides, what is more, in addition等</a:t>
            </a:r>
            <a:endParaRPr lang="zh-CN" altLang="en-US" sz="2000">
              <a:solidFill>
                <a:srgbClr val="00B050"/>
              </a:solidFill>
              <a:latin typeface="方正粗黑宋简体" panose="02000000000000000000" charset="-122"/>
              <a:ea typeface="方正粗黑宋简体" panose="02000000000000000000" charset="-122"/>
              <a:cs typeface="方正粗黑宋简体" panose="02000000000000000000" charset="-122"/>
            </a:endParaRPr>
          </a:p>
          <a:p>
            <a:pPr algn="l" fontAlgn="auto">
              <a:lnSpc>
                <a:spcPct val="100000"/>
              </a:lnSpc>
              <a:buClrTx/>
              <a:buSzTx/>
              <a:buNone/>
            </a:pP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表示</a:t>
            </a:r>
            <a:r>
              <a:rPr lang="zh-CN" altLang="en-US" sz="2000">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rPr>
              <a:t>比较关系</a:t>
            </a: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的关联词</a:t>
            </a:r>
            <a:endPar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endParaRPr>
          </a:p>
          <a:p>
            <a:pPr algn="l" fontAlgn="auto">
              <a:lnSpc>
                <a:spcPct val="100000"/>
              </a:lnSpc>
              <a:buClrTx/>
              <a:buSzTx/>
              <a:buNone/>
            </a:pP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000">
                <a:solidFill>
                  <a:srgbClr val="00B050"/>
                </a:solidFill>
                <a:latin typeface="方正粗黑宋简体" panose="02000000000000000000" charset="-122"/>
                <a:ea typeface="方正粗黑宋简体" panose="02000000000000000000" charset="-122"/>
                <a:cs typeface="方正粗黑宋简体" panose="02000000000000000000" charset="-122"/>
                <a:sym typeface="+mn-ea"/>
              </a:rPr>
              <a:t>如 similarly, like, likewise, in the same way, equally 等</a:t>
            </a:r>
            <a:endParaRPr lang="zh-CN" altLang="en-US" sz="2000">
              <a:solidFill>
                <a:srgbClr val="00B050"/>
              </a:solidFill>
              <a:latin typeface="方正粗黑宋简体" panose="02000000000000000000" charset="-122"/>
              <a:ea typeface="方正粗黑宋简体" panose="02000000000000000000" charset="-122"/>
              <a:cs typeface="方正粗黑宋简体" panose="02000000000000000000" charset="-122"/>
              <a:sym typeface="+mn-ea"/>
            </a:endParaRPr>
          </a:p>
          <a:p>
            <a:pPr algn="l" fontAlgn="auto">
              <a:lnSpc>
                <a:spcPct val="100000"/>
              </a:lnSpc>
              <a:buClrTx/>
              <a:buSzTx/>
              <a:buNone/>
            </a:pP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表示</a:t>
            </a:r>
            <a:r>
              <a:rPr lang="zh-CN" altLang="en-US" sz="2000">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rPr>
              <a:t>对照关系</a:t>
            </a: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的关联词</a:t>
            </a:r>
            <a:endPar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endParaRPr>
          </a:p>
          <a:p>
            <a:pPr algn="l" fontAlgn="auto">
              <a:lnSpc>
                <a:spcPct val="100000"/>
              </a:lnSpc>
              <a:buClrTx/>
              <a:buSzTx/>
              <a:buNone/>
            </a:pPr>
            <a:r>
              <a:rPr lang="en-US" altLang="zh-CN"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000">
                <a:solidFill>
                  <a:srgbClr val="00B050"/>
                </a:solidFill>
                <a:latin typeface="方正粗黑宋简体" panose="02000000000000000000" charset="-122"/>
                <a:ea typeface="方正粗黑宋简体" panose="02000000000000000000" charset="-122"/>
                <a:cs typeface="方正粗黑宋简体" panose="02000000000000000000" charset="-122"/>
                <a:sym typeface="+mn-ea"/>
              </a:rPr>
              <a:t>如</a:t>
            </a:r>
            <a:r>
              <a:rPr lang="en-US" altLang="zh-CN" sz="2000">
                <a:solidFill>
                  <a:srgbClr val="00B050"/>
                </a:solidFill>
                <a:latin typeface="方正粗黑宋简体" panose="02000000000000000000" charset="-122"/>
                <a:ea typeface="方正粗黑宋简体" panose="02000000000000000000" charset="-122"/>
                <a:cs typeface="方正粗黑宋简体" panose="02000000000000000000" charset="-122"/>
                <a:sym typeface="+mn-ea"/>
              </a:rPr>
              <a:t>on the contrary, by contrast, on the other hand</a:t>
            </a:r>
            <a:r>
              <a:rPr lang="zh-CN" altLang="en-US" sz="2000">
                <a:solidFill>
                  <a:srgbClr val="00B050"/>
                </a:solidFill>
                <a:latin typeface="方正粗黑宋简体" panose="02000000000000000000" charset="-122"/>
                <a:ea typeface="方正粗黑宋简体" panose="02000000000000000000" charset="-122"/>
                <a:cs typeface="方正粗黑宋简体" panose="02000000000000000000" charset="-122"/>
                <a:sym typeface="+mn-ea"/>
              </a:rPr>
              <a:t>等</a:t>
            </a:r>
            <a:endPar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endParaRPr>
          </a:p>
          <a:p>
            <a:pPr algn="l" fontAlgn="auto">
              <a:lnSpc>
                <a:spcPct val="100000"/>
              </a:lnSpc>
              <a:buClrTx/>
              <a:buSzTx/>
              <a:buNone/>
            </a:pP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表示</a:t>
            </a:r>
            <a:r>
              <a:rPr lang="zh-CN" altLang="en-US" sz="2000">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rPr>
              <a:t>总结关系</a:t>
            </a: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的关联词</a:t>
            </a:r>
            <a:endPar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endParaRPr>
          </a:p>
          <a:p>
            <a:pPr algn="l" fontAlgn="auto">
              <a:lnSpc>
                <a:spcPct val="100000"/>
              </a:lnSpc>
              <a:buClrTx/>
              <a:buSzTx/>
              <a:buNone/>
            </a:pPr>
            <a:r>
              <a:rPr lang="en-US" altLang="zh-CN"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000">
                <a:solidFill>
                  <a:srgbClr val="00B050"/>
                </a:solidFill>
                <a:latin typeface="方正粗黑宋简体" panose="02000000000000000000" charset="-122"/>
                <a:ea typeface="方正粗黑宋简体" panose="02000000000000000000" charset="-122"/>
                <a:cs typeface="方正粗黑宋简体" panose="02000000000000000000" charset="-122"/>
                <a:sym typeface="+mn-ea"/>
              </a:rPr>
              <a:t>如</a:t>
            </a:r>
            <a:r>
              <a:rPr lang="en-US" altLang="zh-CN" sz="2000">
                <a:solidFill>
                  <a:srgbClr val="00B050"/>
                </a:solidFill>
                <a:latin typeface="方正粗黑宋简体" panose="02000000000000000000" charset="-122"/>
                <a:ea typeface="方正粗黑宋简体" panose="02000000000000000000" charset="-122"/>
                <a:cs typeface="方正粗黑宋简体" panose="02000000000000000000" charset="-122"/>
                <a:sym typeface="+mn-ea"/>
              </a:rPr>
              <a:t>all in all, altogether, overall, in short, to sum up</a:t>
            </a:r>
            <a:r>
              <a:rPr lang="zh-CN" altLang="en-US" sz="2000">
                <a:solidFill>
                  <a:srgbClr val="00B050"/>
                </a:solidFill>
                <a:latin typeface="方正粗黑宋简体" panose="02000000000000000000" charset="-122"/>
                <a:ea typeface="方正粗黑宋简体" panose="02000000000000000000" charset="-122"/>
                <a:cs typeface="方正粗黑宋简体" panose="02000000000000000000" charset="-122"/>
                <a:sym typeface="+mn-ea"/>
              </a:rPr>
              <a:t>等</a:t>
            </a:r>
            <a:r>
              <a:rPr lang="en-US" altLang="zh-CN" sz="2000">
                <a:solidFill>
                  <a:srgbClr val="00B050"/>
                </a:solidFill>
                <a:latin typeface="方正粗黑宋简体" panose="02000000000000000000" charset="-122"/>
                <a:ea typeface="方正粗黑宋简体" panose="02000000000000000000" charset="-122"/>
                <a:cs typeface="方正粗黑宋简体" panose="02000000000000000000" charset="-122"/>
                <a:sym typeface="+mn-ea"/>
              </a:rPr>
              <a:t> </a:t>
            </a:r>
            <a:endParaRPr lang="en-US" altLang="zh-CN" sz="2000" b="1" noProof="0">
              <a:solidFill>
                <a:srgbClr val="00B050"/>
              </a:solidFill>
              <a:effectLst/>
              <a:latin typeface="方正粗黑宋简体" panose="02000000000000000000" charset="-122"/>
              <a:ea typeface="方正粗黑宋简体" panose="02000000000000000000" charset="-122"/>
              <a:cs typeface="方正粗黑宋简体" panose="02000000000000000000" charset="-122"/>
              <a:sym typeface="+mn-ea"/>
            </a:endParaRPr>
          </a:p>
        </p:txBody>
      </p:sp>
      <p:pic>
        <p:nvPicPr>
          <p:cNvPr id="6" name="图片 6" descr="logo横版 png"/>
          <p:cNvPicPr>
            <a:picLocks noChangeAspect="1"/>
          </p:cNvPicPr>
          <p:nvPr/>
        </p:nvPicPr>
        <p:blipFill>
          <a:blip r:embed="rId1"/>
          <a:stretch>
            <a:fillRect/>
          </a:stretch>
        </p:blipFill>
        <p:spPr>
          <a:xfrm>
            <a:off x="8124825" y="206375"/>
            <a:ext cx="608013" cy="642938"/>
          </a:xfrm>
          <a:prstGeom prst="rect">
            <a:avLst/>
          </a:prstGeom>
          <a:noFill/>
          <a:ln w="9525">
            <a:noFill/>
          </a:ln>
        </p:spPr>
      </p:pic>
    </p:spTree>
    <p:custDataLst>
      <p:tags r:id="rId2"/>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blinds(horizontal)">
                                      <p:cBhvr>
                                        <p:cTn id="7" dur="500"/>
                                        <p:tgtEl>
                                          <p:spTgt spid="2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xEl>
                                              <p:pRg st="4" end="4"/>
                                            </p:txEl>
                                          </p:spTgt>
                                        </p:tgtEl>
                                        <p:attrNameLst>
                                          <p:attrName>style.visibility</p:attrName>
                                        </p:attrNameLst>
                                      </p:cBhvr>
                                      <p:to>
                                        <p:strVal val="visible"/>
                                      </p:to>
                                    </p:set>
                                    <p:animEffect transition="in" filter="blinds(horizontal)">
                                      <p:cBhvr>
                                        <p:cTn id="12" dur="500"/>
                                        <p:tgtEl>
                                          <p:spTgt spid="2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xEl>
                                              <p:pRg st="6" end="6"/>
                                            </p:txEl>
                                          </p:spTgt>
                                        </p:tgtEl>
                                        <p:attrNameLst>
                                          <p:attrName>style.visibility</p:attrName>
                                        </p:attrNameLst>
                                      </p:cBhvr>
                                      <p:to>
                                        <p:strVal val="visible"/>
                                      </p:to>
                                    </p:set>
                                    <p:animEffect transition="in" filter="blinds(horizontal)">
                                      <p:cBhvr>
                                        <p:cTn id="17" dur="500"/>
                                        <p:tgtEl>
                                          <p:spTgt spid="2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xEl>
                                              <p:pRg st="8" end="8"/>
                                            </p:txEl>
                                          </p:spTgt>
                                        </p:tgtEl>
                                        <p:attrNameLst>
                                          <p:attrName>style.visibility</p:attrName>
                                        </p:attrNameLst>
                                      </p:cBhvr>
                                      <p:to>
                                        <p:strVal val="visible"/>
                                      </p:to>
                                    </p:set>
                                    <p:animEffect transition="in" filter="blinds(horizontal)">
                                      <p:cBhvr>
                                        <p:cTn id="22" dur="500"/>
                                        <p:tgtEl>
                                          <p:spTgt spid="21">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
                                            <p:txEl>
                                              <p:pRg st="10" end="10"/>
                                            </p:txEl>
                                          </p:spTgt>
                                        </p:tgtEl>
                                        <p:attrNameLst>
                                          <p:attrName>style.visibility</p:attrName>
                                        </p:attrNameLst>
                                      </p:cBhvr>
                                      <p:to>
                                        <p:strVal val="visible"/>
                                      </p:to>
                                    </p:set>
                                    <p:animEffect transition="in" filter="blinds(horizontal)">
                                      <p:cBhvr>
                                        <p:cTn id="27" dur="500"/>
                                        <p:tgtEl>
                                          <p:spTgt spid="21">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xEl>
                                              <p:pRg st="12" end="12"/>
                                            </p:txEl>
                                          </p:spTgt>
                                        </p:tgtEl>
                                        <p:attrNameLst>
                                          <p:attrName>style.visibility</p:attrName>
                                        </p:attrNameLst>
                                      </p:cBhvr>
                                      <p:to>
                                        <p:strVal val="visible"/>
                                      </p:to>
                                    </p:set>
                                    <p:animEffect transition="in" filter="blinds(horizontal)">
                                      <p:cBhvr>
                                        <p:cTn id="32" dur="500"/>
                                        <p:tgtEl>
                                          <p:spTgt spid="21">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1">
                                            <p:txEl>
                                              <p:pRg st="14" end="14"/>
                                            </p:txEl>
                                          </p:spTgt>
                                        </p:tgtEl>
                                        <p:attrNameLst>
                                          <p:attrName>style.visibility</p:attrName>
                                        </p:attrNameLst>
                                      </p:cBhvr>
                                      <p:to>
                                        <p:strVal val="visible"/>
                                      </p:to>
                                    </p:set>
                                    <p:animEffect transition="in" filter="blinds(horizontal)">
                                      <p:cBhvr>
                                        <p:cTn id="37" dur="500"/>
                                        <p:tgtEl>
                                          <p:spTgt spid="2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p:nvPr/>
        </p:nvSpPr>
        <p:spPr>
          <a:xfrm>
            <a:off x="450850" y="735330"/>
            <a:ext cx="8283575" cy="3501390"/>
          </a:xfrm>
          <a:prstGeom prst="rect">
            <a:avLst/>
          </a:prstGeom>
          <a:noFill/>
          <a:ln w="9525">
            <a:noFill/>
          </a:ln>
        </p:spPr>
        <p:txBody>
          <a:bodyPr wrap="square">
            <a:noAutofit/>
          </a:bodyPr>
          <a:lstStyle/>
          <a:p>
            <a:pPr marL="0" marR="0" lvl="0" indent="0" algn="ctr" defTabSz="914400" rtl="0" eaLnBrk="1" fontAlgn="auto" latinLnBrk="0" hangingPunct="1">
              <a:lnSpc>
                <a:spcPct val="150000"/>
              </a:lnSpc>
              <a:spcBef>
                <a:spcPts val="0"/>
              </a:spcBef>
              <a:spcAft>
                <a:spcPts val="600"/>
              </a:spcAft>
              <a:buClrTx/>
              <a:buSzTx/>
              <a:buFontTx/>
              <a:buNone/>
              <a:defRPr/>
            </a:pPr>
            <a:endParaRPr kumimoji="0" lang="en-US" altLang="zh-CN" sz="1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600"/>
              </a:spcAft>
              <a:buClrTx/>
              <a:buSzTx/>
              <a:buFontTx/>
              <a:buNone/>
              <a:defRPr/>
            </a:pPr>
            <a:r>
              <a:rPr kumimoji="0" lang="en-US" altLang="zh-CN" sz="1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3   </a:t>
            </a:r>
            <a:r>
              <a:rPr kumimoji="0" lang="zh-CN" altLang="en-US" sz="1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三种  挖空句子及其功能：</a:t>
            </a:r>
            <a:endParaRPr kumimoji="0" lang="zh-CN" altLang="en-US" sz="1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endParaRPr>
          </a:p>
          <a:p>
            <a:pPr marL="0" marR="0" lvl="0" indent="0" algn="just" defTabSz="914400" rtl="0" eaLnBrk="1" fontAlgn="auto" latinLnBrk="0" hangingPunct="1">
              <a:lnSpc>
                <a:spcPct val="150000"/>
              </a:lnSpc>
              <a:spcBef>
                <a:spcPts val="0"/>
              </a:spcBef>
              <a:spcAft>
                <a:spcPts val="600"/>
              </a:spcAft>
              <a:buClrTx/>
              <a:buSzTx/>
              <a:buFontTx/>
              <a:buNone/>
              <a:defRPr/>
            </a:pPr>
            <a:endParaRPr kumimoji="0" lang="en-US" altLang="zh-CN" sz="18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just" defTabSz="914400" rtl="0" eaLnBrk="1" fontAlgn="auto" latinLnBrk="0" hangingPunct="1">
              <a:lnSpc>
                <a:spcPct val="150000"/>
              </a:lnSpc>
              <a:spcBef>
                <a:spcPts val="0"/>
              </a:spcBef>
              <a:spcAft>
                <a:spcPts val="600"/>
              </a:spcAft>
              <a:buClrTx/>
              <a:buSzTx/>
              <a:buFontTx/>
              <a:buNone/>
              <a:defRPr/>
            </a:pPr>
            <a:r>
              <a:rPr kumimoji="0" lang="zh-CN" altLang="en-US" sz="1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4   四个解题步骤：</a:t>
            </a:r>
            <a:endParaRPr kumimoji="0" lang="zh-CN" altLang="en-US" sz="18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363855" algn="just" defTabSz="914400" rtl="0" eaLnBrk="1" fontAlgn="auto" latinLnBrk="0" hangingPunct="1">
              <a:lnSpc>
                <a:spcPct val="150000"/>
              </a:lnSpc>
              <a:spcBef>
                <a:spcPts val="0"/>
              </a:spcBef>
              <a:spcAft>
                <a:spcPts val="60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endPar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a:p>
            <a:pPr marL="0" marR="0" lvl="0" indent="0" algn="just" defTabSz="914400" rtl="0" eaLnBrk="1" fontAlgn="auto" latinLnBrk="0" hangingPunct="1">
              <a:lnSpc>
                <a:spcPct val="150000"/>
              </a:lnSpc>
              <a:spcBef>
                <a:spcPts val="0"/>
              </a:spcBef>
              <a:spcAft>
                <a:spcPts val="600"/>
              </a:spcAft>
              <a:buClrTx/>
              <a:buSzTx/>
              <a:buFontTx/>
              <a:buNone/>
              <a:defRPr/>
            </a:pPr>
            <a:r>
              <a:rPr lang="zh-CN" altLang="en-US" sz="1800" b="1" noProof="0" dirty="0">
                <a:ln>
                  <a:noFill/>
                </a:ln>
                <a:solidFill>
                  <a:srgbClr val="0000FF"/>
                </a:solidFill>
                <a:effectLst/>
                <a:uLnTx/>
                <a:uFillTx/>
                <a:latin typeface="Arial" panose="020B0604020202020204" pitchFamily="34" charset="0"/>
                <a:sym typeface="+mn-ea"/>
              </a:rPr>
              <a:t>5  </a:t>
            </a:r>
            <a:r>
              <a:rPr kumimoji="0" lang="zh-CN" altLang="en-US" sz="1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五个衔接</a:t>
            </a:r>
            <a:r>
              <a:rPr kumimoji="0" lang="zh-CN" altLang="en-US" sz="1800" b="1" i="0" u="sng"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密码</a:t>
            </a:r>
            <a:r>
              <a:rPr kumimoji="0" lang="zh-CN" altLang="en-US" sz="1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a:t>
            </a:r>
            <a:r>
              <a:rPr lang="zh-CN" altLang="en-US" sz="1800" b="1" dirty="0">
                <a:sym typeface="+mn-ea"/>
              </a:rPr>
              <a:t>                                                                  </a:t>
            </a:r>
            <a:endParaRPr kumimoji="0" lang="zh-CN" altLang="en-US" sz="1800" b="1" i="0" u="none" strike="noStrike" kern="1200" cap="none" spc="0" normalizeH="0" baseline="0" noProof="0" dirty="0">
              <a:ln>
                <a:noFill/>
              </a:ln>
              <a:solidFill>
                <a:srgbClr val="CC00CC"/>
              </a:solidFill>
              <a:effectLst/>
              <a:uLnTx/>
              <a:uFillTx/>
              <a:latin typeface="Arial" panose="020B0604020202020204" pitchFamily="34" charset="0"/>
              <a:ea typeface="宋体" panose="02010600030101010101" pitchFamily="2" charset="-122"/>
              <a:cs typeface="+mn-cs"/>
            </a:endParaRPr>
          </a:p>
          <a:p>
            <a:pPr marL="0" marR="0" lvl="0" indent="0" algn="just" defTabSz="914400" rtl="0" eaLnBrk="1" fontAlgn="auto" latinLnBrk="0" hangingPunct="1">
              <a:lnSpc>
                <a:spcPct val="150000"/>
              </a:lnSpc>
              <a:spcBef>
                <a:spcPts val="0"/>
              </a:spcBef>
              <a:spcAft>
                <a:spcPts val="60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grpSp>
        <p:nvGrpSpPr>
          <p:cNvPr id="27650" name="Group 5"/>
          <p:cNvGrpSpPr/>
          <p:nvPr/>
        </p:nvGrpSpPr>
        <p:grpSpPr>
          <a:xfrm>
            <a:off x="586105" y="337185"/>
            <a:ext cx="6812280" cy="681990"/>
            <a:chOff x="295" y="831"/>
            <a:chExt cx="4763" cy="1194"/>
          </a:xfrm>
        </p:grpSpPr>
        <p:sp>
          <p:nvSpPr>
            <p:cNvPr id="27651" name="Rectangle 6"/>
            <p:cNvSpPr/>
            <p:nvPr/>
          </p:nvSpPr>
          <p:spPr>
            <a:xfrm>
              <a:off x="498" y="831"/>
              <a:ext cx="4156" cy="1148"/>
            </a:xfrm>
            <a:prstGeom prst="rect">
              <a:avLst/>
            </a:prstGeom>
            <a:noFill/>
            <a:ln w="9525">
              <a:noFill/>
            </a:ln>
          </p:spPr>
          <p:txBody>
            <a:bodyPr anchor="t">
              <a:spAutoFit/>
            </a:bodyPr>
            <a:lstStyle/>
            <a:p>
              <a:pPr algn="ctr"/>
              <a:endParaRPr lang="zh-CN" altLang="en-US" sz="3300" b="1" dirty="0">
                <a:solidFill>
                  <a:srgbClr val="6600FF"/>
                </a:solidFill>
                <a:latin typeface="华文新魏" panose="02010800040101010101" pitchFamily="2" charset="-122"/>
                <a:ea typeface="华文新魏" panose="02010800040101010101" pitchFamily="2" charset="-122"/>
              </a:endParaRPr>
            </a:p>
          </p:txBody>
        </p:sp>
        <p:sp>
          <p:nvSpPr>
            <p:cNvPr id="41988" name="Rectangle 7"/>
            <p:cNvSpPr/>
            <p:nvPr/>
          </p:nvSpPr>
          <p:spPr>
            <a:xfrm>
              <a:off x="476" y="845"/>
              <a:ext cx="45" cy="1180"/>
            </a:xfrm>
            <a:prstGeom prst="rect">
              <a:avLst/>
            </a:prstGeom>
            <a:solidFill>
              <a:srgbClr val="00CC99"/>
            </a:solidFill>
            <a:ln w="9525">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1989" name="Rectangle 8"/>
            <p:cNvSpPr/>
            <p:nvPr/>
          </p:nvSpPr>
          <p:spPr>
            <a:xfrm>
              <a:off x="4785" y="845"/>
              <a:ext cx="45" cy="1180"/>
            </a:xfrm>
            <a:prstGeom prst="rect">
              <a:avLst/>
            </a:prstGeom>
            <a:solidFill>
              <a:srgbClr val="00CC99"/>
            </a:solidFill>
            <a:ln w="9525">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1990" name="Rectangle 9"/>
            <p:cNvSpPr/>
            <p:nvPr/>
          </p:nvSpPr>
          <p:spPr>
            <a:xfrm>
              <a:off x="295" y="936"/>
              <a:ext cx="4763" cy="46"/>
            </a:xfrm>
            <a:prstGeom prst="rect">
              <a:avLst/>
            </a:prstGeom>
            <a:solidFill>
              <a:srgbClr val="00CC99"/>
            </a:solidFill>
            <a:ln w="9525">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1991" name="Rectangle 10"/>
            <p:cNvSpPr/>
            <p:nvPr/>
          </p:nvSpPr>
          <p:spPr>
            <a:xfrm>
              <a:off x="295" y="1888"/>
              <a:ext cx="4763" cy="46"/>
            </a:xfrm>
            <a:prstGeom prst="rect">
              <a:avLst/>
            </a:prstGeom>
            <a:solidFill>
              <a:srgbClr val="00CC99"/>
            </a:solidFill>
            <a:ln w="9525">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grpSp>
      <p:sp>
        <p:nvSpPr>
          <p:cNvPr id="2" name="矩形 1"/>
          <p:cNvSpPr/>
          <p:nvPr/>
        </p:nvSpPr>
        <p:spPr>
          <a:xfrm>
            <a:off x="1542098" y="3699986"/>
            <a:ext cx="1143953" cy="368300"/>
          </a:xfrm>
          <a:prstGeom prst="rect">
            <a:avLst/>
          </a:prstGeom>
          <a:noFill/>
          <a:ln w="9525">
            <a:noFill/>
          </a:ln>
        </p:spPr>
        <p:txBody>
          <a:bodyPr wrap="square" anchor="t">
            <a:spAutoFit/>
          </a:bodyPr>
          <a:lstStyle/>
          <a:p>
            <a:r>
              <a:rPr lang="zh-CN" altLang="en-US" sz="1800" dirty="0">
                <a:solidFill>
                  <a:srgbClr val="000000"/>
                </a:solidFill>
                <a:latin typeface="Arial" panose="020B0604020202020204" pitchFamily="34" charset="0"/>
                <a:ea typeface="宋体" panose="02010600030101010101" pitchFamily="2" charset="-122"/>
              </a:rPr>
              <a:t> </a:t>
            </a:r>
            <a:endParaRPr lang="zh-CN" altLang="en-US" sz="1350" dirty="0">
              <a:solidFill>
                <a:srgbClr val="000000"/>
              </a:solidFill>
              <a:latin typeface="Calibri" panose="020F0502020204030204" pitchFamily="34" charset="0"/>
              <a:ea typeface="等线" panose="02010600030101010101" charset="-122"/>
            </a:endParaRPr>
          </a:p>
        </p:txBody>
      </p:sp>
      <p:sp>
        <p:nvSpPr>
          <p:cNvPr id="3" name="矩形 2"/>
          <p:cNvSpPr/>
          <p:nvPr/>
        </p:nvSpPr>
        <p:spPr>
          <a:xfrm>
            <a:off x="450691" y="4134009"/>
            <a:ext cx="3713321" cy="398780"/>
          </a:xfrm>
          <a:prstGeom prst="rect">
            <a:avLst/>
          </a:prstGeom>
          <a:noFill/>
          <a:ln w="9525">
            <a:noFill/>
          </a:ln>
        </p:spPr>
        <p:txBody>
          <a:bodyPr wrap="square" anchor="t">
            <a:spAutoFit/>
          </a:bodyPr>
          <a:lstStyle/>
          <a:p>
            <a:pPr algn="l"/>
            <a:r>
              <a:rPr lang="zh-CN" altLang="en-US" sz="2000" b="1" dirty="0">
                <a:sym typeface="+mn-ea"/>
              </a:rPr>
              <a:t>② </a:t>
            </a:r>
            <a:r>
              <a:rPr lang="zh-CN" altLang="en-US" sz="2000" dirty="0">
                <a:solidFill>
                  <a:srgbClr val="000000"/>
                </a:solidFill>
                <a:latin typeface="Arial" panose="020B0604020202020204" pitchFamily="34" charset="0"/>
                <a:ea typeface="宋体" panose="02010600030101010101" pitchFamily="2" charset="-122"/>
              </a:rPr>
              <a:t>指代 </a:t>
            </a:r>
            <a:endParaRPr lang="zh-CN" altLang="en-US" sz="2000" dirty="0">
              <a:solidFill>
                <a:srgbClr val="000000"/>
              </a:solidFill>
              <a:latin typeface="Calibri" panose="020F0502020204030204" pitchFamily="34" charset="0"/>
              <a:ea typeface="等线" panose="02010600030101010101" charset="-122"/>
            </a:endParaRPr>
          </a:p>
        </p:txBody>
      </p:sp>
      <p:sp>
        <p:nvSpPr>
          <p:cNvPr id="4" name="矩形 3"/>
          <p:cNvSpPr/>
          <p:nvPr/>
        </p:nvSpPr>
        <p:spPr>
          <a:xfrm>
            <a:off x="1662113" y="4135279"/>
            <a:ext cx="4615815" cy="414020"/>
          </a:xfrm>
          <a:prstGeom prst="rect">
            <a:avLst/>
          </a:prstGeom>
          <a:noFill/>
          <a:ln w="9525">
            <a:noFill/>
          </a:ln>
        </p:spPr>
        <p:txBody>
          <a:bodyPr wrap="square" anchor="t">
            <a:spAutoFit/>
          </a:bodyPr>
          <a:lstStyle/>
          <a:p>
            <a:r>
              <a:rPr lang="zh-CN" altLang="en-US" sz="2100" dirty="0">
                <a:sym typeface="+mn-ea"/>
              </a:rPr>
              <a:t>③ </a:t>
            </a:r>
            <a:r>
              <a:rPr lang="zh-CN" altLang="en-US" sz="2100" dirty="0">
                <a:solidFill>
                  <a:srgbClr val="000000"/>
                </a:solidFill>
                <a:latin typeface="Arial" panose="020B0604020202020204" pitchFamily="34" charset="0"/>
                <a:ea typeface="宋体" panose="02010600030101010101" pitchFamily="2" charset="-122"/>
              </a:rPr>
              <a:t>概括归纳</a:t>
            </a:r>
            <a:endParaRPr lang="zh-CN" altLang="en-US" sz="1500" dirty="0">
              <a:solidFill>
                <a:srgbClr val="000000"/>
              </a:solidFill>
              <a:latin typeface="Calibri" panose="020F0502020204030204" pitchFamily="34" charset="0"/>
              <a:ea typeface="等线" panose="02010600030101010101" charset="-122"/>
            </a:endParaRPr>
          </a:p>
        </p:txBody>
      </p:sp>
      <p:sp>
        <p:nvSpPr>
          <p:cNvPr id="5" name="矩形 4"/>
          <p:cNvSpPr/>
          <p:nvPr/>
        </p:nvSpPr>
        <p:spPr>
          <a:xfrm>
            <a:off x="3454559" y="3973354"/>
            <a:ext cx="5921216" cy="575945"/>
          </a:xfrm>
          <a:prstGeom prst="rect">
            <a:avLst/>
          </a:prstGeom>
          <a:noFill/>
          <a:ln w="9525">
            <a:noFill/>
          </a:ln>
        </p:spPr>
        <p:txBody>
          <a:bodyPr wrap="square" anchor="t">
            <a:spAutoFit/>
          </a:bodyPr>
          <a:lstStyle/>
          <a:p>
            <a:pPr algn="just">
              <a:lnSpc>
                <a:spcPct val="150000"/>
              </a:lnSpc>
              <a:spcAft>
                <a:spcPts val="600"/>
              </a:spcAft>
            </a:pPr>
            <a:r>
              <a:rPr lang="zh-CN" altLang="en-US" sz="2100" dirty="0">
                <a:latin typeface="微软雅黑" panose="020B0503020204020204" charset="-122"/>
                <a:ea typeface="微软雅黑" panose="020B0503020204020204" charset="-122"/>
                <a:sym typeface="+mn-ea"/>
              </a:rPr>
              <a:t>④</a:t>
            </a:r>
            <a:r>
              <a:rPr lang="zh-CN" altLang="en-US" sz="2100" dirty="0">
                <a:solidFill>
                  <a:srgbClr val="000000"/>
                </a:solidFill>
                <a:latin typeface="Arial" panose="020B0604020202020204" pitchFamily="34" charset="0"/>
                <a:ea typeface="宋体" panose="02010600030101010101" pitchFamily="2" charset="-122"/>
              </a:rPr>
              <a:t>承上启下</a:t>
            </a:r>
            <a:endParaRPr lang="zh-CN" altLang="en-US" sz="2100" dirty="0">
              <a:solidFill>
                <a:srgbClr val="000000"/>
              </a:solidFill>
              <a:latin typeface="Arial" panose="020B0604020202020204" pitchFamily="34" charset="0"/>
              <a:ea typeface="宋体" panose="02010600030101010101" pitchFamily="2" charset="-122"/>
            </a:endParaRPr>
          </a:p>
        </p:txBody>
      </p:sp>
      <p:sp>
        <p:nvSpPr>
          <p:cNvPr id="6" name="矩形 5"/>
          <p:cNvSpPr/>
          <p:nvPr/>
        </p:nvSpPr>
        <p:spPr>
          <a:xfrm>
            <a:off x="5075396" y="3971608"/>
            <a:ext cx="4020503" cy="575945"/>
          </a:xfrm>
          <a:prstGeom prst="rect">
            <a:avLst/>
          </a:prstGeom>
          <a:noFill/>
          <a:ln w="9525">
            <a:noFill/>
          </a:ln>
        </p:spPr>
        <p:txBody>
          <a:bodyPr wrap="square" anchor="t">
            <a:spAutoFit/>
          </a:bodyPr>
          <a:lstStyle/>
          <a:p>
            <a:pPr algn="just">
              <a:lnSpc>
                <a:spcPct val="150000"/>
              </a:lnSpc>
              <a:spcAft>
                <a:spcPts val="600"/>
              </a:spcAft>
            </a:pPr>
            <a:r>
              <a:rPr lang="zh-CN" altLang="en-US" sz="2100" dirty="0">
                <a:solidFill>
                  <a:srgbClr val="000000"/>
                </a:solidFill>
                <a:latin typeface="微软雅黑" panose="020B0503020204020204" charset="-122"/>
                <a:ea typeface="微软雅黑" panose="020B0503020204020204" charset="-122"/>
              </a:rPr>
              <a:t>⑤</a:t>
            </a:r>
            <a:r>
              <a:rPr lang="zh-CN" altLang="en-US" sz="2100" dirty="0">
                <a:solidFill>
                  <a:srgbClr val="000000"/>
                </a:solidFill>
                <a:latin typeface="Arial" panose="020B0604020202020204" pitchFamily="34" charset="0"/>
                <a:ea typeface="宋体" panose="02010600030101010101" pitchFamily="2" charset="-122"/>
              </a:rPr>
              <a:t>逻辑关系</a:t>
            </a:r>
            <a:endParaRPr lang="zh-CN" altLang="en-US" sz="2100" dirty="0">
              <a:solidFill>
                <a:srgbClr val="000000"/>
              </a:solidFill>
              <a:highlight>
                <a:srgbClr val="FFFF00"/>
              </a:highlight>
              <a:latin typeface="Arial" panose="020B0604020202020204" pitchFamily="34" charset="0"/>
              <a:ea typeface="宋体" panose="02010600030101010101" pitchFamily="2" charset="-122"/>
            </a:endParaRPr>
          </a:p>
        </p:txBody>
      </p:sp>
      <p:sp>
        <p:nvSpPr>
          <p:cNvPr id="7" name="矩形 6"/>
          <p:cNvSpPr/>
          <p:nvPr/>
        </p:nvSpPr>
        <p:spPr>
          <a:xfrm>
            <a:off x="612616" y="1828006"/>
            <a:ext cx="3003550" cy="414020"/>
          </a:xfrm>
          <a:prstGeom prst="rect">
            <a:avLst/>
          </a:prstGeom>
          <a:noFill/>
          <a:ln w="9525">
            <a:noFill/>
          </a:ln>
        </p:spPr>
        <p:txBody>
          <a:bodyPr wrap="none" anchor="t">
            <a:spAutoFit/>
          </a:bodyPr>
          <a:lstStyle/>
          <a:p>
            <a:pPr algn="l"/>
            <a:r>
              <a:rPr lang="zh-CN" altLang="en-US" sz="2100" dirty="0">
                <a:solidFill>
                  <a:srgbClr val="000000"/>
                </a:solidFill>
                <a:latin typeface="Arial" panose="020B0604020202020204" pitchFamily="34" charset="0"/>
                <a:ea typeface="宋体" panose="02010600030101010101" pitchFamily="2" charset="-122"/>
              </a:rPr>
              <a:t>段首句</a:t>
            </a:r>
            <a:r>
              <a:rPr lang="en-US" altLang="zh-CN" sz="2100">
                <a:solidFill>
                  <a:srgbClr val="000000"/>
                </a:solidFill>
                <a:latin typeface="Arial" panose="020B0604020202020204" pitchFamily="34" charset="0"/>
                <a:ea typeface="宋体" panose="02010600030101010101" pitchFamily="2" charset="-122"/>
              </a:rPr>
              <a:t>/</a:t>
            </a:r>
            <a:r>
              <a:rPr lang="zh-CN" altLang="en-US" sz="2100" dirty="0">
                <a:solidFill>
                  <a:srgbClr val="000000"/>
                </a:solidFill>
                <a:latin typeface="Arial" panose="020B0604020202020204" pitchFamily="34" charset="0"/>
                <a:ea typeface="宋体" panose="02010600030101010101" pitchFamily="2" charset="-122"/>
              </a:rPr>
              <a:t>小标题</a:t>
            </a:r>
            <a:r>
              <a:rPr lang="zh-CN" altLang="en-US" sz="2100" b="1" dirty="0">
                <a:solidFill>
                  <a:srgbClr val="FF0000"/>
                </a:solidFill>
                <a:sym typeface="+mn-ea"/>
              </a:rPr>
              <a:t>短小精悍</a:t>
            </a:r>
            <a:r>
              <a:rPr lang="zh-CN" altLang="en-US" sz="2100" dirty="0">
                <a:solidFill>
                  <a:srgbClr val="000000"/>
                </a:solidFill>
                <a:latin typeface="Arial" panose="020B0604020202020204" pitchFamily="34" charset="0"/>
                <a:ea typeface="宋体" panose="02010600030101010101" pitchFamily="2" charset="-122"/>
              </a:rPr>
              <a:t> </a:t>
            </a:r>
            <a:endParaRPr lang="zh-CN" altLang="en-US" sz="1500" dirty="0">
              <a:solidFill>
                <a:srgbClr val="000000"/>
              </a:solidFill>
              <a:latin typeface="Calibri" panose="020F0502020204030204" pitchFamily="34" charset="0"/>
              <a:ea typeface="等线" panose="02010600030101010101" charset="-122"/>
            </a:endParaRPr>
          </a:p>
        </p:txBody>
      </p:sp>
      <p:sp>
        <p:nvSpPr>
          <p:cNvPr id="8" name="矩形 7"/>
          <p:cNvSpPr/>
          <p:nvPr/>
        </p:nvSpPr>
        <p:spPr>
          <a:xfrm>
            <a:off x="4019391" y="1794351"/>
            <a:ext cx="1605915" cy="414020"/>
          </a:xfrm>
          <a:prstGeom prst="rect">
            <a:avLst/>
          </a:prstGeom>
          <a:noFill/>
          <a:ln w="9525">
            <a:noFill/>
          </a:ln>
        </p:spPr>
        <p:txBody>
          <a:bodyPr wrap="square" anchor="t">
            <a:spAutoFit/>
          </a:bodyPr>
          <a:lstStyle/>
          <a:p>
            <a:r>
              <a:rPr lang="zh-CN" altLang="en-US" sz="2100" dirty="0">
                <a:solidFill>
                  <a:srgbClr val="000000"/>
                </a:solidFill>
                <a:latin typeface="Arial" panose="020B0604020202020204" pitchFamily="34" charset="0"/>
                <a:ea typeface="宋体" panose="02010600030101010101" pitchFamily="2" charset="-122"/>
              </a:rPr>
              <a:t>段中句</a:t>
            </a:r>
            <a:endParaRPr lang="zh-CN" altLang="en-US" sz="1500" dirty="0">
              <a:solidFill>
                <a:srgbClr val="000000"/>
              </a:solidFill>
              <a:latin typeface="Calibri" panose="020F0502020204030204" pitchFamily="34" charset="0"/>
              <a:ea typeface="等线" panose="02010600030101010101" charset="-122"/>
            </a:endParaRPr>
          </a:p>
        </p:txBody>
      </p:sp>
      <p:sp>
        <p:nvSpPr>
          <p:cNvPr id="9" name="矩形 8"/>
          <p:cNvSpPr/>
          <p:nvPr/>
        </p:nvSpPr>
        <p:spPr>
          <a:xfrm>
            <a:off x="5664676" y="1796733"/>
            <a:ext cx="1195864" cy="414020"/>
          </a:xfrm>
          <a:prstGeom prst="rect">
            <a:avLst/>
          </a:prstGeom>
          <a:noFill/>
          <a:ln w="9525">
            <a:noFill/>
          </a:ln>
        </p:spPr>
        <p:txBody>
          <a:bodyPr wrap="square" anchor="t">
            <a:spAutoFit/>
          </a:bodyPr>
          <a:lstStyle/>
          <a:p>
            <a:r>
              <a:rPr lang="zh-CN" altLang="en-US" sz="2100" dirty="0">
                <a:solidFill>
                  <a:srgbClr val="000000"/>
                </a:solidFill>
                <a:latin typeface="Arial" panose="020B0604020202020204" pitchFamily="34" charset="0"/>
                <a:ea typeface="宋体" panose="02010600030101010101" pitchFamily="2" charset="-122"/>
              </a:rPr>
              <a:t>段末句</a:t>
            </a:r>
            <a:endParaRPr lang="zh-CN" altLang="en-US" sz="1500" dirty="0">
              <a:solidFill>
                <a:srgbClr val="000000"/>
              </a:solidFill>
              <a:latin typeface="Calibri" panose="020F0502020204030204" pitchFamily="34" charset="0"/>
              <a:ea typeface="等线" panose="02010600030101010101" charset="-122"/>
            </a:endParaRPr>
          </a:p>
        </p:txBody>
      </p:sp>
      <p:sp>
        <p:nvSpPr>
          <p:cNvPr id="10" name="矩形 9"/>
          <p:cNvSpPr/>
          <p:nvPr/>
        </p:nvSpPr>
        <p:spPr>
          <a:xfrm>
            <a:off x="451009" y="2818448"/>
            <a:ext cx="1384459" cy="368300"/>
          </a:xfrm>
          <a:prstGeom prst="rect">
            <a:avLst/>
          </a:prstGeom>
          <a:noFill/>
          <a:ln w="9525">
            <a:noFill/>
          </a:ln>
        </p:spPr>
        <p:txBody>
          <a:bodyPr wrap="square" anchor="t">
            <a:spAutoFit/>
          </a:bodyPr>
          <a:lstStyle/>
          <a:p>
            <a:r>
              <a:rPr lang="zh-CN" altLang="en-US" sz="1800" dirty="0">
                <a:solidFill>
                  <a:srgbClr val="000000"/>
                </a:solidFill>
                <a:latin typeface="Arial" panose="020B0604020202020204" pitchFamily="34" charset="0"/>
                <a:ea typeface="宋体" panose="02010600030101010101" pitchFamily="2" charset="-122"/>
              </a:rPr>
              <a:t>概览全文</a:t>
            </a:r>
            <a:endParaRPr lang="zh-CN" altLang="en-US" sz="1350" dirty="0">
              <a:solidFill>
                <a:srgbClr val="000000"/>
              </a:solidFill>
              <a:latin typeface="Calibri" panose="020F0502020204030204" pitchFamily="34" charset="0"/>
              <a:ea typeface="等线" panose="02010600030101010101" charset="-122"/>
            </a:endParaRPr>
          </a:p>
        </p:txBody>
      </p:sp>
      <p:sp>
        <p:nvSpPr>
          <p:cNvPr id="11" name="矩形 10"/>
          <p:cNvSpPr/>
          <p:nvPr/>
        </p:nvSpPr>
        <p:spPr>
          <a:xfrm>
            <a:off x="2190512" y="2790428"/>
            <a:ext cx="1160780" cy="368300"/>
          </a:xfrm>
          <a:prstGeom prst="rect">
            <a:avLst/>
          </a:prstGeom>
          <a:noFill/>
          <a:ln w="9525">
            <a:noFill/>
          </a:ln>
        </p:spPr>
        <p:txBody>
          <a:bodyPr wrap="none" anchor="t">
            <a:spAutoFit/>
          </a:bodyPr>
          <a:lstStyle/>
          <a:p>
            <a:r>
              <a:rPr lang="zh-CN" altLang="en-US" sz="1800" dirty="0">
                <a:solidFill>
                  <a:srgbClr val="000000"/>
                </a:solidFill>
                <a:latin typeface="Arial" panose="020B0604020202020204" pitchFamily="34" charset="0"/>
                <a:ea typeface="宋体" panose="02010600030101010101" pitchFamily="2" charset="-122"/>
              </a:rPr>
              <a:t>理解选项 </a:t>
            </a:r>
            <a:endParaRPr lang="zh-CN" altLang="en-US" sz="1350" dirty="0">
              <a:solidFill>
                <a:srgbClr val="000000"/>
              </a:solidFill>
              <a:latin typeface="Calibri" panose="020F0502020204030204" pitchFamily="34" charset="0"/>
              <a:ea typeface="等线" panose="02010600030101010101" charset="-122"/>
            </a:endParaRPr>
          </a:p>
        </p:txBody>
      </p:sp>
      <p:sp>
        <p:nvSpPr>
          <p:cNvPr id="12" name="矩形 11"/>
          <p:cNvSpPr/>
          <p:nvPr/>
        </p:nvSpPr>
        <p:spPr>
          <a:xfrm>
            <a:off x="3909695" y="2767330"/>
            <a:ext cx="3333750" cy="368300"/>
          </a:xfrm>
          <a:prstGeom prst="rect">
            <a:avLst/>
          </a:prstGeom>
          <a:noFill/>
          <a:ln w="9525">
            <a:noFill/>
          </a:ln>
        </p:spPr>
        <p:txBody>
          <a:bodyPr wrap="square" anchor="t">
            <a:spAutoFit/>
          </a:bodyPr>
          <a:lstStyle/>
          <a:p>
            <a:r>
              <a:rPr lang="zh-CN" altLang="en-US" sz="1800" dirty="0">
                <a:solidFill>
                  <a:srgbClr val="000000"/>
                </a:solidFill>
                <a:latin typeface="Arial" panose="020B0604020202020204" pitchFamily="34" charset="0"/>
                <a:ea typeface="宋体" panose="02010600030101010101" pitchFamily="2" charset="-122"/>
              </a:rPr>
              <a:t>仔细比对</a:t>
            </a:r>
            <a:r>
              <a:rPr lang="zh-CN" altLang="en-US" sz="1800" b="1" dirty="0">
                <a:solidFill>
                  <a:srgbClr val="FF0000"/>
                </a:solidFill>
                <a:latin typeface="Arial" panose="020B0604020202020204" pitchFamily="34" charset="0"/>
                <a:ea typeface="宋体" panose="02010600030101010101" pitchFamily="2" charset="-122"/>
              </a:rPr>
              <a:t>（运用衔接密码）</a:t>
            </a:r>
            <a:endParaRPr lang="zh-CN" altLang="en-US" sz="1800" b="1" dirty="0">
              <a:solidFill>
                <a:srgbClr val="FF0000"/>
              </a:solidFill>
              <a:latin typeface="Arial" panose="020B0604020202020204" pitchFamily="34" charset="0"/>
              <a:ea typeface="宋体" panose="02010600030101010101" pitchFamily="2" charset="-122"/>
            </a:endParaRPr>
          </a:p>
        </p:txBody>
      </p:sp>
      <p:sp>
        <p:nvSpPr>
          <p:cNvPr id="13" name="矩形 12"/>
          <p:cNvSpPr/>
          <p:nvPr/>
        </p:nvSpPr>
        <p:spPr>
          <a:xfrm>
            <a:off x="6650315" y="2628900"/>
            <a:ext cx="1461135" cy="506730"/>
          </a:xfrm>
          <a:prstGeom prst="rect">
            <a:avLst/>
          </a:prstGeom>
          <a:noFill/>
          <a:ln w="9525">
            <a:noFill/>
          </a:ln>
        </p:spPr>
        <p:txBody>
          <a:bodyPr wrap="none" anchor="t">
            <a:spAutoFit/>
          </a:bodyPr>
          <a:lstStyle/>
          <a:p>
            <a:pPr indent="363855" algn="just">
              <a:lnSpc>
                <a:spcPct val="150000"/>
              </a:lnSpc>
              <a:spcAft>
                <a:spcPts val="600"/>
              </a:spcAft>
            </a:pPr>
            <a:r>
              <a:rPr lang="zh-CN" altLang="en-US" sz="1800" dirty="0">
                <a:solidFill>
                  <a:srgbClr val="000000"/>
                </a:solidFill>
                <a:latin typeface="Arial" panose="020B0604020202020204" pitchFamily="34" charset="0"/>
                <a:ea typeface="宋体" panose="02010600030101010101" pitchFamily="2" charset="-122"/>
              </a:rPr>
              <a:t>复读全文</a:t>
            </a:r>
            <a:endParaRPr lang="zh-CN" altLang="en-US" sz="1800" dirty="0">
              <a:solidFill>
                <a:srgbClr val="000000"/>
              </a:solidFill>
              <a:latin typeface="Arial" panose="020B0604020202020204" pitchFamily="34" charset="0"/>
              <a:ea typeface="宋体" panose="02010600030101010101" pitchFamily="2" charset="-122"/>
            </a:endParaRPr>
          </a:p>
        </p:txBody>
      </p:sp>
      <p:sp>
        <p:nvSpPr>
          <p:cNvPr id="27668" name="矩形 20"/>
          <p:cNvSpPr/>
          <p:nvPr/>
        </p:nvSpPr>
        <p:spPr>
          <a:xfrm>
            <a:off x="2797175" y="337185"/>
            <a:ext cx="2477135" cy="709930"/>
          </a:xfrm>
          <a:prstGeom prst="rect">
            <a:avLst/>
          </a:prstGeom>
          <a:noFill/>
          <a:ln w="9525">
            <a:noFill/>
          </a:ln>
        </p:spPr>
        <p:txBody>
          <a:bodyPr wrap="none" anchor="t">
            <a:noAutofit/>
          </a:bodyPr>
          <a:lstStyle/>
          <a:p>
            <a:pPr algn="ctr">
              <a:lnSpc>
                <a:spcPct val="150000"/>
              </a:lnSpc>
              <a:spcAft>
                <a:spcPts val="600"/>
              </a:spcAft>
            </a:pPr>
            <a:r>
              <a:rPr lang="en-US" altLang="zh-CN" sz="2400" b="1"/>
              <a:t>Summarize</a:t>
            </a:r>
            <a:r>
              <a:rPr lang="zh-CN" altLang="en-US" sz="2400" b="1"/>
              <a:t>“3 – 4 - 5”</a:t>
            </a:r>
            <a:r>
              <a:rPr lang="en-US" altLang="zh-CN" sz="2400" b="1"/>
              <a:t>S</a:t>
            </a:r>
            <a:r>
              <a:rPr lang="zh-CN" altLang="en-US" sz="2400" b="1"/>
              <a:t>trategy</a:t>
            </a:r>
            <a:r>
              <a:rPr lang="en-US" altLang="zh-CN" sz="2400" b="1"/>
              <a:t> in gap filling</a:t>
            </a:r>
            <a:r>
              <a:rPr lang="zh-CN" altLang="en-US" sz="2400" b="1"/>
              <a:t>：</a:t>
            </a:r>
            <a:endParaRPr lang="zh-CN" altLang="en-US" sz="1800" b="1" dirty="0">
              <a:solidFill>
                <a:srgbClr val="0000FF"/>
              </a:solidFill>
              <a:latin typeface="Arial" panose="020B0604020202020204" pitchFamily="34" charset="0"/>
              <a:ea typeface="宋体" panose="02010600030101010101" pitchFamily="2" charset="-122"/>
            </a:endParaRPr>
          </a:p>
        </p:txBody>
      </p:sp>
      <p:sp>
        <p:nvSpPr>
          <p:cNvPr id="14" name="文本框 13"/>
          <p:cNvSpPr txBox="1"/>
          <p:nvPr/>
        </p:nvSpPr>
        <p:spPr>
          <a:xfrm>
            <a:off x="450533" y="3666490"/>
            <a:ext cx="7222331" cy="398780"/>
          </a:xfrm>
          <a:prstGeom prst="rect">
            <a:avLst/>
          </a:prstGeom>
          <a:noFill/>
        </p:spPr>
        <p:txBody>
          <a:bodyPr wrap="square" rtlCol="0">
            <a:spAutoFit/>
          </a:bodyPr>
          <a:lstStyle/>
          <a:p>
            <a:r>
              <a:rPr lang="zh-CN" altLang="en-US" sz="2000" dirty="0">
                <a:solidFill>
                  <a:srgbClr val="000000"/>
                </a:solidFill>
                <a:latin typeface="Arial" panose="020B0604020202020204" pitchFamily="34" charset="0"/>
                <a:ea typeface="宋体" panose="02010600030101010101" pitchFamily="2" charset="-122"/>
                <a:sym typeface="+mn-ea"/>
              </a:rPr>
              <a:t>①复现</a:t>
            </a:r>
            <a:r>
              <a:rPr lang="zh-CN" altLang="en-US" sz="2000" b="1" dirty="0">
                <a:solidFill>
                  <a:srgbClr val="CC0000"/>
                </a:solidFill>
                <a:sym typeface="+mn-ea"/>
              </a:rPr>
              <a:t>（ 原词、同义词、近义词、反义词、派生词复现等）</a:t>
            </a:r>
            <a:r>
              <a:rPr lang="zh-CN" altLang="en-US" sz="2000" b="1" dirty="0">
                <a:sym typeface="+mn-ea"/>
              </a:rPr>
              <a:t>  </a:t>
            </a:r>
            <a:r>
              <a:rPr lang="zh-CN" altLang="en-US" sz="1350" b="1" dirty="0">
                <a:sym typeface="+mn-ea"/>
              </a:rPr>
              <a:t>     </a:t>
            </a:r>
            <a:endParaRPr lang="zh-CN" altLang="en-US" sz="1350" b="1" dirty="0">
              <a:sym typeface="+mn-ea"/>
            </a:endParaRPr>
          </a:p>
        </p:txBody>
      </p:sp>
      <p:pic>
        <p:nvPicPr>
          <p:cNvPr id="15" name="图片 6" descr="logo横版 png"/>
          <p:cNvPicPr>
            <a:picLocks noChangeAspect="1"/>
          </p:cNvPicPr>
          <p:nvPr/>
        </p:nvPicPr>
        <p:blipFill>
          <a:blip r:embed="rId1"/>
          <a:stretch>
            <a:fillRect/>
          </a:stretch>
        </p:blipFill>
        <p:spPr>
          <a:xfrm>
            <a:off x="8124825" y="206375"/>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 calcmode="lin" valueType="num">
                                      <p:cBhvr additive="base">
                                        <p:cTn id="4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xEl>
                                              <p:charRg st="0" end="5"/>
                                            </p:txEl>
                                          </p:spTgt>
                                        </p:tgtEl>
                                        <p:attrNameLst>
                                          <p:attrName>style.visibility</p:attrName>
                                        </p:attrNameLst>
                                      </p:cBhvr>
                                      <p:to>
                                        <p:strVal val="visible"/>
                                      </p:to>
                                    </p:set>
                                    <p:animEffect transition="in" filter="fade">
                                      <p:cBhvr>
                                        <p:cTn id="58" dur="500"/>
                                        <p:tgtEl>
                                          <p:spTgt spid="4">
                                            <p:txEl>
                                              <p:charRg st="0"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2963" r="12963"/>
          <a:stretch>
            <a:fillRect/>
          </a:stretch>
        </p:blipFill>
        <p:spPr>
          <a:xfrm>
            <a:off x="0" y="0"/>
            <a:ext cx="9144000" cy="51435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0590" t="301" r="10548"/>
          <a:stretch>
            <a:fillRect/>
          </a:stretch>
        </p:blipFill>
        <p:spPr>
          <a:xfrm>
            <a:off x="111125" y="459740"/>
            <a:ext cx="8869045" cy="4495800"/>
          </a:xfrm>
          <a:prstGeom prst="rect">
            <a:avLst/>
          </a:prstGeom>
        </p:spPr>
      </p:pic>
      <p:grpSp>
        <p:nvGrpSpPr>
          <p:cNvPr id="20" name="chenying0907 19"/>
          <p:cNvGrpSpPr/>
          <p:nvPr/>
        </p:nvGrpSpPr>
        <p:grpSpPr>
          <a:xfrm>
            <a:off x="2987040" y="1432775"/>
            <a:ext cx="2707640" cy="1109012"/>
            <a:chOff x="4018280" y="1203855"/>
            <a:chExt cx="3610186" cy="1478683"/>
          </a:xfrm>
        </p:grpSpPr>
        <p:sp>
          <p:nvSpPr>
            <p:cNvPr id="21" name="Freeform 544"/>
            <p:cNvSpPr>
              <a:spLocks noEditPoints="1"/>
            </p:cNvSpPr>
            <p:nvPr/>
          </p:nvSpPr>
          <p:spPr bwMode="auto">
            <a:xfrm>
              <a:off x="4658784" y="1203855"/>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68580" tIns="34290" rIns="68580" bIns="34290" numCol="1" anchor="t" anchorCtr="0" compatLnSpc="1"/>
            <a:lstStyle/>
            <a:p>
              <a:endParaRPr lang="zh-CN" altLang="en-US" sz="975">
                <a:solidFill>
                  <a:schemeClr val="bg1"/>
                </a:solidFill>
              </a:endParaRPr>
            </a:p>
          </p:txBody>
        </p:sp>
        <p:sp>
          <p:nvSpPr>
            <p:cNvPr id="22" name="矩形 21"/>
            <p:cNvSpPr/>
            <p:nvPr/>
          </p:nvSpPr>
          <p:spPr>
            <a:xfrm>
              <a:off x="4018280" y="1545464"/>
              <a:ext cx="3610186" cy="1137074"/>
            </a:xfrm>
            <a:prstGeom prst="rect">
              <a:avLst/>
            </a:prstGeom>
          </p:spPr>
          <p:txBody>
            <a:bodyPr wrap="none">
              <a:spAutoFit/>
            </a:bodyPr>
            <a:lstStyle/>
            <a:p>
              <a:pPr algn="ctr"/>
              <a:r>
                <a:rPr lang="zh-CN" altLang="en-US" sz="4950" b="1" dirty="0">
                  <a:solidFill>
                    <a:srgbClr val="5F7797"/>
                  </a:solidFill>
                  <a:latin typeface="Berlin Sans FB Demi" panose="020E0802020502020306" pitchFamily="34" charset="0"/>
                </a:rPr>
                <a:t>拓展迁移</a:t>
              </a:r>
              <a:endParaRPr lang="zh-CN" altLang="en-US" sz="4950" b="1" dirty="0">
                <a:solidFill>
                  <a:srgbClr val="5F7797"/>
                </a:solidFill>
                <a:latin typeface="Berlin Sans FB Demi" panose="020E0802020502020306" pitchFamily="34" charset="0"/>
              </a:endParaRPr>
            </a:p>
          </p:txBody>
        </p:sp>
      </p:grpSp>
      <p:grpSp>
        <p:nvGrpSpPr>
          <p:cNvPr id="24" name="chenying0907 23"/>
          <p:cNvGrpSpPr/>
          <p:nvPr/>
        </p:nvGrpSpPr>
        <p:grpSpPr>
          <a:xfrm>
            <a:off x="2175062" y="1688952"/>
            <a:ext cx="34289" cy="2777399"/>
            <a:chOff x="4597501" y="2216030"/>
            <a:chExt cx="45719" cy="3703199"/>
          </a:xfrm>
          <a:solidFill>
            <a:srgbClr val="5F7797"/>
          </a:solidFill>
        </p:grpSpPr>
        <p:sp>
          <p:nvSpPr>
            <p:cNvPr id="25" name="Freeform 548"/>
            <p:cNvSpPr>
              <a:spLocks noEditPoints="1"/>
            </p:cNvSpPr>
            <p:nvPr/>
          </p:nvSpPr>
          <p:spPr bwMode="auto">
            <a:xfrm rot="16200000" flipV="1">
              <a:off x="4438472" y="2375059"/>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26" name="Freeform 548"/>
            <p:cNvSpPr>
              <a:spLocks noEditPoints="1"/>
            </p:cNvSpPr>
            <p:nvPr/>
          </p:nvSpPr>
          <p:spPr bwMode="auto">
            <a:xfrm rot="16200000" flipV="1">
              <a:off x="4438472" y="2792487"/>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27" name="Freeform 548"/>
            <p:cNvSpPr>
              <a:spLocks noEditPoints="1"/>
            </p:cNvSpPr>
            <p:nvPr/>
          </p:nvSpPr>
          <p:spPr bwMode="auto">
            <a:xfrm rot="16200000" flipV="1">
              <a:off x="4438472" y="3209915"/>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28" name="Freeform 548"/>
            <p:cNvSpPr>
              <a:spLocks noEditPoints="1"/>
            </p:cNvSpPr>
            <p:nvPr/>
          </p:nvSpPr>
          <p:spPr bwMode="auto">
            <a:xfrm rot="16200000" flipV="1">
              <a:off x="4438472" y="3627343"/>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29" name="Freeform 548"/>
            <p:cNvSpPr>
              <a:spLocks noEditPoints="1"/>
            </p:cNvSpPr>
            <p:nvPr/>
          </p:nvSpPr>
          <p:spPr bwMode="auto">
            <a:xfrm rot="16200000" flipV="1">
              <a:off x="4438472" y="4044771"/>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30" name="Freeform 548"/>
            <p:cNvSpPr>
              <a:spLocks noEditPoints="1"/>
            </p:cNvSpPr>
            <p:nvPr/>
          </p:nvSpPr>
          <p:spPr bwMode="auto">
            <a:xfrm rot="16200000" flipV="1">
              <a:off x="4438472" y="4462199"/>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31" name="Freeform 548"/>
            <p:cNvSpPr>
              <a:spLocks noEditPoints="1"/>
            </p:cNvSpPr>
            <p:nvPr/>
          </p:nvSpPr>
          <p:spPr bwMode="auto">
            <a:xfrm rot="16200000" flipV="1">
              <a:off x="4438472" y="4879627"/>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32" name="Freeform 548"/>
            <p:cNvSpPr>
              <a:spLocks noEditPoints="1"/>
            </p:cNvSpPr>
            <p:nvPr/>
          </p:nvSpPr>
          <p:spPr bwMode="auto">
            <a:xfrm rot="16200000" flipV="1">
              <a:off x="4438472" y="5297055"/>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47" name="Freeform 548"/>
            <p:cNvSpPr>
              <a:spLocks noEditPoints="1"/>
            </p:cNvSpPr>
            <p:nvPr/>
          </p:nvSpPr>
          <p:spPr bwMode="auto">
            <a:xfrm rot="16200000" flipV="1">
              <a:off x="4438472" y="5714481"/>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grpSp>
      <p:sp>
        <p:nvSpPr>
          <p:cNvPr id="84" name="Freeform 9"/>
          <p:cNvSpPr>
            <a:spLocks noEditPoints="1"/>
          </p:cNvSpPr>
          <p:nvPr/>
        </p:nvSpPr>
        <p:spPr bwMode="auto">
          <a:xfrm>
            <a:off x="403196" y="1894760"/>
            <a:ext cx="1166507" cy="846084"/>
          </a:xfrm>
          <a:custGeom>
            <a:avLst/>
            <a:gdLst>
              <a:gd name="T0" fmla="*/ 28 w 270"/>
              <a:gd name="T1" fmla="*/ 189 h 195"/>
              <a:gd name="T2" fmla="*/ 2 w 270"/>
              <a:gd name="T3" fmla="*/ 55 h 195"/>
              <a:gd name="T4" fmla="*/ 123 w 270"/>
              <a:gd name="T5" fmla="*/ 1 h 195"/>
              <a:gd name="T6" fmla="*/ 266 w 270"/>
              <a:gd name="T7" fmla="*/ 117 h 195"/>
              <a:gd name="T8" fmla="*/ 88 w 270"/>
              <a:gd name="T9" fmla="*/ 136 h 195"/>
              <a:gd name="T10" fmla="*/ 141 w 270"/>
              <a:gd name="T11" fmla="*/ 117 h 195"/>
              <a:gd name="T12" fmla="*/ 119 w 270"/>
              <a:gd name="T13" fmla="*/ 98 h 195"/>
              <a:gd name="T14" fmla="*/ 151 w 270"/>
              <a:gd name="T15" fmla="*/ 81 h 195"/>
              <a:gd name="T16" fmla="*/ 134 w 270"/>
              <a:gd name="T17" fmla="*/ 64 h 195"/>
              <a:gd name="T18" fmla="*/ 174 w 270"/>
              <a:gd name="T19" fmla="*/ 82 h 195"/>
              <a:gd name="T20" fmla="*/ 180 w 270"/>
              <a:gd name="T21" fmla="*/ 86 h 195"/>
              <a:gd name="T22" fmla="*/ 155 w 270"/>
              <a:gd name="T23" fmla="*/ 32 h 195"/>
              <a:gd name="T24" fmla="*/ 42 w 270"/>
              <a:gd name="T25" fmla="*/ 19 h 195"/>
              <a:gd name="T26" fmla="*/ 168 w 270"/>
              <a:gd name="T27" fmla="*/ 133 h 195"/>
              <a:gd name="T28" fmla="*/ 172 w 270"/>
              <a:gd name="T29" fmla="*/ 112 h 195"/>
              <a:gd name="T30" fmla="*/ 152 w 270"/>
              <a:gd name="T31" fmla="*/ 142 h 195"/>
              <a:gd name="T32" fmla="*/ 78 w 270"/>
              <a:gd name="T33" fmla="*/ 128 h 195"/>
              <a:gd name="T34" fmla="*/ 52 w 270"/>
              <a:gd name="T35" fmla="*/ 175 h 195"/>
              <a:gd name="T36" fmla="*/ 126 w 270"/>
              <a:gd name="T37" fmla="*/ 180 h 195"/>
              <a:gd name="T38" fmla="*/ 139 w 270"/>
              <a:gd name="T39" fmla="*/ 150 h 195"/>
              <a:gd name="T40" fmla="*/ 15 w 270"/>
              <a:gd name="T41" fmla="*/ 146 h 195"/>
              <a:gd name="T42" fmla="*/ 28 w 270"/>
              <a:gd name="T43" fmla="*/ 149 h 195"/>
              <a:gd name="T44" fmla="*/ 41 w 270"/>
              <a:gd name="T45" fmla="*/ 174 h 195"/>
              <a:gd name="T46" fmla="*/ 98 w 270"/>
              <a:gd name="T47" fmla="*/ 119 h 195"/>
              <a:gd name="T48" fmla="*/ 254 w 270"/>
              <a:gd name="T49" fmla="*/ 74 h 195"/>
              <a:gd name="T50" fmla="*/ 232 w 270"/>
              <a:gd name="T51" fmla="*/ 75 h 195"/>
              <a:gd name="T52" fmla="*/ 219 w 270"/>
              <a:gd name="T53" fmla="*/ 72 h 195"/>
              <a:gd name="T54" fmla="*/ 83 w 270"/>
              <a:gd name="T55" fmla="*/ 73 h 195"/>
              <a:gd name="T56" fmla="*/ 117 w 270"/>
              <a:gd name="T57" fmla="*/ 84 h 195"/>
              <a:gd name="T58" fmla="*/ 211 w 270"/>
              <a:gd name="T59" fmla="*/ 114 h 195"/>
              <a:gd name="T60" fmla="*/ 121 w 270"/>
              <a:gd name="T61" fmla="*/ 5 h 195"/>
              <a:gd name="T62" fmla="*/ 185 w 270"/>
              <a:gd name="T63" fmla="*/ 115 h 195"/>
              <a:gd name="T64" fmla="*/ 137 w 270"/>
              <a:gd name="T65" fmla="*/ 25 h 195"/>
              <a:gd name="T66" fmla="*/ 248 w 270"/>
              <a:gd name="T67" fmla="*/ 116 h 195"/>
              <a:gd name="T68" fmla="*/ 191 w 270"/>
              <a:gd name="T69" fmla="*/ 79 h 195"/>
              <a:gd name="T70" fmla="*/ 198 w 270"/>
              <a:gd name="T71" fmla="*/ 89 h 195"/>
              <a:gd name="T72" fmla="*/ 65 w 270"/>
              <a:gd name="T73" fmla="*/ 69 h 195"/>
              <a:gd name="T74" fmla="*/ 250 w 270"/>
              <a:gd name="T75" fmla="*/ 111 h 195"/>
              <a:gd name="T76" fmla="*/ 74 w 270"/>
              <a:gd name="T77" fmla="*/ 53 h 195"/>
              <a:gd name="T78" fmla="*/ 33 w 270"/>
              <a:gd name="T79" fmla="*/ 180 h 195"/>
              <a:gd name="T80" fmla="*/ 120 w 270"/>
              <a:gd name="T81" fmla="*/ 112 h 195"/>
              <a:gd name="T82" fmla="*/ 17 w 270"/>
              <a:gd name="T83" fmla="*/ 11 h 195"/>
              <a:gd name="T84" fmla="*/ 140 w 270"/>
              <a:gd name="T85" fmla="*/ 175 h 195"/>
              <a:gd name="T86" fmla="*/ 64 w 270"/>
              <a:gd name="T87" fmla="*/ 148 h 195"/>
              <a:gd name="T88" fmla="*/ 127 w 270"/>
              <a:gd name="T89" fmla="*/ 36 h 195"/>
              <a:gd name="T90" fmla="*/ 221 w 270"/>
              <a:gd name="T91" fmla="*/ 127 h 195"/>
              <a:gd name="T92" fmla="*/ 104 w 270"/>
              <a:gd name="T93" fmla="*/ 62 h 195"/>
              <a:gd name="T94" fmla="*/ 62 w 270"/>
              <a:gd name="T95" fmla="*/ 44 h 195"/>
              <a:gd name="T96" fmla="*/ 247 w 270"/>
              <a:gd name="T97" fmla="*/ 65 h 195"/>
              <a:gd name="T98" fmla="*/ 264 w 270"/>
              <a:gd name="T99" fmla="*/ 115 h 195"/>
              <a:gd name="T100" fmla="*/ 67 w 270"/>
              <a:gd name="T101" fmla="*/ 77 h 195"/>
              <a:gd name="T102" fmla="*/ 86 w 270"/>
              <a:gd name="T103" fmla="*/ 86 h 195"/>
              <a:gd name="T104" fmla="*/ 245 w 270"/>
              <a:gd name="T105" fmla="*/ 135 h 195"/>
              <a:gd name="T106" fmla="*/ 260 w 270"/>
              <a:gd name="T107" fmla="*/ 116 h 195"/>
              <a:gd name="T108" fmla="*/ 162 w 270"/>
              <a:gd name="T109" fmla="*/ 56 h 195"/>
              <a:gd name="T110" fmla="*/ 172 w 270"/>
              <a:gd name="T111" fmla="*/ 9 h 195"/>
              <a:gd name="T112" fmla="*/ 51 w 270"/>
              <a:gd name="T113" fmla="*/ 119 h 195"/>
              <a:gd name="T114" fmla="*/ 17 w 270"/>
              <a:gd name="T115" fmla="*/ 65 h 195"/>
              <a:gd name="T116" fmla="*/ 234 w 270"/>
              <a:gd name="T117" fmla="*/ 123 h 195"/>
              <a:gd name="T118" fmla="*/ 164 w 270"/>
              <a:gd name="T119" fmla="*/ 31 h 195"/>
              <a:gd name="T120" fmla="*/ 4 w 270"/>
              <a:gd name="T121" fmla="*/ 54 h 195"/>
              <a:gd name="T122" fmla="*/ 56 w 270"/>
              <a:gd name="T123" fmla="*/ 18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0" h="195">
                <a:moveTo>
                  <a:pt x="142" y="192"/>
                </a:moveTo>
                <a:cubicBezTo>
                  <a:pt x="142" y="192"/>
                  <a:pt x="141" y="192"/>
                  <a:pt x="141" y="192"/>
                </a:cubicBezTo>
                <a:cubicBezTo>
                  <a:pt x="136" y="192"/>
                  <a:pt x="131" y="192"/>
                  <a:pt x="126" y="192"/>
                </a:cubicBezTo>
                <a:cubicBezTo>
                  <a:pt x="126" y="193"/>
                  <a:pt x="126" y="193"/>
                  <a:pt x="126" y="192"/>
                </a:cubicBezTo>
                <a:cubicBezTo>
                  <a:pt x="124" y="192"/>
                  <a:pt x="123" y="192"/>
                  <a:pt x="123" y="190"/>
                </a:cubicBezTo>
                <a:cubicBezTo>
                  <a:pt x="123" y="189"/>
                  <a:pt x="123" y="188"/>
                  <a:pt x="123" y="187"/>
                </a:cubicBezTo>
                <a:cubicBezTo>
                  <a:pt x="123" y="187"/>
                  <a:pt x="123" y="186"/>
                  <a:pt x="122" y="186"/>
                </a:cubicBezTo>
                <a:cubicBezTo>
                  <a:pt x="121" y="185"/>
                  <a:pt x="121" y="184"/>
                  <a:pt x="121" y="184"/>
                </a:cubicBezTo>
                <a:cubicBezTo>
                  <a:pt x="122" y="183"/>
                  <a:pt x="122" y="183"/>
                  <a:pt x="122" y="183"/>
                </a:cubicBezTo>
                <a:cubicBezTo>
                  <a:pt x="122" y="181"/>
                  <a:pt x="122" y="179"/>
                  <a:pt x="122" y="177"/>
                </a:cubicBezTo>
                <a:cubicBezTo>
                  <a:pt x="122" y="174"/>
                  <a:pt x="122" y="171"/>
                  <a:pt x="122" y="168"/>
                </a:cubicBezTo>
                <a:cubicBezTo>
                  <a:pt x="122" y="164"/>
                  <a:pt x="121" y="160"/>
                  <a:pt x="120" y="156"/>
                </a:cubicBezTo>
                <a:cubicBezTo>
                  <a:pt x="118" y="152"/>
                  <a:pt x="116" y="150"/>
                  <a:pt x="113" y="147"/>
                </a:cubicBezTo>
                <a:cubicBezTo>
                  <a:pt x="111" y="146"/>
                  <a:pt x="108" y="144"/>
                  <a:pt x="105" y="143"/>
                </a:cubicBezTo>
                <a:cubicBezTo>
                  <a:pt x="103" y="143"/>
                  <a:pt x="101" y="143"/>
                  <a:pt x="98" y="143"/>
                </a:cubicBezTo>
                <a:cubicBezTo>
                  <a:pt x="94" y="143"/>
                  <a:pt x="90" y="143"/>
                  <a:pt x="85" y="144"/>
                </a:cubicBezTo>
                <a:cubicBezTo>
                  <a:pt x="82" y="144"/>
                  <a:pt x="79" y="145"/>
                  <a:pt x="76" y="147"/>
                </a:cubicBezTo>
                <a:cubicBezTo>
                  <a:pt x="75" y="147"/>
                  <a:pt x="75" y="147"/>
                  <a:pt x="75" y="148"/>
                </a:cubicBezTo>
                <a:cubicBezTo>
                  <a:pt x="71" y="152"/>
                  <a:pt x="69" y="157"/>
                  <a:pt x="68" y="163"/>
                </a:cubicBezTo>
                <a:cubicBezTo>
                  <a:pt x="68" y="164"/>
                  <a:pt x="68" y="165"/>
                  <a:pt x="68" y="166"/>
                </a:cubicBezTo>
                <a:cubicBezTo>
                  <a:pt x="68" y="171"/>
                  <a:pt x="68" y="176"/>
                  <a:pt x="69" y="181"/>
                </a:cubicBezTo>
                <a:cubicBezTo>
                  <a:pt x="69" y="181"/>
                  <a:pt x="69" y="181"/>
                  <a:pt x="69" y="181"/>
                </a:cubicBezTo>
                <a:cubicBezTo>
                  <a:pt x="70" y="183"/>
                  <a:pt x="70" y="183"/>
                  <a:pt x="68" y="184"/>
                </a:cubicBezTo>
                <a:cubicBezTo>
                  <a:pt x="68" y="184"/>
                  <a:pt x="68" y="185"/>
                  <a:pt x="68" y="185"/>
                </a:cubicBezTo>
                <a:cubicBezTo>
                  <a:pt x="68" y="185"/>
                  <a:pt x="69" y="186"/>
                  <a:pt x="69" y="186"/>
                </a:cubicBezTo>
                <a:cubicBezTo>
                  <a:pt x="69" y="187"/>
                  <a:pt x="69" y="188"/>
                  <a:pt x="68" y="188"/>
                </a:cubicBezTo>
                <a:cubicBezTo>
                  <a:pt x="66" y="189"/>
                  <a:pt x="64" y="189"/>
                  <a:pt x="62" y="189"/>
                </a:cubicBezTo>
                <a:cubicBezTo>
                  <a:pt x="56" y="189"/>
                  <a:pt x="50" y="189"/>
                  <a:pt x="44" y="189"/>
                </a:cubicBezTo>
                <a:cubicBezTo>
                  <a:pt x="43" y="189"/>
                  <a:pt x="42" y="189"/>
                  <a:pt x="41" y="189"/>
                </a:cubicBezTo>
                <a:cubicBezTo>
                  <a:pt x="41" y="190"/>
                  <a:pt x="41" y="190"/>
                  <a:pt x="40" y="190"/>
                </a:cubicBezTo>
                <a:cubicBezTo>
                  <a:pt x="40" y="191"/>
                  <a:pt x="39" y="192"/>
                  <a:pt x="38" y="191"/>
                </a:cubicBezTo>
                <a:cubicBezTo>
                  <a:pt x="35" y="191"/>
                  <a:pt x="32" y="190"/>
                  <a:pt x="30" y="189"/>
                </a:cubicBezTo>
                <a:cubicBezTo>
                  <a:pt x="29" y="189"/>
                  <a:pt x="29" y="189"/>
                  <a:pt x="28" y="189"/>
                </a:cubicBezTo>
                <a:cubicBezTo>
                  <a:pt x="24" y="189"/>
                  <a:pt x="19" y="189"/>
                  <a:pt x="15" y="189"/>
                </a:cubicBezTo>
                <a:cubicBezTo>
                  <a:pt x="14" y="189"/>
                  <a:pt x="13" y="189"/>
                  <a:pt x="11" y="188"/>
                </a:cubicBezTo>
                <a:cubicBezTo>
                  <a:pt x="11" y="188"/>
                  <a:pt x="11" y="188"/>
                  <a:pt x="11" y="187"/>
                </a:cubicBezTo>
                <a:cubicBezTo>
                  <a:pt x="9" y="187"/>
                  <a:pt x="8" y="187"/>
                  <a:pt x="6" y="186"/>
                </a:cubicBezTo>
                <a:cubicBezTo>
                  <a:pt x="4" y="186"/>
                  <a:pt x="4" y="185"/>
                  <a:pt x="4" y="183"/>
                </a:cubicBezTo>
                <a:cubicBezTo>
                  <a:pt x="4" y="177"/>
                  <a:pt x="4" y="172"/>
                  <a:pt x="4" y="166"/>
                </a:cubicBezTo>
                <a:cubicBezTo>
                  <a:pt x="4" y="164"/>
                  <a:pt x="4" y="162"/>
                  <a:pt x="3" y="160"/>
                </a:cubicBezTo>
                <a:cubicBezTo>
                  <a:pt x="3" y="159"/>
                  <a:pt x="3" y="159"/>
                  <a:pt x="4" y="158"/>
                </a:cubicBezTo>
                <a:cubicBezTo>
                  <a:pt x="4" y="158"/>
                  <a:pt x="4" y="158"/>
                  <a:pt x="4" y="158"/>
                </a:cubicBezTo>
                <a:cubicBezTo>
                  <a:pt x="4" y="157"/>
                  <a:pt x="4" y="157"/>
                  <a:pt x="4" y="156"/>
                </a:cubicBezTo>
                <a:cubicBezTo>
                  <a:pt x="4" y="145"/>
                  <a:pt x="4" y="133"/>
                  <a:pt x="4" y="121"/>
                </a:cubicBezTo>
                <a:cubicBezTo>
                  <a:pt x="4" y="118"/>
                  <a:pt x="5" y="117"/>
                  <a:pt x="8" y="117"/>
                </a:cubicBezTo>
                <a:cubicBezTo>
                  <a:pt x="10" y="117"/>
                  <a:pt x="11" y="117"/>
                  <a:pt x="13" y="117"/>
                </a:cubicBezTo>
                <a:cubicBezTo>
                  <a:pt x="13" y="117"/>
                  <a:pt x="14" y="117"/>
                  <a:pt x="14" y="117"/>
                </a:cubicBezTo>
                <a:cubicBezTo>
                  <a:pt x="15" y="117"/>
                  <a:pt x="15" y="117"/>
                  <a:pt x="15" y="117"/>
                </a:cubicBezTo>
                <a:cubicBezTo>
                  <a:pt x="18" y="117"/>
                  <a:pt x="21" y="118"/>
                  <a:pt x="23" y="118"/>
                </a:cubicBezTo>
                <a:cubicBezTo>
                  <a:pt x="27" y="119"/>
                  <a:pt x="30" y="119"/>
                  <a:pt x="34" y="120"/>
                </a:cubicBezTo>
                <a:cubicBezTo>
                  <a:pt x="39" y="120"/>
                  <a:pt x="44" y="119"/>
                  <a:pt x="48" y="116"/>
                </a:cubicBezTo>
                <a:cubicBezTo>
                  <a:pt x="50" y="115"/>
                  <a:pt x="52" y="114"/>
                  <a:pt x="54" y="112"/>
                </a:cubicBezTo>
                <a:cubicBezTo>
                  <a:pt x="55" y="112"/>
                  <a:pt x="55" y="111"/>
                  <a:pt x="56" y="110"/>
                </a:cubicBezTo>
                <a:cubicBezTo>
                  <a:pt x="58" y="105"/>
                  <a:pt x="60" y="101"/>
                  <a:pt x="60" y="96"/>
                </a:cubicBezTo>
                <a:cubicBezTo>
                  <a:pt x="60" y="92"/>
                  <a:pt x="60" y="88"/>
                  <a:pt x="59" y="85"/>
                </a:cubicBezTo>
                <a:cubicBezTo>
                  <a:pt x="58" y="79"/>
                  <a:pt x="55" y="74"/>
                  <a:pt x="52" y="70"/>
                </a:cubicBezTo>
                <a:cubicBezTo>
                  <a:pt x="51" y="69"/>
                  <a:pt x="51" y="69"/>
                  <a:pt x="50" y="69"/>
                </a:cubicBezTo>
                <a:cubicBezTo>
                  <a:pt x="47" y="68"/>
                  <a:pt x="44" y="68"/>
                  <a:pt x="41" y="68"/>
                </a:cubicBezTo>
                <a:cubicBezTo>
                  <a:pt x="38" y="67"/>
                  <a:pt x="35" y="67"/>
                  <a:pt x="32" y="67"/>
                </a:cubicBezTo>
                <a:cubicBezTo>
                  <a:pt x="26" y="68"/>
                  <a:pt x="22" y="69"/>
                  <a:pt x="17" y="70"/>
                </a:cubicBezTo>
                <a:cubicBezTo>
                  <a:pt x="14" y="71"/>
                  <a:pt x="11" y="72"/>
                  <a:pt x="8" y="73"/>
                </a:cubicBezTo>
                <a:cubicBezTo>
                  <a:pt x="8" y="73"/>
                  <a:pt x="7" y="73"/>
                  <a:pt x="7" y="74"/>
                </a:cubicBezTo>
                <a:cubicBezTo>
                  <a:pt x="6" y="74"/>
                  <a:pt x="5" y="74"/>
                  <a:pt x="4" y="73"/>
                </a:cubicBezTo>
                <a:cubicBezTo>
                  <a:pt x="4" y="71"/>
                  <a:pt x="3" y="70"/>
                  <a:pt x="3" y="68"/>
                </a:cubicBezTo>
                <a:cubicBezTo>
                  <a:pt x="3" y="66"/>
                  <a:pt x="3" y="64"/>
                  <a:pt x="2" y="62"/>
                </a:cubicBezTo>
                <a:cubicBezTo>
                  <a:pt x="2" y="60"/>
                  <a:pt x="2" y="57"/>
                  <a:pt x="2" y="55"/>
                </a:cubicBezTo>
                <a:cubicBezTo>
                  <a:pt x="0" y="54"/>
                  <a:pt x="0" y="53"/>
                  <a:pt x="0" y="51"/>
                </a:cubicBezTo>
                <a:cubicBezTo>
                  <a:pt x="1" y="48"/>
                  <a:pt x="1" y="45"/>
                  <a:pt x="1" y="42"/>
                </a:cubicBezTo>
                <a:cubicBezTo>
                  <a:pt x="1" y="37"/>
                  <a:pt x="1" y="31"/>
                  <a:pt x="1" y="25"/>
                </a:cubicBezTo>
                <a:cubicBezTo>
                  <a:pt x="1" y="22"/>
                  <a:pt x="1" y="18"/>
                  <a:pt x="1" y="15"/>
                </a:cubicBezTo>
                <a:cubicBezTo>
                  <a:pt x="1" y="12"/>
                  <a:pt x="2" y="10"/>
                  <a:pt x="3" y="8"/>
                </a:cubicBezTo>
                <a:cubicBezTo>
                  <a:pt x="3" y="7"/>
                  <a:pt x="3" y="7"/>
                  <a:pt x="4" y="6"/>
                </a:cubicBezTo>
                <a:cubicBezTo>
                  <a:pt x="4" y="6"/>
                  <a:pt x="5" y="5"/>
                  <a:pt x="6" y="5"/>
                </a:cubicBezTo>
                <a:cubicBezTo>
                  <a:pt x="7" y="5"/>
                  <a:pt x="8" y="5"/>
                  <a:pt x="8" y="5"/>
                </a:cubicBezTo>
                <a:cubicBezTo>
                  <a:pt x="10" y="6"/>
                  <a:pt x="12" y="6"/>
                  <a:pt x="13" y="6"/>
                </a:cubicBezTo>
                <a:cubicBezTo>
                  <a:pt x="20" y="6"/>
                  <a:pt x="26" y="6"/>
                  <a:pt x="32" y="6"/>
                </a:cubicBezTo>
                <a:cubicBezTo>
                  <a:pt x="36" y="6"/>
                  <a:pt x="39" y="6"/>
                  <a:pt x="42" y="5"/>
                </a:cubicBezTo>
                <a:cubicBezTo>
                  <a:pt x="46" y="4"/>
                  <a:pt x="51" y="4"/>
                  <a:pt x="55" y="3"/>
                </a:cubicBezTo>
                <a:cubicBezTo>
                  <a:pt x="57" y="2"/>
                  <a:pt x="59" y="1"/>
                  <a:pt x="61" y="1"/>
                </a:cubicBezTo>
                <a:cubicBezTo>
                  <a:pt x="62" y="0"/>
                  <a:pt x="62" y="0"/>
                  <a:pt x="63" y="0"/>
                </a:cubicBezTo>
                <a:cubicBezTo>
                  <a:pt x="64" y="1"/>
                  <a:pt x="64" y="2"/>
                  <a:pt x="64" y="3"/>
                </a:cubicBezTo>
                <a:cubicBezTo>
                  <a:pt x="63" y="5"/>
                  <a:pt x="63" y="8"/>
                  <a:pt x="63" y="10"/>
                </a:cubicBezTo>
                <a:cubicBezTo>
                  <a:pt x="63" y="13"/>
                  <a:pt x="63" y="17"/>
                  <a:pt x="63" y="20"/>
                </a:cubicBezTo>
                <a:cubicBezTo>
                  <a:pt x="63" y="22"/>
                  <a:pt x="62" y="25"/>
                  <a:pt x="63" y="27"/>
                </a:cubicBezTo>
                <a:cubicBezTo>
                  <a:pt x="64" y="37"/>
                  <a:pt x="69" y="44"/>
                  <a:pt x="77" y="49"/>
                </a:cubicBezTo>
                <a:cubicBezTo>
                  <a:pt x="78" y="50"/>
                  <a:pt x="79" y="50"/>
                  <a:pt x="81" y="51"/>
                </a:cubicBezTo>
                <a:cubicBezTo>
                  <a:pt x="85" y="52"/>
                  <a:pt x="88" y="52"/>
                  <a:pt x="92" y="52"/>
                </a:cubicBezTo>
                <a:cubicBezTo>
                  <a:pt x="97" y="52"/>
                  <a:pt x="101" y="51"/>
                  <a:pt x="106" y="49"/>
                </a:cubicBezTo>
                <a:cubicBezTo>
                  <a:pt x="108" y="48"/>
                  <a:pt x="110" y="47"/>
                  <a:pt x="113" y="46"/>
                </a:cubicBezTo>
                <a:cubicBezTo>
                  <a:pt x="113" y="45"/>
                  <a:pt x="114" y="45"/>
                  <a:pt x="115" y="44"/>
                </a:cubicBezTo>
                <a:cubicBezTo>
                  <a:pt x="117" y="40"/>
                  <a:pt x="119" y="37"/>
                  <a:pt x="120" y="32"/>
                </a:cubicBezTo>
                <a:cubicBezTo>
                  <a:pt x="121" y="30"/>
                  <a:pt x="121" y="27"/>
                  <a:pt x="121" y="25"/>
                </a:cubicBezTo>
                <a:cubicBezTo>
                  <a:pt x="122" y="22"/>
                  <a:pt x="121" y="19"/>
                  <a:pt x="120" y="16"/>
                </a:cubicBezTo>
                <a:cubicBezTo>
                  <a:pt x="119" y="14"/>
                  <a:pt x="117" y="11"/>
                  <a:pt x="116" y="9"/>
                </a:cubicBezTo>
                <a:cubicBezTo>
                  <a:pt x="116" y="8"/>
                  <a:pt x="115" y="7"/>
                  <a:pt x="115" y="6"/>
                </a:cubicBezTo>
                <a:cubicBezTo>
                  <a:pt x="115" y="5"/>
                  <a:pt x="115" y="4"/>
                  <a:pt x="116" y="3"/>
                </a:cubicBezTo>
                <a:cubicBezTo>
                  <a:pt x="117" y="3"/>
                  <a:pt x="117" y="3"/>
                  <a:pt x="117" y="3"/>
                </a:cubicBezTo>
                <a:cubicBezTo>
                  <a:pt x="117" y="2"/>
                  <a:pt x="118" y="1"/>
                  <a:pt x="119" y="1"/>
                </a:cubicBezTo>
                <a:cubicBezTo>
                  <a:pt x="121" y="1"/>
                  <a:pt x="122" y="1"/>
                  <a:pt x="123" y="1"/>
                </a:cubicBezTo>
                <a:cubicBezTo>
                  <a:pt x="130" y="1"/>
                  <a:pt x="137" y="1"/>
                  <a:pt x="144" y="2"/>
                </a:cubicBezTo>
                <a:cubicBezTo>
                  <a:pt x="147" y="2"/>
                  <a:pt x="151" y="2"/>
                  <a:pt x="154" y="3"/>
                </a:cubicBezTo>
                <a:cubicBezTo>
                  <a:pt x="160" y="3"/>
                  <a:pt x="167" y="3"/>
                  <a:pt x="173" y="3"/>
                </a:cubicBezTo>
                <a:cubicBezTo>
                  <a:pt x="174" y="3"/>
                  <a:pt x="176" y="3"/>
                  <a:pt x="177" y="3"/>
                </a:cubicBezTo>
                <a:cubicBezTo>
                  <a:pt x="178" y="3"/>
                  <a:pt x="180" y="3"/>
                  <a:pt x="181" y="3"/>
                </a:cubicBezTo>
                <a:cubicBezTo>
                  <a:pt x="182" y="3"/>
                  <a:pt x="183" y="4"/>
                  <a:pt x="183" y="6"/>
                </a:cubicBezTo>
                <a:cubicBezTo>
                  <a:pt x="183" y="7"/>
                  <a:pt x="182" y="8"/>
                  <a:pt x="182" y="10"/>
                </a:cubicBezTo>
                <a:cubicBezTo>
                  <a:pt x="181" y="13"/>
                  <a:pt x="180" y="17"/>
                  <a:pt x="179" y="20"/>
                </a:cubicBezTo>
                <a:cubicBezTo>
                  <a:pt x="178" y="24"/>
                  <a:pt x="177" y="29"/>
                  <a:pt x="177" y="33"/>
                </a:cubicBezTo>
                <a:cubicBezTo>
                  <a:pt x="177" y="37"/>
                  <a:pt x="177" y="41"/>
                  <a:pt x="177" y="45"/>
                </a:cubicBezTo>
                <a:cubicBezTo>
                  <a:pt x="177" y="46"/>
                  <a:pt x="177" y="47"/>
                  <a:pt x="178" y="48"/>
                </a:cubicBezTo>
                <a:cubicBezTo>
                  <a:pt x="178" y="49"/>
                  <a:pt x="178" y="49"/>
                  <a:pt x="177" y="50"/>
                </a:cubicBezTo>
                <a:cubicBezTo>
                  <a:pt x="177" y="50"/>
                  <a:pt x="177" y="51"/>
                  <a:pt x="177" y="52"/>
                </a:cubicBezTo>
                <a:cubicBezTo>
                  <a:pt x="177" y="56"/>
                  <a:pt x="178" y="61"/>
                  <a:pt x="180" y="65"/>
                </a:cubicBezTo>
                <a:cubicBezTo>
                  <a:pt x="181" y="66"/>
                  <a:pt x="181" y="66"/>
                  <a:pt x="181" y="66"/>
                </a:cubicBezTo>
                <a:cubicBezTo>
                  <a:pt x="182" y="66"/>
                  <a:pt x="183" y="66"/>
                  <a:pt x="183" y="67"/>
                </a:cubicBezTo>
                <a:cubicBezTo>
                  <a:pt x="183" y="68"/>
                  <a:pt x="183" y="68"/>
                  <a:pt x="184" y="69"/>
                </a:cubicBezTo>
                <a:cubicBezTo>
                  <a:pt x="189" y="73"/>
                  <a:pt x="195" y="75"/>
                  <a:pt x="201" y="76"/>
                </a:cubicBezTo>
                <a:cubicBezTo>
                  <a:pt x="202" y="76"/>
                  <a:pt x="203" y="76"/>
                  <a:pt x="204" y="76"/>
                </a:cubicBezTo>
                <a:cubicBezTo>
                  <a:pt x="205" y="76"/>
                  <a:pt x="206" y="76"/>
                  <a:pt x="207" y="75"/>
                </a:cubicBezTo>
                <a:cubicBezTo>
                  <a:pt x="210" y="74"/>
                  <a:pt x="212" y="72"/>
                  <a:pt x="213" y="70"/>
                </a:cubicBezTo>
                <a:cubicBezTo>
                  <a:pt x="214" y="69"/>
                  <a:pt x="215" y="68"/>
                  <a:pt x="216" y="67"/>
                </a:cubicBezTo>
                <a:cubicBezTo>
                  <a:pt x="218" y="65"/>
                  <a:pt x="220" y="62"/>
                  <a:pt x="223" y="60"/>
                </a:cubicBezTo>
                <a:cubicBezTo>
                  <a:pt x="223" y="60"/>
                  <a:pt x="223" y="60"/>
                  <a:pt x="223" y="60"/>
                </a:cubicBezTo>
                <a:cubicBezTo>
                  <a:pt x="227" y="58"/>
                  <a:pt x="231" y="55"/>
                  <a:pt x="236" y="54"/>
                </a:cubicBezTo>
                <a:cubicBezTo>
                  <a:pt x="239" y="53"/>
                  <a:pt x="243" y="53"/>
                  <a:pt x="247" y="54"/>
                </a:cubicBezTo>
                <a:cubicBezTo>
                  <a:pt x="249" y="54"/>
                  <a:pt x="251" y="55"/>
                  <a:pt x="252" y="56"/>
                </a:cubicBezTo>
                <a:cubicBezTo>
                  <a:pt x="254" y="57"/>
                  <a:pt x="255" y="57"/>
                  <a:pt x="256" y="58"/>
                </a:cubicBezTo>
                <a:cubicBezTo>
                  <a:pt x="263" y="64"/>
                  <a:pt x="268" y="71"/>
                  <a:pt x="269" y="80"/>
                </a:cubicBezTo>
                <a:cubicBezTo>
                  <a:pt x="269" y="82"/>
                  <a:pt x="270" y="85"/>
                  <a:pt x="270" y="88"/>
                </a:cubicBezTo>
                <a:cubicBezTo>
                  <a:pt x="270" y="93"/>
                  <a:pt x="270" y="98"/>
                  <a:pt x="270" y="103"/>
                </a:cubicBezTo>
                <a:cubicBezTo>
                  <a:pt x="270" y="107"/>
                  <a:pt x="269" y="111"/>
                  <a:pt x="267" y="115"/>
                </a:cubicBezTo>
                <a:cubicBezTo>
                  <a:pt x="266" y="115"/>
                  <a:pt x="266" y="116"/>
                  <a:pt x="266" y="117"/>
                </a:cubicBezTo>
                <a:cubicBezTo>
                  <a:pt x="265" y="121"/>
                  <a:pt x="263" y="125"/>
                  <a:pt x="261" y="128"/>
                </a:cubicBezTo>
                <a:cubicBezTo>
                  <a:pt x="258" y="133"/>
                  <a:pt x="254" y="135"/>
                  <a:pt x="249" y="137"/>
                </a:cubicBezTo>
                <a:cubicBezTo>
                  <a:pt x="246" y="137"/>
                  <a:pt x="243" y="138"/>
                  <a:pt x="240" y="138"/>
                </a:cubicBezTo>
                <a:cubicBezTo>
                  <a:pt x="238" y="138"/>
                  <a:pt x="235" y="138"/>
                  <a:pt x="233" y="138"/>
                </a:cubicBezTo>
                <a:cubicBezTo>
                  <a:pt x="232" y="138"/>
                  <a:pt x="232" y="138"/>
                  <a:pt x="232" y="138"/>
                </a:cubicBezTo>
                <a:cubicBezTo>
                  <a:pt x="229" y="137"/>
                  <a:pt x="226" y="136"/>
                  <a:pt x="224" y="135"/>
                </a:cubicBezTo>
                <a:cubicBezTo>
                  <a:pt x="222" y="135"/>
                  <a:pt x="220" y="134"/>
                  <a:pt x="218" y="133"/>
                </a:cubicBezTo>
                <a:cubicBezTo>
                  <a:pt x="215" y="131"/>
                  <a:pt x="213" y="129"/>
                  <a:pt x="211" y="127"/>
                </a:cubicBezTo>
                <a:cubicBezTo>
                  <a:pt x="207" y="124"/>
                  <a:pt x="204" y="121"/>
                  <a:pt x="199" y="121"/>
                </a:cubicBezTo>
                <a:cubicBezTo>
                  <a:pt x="197" y="120"/>
                  <a:pt x="195" y="120"/>
                  <a:pt x="193" y="120"/>
                </a:cubicBezTo>
                <a:cubicBezTo>
                  <a:pt x="193" y="120"/>
                  <a:pt x="192" y="120"/>
                  <a:pt x="192" y="121"/>
                </a:cubicBezTo>
                <a:cubicBezTo>
                  <a:pt x="190" y="123"/>
                  <a:pt x="189" y="125"/>
                  <a:pt x="188" y="127"/>
                </a:cubicBezTo>
                <a:cubicBezTo>
                  <a:pt x="187" y="131"/>
                  <a:pt x="186" y="135"/>
                  <a:pt x="185" y="139"/>
                </a:cubicBezTo>
                <a:cubicBezTo>
                  <a:pt x="185" y="144"/>
                  <a:pt x="184" y="148"/>
                  <a:pt x="184" y="154"/>
                </a:cubicBezTo>
                <a:cubicBezTo>
                  <a:pt x="184" y="155"/>
                  <a:pt x="184" y="156"/>
                  <a:pt x="185" y="158"/>
                </a:cubicBezTo>
                <a:cubicBezTo>
                  <a:pt x="185" y="163"/>
                  <a:pt x="186" y="168"/>
                  <a:pt x="185" y="173"/>
                </a:cubicBezTo>
                <a:cubicBezTo>
                  <a:pt x="185" y="174"/>
                  <a:pt x="186" y="175"/>
                  <a:pt x="186" y="175"/>
                </a:cubicBezTo>
                <a:cubicBezTo>
                  <a:pt x="186" y="177"/>
                  <a:pt x="186" y="179"/>
                  <a:pt x="186" y="181"/>
                </a:cubicBezTo>
                <a:cubicBezTo>
                  <a:pt x="184" y="185"/>
                  <a:pt x="182" y="188"/>
                  <a:pt x="179" y="189"/>
                </a:cubicBezTo>
                <a:cubicBezTo>
                  <a:pt x="176" y="190"/>
                  <a:pt x="173" y="191"/>
                  <a:pt x="170" y="191"/>
                </a:cubicBezTo>
                <a:cubicBezTo>
                  <a:pt x="167" y="192"/>
                  <a:pt x="163" y="192"/>
                  <a:pt x="160" y="192"/>
                </a:cubicBezTo>
                <a:cubicBezTo>
                  <a:pt x="157" y="192"/>
                  <a:pt x="154" y="192"/>
                  <a:pt x="151" y="193"/>
                </a:cubicBezTo>
                <a:cubicBezTo>
                  <a:pt x="149" y="193"/>
                  <a:pt x="147" y="194"/>
                  <a:pt x="145" y="195"/>
                </a:cubicBezTo>
                <a:cubicBezTo>
                  <a:pt x="145" y="195"/>
                  <a:pt x="143" y="195"/>
                  <a:pt x="143" y="194"/>
                </a:cubicBezTo>
                <a:cubicBezTo>
                  <a:pt x="142" y="193"/>
                  <a:pt x="142" y="193"/>
                  <a:pt x="142" y="192"/>
                </a:cubicBezTo>
                <a:close/>
                <a:moveTo>
                  <a:pt x="97" y="136"/>
                </a:moveTo>
                <a:cubicBezTo>
                  <a:pt x="98" y="136"/>
                  <a:pt x="99" y="136"/>
                  <a:pt x="99" y="136"/>
                </a:cubicBezTo>
                <a:cubicBezTo>
                  <a:pt x="99" y="135"/>
                  <a:pt x="99" y="135"/>
                  <a:pt x="99" y="135"/>
                </a:cubicBezTo>
                <a:cubicBezTo>
                  <a:pt x="99" y="135"/>
                  <a:pt x="98" y="135"/>
                  <a:pt x="97" y="136"/>
                </a:cubicBezTo>
                <a:cubicBezTo>
                  <a:pt x="97" y="135"/>
                  <a:pt x="97" y="135"/>
                  <a:pt x="97" y="135"/>
                </a:cubicBezTo>
                <a:cubicBezTo>
                  <a:pt x="95" y="135"/>
                  <a:pt x="93" y="135"/>
                  <a:pt x="91" y="135"/>
                </a:cubicBezTo>
                <a:cubicBezTo>
                  <a:pt x="90" y="135"/>
                  <a:pt x="90" y="135"/>
                  <a:pt x="89" y="136"/>
                </a:cubicBezTo>
                <a:cubicBezTo>
                  <a:pt x="89" y="136"/>
                  <a:pt x="88" y="136"/>
                  <a:pt x="88" y="136"/>
                </a:cubicBezTo>
                <a:cubicBezTo>
                  <a:pt x="88" y="136"/>
                  <a:pt x="88" y="136"/>
                  <a:pt x="88" y="137"/>
                </a:cubicBezTo>
                <a:cubicBezTo>
                  <a:pt x="89" y="136"/>
                  <a:pt x="89" y="136"/>
                  <a:pt x="90" y="136"/>
                </a:cubicBezTo>
                <a:cubicBezTo>
                  <a:pt x="92" y="136"/>
                  <a:pt x="95" y="135"/>
                  <a:pt x="97" y="136"/>
                </a:cubicBezTo>
                <a:close/>
                <a:moveTo>
                  <a:pt x="100" y="131"/>
                </a:moveTo>
                <a:cubicBezTo>
                  <a:pt x="100" y="131"/>
                  <a:pt x="100" y="131"/>
                  <a:pt x="100" y="131"/>
                </a:cubicBezTo>
                <a:cubicBezTo>
                  <a:pt x="102" y="131"/>
                  <a:pt x="105" y="131"/>
                  <a:pt x="107" y="131"/>
                </a:cubicBezTo>
                <a:cubicBezTo>
                  <a:pt x="112" y="132"/>
                  <a:pt x="116" y="133"/>
                  <a:pt x="120" y="136"/>
                </a:cubicBezTo>
                <a:cubicBezTo>
                  <a:pt x="121" y="136"/>
                  <a:pt x="121" y="136"/>
                  <a:pt x="121" y="136"/>
                </a:cubicBezTo>
                <a:cubicBezTo>
                  <a:pt x="122" y="135"/>
                  <a:pt x="122" y="133"/>
                  <a:pt x="123" y="131"/>
                </a:cubicBezTo>
                <a:cubicBezTo>
                  <a:pt x="124" y="130"/>
                  <a:pt x="124" y="130"/>
                  <a:pt x="124" y="128"/>
                </a:cubicBezTo>
                <a:cubicBezTo>
                  <a:pt x="124" y="128"/>
                  <a:pt x="124" y="128"/>
                  <a:pt x="124" y="127"/>
                </a:cubicBezTo>
                <a:cubicBezTo>
                  <a:pt x="124" y="126"/>
                  <a:pt x="125" y="126"/>
                  <a:pt x="126" y="126"/>
                </a:cubicBezTo>
                <a:cubicBezTo>
                  <a:pt x="127" y="126"/>
                  <a:pt x="127" y="126"/>
                  <a:pt x="128" y="127"/>
                </a:cubicBezTo>
                <a:cubicBezTo>
                  <a:pt x="128" y="127"/>
                  <a:pt x="128" y="127"/>
                  <a:pt x="128" y="128"/>
                </a:cubicBezTo>
                <a:cubicBezTo>
                  <a:pt x="129" y="128"/>
                  <a:pt x="128" y="129"/>
                  <a:pt x="128" y="130"/>
                </a:cubicBezTo>
                <a:cubicBezTo>
                  <a:pt x="127" y="130"/>
                  <a:pt x="127" y="130"/>
                  <a:pt x="127" y="130"/>
                </a:cubicBezTo>
                <a:cubicBezTo>
                  <a:pt x="126" y="131"/>
                  <a:pt x="126" y="131"/>
                  <a:pt x="126" y="131"/>
                </a:cubicBezTo>
                <a:cubicBezTo>
                  <a:pt x="125" y="132"/>
                  <a:pt x="125" y="133"/>
                  <a:pt x="124" y="134"/>
                </a:cubicBezTo>
                <a:cubicBezTo>
                  <a:pt x="124" y="134"/>
                  <a:pt x="124" y="135"/>
                  <a:pt x="125" y="135"/>
                </a:cubicBezTo>
                <a:cubicBezTo>
                  <a:pt x="125" y="134"/>
                  <a:pt x="125" y="134"/>
                  <a:pt x="125" y="134"/>
                </a:cubicBezTo>
                <a:cubicBezTo>
                  <a:pt x="126" y="133"/>
                  <a:pt x="127" y="132"/>
                  <a:pt x="128" y="130"/>
                </a:cubicBezTo>
                <a:cubicBezTo>
                  <a:pt x="130" y="128"/>
                  <a:pt x="132" y="125"/>
                  <a:pt x="135" y="122"/>
                </a:cubicBezTo>
                <a:cubicBezTo>
                  <a:pt x="135" y="121"/>
                  <a:pt x="135" y="121"/>
                  <a:pt x="136" y="120"/>
                </a:cubicBezTo>
                <a:cubicBezTo>
                  <a:pt x="136" y="120"/>
                  <a:pt x="137" y="120"/>
                  <a:pt x="137" y="120"/>
                </a:cubicBezTo>
                <a:cubicBezTo>
                  <a:pt x="138" y="120"/>
                  <a:pt x="138" y="121"/>
                  <a:pt x="138" y="121"/>
                </a:cubicBezTo>
                <a:cubicBezTo>
                  <a:pt x="138" y="122"/>
                  <a:pt x="138" y="122"/>
                  <a:pt x="138" y="122"/>
                </a:cubicBezTo>
                <a:cubicBezTo>
                  <a:pt x="138" y="123"/>
                  <a:pt x="138" y="124"/>
                  <a:pt x="137" y="125"/>
                </a:cubicBezTo>
                <a:cubicBezTo>
                  <a:pt x="136" y="128"/>
                  <a:pt x="135" y="132"/>
                  <a:pt x="134" y="135"/>
                </a:cubicBezTo>
                <a:cubicBezTo>
                  <a:pt x="133" y="136"/>
                  <a:pt x="133" y="136"/>
                  <a:pt x="133" y="137"/>
                </a:cubicBezTo>
                <a:cubicBezTo>
                  <a:pt x="133" y="137"/>
                  <a:pt x="133" y="137"/>
                  <a:pt x="133" y="137"/>
                </a:cubicBezTo>
                <a:cubicBezTo>
                  <a:pt x="137" y="131"/>
                  <a:pt x="141" y="126"/>
                  <a:pt x="144" y="120"/>
                </a:cubicBezTo>
                <a:cubicBezTo>
                  <a:pt x="144" y="120"/>
                  <a:pt x="144" y="121"/>
                  <a:pt x="144" y="121"/>
                </a:cubicBezTo>
                <a:cubicBezTo>
                  <a:pt x="142" y="121"/>
                  <a:pt x="140" y="119"/>
                  <a:pt x="141" y="117"/>
                </a:cubicBezTo>
                <a:cubicBezTo>
                  <a:pt x="141" y="117"/>
                  <a:pt x="141" y="117"/>
                  <a:pt x="141" y="117"/>
                </a:cubicBezTo>
                <a:cubicBezTo>
                  <a:pt x="143" y="112"/>
                  <a:pt x="145" y="107"/>
                  <a:pt x="146" y="102"/>
                </a:cubicBezTo>
                <a:cubicBezTo>
                  <a:pt x="147" y="100"/>
                  <a:pt x="148" y="97"/>
                  <a:pt x="149" y="94"/>
                </a:cubicBezTo>
                <a:cubicBezTo>
                  <a:pt x="148" y="93"/>
                  <a:pt x="148" y="93"/>
                  <a:pt x="147" y="93"/>
                </a:cubicBezTo>
                <a:cubicBezTo>
                  <a:pt x="147" y="93"/>
                  <a:pt x="147" y="93"/>
                  <a:pt x="147" y="94"/>
                </a:cubicBezTo>
                <a:cubicBezTo>
                  <a:pt x="143" y="102"/>
                  <a:pt x="140" y="109"/>
                  <a:pt x="137" y="118"/>
                </a:cubicBezTo>
                <a:cubicBezTo>
                  <a:pt x="137" y="118"/>
                  <a:pt x="137" y="119"/>
                  <a:pt x="137" y="119"/>
                </a:cubicBezTo>
                <a:cubicBezTo>
                  <a:pt x="136" y="119"/>
                  <a:pt x="136" y="120"/>
                  <a:pt x="135" y="119"/>
                </a:cubicBezTo>
                <a:cubicBezTo>
                  <a:pt x="135" y="119"/>
                  <a:pt x="135" y="119"/>
                  <a:pt x="135" y="118"/>
                </a:cubicBezTo>
                <a:cubicBezTo>
                  <a:pt x="135" y="118"/>
                  <a:pt x="135" y="118"/>
                  <a:pt x="135" y="117"/>
                </a:cubicBezTo>
                <a:cubicBezTo>
                  <a:pt x="136" y="115"/>
                  <a:pt x="136" y="113"/>
                  <a:pt x="137" y="111"/>
                </a:cubicBezTo>
                <a:cubicBezTo>
                  <a:pt x="139" y="103"/>
                  <a:pt x="141" y="96"/>
                  <a:pt x="142" y="89"/>
                </a:cubicBezTo>
                <a:cubicBezTo>
                  <a:pt x="142" y="88"/>
                  <a:pt x="142" y="87"/>
                  <a:pt x="142" y="87"/>
                </a:cubicBezTo>
                <a:cubicBezTo>
                  <a:pt x="142" y="87"/>
                  <a:pt x="142" y="87"/>
                  <a:pt x="142" y="87"/>
                </a:cubicBezTo>
                <a:cubicBezTo>
                  <a:pt x="138" y="95"/>
                  <a:pt x="134" y="103"/>
                  <a:pt x="131" y="111"/>
                </a:cubicBezTo>
                <a:cubicBezTo>
                  <a:pt x="130" y="115"/>
                  <a:pt x="128" y="119"/>
                  <a:pt x="127" y="123"/>
                </a:cubicBezTo>
                <a:cubicBezTo>
                  <a:pt x="126" y="124"/>
                  <a:pt x="126" y="124"/>
                  <a:pt x="125" y="124"/>
                </a:cubicBezTo>
                <a:cubicBezTo>
                  <a:pt x="124" y="124"/>
                  <a:pt x="124" y="123"/>
                  <a:pt x="125" y="122"/>
                </a:cubicBezTo>
                <a:cubicBezTo>
                  <a:pt x="125" y="120"/>
                  <a:pt x="126" y="119"/>
                  <a:pt x="126" y="118"/>
                </a:cubicBezTo>
                <a:cubicBezTo>
                  <a:pt x="129" y="108"/>
                  <a:pt x="131" y="99"/>
                  <a:pt x="133" y="90"/>
                </a:cubicBezTo>
                <a:cubicBezTo>
                  <a:pt x="133" y="89"/>
                  <a:pt x="133" y="87"/>
                  <a:pt x="134" y="86"/>
                </a:cubicBezTo>
                <a:cubicBezTo>
                  <a:pt x="134" y="86"/>
                  <a:pt x="133" y="86"/>
                  <a:pt x="133" y="86"/>
                </a:cubicBezTo>
                <a:cubicBezTo>
                  <a:pt x="133" y="88"/>
                  <a:pt x="132" y="89"/>
                  <a:pt x="132" y="90"/>
                </a:cubicBezTo>
                <a:cubicBezTo>
                  <a:pt x="127" y="100"/>
                  <a:pt x="123" y="110"/>
                  <a:pt x="120" y="120"/>
                </a:cubicBezTo>
                <a:cubicBezTo>
                  <a:pt x="119" y="123"/>
                  <a:pt x="118" y="126"/>
                  <a:pt x="117" y="129"/>
                </a:cubicBezTo>
                <a:cubicBezTo>
                  <a:pt x="117" y="129"/>
                  <a:pt x="117" y="130"/>
                  <a:pt x="117" y="130"/>
                </a:cubicBezTo>
                <a:cubicBezTo>
                  <a:pt x="116" y="131"/>
                  <a:pt x="116" y="131"/>
                  <a:pt x="115" y="131"/>
                </a:cubicBezTo>
                <a:cubicBezTo>
                  <a:pt x="115" y="130"/>
                  <a:pt x="115" y="130"/>
                  <a:pt x="114" y="130"/>
                </a:cubicBezTo>
                <a:cubicBezTo>
                  <a:pt x="114" y="129"/>
                  <a:pt x="115" y="129"/>
                  <a:pt x="115" y="129"/>
                </a:cubicBezTo>
                <a:cubicBezTo>
                  <a:pt x="115" y="126"/>
                  <a:pt x="115" y="124"/>
                  <a:pt x="116" y="122"/>
                </a:cubicBezTo>
                <a:cubicBezTo>
                  <a:pt x="117" y="115"/>
                  <a:pt x="119" y="107"/>
                  <a:pt x="120" y="100"/>
                </a:cubicBezTo>
                <a:cubicBezTo>
                  <a:pt x="120" y="99"/>
                  <a:pt x="120" y="98"/>
                  <a:pt x="120" y="97"/>
                </a:cubicBezTo>
                <a:cubicBezTo>
                  <a:pt x="119" y="97"/>
                  <a:pt x="119" y="98"/>
                  <a:pt x="119" y="98"/>
                </a:cubicBezTo>
                <a:cubicBezTo>
                  <a:pt x="118" y="102"/>
                  <a:pt x="116" y="105"/>
                  <a:pt x="115" y="109"/>
                </a:cubicBezTo>
                <a:cubicBezTo>
                  <a:pt x="113" y="115"/>
                  <a:pt x="111" y="122"/>
                  <a:pt x="109" y="129"/>
                </a:cubicBezTo>
                <a:cubicBezTo>
                  <a:pt x="109" y="129"/>
                  <a:pt x="109" y="130"/>
                  <a:pt x="109" y="130"/>
                </a:cubicBezTo>
                <a:cubicBezTo>
                  <a:pt x="109" y="131"/>
                  <a:pt x="108" y="131"/>
                  <a:pt x="108" y="131"/>
                </a:cubicBezTo>
                <a:cubicBezTo>
                  <a:pt x="107" y="131"/>
                  <a:pt x="107" y="130"/>
                  <a:pt x="107" y="130"/>
                </a:cubicBezTo>
                <a:cubicBezTo>
                  <a:pt x="107" y="129"/>
                  <a:pt x="107" y="129"/>
                  <a:pt x="107" y="128"/>
                </a:cubicBezTo>
                <a:cubicBezTo>
                  <a:pt x="107" y="122"/>
                  <a:pt x="107" y="116"/>
                  <a:pt x="108" y="109"/>
                </a:cubicBezTo>
                <a:cubicBezTo>
                  <a:pt x="108" y="109"/>
                  <a:pt x="108" y="108"/>
                  <a:pt x="108" y="107"/>
                </a:cubicBezTo>
                <a:cubicBezTo>
                  <a:pt x="107" y="108"/>
                  <a:pt x="106" y="108"/>
                  <a:pt x="106" y="109"/>
                </a:cubicBezTo>
                <a:cubicBezTo>
                  <a:pt x="104" y="116"/>
                  <a:pt x="102" y="123"/>
                  <a:pt x="100" y="129"/>
                </a:cubicBezTo>
                <a:cubicBezTo>
                  <a:pt x="100" y="130"/>
                  <a:pt x="100" y="130"/>
                  <a:pt x="100" y="131"/>
                </a:cubicBezTo>
                <a:close/>
                <a:moveTo>
                  <a:pt x="129" y="90"/>
                </a:moveTo>
                <a:cubicBezTo>
                  <a:pt x="129" y="90"/>
                  <a:pt x="130" y="89"/>
                  <a:pt x="130" y="89"/>
                </a:cubicBezTo>
                <a:cubicBezTo>
                  <a:pt x="131" y="87"/>
                  <a:pt x="132" y="84"/>
                  <a:pt x="133" y="82"/>
                </a:cubicBezTo>
                <a:cubicBezTo>
                  <a:pt x="133" y="82"/>
                  <a:pt x="133" y="81"/>
                  <a:pt x="134" y="81"/>
                </a:cubicBezTo>
                <a:cubicBezTo>
                  <a:pt x="134" y="80"/>
                  <a:pt x="134" y="80"/>
                  <a:pt x="135" y="80"/>
                </a:cubicBezTo>
                <a:cubicBezTo>
                  <a:pt x="136" y="80"/>
                  <a:pt x="136" y="80"/>
                  <a:pt x="136" y="81"/>
                </a:cubicBezTo>
                <a:cubicBezTo>
                  <a:pt x="136" y="82"/>
                  <a:pt x="136" y="83"/>
                  <a:pt x="136" y="84"/>
                </a:cubicBezTo>
                <a:cubicBezTo>
                  <a:pt x="135" y="89"/>
                  <a:pt x="135" y="93"/>
                  <a:pt x="134" y="97"/>
                </a:cubicBezTo>
                <a:cubicBezTo>
                  <a:pt x="134" y="98"/>
                  <a:pt x="133" y="99"/>
                  <a:pt x="133" y="100"/>
                </a:cubicBezTo>
                <a:cubicBezTo>
                  <a:pt x="134" y="99"/>
                  <a:pt x="134" y="99"/>
                  <a:pt x="134" y="98"/>
                </a:cubicBezTo>
                <a:cubicBezTo>
                  <a:pt x="134" y="97"/>
                  <a:pt x="135" y="96"/>
                  <a:pt x="136" y="95"/>
                </a:cubicBezTo>
                <a:cubicBezTo>
                  <a:pt x="137" y="92"/>
                  <a:pt x="139" y="89"/>
                  <a:pt x="140" y="86"/>
                </a:cubicBezTo>
                <a:cubicBezTo>
                  <a:pt x="141" y="85"/>
                  <a:pt x="141" y="84"/>
                  <a:pt x="142" y="83"/>
                </a:cubicBezTo>
                <a:cubicBezTo>
                  <a:pt x="142" y="83"/>
                  <a:pt x="143" y="83"/>
                  <a:pt x="144" y="83"/>
                </a:cubicBezTo>
                <a:cubicBezTo>
                  <a:pt x="144" y="83"/>
                  <a:pt x="145" y="84"/>
                  <a:pt x="145" y="85"/>
                </a:cubicBezTo>
                <a:cubicBezTo>
                  <a:pt x="145" y="85"/>
                  <a:pt x="145" y="86"/>
                  <a:pt x="145" y="86"/>
                </a:cubicBezTo>
                <a:cubicBezTo>
                  <a:pt x="144" y="88"/>
                  <a:pt x="144" y="90"/>
                  <a:pt x="144" y="92"/>
                </a:cubicBezTo>
                <a:cubicBezTo>
                  <a:pt x="144" y="93"/>
                  <a:pt x="143" y="95"/>
                  <a:pt x="143" y="96"/>
                </a:cubicBezTo>
                <a:cubicBezTo>
                  <a:pt x="143" y="96"/>
                  <a:pt x="143" y="95"/>
                  <a:pt x="144" y="95"/>
                </a:cubicBezTo>
                <a:cubicBezTo>
                  <a:pt x="144" y="93"/>
                  <a:pt x="145" y="92"/>
                  <a:pt x="146" y="90"/>
                </a:cubicBezTo>
                <a:cubicBezTo>
                  <a:pt x="147" y="88"/>
                  <a:pt x="148" y="86"/>
                  <a:pt x="149" y="83"/>
                </a:cubicBezTo>
                <a:cubicBezTo>
                  <a:pt x="150" y="83"/>
                  <a:pt x="150" y="82"/>
                  <a:pt x="151" y="81"/>
                </a:cubicBezTo>
                <a:cubicBezTo>
                  <a:pt x="151" y="81"/>
                  <a:pt x="152" y="81"/>
                  <a:pt x="153" y="81"/>
                </a:cubicBezTo>
                <a:cubicBezTo>
                  <a:pt x="153" y="82"/>
                  <a:pt x="153" y="82"/>
                  <a:pt x="154" y="82"/>
                </a:cubicBezTo>
                <a:cubicBezTo>
                  <a:pt x="155" y="80"/>
                  <a:pt x="156" y="79"/>
                  <a:pt x="157" y="77"/>
                </a:cubicBezTo>
                <a:cubicBezTo>
                  <a:pt x="156" y="77"/>
                  <a:pt x="156" y="77"/>
                  <a:pt x="156" y="77"/>
                </a:cubicBezTo>
                <a:cubicBezTo>
                  <a:pt x="155" y="78"/>
                  <a:pt x="154" y="77"/>
                  <a:pt x="153" y="77"/>
                </a:cubicBezTo>
                <a:cubicBezTo>
                  <a:pt x="153" y="76"/>
                  <a:pt x="153" y="75"/>
                  <a:pt x="153" y="74"/>
                </a:cubicBezTo>
                <a:cubicBezTo>
                  <a:pt x="153" y="74"/>
                  <a:pt x="154" y="73"/>
                  <a:pt x="154" y="73"/>
                </a:cubicBezTo>
                <a:cubicBezTo>
                  <a:pt x="156" y="71"/>
                  <a:pt x="158" y="68"/>
                  <a:pt x="160" y="65"/>
                </a:cubicBezTo>
                <a:cubicBezTo>
                  <a:pt x="161" y="64"/>
                  <a:pt x="160" y="63"/>
                  <a:pt x="160" y="61"/>
                </a:cubicBezTo>
                <a:cubicBezTo>
                  <a:pt x="159" y="62"/>
                  <a:pt x="158" y="63"/>
                  <a:pt x="158" y="63"/>
                </a:cubicBezTo>
                <a:cubicBezTo>
                  <a:pt x="157" y="64"/>
                  <a:pt x="156" y="65"/>
                  <a:pt x="155" y="64"/>
                </a:cubicBezTo>
                <a:cubicBezTo>
                  <a:pt x="154" y="65"/>
                  <a:pt x="154" y="66"/>
                  <a:pt x="154" y="66"/>
                </a:cubicBezTo>
                <a:cubicBezTo>
                  <a:pt x="153" y="67"/>
                  <a:pt x="153" y="68"/>
                  <a:pt x="153" y="68"/>
                </a:cubicBezTo>
                <a:cubicBezTo>
                  <a:pt x="152" y="70"/>
                  <a:pt x="150" y="70"/>
                  <a:pt x="149" y="69"/>
                </a:cubicBezTo>
                <a:cubicBezTo>
                  <a:pt x="148" y="69"/>
                  <a:pt x="148" y="67"/>
                  <a:pt x="149" y="66"/>
                </a:cubicBezTo>
                <a:cubicBezTo>
                  <a:pt x="149" y="65"/>
                  <a:pt x="150" y="64"/>
                  <a:pt x="151" y="63"/>
                </a:cubicBezTo>
                <a:cubicBezTo>
                  <a:pt x="151" y="62"/>
                  <a:pt x="151" y="62"/>
                  <a:pt x="151" y="62"/>
                </a:cubicBezTo>
                <a:cubicBezTo>
                  <a:pt x="151" y="62"/>
                  <a:pt x="150" y="62"/>
                  <a:pt x="150" y="62"/>
                </a:cubicBezTo>
                <a:cubicBezTo>
                  <a:pt x="147" y="64"/>
                  <a:pt x="144" y="67"/>
                  <a:pt x="141" y="70"/>
                </a:cubicBezTo>
                <a:cubicBezTo>
                  <a:pt x="140" y="71"/>
                  <a:pt x="139" y="73"/>
                  <a:pt x="138" y="74"/>
                </a:cubicBezTo>
                <a:cubicBezTo>
                  <a:pt x="137" y="75"/>
                  <a:pt x="135" y="76"/>
                  <a:pt x="134" y="77"/>
                </a:cubicBezTo>
                <a:cubicBezTo>
                  <a:pt x="130" y="81"/>
                  <a:pt x="125" y="84"/>
                  <a:pt x="121" y="88"/>
                </a:cubicBezTo>
                <a:cubicBezTo>
                  <a:pt x="117" y="91"/>
                  <a:pt x="113" y="94"/>
                  <a:pt x="110" y="97"/>
                </a:cubicBezTo>
                <a:cubicBezTo>
                  <a:pt x="109" y="98"/>
                  <a:pt x="109" y="98"/>
                  <a:pt x="109" y="99"/>
                </a:cubicBezTo>
                <a:cubicBezTo>
                  <a:pt x="109" y="99"/>
                  <a:pt x="110" y="98"/>
                  <a:pt x="110" y="98"/>
                </a:cubicBezTo>
                <a:cubicBezTo>
                  <a:pt x="114" y="96"/>
                  <a:pt x="118" y="94"/>
                  <a:pt x="121" y="91"/>
                </a:cubicBezTo>
                <a:cubicBezTo>
                  <a:pt x="123" y="91"/>
                  <a:pt x="124" y="90"/>
                  <a:pt x="125" y="90"/>
                </a:cubicBezTo>
                <a:cubicBezTo>
                  <a:pt x="126" y="89"/>
                  <a:pt x="128" y="89"/>
                  <a:pt x="129" y="90"/>
                </a:cubicBezTo>
                <a:close/>
                <a:moveTo>
                  <a:pt x="152" y="48"/>
                </a:moveTo>
                <a:cubicBezTo>
                  <a:pt x="152" y="48"/>
                  <a:pt x="152" y="48"/>
                  <a:pt x="152" y="48"/>
                </a:cubicBezTo>
                <a:cubicBezTo>
                  <a:pt x="152" y="48"/>
                  <a:pt x="152" y="49"/>
                  <a:pt x="152" y="49"/>
                </a:cubicBezTo>
                <a:cubicBezTo>
                  <a:pt x="148" y="51"/>
                  <a:pt x="144" y="55"/>
                  <a:pt x="140" y="58"/>
                </a:cubicBezTo>
                <a:cubicBezTo>
                  <a:pt x="138" y="60"/>
                  <a:pt x="136" y="62"/>
                  <a:pt x="134" y="64"/>
                </a:cubicBezTo>
                <a:cubicBezTo>
                  <a:pt x="133" y="65"/>
                  <a:pt x="133" y="65"/>
                  <a:pt x="132" y="65"/>
                </a:cubicBezTo>
                <a:cubicBezTo>
                  <a:pt x="132" y="66"/>
                  <a:pt x="131" y="66"/>
                  <a:pt x="131" y="65"/>
                </a:cubicBezTo>
                <a:cubicBezTo>
                  <a:pt x="130" y="65"/>
                  <a:pt x="130" y="64"/>
                  <a:pt x="130" y="64"/>
                </a:cubicBezTo>
                <a:cubicBezTo>
                  <a:pt x="131" y="63"/>
                  <a:pt x="131" y="62"/>
                  <a:pt x="131" y="62"/>
                </a:cubicBezTo>
                <a:cubicBezTo>
                  <a:pt x="133" y="59"/>
                  <a:pt x="134" y="56"/>
                  <a:pt x="136" y="53"/>
                </a:cubicBezTo>
                <a:cubicBezTo>
                  <a:pt x="137" y="51"/>
                  <a:pt x="138" y="49"/>
                  <a:pt x="139" y="47"/>
                </a:cubicBezTo>
                <a:cubicBezTo>
                  <a:pt x="139" y="46"/>
                  <a:pt x="139" y="46"/>
                  <a:pt x="140" y="46"/>
                </a:cubicBezTo>
                <a:cubicBezTo>
                  <a:pt x="139" y="46"/>
                  <a:pt x="138" y="46"/>
                  <a:pt x="138" y="47"/>
                </a:cubicBezTo>
                <a:cubicBezTo>
                  <a:pt x="134" y="51"/>
                  <a:pt x="129" y="56"/>
                  <a:pt x="125" y="60"/>
                </a:cubicBezTo>
                <a:cubicBezTo>
                  <a:pt x="126" y="61"/>
                  <a:pt x="126" y="62"/>
                  <a:pt x="125" y="63"/>
                </a:cubicBezTo>
                <a:cubicBezTo>
                  <a:pt x="125" y="63"/>
                  <a:pt x="125" y="63"/>
                  <a:pt x="124" y="63"/>
                </a:cubicBezTo>
                <a:cubicBezTo>
                  <a:pt x="123" y="63"/>
                  <a:pt x="122" y="64"/>
                  <a:pt x="121" y="65"/>
                </a:cubicBezTo>
                <a:cubicBezTo>
                  <a:pt x="115" y="69"/>
                  <a:pt x="109" y="72"/>
                  <a:pt x="104" y="77"/>
                </a:cubicBezTo>
                <a:cubicBezTo>
                  <a:pt x="104" y="77"/>
                  <a:pt x="104" y="78"/>
                  <a:pt x="103" y="78"/>
                </a:cubicBezTo>
                <a:cubicBezTo>
                  <a:pt x="104" y="78"/>
                  <a:pt x="104" y="78"/>
                  <a:pt x="104" y="78"/>
                </a:cubicBezTo>
                <a:cubicBezTo>
                  <a:pt x="106" y="77"/>
                  <a:pt x="107" y="76"/>
                  <a:pt x="109" y="76"/>
                </a:cubicBezTo>
                <a:cubicBezTo>
                  <a:pt x="115" y="72"/>
                  <a:pt x="121" y="69"/>
                  <a:pt x="128" y="65"/>
                </a:cubicBezTo>
                <a:cubicBezTo>
                  <a:pt x="128" y="65"/>
                  <a:pt x="128" y="65"/>
                  <a:pt x="128" y="65"/>
                </a:cubicBezTo>
                <a:cubicBezTo>
                  <a:pt x="129" y="64"/>
                  <a:pt x="129" y="65"/>
                  <a:pt x="130" y="65"/>
                </a:cubicBezTo>
                <a:cubicBezTo>
                  <a:pt x="130" y="65"/>
                  <a:pt x="130" y="66"/>
                  <a:pt x="130" y="66"/>
                </a:cubicBezTo>
                <a:cubicBezTo>
                  <a:pt x="129" y="67"/>
                  <a:pt x="129" y="67"/>
                  <a:pt x="129" y="67"/>
                </a:cubicBezTo>
                <a:cubicBezTo>
                  <a:pt x="126" y="69"/>
                  <a:pt x="124" y="70"/>
                  <a:pt x="122" y="72"/>
                </a:cubicBezTo>
                <a:cubicBezTo>
                  <a:pt x="116" y="76"/>
                  <a:pt x="110" y="80"/>
                  <a:pt x="105" y="85"/>
                </a:cubicBezTo>
                <a:cubicBezTo>
                  <a:pt x="105" y="85"/>
                  <a:pt x="104" y="85"/>
                  <a:pt x="104" y="86"/>
                </a:cubicBezTo>
                <a:cubicBezTo>
                  <a:pt x="104" y="86"/>
                  <a:pt x="104" y="87"/>
                  <a:pt x="104" y="87"/>
                </a:cubicBezTo>
                <a:cubicBezTo>
                  <a:pt x="105" y="87"/>
                  <a:pt x="105" y="87"/>
                  <a:pt x="106" y="87"/>
                </a:cubicBezTo>
                <a:cubicBezTo>
                  <a:pt x="108" y="86"/>
                  <a:pt x="109" y="85"/>
                  <a:pt x="111" y="84"/>
                </a:cubicBezTo>
                <a:cubicBezTo>
                  <a:pt x="119" y="81"/>
                  <a:pt x="127" y="77"/>
                  <a:pt x="134" y="73"/>
                </a:cubicBezTo>
                <a:cubicBezTo>
                  <a:pt x="135" y="72"/>
                  <a:pt x="136" y="72"/>
                  <a:pt x="137" y="71"/>
                </a:cubicBezTo>
                <a:cubicBezTo>
                  <a:pt x="137" y="69"/>
                  <a:pt x="138" y="68"/>
                  <a:pt x="139" y="67"/>
                </a:cubicBezTo>
                <a:cubicBezTo>
                  <a:pt x="143" y="61"/>
                  <a:pt x="147" y="56"/>
                  <a:pt x="152" y="50"/>
                </a:cubicBezTo>
                <a:cubicBezTo>
                  <a:pt x="152" y="49"/>
                  <a:pt x="152" y="49"/>
                  <a:pt x="152" y="48"/>
                </a:cubicBezTo>
                <a:close/>
                <a:moveTo>
                  <a:pt x="174" y="82"/>
                </a:moveTo>
                <a:cubicBezTo>
                  <a:pt x="174" y="82"/>
                  <a:pt x="174" y="82"/>
                  <a:pt x="173" y="82"/>
                </a:cubicBezTo>
                <a:cubicBezTo>
                  <a:pt x="173" y="82"/>
                  <a:pt x="173" y="82"/>
                  <a:pt x="173" y="82"/>
                </a:cubicBezTo>
                <a:cubicBezTo>
                  <a:pt x="168" y="87"/>
                  <a:pt x="163" y="92"/>
                  <a:pt x="158" y="97"/>
                </a:cubicBezTo>
                <a:cubicBezTo>
                  <a:pt x="157" y="98"/>
                  <a:pt x="156" y="98"/>
                  <a:pt x="155" y="99"/>
                </a:cubicBezTo>
                <a:cubicBezTo>
                  <a:pt x="155" y="99"/>
                  <a:pt x="154" y="100"/>
                  <a:pt x="154" y="100"/>
                </a:cubicBezTo>
                <a:cubicBezTo>
                  <a:pt x="154" y="100"/>
                  <a:pt x="153" y="100"/>
                  <a:pt x="153" y="100"/>
                </a:cubicBezTo>
                <a:cubicBezTo>
                  <a:pt x="152" y="99"/>
                  <a:pt x="152" y="99"/>
                  <a:pt x="153" y="98"/>
                </a:cubicBezTo>
                <a:cubicBezTo>
                  <a:pt x="153" y="98"/>
                  <a:pt x="153" y="98"/>
                  <a:pt x="153" y="97"/>
                </a:cubicBezTo>
                <a:cubicBezTo>
                  <a:pt x="154" y="96"/>
                  <a:pt x="155" y="95"/>
                  <a:pt x="155" y="94"/>
                </a:cubicBezTo>
                <a:cubicBezTo>
                  <a:pt x="159" y="89"/>
                  <a:pt x="163" y="83"/>
                  <a:pt x="167" y="77"/>
                </a:cubicBezTo>
                <a:cubicBezTo>
                  <a:pt x="168" y="77"/>
                  <a:pt x="168" y="77"/>
                  <a:pt x="168" y="77"/>
                </a:cubicBezTo>
                <a:cubicBezTo>
                  <a:pt x="168" y="77"/>
                  <a:pt x="168" y="77"/>
                  <a:pt x="167" y="77"/>
                </a:cubicBezTo>
                <a:cubicBezTo>
                  <a:pt x="163" y="81"/>
                  <a:pt x="158" y="86"/>
                  <a:pt x="153" y="91"/>
                </a:cubicBezTo>
                <a:cubicBezTo>
                  <a:pt x="153" y="91"/>
                  <a:pt x="153" y="91"/>
                  <a:pt x="153" y="92"/>
                </a:cubicBezTo>
                <a:cubicBezTo>
                  <a:pt x="151" y="100"/>
                  <a:pt x="149" y="109"/>
                  <a:pt x="146" y="118"/>
                </a:cubicBezTo>
                <a:cubicBezTo>
                  <a:pt x="146" y="118"/>
                  <a:pt x="146" y="118"/>
                  <a:pt x="146" y="119"/>
                </a:cubicBezTo>
                <a:cubicBezTo>
                  <a:pt x="146" y="118"/>
                  <a:pt x="147" y="118"/>
                  <a:pt x="147" y="117"/>
                </a:cubicBezTo>
                <a:cubicBezTo>
                  <a:pt x="148" y="116"/>
                  <a:pt x="148" y="115"/>
                  <a:pt x="149" y="114"/>
                </a:cubicBezTo>
                <a:cubicBezTo>
                  <a:pt x="150" y="114"/>
                  <a:pt x="150" y="113"/>
                  <a:pt x="150" y="113"/>
                </a:cubicBezTo>
                <a:cubicBezTo>
                  <a:pt x="151" y="113"/>
                  <a:pt x="151" y="113"/>
                  <a:pt x="152" y="113"/>
                </a:cubicBezTo>
                <a:cubicBezTo>
                  <a:pt x="152" y="113"/>
                  <a:pt x="153" y="114"/>
                  <a:pt x="153" y="114"/>
                </a:cubicBezTo>
                <a:cubicBezTo>
                  <a:pt x="152" y="115"/>
                  <a:pt x="152" y="116"/>
                  <a:pt x="152" y="116"/>
                </a:cubicBezTo>
                <a:cubicBezTo>
                  <a:pt x="150" y="120"/>
                  <a:pt x="149" y="124"/>
                  <a:pt x="147" y="128"/>
                </a:cubicBezTo>
                <a:cubicBezTo>
                  <a:pt x="147" y="128"/>
                  <a:pt x="147" y="129"/>
                  <a:pt x="146" y="129"/>
                </a:cubicBezTo>
                <a:cubicBezTo>
                  <a:pt x="147" y="129"/>
                  <a:pt x="147" y="128"/>
                  <a:pt x="147" y="128"/>
                </a:cubicBezTo>
                <a:cubicBezTo>
                  <a:pt x="150" y="125"/>
                  <a:pt x="152" y="122"/>
                  <a:pt x="154" y="119"/>
                </a:cubicBezTo>
                <a:cubicBezTo>
                  <a:pt x="157" y="116"/>
                  <a:pt x="159" y="113"/>
                  <a:pt x="162" y="110"/>
                </a:cubicBezTo>
                <a:cubicBezTo>
                  <a:pt x="163" y="109"/>
                  <a:pt x="164" y="108"/>
                  <a:pt x="165" y="109"/>
                </a:cubicBezTo>
                <a:cubicBezTo>
                  <a:pt x="166" y="108"/>
                  <a:pt x="166" y="108"/>
                  <a:pt x="166" y="108"/>
                </a:cubicBezTo>
                <a:cubicBezTo>
                  <a:pt x="170" y="103"/>
                  <a:pt x="173" y="98"/>
                  <a:pt x="177" y="93"/>
                </a:cubicBezTo>
                <a:cubicBezTo>
                  <a:pt x="179" y="90"/>
                  <a:pt x="181" y="87"/>
                  <a:pt x="183" y="84"/>
                </a:cubicBezTo>
                <a:cubicBezTo>
                  <a:pt x="183" y="84"/>
                  <a:pt x="183" y="83"/>
                  <a:pt x="183" y="83"/>
                </a:cubicBezTo>
                <a:cubicBezTo>
                  <a:pt x="182" y="84"/>
                  <a:pt x="181" y="85"/>
                  <a:pt x="180" y="86"/>
                </a:cubicBezTo>
                <a:cubicBezTo>
                  <a:pt x="173" y="92"/>
                  <a:pt x="167" y="99"/>
                  <a:pt x="160" y="105"/>
                </a:cubicBezTo>
                <a:cubicBezTo>
                  <a:pt x="160" y="106"/>
                  <a:pt x="159" y="107"/>
                  <a:pt x="158" y="108"/>
                </a:cubicBezTo>
                <a:cubicBezTo>
                  <a:pt x="157" y="109"/>
                  <a:pt x="157" y="109"/>
                  <a:pt x="156" y="108"/>
                </a:cubicBezTo>
                <a:cubicBezTo>
                  <a:pt x="156" y="108"/>
                  <a:pt x="156" y="107"/>
                  <a:pt x="156" y="106"/>
                </a:cubicBezTo>
                <a:cubicBezTo>
                  <a:pt x="156" y="106"/>
                  <a:pt x="157" y="106"/>
                  <a:pt x="157" y="105"/>
                </a:cubicBezTo>
                <a:cubicBezTo>
                  <a:pt x="158" y="104"/>
                  <a:pt x="158" y="104"/>
                  <a:pt x="159" y="103"/>
                </a:cubicBezTo>
                <a:cubicBezTo>
                  <a:pt x="164" y="97"/>
                  <a:pt x="168" y="90"/>
                  <a:pt x="172" y="84"/>
                </a:cubicBezTo>
                <a:cubicBezTo>
                  <a:pt x="173" y="83"/>
                  <a:pt x="173" y="82"/>
                  <a:pt x="174" y="82"/>
                </a:cubicBezTo>
                <a:close/>
                <a:moveTo>
                  <a:pt x="128" y="54"/>
                </a:moveTo>
                <a:cubicBezTo>
                  <a:pt x="128" y="54"/>
                  <a:pt x="128" y="54"/>
                  <a:pt x="128" y="54"/>
                </a:cubicBezTo>
                <a:cubicBezTo>
                  <a:pt x="128" y="53"/>
                  <a:pt x="128" y="53"/>
                  <a:pt x="129" y="53"/>
                </a:cubicBezTo>
                <a:cubicBezTo>
                  <a:pt x="131" y="51"/>
                  <a:pt x="133" y="48"/>
                  <a:pt x="135" y="46"/>
                </a:cubicBezTo>
                <a:cubicBezTo>
                  <a:pt x="136" y="45"/>
                  <a:pt x="137" y="44"/>
                  <a:pt x="138" y="44"/>
                </a:cubicBezTo>
                <a:cubicBezTo>
                  <a:pt x="139" y="43"/>
                  <a:pt x="140" y="43"/>
                  <a:pt x="141" y="43"/>
                </a:cubicBezTo>
                <a:cubicBezTo>
                  <a:pt x="142" y="43"/>
                  <a:pt x="142" y="44"/>
                  <a:pt x="142" y="45"/>
                </a:cubicBezTo>
                <a:cubicBezTo>
                  <a:pt x="142" y="45"/>
                  <a:pt x="142" y="46"/>
                  <a:pt x="142" y="47"/>
                </a:cubicBezTo>
                <a:cubicBezTo>
                  <a:pt x="141" y="49"/>
                  <a:pt x="140" y="51"/>
                  <a:pt x="139" y="53"/>
                </a:cubicBezTo>
                <a:cubicBezTo>
                  <a:pt x="138" y="55"/>
                  <a:pt x="136" y="57"/>
                  <a:pt x="135" y="59"/>
                </a:cubicBezTo>
                <a:cubicBezTo>
                  <a:pt x="135" y="59"/>
                  <a:pt x="135" y="60"/>
                  <a:pt x="135" y="60"/>
                </a:cubicBezTo>
                <a:cubicBezTo>
                  <a:pt x="135" y="60"/>
                  <a:pt x="136" y="59"/>
                  <a:pt x="136" y="59"/>
                </a:cubicBezTo>
                <a:cubicBezTo>
                  <a:pt x="141" y="53"/>
                  <a:pt x="148" y="49"/>
                  <a:pt x="154" y="44"/>
                </a:cubicBezTo>
                <a:cubicBezTo>
                  <a:pt x="155" y="44"/>
                  <a:pt x="155" y="43"/>
                  <a:pt x="156" y="43"/>
                </a:cubicBezTo>
                <a:cubicBezTo>
                  <a:pt x="157" y="43"/>
                  <a:pt x="158" y="42"/>
                  <a:pt x="158" y="41"/>
                </a:cubicBezTo>
                <a:cubicBezTo>
                  <a:pt x="159" y="40"/>
                  <a:pt x="159" y="40"/>
                  <a:pt x="159" y="39"/>
                </a:cubicBezTo>
                <a:cubicBezTo>
                  <a:pt x="160" y="38"/>
                  <a:pt x="161" y="36"/>
                  <a:pt x="161" y="34"/>
                </a:cubicBezTo>
                <a:cubicBezTo>
                  <a:pt x="161" y="34"/>
                  <a:pt x="161" y="33"/>
                  <a:pt x="161" y="32"/>
                </a:cubicBezTo>
                <a:cubicBezTo>
                  <a:pt x="162" y="31"/>
                  <a:pt x="162" y="31"/>
                  <a:pt x="162" y="30"/>
                </a:cubicBezTo>
                <a:cubicBezTo>
                  <a:pt x="162" y="30"/>
                  <a:pt x="161" y="30"/>
                  <a:pt x="161" y="30"/>
                </a:cubicBezTo>
                <a:cubicBezTo>
                  <a:pt x="161" y="30"/>
                  <a:pt x="161" y="30"/>
                  <a:pt x="161" y="30"/>
                </a:cubicBezTo>
                <a:cubicBezTo>
                  <a:pt x="160" y="32"/>
                  <a:pt x="159" y="33"/>
                  <a:pt x="158" y="34"/>
                </a:cubicBezTo>
                <a:cubicBezTo>
                  <a:pt x="158" y="34"/>
                  <a:pt x="157" y="34"/>
                  <a:pt x="157" y="35"/>
                </a:cubicBezTo>
                <a:cubicBezTo>
                  <a:pt x="156" y="35"/>
                  <a:pt x="155" y="35"/>
                  <a:pt x="155" y="34"/>
                </a:cubicBezTo>
                <a:cubicBezTo>
                  <a:pt x="155" y="33"/>
                  <a:pt x="155" y="33"/>
                  <a:pt x="155" y="32"/>
                </a:cubicBezTo>
                <a:cubicBezTo>
                  <a:pt x="156" y="32"/>
                  <a:pt x="156" y="31"/>
                  <a:pt x="157" y="30"/>
                </a:cubicBezTo>
                <a:cubicBezTo>
                  <a:pt x="159" y="26"/>
                  <a:pt x="161" y="22"/>
                  <a:pt x="164" y="18"/>
                </a:cubicBezTo>
                <a:cubicBezTo>
                  <a:pt x="164" y="18"/>
                  <a:pt x="164" y="17"/>
                  <a:pt x="164" y="17"/>
                </a:cubicBezTo>
                <a:cubicBezTo>
                  <a:pt x="164" y="17"/>
                  <a:pt x="164" y="17"/>
                  <a:pt x="164" y="17"/>
                </a:cubicBezTo>
                <a:cubicBezTo>
                  <a:pt x="164" y="17"/>
                  <a:pt x="163" y="17"/>
                  <a:pt x="163" y="18"/>
                </a:cubicBezTo>
                <a:cubicBezTo>
                  <a:pt x="159" y="23"/>
                  <a:pt x="155" y="28"/>
                  <a:pt x="150" y="33"/>
                </a:cubicBezTo>
                <a:cubicBezTo>
                  <a:pt x="150" y="34"/>
                  <a:pt x="149" y="34"/>
                  <a:pt x="148" y="35"/>
                </a:cubicBezTo>
                <a:cubicBezTo>
                  <a:pt x="148" y="35"/>
                  <a:pt x="147" y="35"/>
                  <a:pt x="146" y="35"/>
                </a:cubicBezTo>
                <a:cubicBezTo>
                  <a:pt x="146" y="35"/>
                  <a:pt x="146" y="34"/>
                  <a:pt x="146" y="33"/>
                </a:cubicBezTo>
                <a:cubicBezTo>
                  <a:pt x="146" y="33"/>
                  <a:pt x="147" y="32"/>
                  <a:pt x="147" y="31"/>
                </a:cubicBezTo>
                <a:cubicBezTo>
                  <a:pt x="150" y="27"/>
                  <a:pt x="153" y="22"/>
                  <a:pt x="156" y="17"/>
                </a:cubicBezTo>
                <a:cubicBezTo>
                  <a:pt x="156" y="16"/>
                  <a:pt x="156" y="16"/>
                  <a:pt x="156" y="16"/>
                </a:cubicBezTo>
                <a:cubicBezTo>
                  <a:pt x="156" y="16"/>
                  <a:pt x="156" y="16"/>
                  <a:pt x="156" y="16"/>
                </a:cubicBezTo>
                <a:cubicBezTo>
                  <a:pt x="152" y="20"/>
                  <a:pt x="149" y="24"/>
                  <a:pt x="146" y="29"/>
                </a:cubicBezTo>
                <a:cubicBezTo>
                  <a:pt x="144" y="30"/>
                  <a:pt x="143" y="32"/>
                  <a:pt x="142" y="33"/>
                </a:cubicBezTo>
                <a:cubicBezTo>
                  <a:pt x="141" y="34"/>
                  <a:pt x="141" y="34"/>
                  <a:pt x="140" y="35"/>
                </a:cubicBezTo>
                <a:cubicBezTo>
                  <a:pt x="140" y="35"/>
                  <a:pt x="139" y="35"/>
                  <a:pt x="139" y="36"/>
                </a:cubicBezTo>
                <a:cubicBezTo>
                  <a:pt x="135" y="41"/>
                  <a:pt x="132" y="47"/>
                  <a:pt x="128" y="52"/>
                </a:cubicBezTo>
                <a:cubicBezTo>
                  <a:pt x="128" y="53"/>
                  <a:pt x="128" y="53"/>
                  <a:pt x="128" y="54"/>
                </a:cubicBezTo>
                <a:close/>
                <a:moveTo>
                  <a:pt x="55" y="14"/>
                </a:moveTo>
                <a:cubicBezTo>
                  <a:pt x="55" y="14"/>
                  <a:pt x="55" y="14"/>
                  <a:pt x="55" y="14"/>
                </a:cubicBezTo>
                <a:cubicBezTo>
                  <a:pt x="55" y="15"/>
                  <a:pt x="55" y="15"/>
                  <a:pt x="55" y="15"/>
                </a:cubicBezTo>
                <a:cubicBezTo>
                  <a:pt x="51" y="20"/>
                  <a:pt x="48" y="25"/>
                  <a:pt x="45" y="30"/>
                </a:cubicBezTo>
                <a:cubicBezTo>
                  <a:pt x="44" y="31"/>
                  <a:pt x="43" y="32"/>
                  <a:pt x="42" y="33"/>
                </a:cubicBezTo>
                <a:cubicBezTo>
                  <a:pt x="42" y="33"/>
                  <a:pt x="42" y="34"/>
                  <a:pt x="41" y="34"/>
                </a:cubicBezTo>
                <a:cubicBezTo>
                  <a:pt x="41" y="35"/>
                  <a:pt x="40" y="35"/>
                  <a:pt x="40" y="34"/>
                </a:cubicBezTo>
                <a:cubicBezTo>
                  <a:pt x="39" y="34"/>
                  <a:pt x="39" y="33"/>
                  <a:pt x="39" y="33"/>
                </a:cubicBezTo>
                <a:cubicBezTo>
                  <a:pt x="39" y="32"/>
                  <a:pt x="39" y="32"/>
                  <a:pt x="40" y="31"/>
                </a:cubicBezTo>
                <a:cubicBezTo>
                  <a:pt x="41" y="28"/>
                  <a:pt x="43" y="24"/>
                  <a:pt x="44" y="20"/>
                </a:cubicBezTo>
                <a:cubicBezTo>
                  <a:pt x="45" y="18"/>
                  <a:pt x="47" y="15"/>
                  <a:pt x="48" y="12"/>
                </a:cubicBezTo>
                <a:cubicBezTo>
                  <a:pt x="48" y="12"/>
                  <a:pt x="48" y="12"/>
                  <a:pt x="48" y="12"/>
                </a:cubicBezTo>
                <a:cubicBezTo>
                  <a:pt x="48" y="12"/>
                  <a:pt x="48" y="12"/>
                  <a:pt x="48" y="12"/>
                </a:cubicBezTo>
                <a:cubicBezTo>
                  <a:pt x="46" y="14"/>
                  <a:pt x="44" y="17"/>
                  <a:pt x="42" y="19"/>
                </a:cubicBezTo>
                <a:cubicBezTo>
                  <a:pt x="39" y="23"/>
                  <a:pt x="36" y="28"/>
                  <a:pt x="33" y="32"/>
                </a:cubicBezTo>
                <a:cubicBezTo>
                  <a:pt x="32" y="33"/>
                  <a:pt x="31" y="35"/>
                  <a:pt x="30" y="36"/>
                </a:cubicBezTo>
                <a:cubicBezTo>
                  <a:pt x="29" y="36"/>
                  <a:pt x="29" y="37"/>
                  <a:pt x="28" y="36"/>
                </a:cubicBezTo>
                <a:cubicBezTo>
                  <a:pt x="28" y="36"/>
                  <a:pt x="27" y="36"/>
                  <a:pt x="28" y="35"/>
                </a:cubicBezTo>
                <a:cubicBezTo>
                  <a:pt x="28" y="34"/>
                  <a:pt x="28" y="34"/>
                  <a:pt x="28" y="33"/>
                </a:cubicBezTo>
                <a:cubicBezTo>
                  <a:pt x="30" y="28"/>
                  <a:pt x="32" y="23"/>
                  <a:pt x="34" y="18"/>
                </a:cubicBezTo>
                <a:cubicBezTo>
                  <a:pt x="35" y="17"/>
                  <a:pt x="35" y="17"/>
                  <a:pt x="35" y="16"/>
                </a:cubicBezTo>
                <a:cubicBezTo>
                  <a:pt x="34" y="17"/>
                  <a:pt x="34" y="17"/>
                  <a:pt x="34" y="18"/>
                </a:cubicBezTo>
                <a:cubicBezTo>
                  <a:pt x="30" y="23"/>
                  <a:pt x="27" y="28"/>
                  <a:pt x="23" y="33"/>
                </a:cubicBezTo>
                <a:cubicBezTo>
                  <a:pt x="23" y="34"/>
                  <a:pt x="23" y="34"/>
                  <a:pt x="23" y="34"/>
                </a:cubicBezTo>
                <a:cubicBezTo>
                  <a:pt x="22" y="36"/>
                  <a:pt x="22" y="37"/>
                  <a:pt x="21" y="39"/>
                </a:cubicBezTo>
                <a:cubicBezTo>
                  <a:pt x="20" y="43"/>
                  <a:pt x="18" y="47"/>
                  <a:pt x="16" y="51"/>
                </a:cubicBezTo>
                <a:cubicBezTo>
                  <a:pt x="16" y="51"/>
                  <a:pt x="16" y="52"/>
                  <a:pt x="16" y="52"/>
                </a:cubicBezTo>
                <a:cubicBezTo>
                  <a:pt x="17" y="52"/>
                  <a:pt x="17" y="52"/>
                  <a:pt x="17" y="52"/>
                </a:cubicBezTo>
                <a:cubicBezTo>
                  <a:pt x="19" y="52"/>
                  <a:pt x="19" y="52"/>
                  <a:pt x="20" y="51"/>
                </a:cubicBezTo>
                <a:cubicBezTo>
                  <a:pt x="23" y="46"/>
                  <a:pt x="26" y="42"/>
                  <a:pt x="29" y="38"/>
                </a:cubicBezTo>
                <a:cubicBezTo>
                  <a:pt x="30" y="36"/>
                  <a:pt x="31" y="35"/>
                  <a:pt x="33" y="33"/>
                </a:cubicBezTo>
                <a:cubicBezTo>
                  <a:pt x="33" y="32"/>
                  <a:pt x="33" y="32"/>
                  <a:pt x="34" y="32"/>
                </a:cubicBezTo>
                <a:cubicBezTo>
                  <a:pt x="34" y="31"/>
                  <a:pt x="35" y="31"/>
                  <a:pt x="36" y="31"/>
                </a:cubicBezTo>
                <a:cubicBezTo>
                  <a:pt x="36" y="32"/>
                  <a:pt x="36" y="32"/>
                  <a:pt x="36" y="33"/>
                </a:cubicBezTo>
                <a:cubicBezTo>
                  <a:pt x="36" y="33"/>
                  <a:pt x="36" y="34"/>
                  <a:pt x="36" y="34"/>
                </a:cubicBezTo>
                <a:cubicBezTo>
                  <a:pt x="35" y="35"/>
                  <a:pt x="35" y="37"/>
                  <a:pt x="34" y="38"/>
                </a:cubicBezTo>
                <a:cubicBezTo>
                  <a:pt x="33" y="42"/>
                  <a:pt x="31" y="46"/>
                  <a:pt x="29" y="50"/>
                </a:cubicBezTo>
                <a:cubicBezTo>
                  <a:pt x="29" y="50"/>
                  <a:pt x="29" y="50"/>
                  <a:pt x="29" y="51"/>
                </a:cubicBezTo>
                <a:cubicBezTo>
                  <a:pt x="30" y="51"/>
                  <a:pt x="31" y="51"/>
                  <a:pt x="32" y="49"/>
                </a:cubicBezTo>
                <a:cubicBezTo>
                  <a:pt x="36" y="45"/>
                  <a:pt x="40" y="40"/>
                  <a:pt x="43" y="36"/>
                </a:cubicBezTo>
                <a:cubicBezTo>
                  <a:pt x="44" y="36"/>
                  <a:pt x="44" y="35"/>
                  <a:pt x="45" y="35"/>
                </a:cubicBezTo>
                <a:cubicBezTo>
                  <a:pt x="45" y="34"/>
                  <a:pt x="46" y="34"/>
                  <a:pt x="47" y="34"/>
                </a:cubicBezTo>
                <a:cubicBezTo>
                  <a:pt x="47" y="34"/>
                  <a:pt x="47" y="34"/>
                  <a:pt x="47" y="35"/>
                </a:cubicBezTo>
                <a:cubicBezTo>
                  <a:pt x="50" y="28"/>
                  <a:pt x="53" y="21"/>
                  <a:pt x="55" y="14"/>
                </a:cubicBezTo>
                <a:close/>
                <a:moveTo>
                  <a:pt x="167" y="133"/>
                </a:moveTo>
                <a:cubicBezTo>
                  <a:pt x="167" y="134"/>
                  <a:pt x="167" y="134"/>
                  <a:pt x="167" y="134"/>
                </a:cubicBezTo>
                <a:cubicBezTo>
                  <a:pt x="167" y="133"/>
                  <a:pt x="167" y="133"/>
                  <a:pt x="168" y="133"/>
                </a:cubicBezTo>
                <a:cubicBezTo>
                  <a:pt x="169" y="131"/>
                  <a:pt x="171" y="129"/>
                  <a:pt x="172" y="126"/>
                </a:cubicBezTo>
                <a:cubicBezTo>
                  <a:pt x="173" y="126"/>
                  <a:pt x="173" y="125"/>
                  <a:pt x="174" y="124"/>
                </a:cubicBezTo>
                <a:cubicBezTo>
                  <a:pt x="175" y="121"/>
                  <a:pt x="177" y="118"/>
                  <a:pt x="179" y="115"/>
                </a:cubicBezTo>
                <a:cubicBezTo>
                  <a:pt x="181" y="114"/>
                  <a:pt x="182" y="112"/>
                  <a:pt x="183" y="111"/>
                </a:cubicBezTo>
                <a:cubicBezTo>
                  <a:pt x="184" y="110"/>
                  <a:pt x="185" y="109"/>
                  <a:pt x="186" y="108"/>
                </a:cubicBezTo>
                <a:cubicBezTo>
                  <a:pt x="186" y="108"/>
                  <a:pt x="186" y="107"/>
                  <a:pt x="187" y="107"/>
                </a:cubicBezTo>
                <a:cubicBezTo>
                  <a:pt x="188" y="103"/>
                  <a:pt x="189" y="98"/>
                  <a:pt x="189" y="94"/>
                </a:cubicBezTo>
                <a:cubicBezTo>
                  <a:pt x="190" y="91"/>
                  <a:pt x="191" y="87"/>
                  <a:pt x="190" y="84"/>
                </a:cubicBezTo>
                <a:cubicBezTo>
                  <a:pt x="190" y="83"/>
                  <a:pt x="190" y="83"/>
                  <a:pt x="191" y="83"/>
                </a:cubicBezTo>
                <a:cubicBezTo>
                  <a:pt x="191" y="82"/>
                  <a:pt x="191" y="82"/>
                  <a:pt x="192" y="82"/>
                </a:cubicBezTo>
                <a:cubicBezTo>
                  <a:pt x="190" y="81"/>
                  <a:pt x="189" y="81"/>
                  <a:pt x="187" y="80"/>
                </a:cubicBezTo>
                <a:cubicBezTo>
                  <a:pt x="185" y="85"/>
                  <a:pt x="182" y="90"/>
                  <a:pt x="179" y="94"/>
                </a:cubicBezTo>
                <a:cubicBezTo>
                  <a:pt x="180" y="94"/>
                  <a:pt x="180" y="93"/>
                  <a:pt x="180" y="93"/>
                </a:cubicBezTo>
                <a:cubicBezTo>
                  <a:pt x="181" y="92"/>
                  <a:pt x="183" y="91"/>
                  <a:pt x="184" y="89"/>
                </a:cubicBezTo>
                <a:cubicBezTo>
                  <a:pt x="184" y="89"/>
                  <a:pt x="185" y="89"/>
                  <a:pt x="186" y="88"/>
                </a:cubicBezTo>
                <a:cubicBezTo>
                  <a:pt x="187" y="88"/>
                  <a:pt x="188" y="89"/>
                  <a:pt x="188" y="90"/>
                </a:cubicBezTo>
                <a:cubicBezTo>
                  <a:pt x="189" y="91"/>
                  <a:pt x="188" y="91"/>
                  <a:pt x="188" y="92"/>
                </a:cubicBezTo>
                <a:cubicBezTo>
                  <a:pt x="188" y="92"/>
                  <a:pt x="188" y="93"/>
                  <a:pt x="187" y="94"/>
                </a:cubicBezTo>
                <a:cubicBezTo>
                  <a:pt x="185" y="100"/>
                  <a:pt x="182" y="105"/>
                  <a:pt x="179" y="110"/>
                </a:cubicBezTo>
                <a:cubicBezTo>
                  <a:pt x="179" y="111"/>
                  <a:pt x="179" y="111"/>
                  <a:pt x="179" y="111"/>
                </a:cubicBezTo>
                <a:cubicBezTo>
                  <a:pt x="178" y="112"/>
                  <a:pt x="176" y="112"/>
                  <a:pt x="175" y="111"/>
                </a:cubicBezTo>
                <a:cubicBezTo>
                  <a:pt x="174" y="111"/>
                  <a:pt x="174" y="109"/>
                  <a:pt x="175" y="108"/>
                </a:cubicBezTo>
                <a:cubicBezTo>
                  <a:pt x="175" y="108"/>
                  <a:pt x="175" y="108"/>
                  <a:pt x="175" y="107"/>
                </a:cubicBezTo>
                <a:cubicBezTo>
                  <a:pt x="178" y="103"/>
                  <a:pt x="180" y="99"/>
                  <a:pt x="183" y="95"/>
                </a:cubicBezTo>
                <a:cubicBezTo>
                  <a:pt x="183" y="94"/>
                  <a:pt x="183" y="94"/>
                  <a:pt x="183" y="94"/>
                </a:cubicBezTo>
                <a:cubicBezTo>
                  <a:pt x="183" y="94"/>
                  <a:pt x="183" y="94"/>
                  <a:pt x="183" y="93"/>
                </a:cubicBezTo>
                <a:cubicBezTo>
                  <a:pt x="182" y="94"/>
                  <a:pt x="181" y="95"/>
                  <a:pt x="180" y="96"/>
                </a:cubicBezTo>
                <a:cubicBezTo>
                  <a:pt x="176" y="101"/>
                  <a:pt x="172" y="105"/>
                  <a:pt x="168" y="110"/>
                </a:cubicBezTo>
                <a:cubicBezTo>
                  <a:pt x="167" y="110"/>
                  <a:pt x="166" y="111"/>
                  <a:pt x="166" y="111"/>
                </a:cubicBezTo>
                <a:cubicBezTo>
                  <a:pt x="163" y="117"/>
                  <a:pt x="161" y="122"/>
                  <a:pt x="159" y="128"/>
                </a:cubicBezTo>
                <a:cubicBezTo>
                  <a:pt x="159" y="128"/>
                  <a:pt x="160" y="127"/>
                  <a:pt x="160" y="127"/>
                </a:cubicBezTo>
                <a:cubicBezTo>
                  <a:pt x="164" y="122"/>
                  <a:pt x="167" y="118"/>
                  <a:pt x="171" y="113"/>
                </a:cubicBezTo>
                <a:cubicBezTo>
                  <a:pt x="171" y="113"/>
                  <a:pt x="172" y="112"/>
                  <a:pt x="172" y="112"/>
                </a:cubicBezTo>
                <a:cubicBezTo>
                  <a:pt x="173" y="111"/>
                  <a:pt x="174" y="111"/>
                  <a:pt x="174" y="111"/>
                </a:cubicBezTo>
                <a:cubicBezTo>
                  <a:pt x="175" y="111"/>
                  <a:pt x="175" y="112"/>
                  <a:pt x="175" y="113"/>
                </a:cubicBezTo>
                <a:cubicBezTo>
                  <a:pt x="175" y="114"/>
                  <a:pt x="175" y="114"/>
                  <a:pt x="175" y="115"/>
                </a:cubicBezTo>
                <a:cubicBezTo>
                  <a:pt x="174" y="116"/>
                  <a:pt x="174" y="117"/>
                  <a:pt x="174" y="117"/>
                </a:cubicBezTo>
                <a:cubicBezTo>
                  <a:pt x="171" y="122"/>
                  <a:pt x="169" y="127"/>
                  <a:pt x="167" y="132"/>
                </a:cubicBezTo>
                <a:cubicBezTo>
                  <a:pt x="167" y="133"/>
                  <a:pt x="167" y="133"/>
                  <a:pt x="167" y="133"/>
                </a:cubicBezTo>
                <a:close/>
                <a:moveTo>
                  <a:pt x="143" y="163"/>
                </a:moveTo>
                <a:cubicBezTo>
                  <a:pt x="143" y="163"/>
                  <a:pt x="143" y="163"/>
                  <a:pt x="143" y="163"/>
                </a:cubicBezTo>
                <a:cubicBezTo>
                  <a:pt x="143" y="163"/>
                  <a:pt x="144" y="163"/>
                  <a:pt x="144" y="162"/>
                </a:cubicBezTo>
                <a:cubicBezTo>
                  <a:pt x="148" y="157"/>
                  <a:pt x="153" y="151"/>
                  <a:pt x="157" y="146"/>
                </a:cubicBezTo>
                <a:cubicBezTo>
                  <a:pt x="158" y="145"/>
                  <a:pt x="159" y="145"/>
                  <a:pt x="159" y="144"/>
                </a:cubicBezTo>
                <a:cubicBezTo>
                  <a:pt x="160" y="144"/>
                  <a:pt x="161" y="143"/>
                  <a:pt x="161" y="144"/>
                </a:cubicBezTo>
                <a:cubicBezTo>
                  <a:pt x="162" y="144"/>
                  <a:pt x="162" y="145"/>
                  <a:pt x="161" y="146"/>
                </a:cubicBezTo>
                <a:cubicBezTo>
                  <a:pt x="161" y="146"/>
                  <a:pt x="160" y="147"/>
                  <a:pt x="160" y="148"/>
                </a:cubicBezTo>
                <a:cubicBezTo>
                  <a:pt x="156" y="154"/>
                  <a:pt x="153" y="160"/>
                  <a:pt x="149" y="165"/>
                </a:cubicBezTo>
                <a:cubicBezTo>
                  <a:pt x="149" y="166"/>
                  <a:pt x="149" y="166"/>
                  <a:pt x="149" y="167"/>
                </a:cubicBezTo>
                <a:cubicBezTo>
                  <a:pt x="149" y="166"/>
                  <a:pt x="149" y="166"/>
                  <a:pt x="150" y="166"/>
                </a:cubicBezTo>
                <a:cubicBezTo>
                  <a:pt x="151" y="165"/>
                  <a:pt x="152" y="163"/>
                  <a:pt x="153" y="162"/>
                </a:cubicBezTo>
                <a:cubicBezTo>
                  <a:pt x="157" y="158"/>
                  <a:pt x="160" y="153"/>
                  <a:pt x="164" y="149"/>
                </a:cubicBezTo>
                <a:cubicBezTo>
                  <a:pt x="165" y="148"/>
                  <a:pt x="165" y="148"/>
                  <a:pt x="166" y="148"/>
                </a:cubicBezTo>
                <a:cubicBezTo>
                  <a:pt x="166" y="147"/>
                  <a:pt x="167" y="147"/>
                  <a:pt x="167" y="147"/>
                </a:cubicBezTo>
                <a:cubicBezTo>
                  <a:pt x="168" y="145"/>
                  <a:pt x="168" y="143"/>
                  <a:pt x="168" y="141"/>
                </a:cubicBezTo>
                <a:cubicBezTo>
                  <a:pt x="169" y="138"/>
                  <a:pt x="169" y="136"/>
                  <a:pt x="170" y="134"/>
                </a:cubicBezTo>
                <a:cubicBezTo>
                  <a:pt x="169" y="134"/>
                  <a:pt x="169" y="135"/>
                  <a:pt x="169" y="135"/>
                </a:cubicBezTo>
                <a:cubicBezTo>
                  <a:pt x="167" y="137"/>
                  <a:pt x="166" y="138"/>
                  <a:pt x="165" y="140"/>
                </a:cubicBezTo>
                <a:cubicBezTo>
                  <a:pt x="165" y="141"/>
                  <a:pt x="164" y="141"/>
                  <a:pt x="164" y="141"/>
                </a:cubicBezTo>
                <a:cubicBezTo>
                  <a:pt x="163" y="142"/>
                  <a:pt x="163" y="142"/>
                  <a:pt x="162" y="142"/>
                </a:cubicBezTo>
                <a:cubicBezTo>
                  <a:pt x="162" y="141"/>
                  <a:pt x="162" y="141"/>
                  <a:pt x="162" y="140"/>
                </a:cubicBezTo>
                <a:cubicBezTo>
                  <a:pt x="162" y="140"/>
                  <a:pt x="162" y="139"/>
                  <a:pt x="162" y="139"/>
                </a:cubicBezTo>
                <a:cubicBezTo>
                  <a:pt x="162" y="138"/>
                  <a:pt x="163" y="137"/>
                  <a:pt x="163" y="136"/>
                </a:cubicBezTo>
                <a:cubicBezTo>
                  <a:pt x="166" y="130"/>
                  <a:pt x="169" y="123"/>
                  <a:pt x="171" y="117"/>
                </a:cubicBezTo>
                <a:cubicBezTo>
                  <a:pt x="171" y="117"/>
                  <a:pt x="172" y="116"/>
                  <a:pt x="172" y="116"/>
                </a:cubicBezTo>
                <a:cubicBezTo>
                  <a:pt x="168" y="119"/>
                  <a:pt x="153" y="139"/>
                  <a:pt x="152" y="142"/>
                </a:cubicBezTo>
                <a:cubicBezTo>
                  <a:pt x="154" y="142"/>
                  <a:pt x="154" y="143"/>
                  <a:pt x="153" y="144"/>
                </a:cubicBezTo>
                <a:cubicBezTo>
                  <a:pt x="153" y="145"/>
                  <a:pt x="152" y="146"/>
                  <a:pt x="152" y="147"/>
                </a:cubicBezTo>
                <a:cubicBezTo>
                  <a:pt x="149" y="152"/>
                  <a:pt x="146" y="157"/>
                  <a:pt x="144" y="162"/>
                </a:cubicBezTo>
                <a:cubicBezTo>
                  <a:pt x="143" y="162"/>
                  <a:pt x="143" y="163"/>
                  <a:pt x="143" y="163"/>
                </a:cubicBezTo>
                <a:close/>
                <a:moveTo>
                  <a:pt x="242" y="71"/>
                </a:moveTo>
                <a:cubicBezTo>
                  <a:pt x="236" y="86"/>
                  <a:pt x="231" y="101"/>
                  <a:pt x="227" y="116"/>
                </a:cubicBezTo>
                <a:cubicBezTo>
                  <a:pt x="228" y="116"/>
                  <a:pt x="228" y="116"/>
                  <a:pt x="228" y="116"/>
                </a:cubicBezTo>
                <a:cubicBezTo>
                  <a:pt x="230" y="116"/>
                  <a:pt x="231" y="116"/>
                  <a:pt x="233" y="117"/>
                </a:cubicBezTo>
                <a:cubicBezTo>
                  <a:pt x="234" y="117"/>
                  <a:pt x="235" y="117"/>
                  <a:pt x="236" y="116"/>
                </a:cubicBezTo>
                <a:cubicBezTo>
                  <a:pt x="236" y="116"/>
                  <a:pt x="237" y="115"/>
                  <a:pt x="237" y="115"/>
                </a:cubicBezTo>
                <a:cubicBezTo>
                  <a:pt x="237" y="111"/>
                  <a:pt x="238" y="107"/>
                  <a:pt x="238" y="103"/>
                </a:cubicBezTo>
                <a:cubicBezTo>
                  <a:pt x="240" y="93"/>
                  <a:pt x="241" y="84"/>
                  <a:pt x="243" y="74"/>
                </a:cubicBezTo>
                <a:cubicBezTo>
                  <a:pt x="243" y="73"/>
                  <a:pt x="243" y="72"/>
                  <a:pt x="243" y="71"/>
                </a:cubicBezTo>
                <a:cubicBezTo>
                  <a:pt x="243" y="71"/>
                  <a:pt x="242" y="71"/>
                  <a:pt x="242" y="71"/>
                </a:cubicBezTo>
                <a:close/>
                <a:moveTo>
                  <a:pt x="89" y="126"/>
                </a:moveTo>
                <a:cubicBezTo>
                  <a:pt x="90" y="119"/>
                  <a:pt x="91" y="113"/>
                  <a:pt x="94" y="107"/>
                </a:cubicBezTo>
                <a:cubicBezTo>
                  <a:pt x="93" y="105"/>
                  <a:pt x="93" y="104"/>
                  <a:pt x="92" y="103"/>
                </a:cubicBezTo>
                <a:cubicBezTo>
                  <a:pt x="91" y="100"/>
                  <a:pt x="91" y="97"/>
                  <a:pt x="90" y="94"/>
                </a:cubicBezTo>
                <a:cubicBezTo>
                  <a:pt x="90" y="94"/>
                  <a:pt x="90" y="94"/>
                  <a:pt x="90" y="93"/>
                </a:cubicBezTo>
                <a:cubicBezTo>
                  <a:pt x="89" y="94"/>
                  <a:pt x="89" y="94"/>
                  <a:pt x="89" y="94"/>
                </a:cubicBezTo>
                <a:cubicBezTo>
                  <a:pt x="89" y="99"/>
                  <a:pt x="89" y="104"/>
                  <a:pt x="88" y="108"/>
                </a:cubicBezTo>
                <a:cubicBezTo>
                  <a:pt x="88" y="110"/>
                  <a:pt x="87" y="112"/>
                  <a:pt x="87" y="113"/>
                </a:cubicBezTo>
                <a:cubicBezTo>
                  <a:pt x="87" y="114"/>
                  <a:pt x="86" y="114"/>
                  <a:pt x="86" y="114"/>
                </a:cubicBezTo>
                <a:cubicBezTo>
                  <a:pt x="85" y="114"/>
                  <a:pt x="84" y="114"/>
                  <a:pt x="84" y="113"/>
                </a:cubicBezTo>
                <a:cubicBezTo>
                  <a:pt x="84" y="113"/>
                  <a:pt x="83" y="112"/>
                  <a:pt x="83" y="111"/>
                </a:cubicBezTo>
                <a:cubicBezTo>
                  <a:pt x="82" y="108"/>
                  <a:pt x="82" y="106"/>
                  <a:pt x="81" y="104"/>
                </a:cubicBezTo>
                <a:cubicBezTo>
                  <a:pt x="81" y="102"/>
                  <a:pt x="81" y="100"/>
                  <a:pt x="80" y="97"/>
                </a:cubicBezTo>
                <a:cubicBezTo>
                  <a:pt x="80" y="98"/>
                  <a:pt x="80" y="98"/>
                  <a:pt x="80" y="99"/>
                </a:cubicBezTo>
                <a:cubicBezTo>
                  <a:pt x="79" y="102"/>
                  <a:pt x="79" y="105"/>
                  <a:pt x="79" y="109"/>
                </a:cubicBezTo>
                <a:cubicBezTo>
                  <a:pt x="78" y="112"/>
                  <a:pt x="77" y="116"/>
                  <a:pt x="77" y="120"/>
                </a:cubicBezTo>
                <a:cubicBezTo>
                  <a:pt x="76" y="121"/>
                  <a:pt x="76" y="122"/>
                  <a:pt x="75" y="123"/>
                </a:cubicBezTo>
                <a:cubicBezTo>
                  <a:pt x="75" y="125"/>
                  <a:pt x="75" y="127"/>
                  <a:pt x="76" y="129"/>
                </a:cubicBezTo>
                <a:cubicBezTo>
                  <a:pt x="77" y="129"/>
                  <a:pt x="77" y="128"/>
                  <a:pt x="78" y="128"/>
                </a:cubicBezTo>
                <a:cubicBezTo>
                  <a:pt x="79" y="128"/>
                  <a:pt x="79" y="127"/>
                  <a:pt x="79" y="127"/>
                </a:cubicBezTo>
                <a:cubicBezTo>
                  <a:pt x="79" y="126"/>
                  <a:pt x="80" y="125"/>
                  <a:pt x="80" y="124"/>
                </a:cubicBezTo>
                <a:cubicBezTo>
                  <a:pt x="80" y="121"/>
                  <a:pt x="81" y="118"/>
                  <a:pt x="82" y="116"/>
                </a:cubicBezTo>
                <a:cubicBezTo>
                  <a:pt x="82" y="115"/>
                  <a:pt x="83" y="114"/>
                  <a:pt x="83" y="114"/>
                </a:cubicBezTo>
                <a:cubicBezTo>
                  <a:pt x="84" y="114"/>
                  <a:pt x="85" y="115"/>
                  <a:pt x="85" y="116"/>
                </a:cubicBezTo>
                <a:cubicBezTo>
                  <a:pt x="85" y="118"/>
                  <a:pt x="85" y="119"/>
                  <a:pt x="86" y="121"/>
                </a:cubicBezTo>
                <a:cubicBezTo>
                  <a:pt x="86" y="123"/>
                  <a:pt x="86" y="124"/>
                  <a:pt x="86" y="126"/>
                </a:cubicBezTo>
                <a:cubicBezTo>
                  <a:pt x="87" y="126"/>
                  <a:pt x="88" y="126"/>
                  <a:pt x="89" y="126"/>
                </a:cubicBezTo>
                <a:close/>
                <a:moveTo>
                  <a:pt x="52" y="176"/>
                </a:moveTo>
                <a:cubicBezTo>
                  <a:pt x="52" y="176"/>
                  <a:pt x="52" y="176"/>
                  <a:pt x="52" y="176"/>
                </a:cubicBezTo>
                <a:cubicBezTo>
                  <a:pt x="52" y="176"/>
                  <a:pt x="52" y="175"/>
                  <a:pt x="52" y="175"/>
                </a:cubicBezTo>
                <a:cubicBezTo>
                  <a:pt x="53" y="168"/>
                  <a:pt x="53" y="161"/>
                  <a:pt x="52" y="153"/>
                </a:cubicBezTo>
                <a:cubicBezTo>
                  <a:pt x="52" y="149"/>
                  <a:pt x="52" y="145"/>
                  <a:pt x="52" y="140"/>
                </a:cubicBezTo>
                <a:cubicBezTo>
                  <a:pt x="52" y="139"/>
                  <a:pt x="52" y="138"/>
                  <a:pt x="53" y="138"/>
                </a:cubicBezTo>
                <a:cubicBezTo>
                  <a:pt x="54" y="138"/>
                  <a:pt x="54" y="139"/>
                  <a:pt x="54" y="140"/>
                </a:cubicBezTo>
                <a:cubicBezTo>
                  <a:pt x="54" y="142"/>
                  <a:pt x="54" y="143"/>
                  <a:pt x="54" y="145"/>
                </a:cubicBezTo>
                <a:cubicBezTo>
                  <a:pt x="55" y="149"/>
                  <a:pt x="55" y="153"/>
                  <a:pt x="56" y="157"/>
                </a:cubicBezTo>
                <a:cubicBezTo>
                  <a:pt x="56" y="158"/>
                  <a:pt x="56" y="158"/>
                  <a:pt x="56" y="159"/>
                </a:cubicBezTo>
                <a:cubicBezTo>
                  <a:pt x="57" y="155"/>
                  <a:pt x="59" y="142"/>
                  <a:pt x="58" y="140"/>
                </a:cubicBezTo>
                <a:cubicBezTo>
                  <a:pt x="58" y="142"/>
                  <a:pt x="58" y="143"/>
                  <a:pt x="57" y="144"/>
                </a:cubicBezTo>
                <a:cubicBezTo>
                  <a:pt x="57" y="144"/>
                  <a:pt x="57" y="145"/>
                  <a:pt x="57" y="145"/>
                </a:cubicBezTo>
                <a:cubicBezTo>
                  <a:pt x="56" y="146"/>
                  <a:pt x="55" y="146"/>
                  <a:pt x="55" y="145"/>
                </a:cubicBezTo>
                <a:cubicBezTo>
                  <a:pt x="55" y="144"/>
                  <a:pt x="55" y="144"/>
                  <a:pt x="54" y="143"/>
                </a:cubicBezTo>
                <a:cubicBezTo>
                  <a:pt x="54" y="141"/>
                  <a:pt x="54" y="139"/>
                  <a:pt x="54" y="137"/>
                </a:cubicBezTo>
                <a:cubicBezTo>
                  <a:pt x="54" y="133"/>
                  <a:pt x="54" y="129"/>
                  <a:pt x="54" y="125"/>
                </a:cubicBezTo>
                <a:cubicBezTo>
                  <a:pt x="54" y="124"/>
                  <a:pt x="54" y="124"/>
                  <a:pt x="53" y="123"/>
                </a:cubicBezTo>
                <a:cubicBezTo>
                  <a:pt x="53" y="123"/>
                  <a:pt x="52" y="123"/>
                  <a:pt x="52" y="124"/>
                </a:cubicBezTo>
                <a:cubicBezTo>
                  <a:pt x="52" y="124"/>
                  <a:pt x="52" y="125"/>
                  <a:pt x="51" y="126"/>
                </a:cubicBezTo>
                <a:cubicBezTo>
                  <a:pt x="49" y="132"/>
                  <a:pt x="48" y="138"/>
                  <a:pt x="47" y="144"/>
                </a:cubicBezTo>
                <a:cubicBezTo>
                  <a:pt x="47" y="145"/>
                  <a:pt x="47" y="146"/>
                  <a:pt x="47" y="146"/>
                </a:cubicBezTo>
                <a:cubicBezTo>
                  <a:pt x="47" y="147"/>
                  <a:pt x="47" y="148"/>
                  <a:pt x="47" y="149"/>
                </a:cubicBezTo>
                <a:cubicBezTo>
                  <a:pt x="48" y="154"/>
                  <a:pt x="49" y="159"/>
                  <a:pt x="50" y="164"/>
                </a:cubicBezTo>
                <a:cubicBezTo>
                  <a:pt x="50" y="168"/>
                  <a:pt x="51" y="171"/>
                  <a:pt x="52" y="175"/>
                </a:cubicBezTo>
                <a:cubicBezTo>
                  <a:pt x="52" y="175"/>
                  <a:pt x="52" y="176"/>
                  <a:pt x="52" y="176"/>
                </a:cubicBezTo>
                <a:close/>
                <a:moveTo>
                  <a:pt x="222" y="70"/>
                </a:moveTo>
                <a:cubicBezTo>
                  <a:pt x="223" y="70"/>
                  <a:pt x="223" y="71"/>
                  <a:pt x="223" y="72"/>
                </a:cubicBezTo>
                <a:cubicBezTo>
                  <a:pt x="223" y="73"/>
                  <a:pt x="223" y="74"/>
                  <a:pt x="223" y="74"/>
                </a:cubicBezTo>
                <a:cubicBezTo>
                  <a:pt x="223" y="77"/>
                  <a:pt x="222" y="80"/>
                  <a:pt x="222" y="83"/>
                </a:cubicBezTo>
                <a:cubicBezTo>
                  <a:pt x="222" y="89"/>
                  <a:pt x="221" y="95"/>
                  <a:pt x="220" y="100"/>
                </a:cubicBezTo>
                <a:cubicBezTo>
                  <a:pt x="220" y="101"/>
                  <a:pt x="220" y="103"/>
                  <a:pt x="220" y="104"/>
                </a:cubicBezTo>
                <a:cubicBezTo>
                  <a:pt x="223" y="96"/>
                  <a:pt x="225" y="87"/>
                  <a:pt x="227" y="79"/>
                </a:cubicBezTo>
                <a:cubicBezTo>
                  <a:pt x="226" y="79"/>
                  <a:pt x="225" y="78"/>
                  <a:pt x="225" y="77"/>
                </a:cubicBezTo>
                <a:cubicBezTo>
                  <a:pt x="225" y="77"/>
                  <a:pt x="226" y="76"/>
                  <a:pt x="226" y="76"/>
                </a:cubicBezTo>
                <a:cubicBezTo>
                  <a:pt x="227" y="75"/>
                  <a:pt x="227" y="75"/>
                  <a:pt x="227" y="75"/>
                </a:cubicBezTo>
                <a:cubicBezTo>
                  <a:pt x="227" y="75"/>
                  <a:pt x="228" y="75"/>
                  <a:pt x="228" y="75"/>
                </a:cubicBezTo>
                <a:cubicBezTo>
                  <a:pt x="228" y="73"/>
                  <a:pt x="229" y="72"/>
                  <a:pt x="228" y="70"/>
                </a:cubicBezTo>
                <a:cubicBezTo>
                  <a:pt x="228" y="70"/>
                  <a:pt x="228" y="69"/>
                  <a:pt x="229" y="69"/>
                </a:cubicBezTo>
                <a:cubicBezTo>
                  <a:pt x="229" y="68"/>
                  <a:pt x="230" y="68"/>
                  <a:pt x="230" y="67"/>
                </a:cubicBezTo>
                <a:cubicBezTo>
                  <a:pt x="230" y="65"/>
                  <a:pt x="231" y="65"/>
                  <a:pt x="232" y="66"/>
                </a:cubicBezTo>
                <a:cubicBezTo>
                  <a:pt x="235" y="63"/>
                  <a:pt x="239" y="62"/>
                  <a:pt x="243" y="62"/>
                </a:cubicBezTo>
                <a:cubicBezTo>
                  <a:pt x="243" y="61"/>
                  <a:pt x="244" y="60"/>
                  <a:pt x="244" y="59"/>
                </a:cubicBezTo>
                <a:cubicBezTo>
                  <a:pt x="244" y="59"/>
                  <a:pt x="244" y="58"/>
                  <a:pt x="244" y="58"/>
                </a:cubicBezTo>
                <a:cubicBezTo>
                  <a:pt x="242" y="58"/>
                  <a:pt x="240" y="58"/>
                  <a:pt x="239" y="58"/>
                </a:cubicBezTo>
                <a:cubicBezTo>
                  <a:pt x="235" y="58"/>
                  <a:pt x="232" y="60"/>
                  <a:pt x="229" y="62"/>
                </a:cubicBezTo>
                <a:cubicBezTo>
                  <a:pt x="227" y="64"/>
                  <a:pt x="225" y="67"/>
                  <a:pt x="222" y="69"/>
                </a:cubicBezTo>
                <a:cubicBezTo>
                  <a:pt x="222" y="69"/>
                  <a:pt x="222" y="69"/>
                  <a:pt x="222" y="70"/>
                </a:cubicBezTo>
                <a:close/>
                <a:moveTo>
                  <a:pt x="90" y="139"/>
                </a:moveTo>
                <a:cubicBezTo>
                  <a:pt x="92" y="139"/>
                  <a:pt x="93" y="139"/>
                  <a:pt x="95" y="139"/>
                </a:cubicBezTo>
                <a:cubicBezTo>
                  <a:pt x="98" y="139"/>
                  <a:pt x="100" y="139"/>
                  <a:pt x="103" y="140"/>
                </a:cubicBezTo>
                <a:cubicBezTo>
                  <a:pt x="105" y="141"/>
                  <a:pt x="107" y="141"/>
                  <a:pt x="109" y="142"/>
                </a:cubicBezTo>
                <a:cubicBezTo>
                  <a:pt x="112" y="143"/>
                  <a:pt x="114" y="144"/>
                  <a:pt x="115" y="146"/>
                </a:cubicBezTo>
                <a:cubicBezTo>
                  <a:pt x="119" y="149"/>
                  <a:pt x="122" y="154"/>
                  <a:pt x="124" y="158"/>
                </a:cubicBezTo>
                <a:cubicBezTo>
                  <a:pt x="124" y="159"/>
                  <a:pt x="124" y="160"/>
                  <a:pt x="124" y="160"/>
                </a:cubicBezTo>
                <a:cubicBezTo>
                  <a:pt x="124" y="162"/>
                  <a:pt x="125" y="164"/>
                  <a:pt x="125" y="166"/>
                </a:cubicBezTo>
                <a:cubicBezTo>
                  <a:pt x="125" y="170"/>
                  <a:pt x="125" y="175"/>
                  <a:pt x="126" y="179"/>
                </a:cubicBezTo>
                <a:cubicBezTo>
                  <a:pt x="126" y="179"/>
                  <a:pt x="126" y="180"/>
                  <a:pt x="126" y="180"/>
                </a:cubicBezTo>
                <a:cubicBezTo>
                  <a:pt x="126" y="180"/>
                  <a:pt x="126" y="180"/>
                  <a:pt x="126" y="180"/>
                </a:cubicBezTo>
                <a:cubicBezTo>
                  <a:pt x="126" y="179"/>
                  <a:pt x="126" y="179"/>
                  <a:pt x="126" y="179"/>
                </a:cubicBezTo>
                <a:cubicBezTo>
                  <a:pt x="127" y="177"/>
                  <a:pt x="128" y="175"/>
                  <a:pt x="128" y="173"/>
                </a:cubicBezTo>
                <a:cubicBezTo>
                  <a:pt x="129" y="171"/>
                  <a:pt x="129" y="170"/>
                  <a:pt x="129" y="169"/>
                </a:cubicBezTo>
                <a:cubicBezTo>
                  <a:pt x="129" y="166"/>
                  <a:pt x="129" y="164"/>
                  <a:pt x="129" y="162"/>
                </a:cubicBezTo>
                <a:cubicBezTo>
                  <a:pt x="128" y="158"/>
                  <a:pt x="126" y="154"/>
                  <a:pt x="124" y="150"/>
                </a:cubicBezTo>
                <a:cubicBezTo>
                  <a:pt x="121" y="146"/>
                  <a:pt x="118" y="143"/>
                  <a:pt x="113" y="141"/>
                </a:cubicBezTo>
                <a:cubicBezTo>
                  <a:pt x="112" y="141"/>
                  <a:pt x="110" y="140"/>
                  <a:pt x="108" y="139"/>
                </a:cubicBezTo>
                <a:cubicBezTo>
                  <a:pt x="104" y="138"/>
                  <a:pt x="100" y="138"/>
                  <a:pt x="95" y="138"/>
                </a:cubicBezTo>
                <a:cubicBezTo>
                  <a:pt x="94" y="138"/>
                  <a:pt x="92" y="138"/>
                  <a:pt x="90" y="139"/>
                </a:cubicBezTo>
                <a:close/>
                <a:moveTo>
                  <a:pt x="139" y="150"/>
                </a:moveTo>
                <a:cubicBezTo>
                  <a:pt x="139" y="150"/>
                  <a:pt x="140" y="150"/>
                  <a:pt x="140" y="150"/>
                </a:cubicBezTo>
                <a:cubicBezTo>
                  <a:pt x="141" y="148"/>
                  <a:pt x="142" y="146"/>
                  <a:pt x="144" y="144"/>
                </a:cubicBezTo>
                <a:cubicBezTo>
                  <a:pt x="144" y="144"/>
                  <a:pt x="144" y="144"/>
                  <a:pt x="144" y="143"/>
                </a:cubicBezTo>
                <a:cubicBezTo>
                  <a:pt x="143" y="141"/>
                  <a:pt x="144" y="140"/>
                  <a:pt x="146" y="140"/>
                </a:cubicBezTo>
                <a:cubicBezTo>
                  <a:pt x="147" y="140"/>
                  <a:pt x="147" y="140"/>
                  <a:pt x="148" y="141"/>
                </a:cubicBezTo>
                <a:cubicBezTo>
                  <a:pt x="148" y="142"/>
                  <a:pt x="148" y="143"/>
                  <a:pt x="148" y="143"/>
                </a:cubicBezTo>
                <a:cubicBezTo>
                  <a:pt x="147" y="144"/>
                  <a:pt x="146" y="145"/>
                  <a:pt x="145" y="147"/>
                </a:cubicBezTo>
                <a:cubicBezTo>
                  <a:pt x="144" y="148"/>
                  <a:pt x="143" y="150"/>
                  <a:pt x="142" y="152"/>
                </a:cubicBezTo>
                <a:cubicBezTo>
                  <a:pt x="142" y="152"/>
                  <a:pt x="142" y="152"/>
                  <a:pt x="142" y="152"/>
                </a:cubicBezTo>
                <a:cubicBezTo>
                  <a:pt x="142" y="151"/>
                  <a:pt x="142" y="151"/>
                  <a:pt x="143" y="151"/>
                </a:cubicBezTo>
                <a:cubicBezTo>
                  <a:pt x="144" y="150"/>
                  <a:pt x="145" y="149"/>
                  <a:pt x="146" y="147"/>
                </a:cubicBezTo>
                <a:cubicBezTo>
                  <a:pt x="147" y="146"/>
                  <a:pt x="148" y="146"/>
                  <a:pt x="148" y="144"/>
                </a:cubicBezTo>
                <a:cubicBezTo>
                  <a:pt x="148" y="144"/>
                  <a:pt x="148" y="144"/>
                  <a:pt x="148" y="144"/>
                </a:cubicBezTo>
                <a:cubicBezTo>
                  <a:pt x="150" y="140"/>
                  <a:pt x="152" y="136"/>
                  <a:pt x="154" y="133"/>
                </a:cubicBezTo>
                <a:cubicBezTo>
                  <a:pt x="157" y="127"/>
                  <a:pt x="160" y="120"/>
                  <a:pt x="162" y="114"/>
                </a:cubicBezTo>
                <a:cubicBezTo>
                  <a:pt x="162" y="114"/>
                  <a:pt x="162" y="113"/>
                  <a:pt x="163" y="113"/>
                </a:cubicBezTo>
                <a:cubicBezTo>
                  <a:pt x="162" y="113"/>
                  <a:pt x="162" y="113"/>
                  <a:pt x="162" y="114"/>
                </a:cubicBezTo>
                <a:cubicBezTo>
                  <a:pt x="159" y="116"/>
                  <a:pt x="157" y="119"/>
                  <a:pt x="155" y="122"/>
                </a:cubicBezTo>
                <a:cubicBezTo>
                  <a:pt x="150" y="128"/>
                  <a:pt x="145" y="135"/>
                  <a:pt x="141" y="142"/>
                </a:cubicBezTo>
                <a:cubicBezTo>
                  <a:pt x="141" y="142"/>
                  <a:pt x="140" y="143"/>
                  <a:pt x="139" y="144"/>
                </a:cubicBezTo>
                <a:cubicBezTo>
                  <a:pt x="139" y="144"/>
                  <a:pt x="139" y="145"/>
                  <a:pt x="139" y="145"/>
                </a:cubicBezTo>
                <a:cubicBezTo>
                  <a:pt x="139" y="147"/>
                  <a:pt x="139" y="149"/>
                  <a:pt x="139" y="150"/>
                </a:cubicBezTo>
                <a:close/>
                <a:moveTo>
                  <a:pt x="174" y="167"/>
                </a:moveTo>
                <a:cubicBezTo>
                  <a:pt x="172" y="169"/>
                  <a:pt x="170" y="170"/>
                  <a:pt x="168" y="172"/>
                </a:cubicBezTo>
                <a:cubicBezTo>
                  <a:pt x="167" y="174"/>
                  <a:pt x="165" y="176"/>
                  <a:pt x="163" y="178"/>
                </a:cubicBezTo>
                <a:cubicBezTo>
                  <a:pt x="163" y="178"/>
                  <a:pt x="162" y="179"/>
                  <a:pt x="162" y="179"/>
                </a:cubicBezTo>
                <a:cubicBezTo>
                  <a:pt x="161" y="180"/>
                  <a:pt x="161" y="180"/>
                  <a:pt x="160" y="180"/>
                </a:cubicBezTo>
                <a:cubicBezTo>
                  <a:pt x="160" y="179"/>
                  <a:pt x="160" y="179"/>
                  <a:pt x="160" y="178"/>
                </a:cubicBezTo>
                <a:cubicBezTo>
                  <a:pt x="160" y="177"/>
                  <a:pt x="160" y="176"/>
                  <a:pt x="161" y="176"/>
                </a:cubicBezTo>
                <a:cubicBezTo>
                  <a:pt x="163" y="172"/>
                  <a:pt x="164" y="169"/>
                  <a:pt x="166" y="165"/>
                </a:cubicBezTo>
                <a:cubicBezTo>
                  <a:pt x="167" y="164"/>
                  <a:pt x="167" y="163"/>
                  <a:pt x="167" y="162"/>
                </a:cubicBezTo>
                <a:cubicBezTo>
                  <a:pt x="166" y="162"/>
                  <a:pt x="166" y="162"/>
                  <a:pt x="166" y="163"/>
                </a:cubicBezTo>
                <a:cubicBezTo>
                  <a:pt x="161" y="168"/>
                  <a:pt x="156" y="174"/>
                  <a:pt x="151" y="180"/>
                </a:cubicBezTo>
                <a:cubicBezTo>
                  <a:pt x="151" y="180"/>
                  <a:pt x="151" y="180"/>
                  <a:pt x="151" y="180"/>
                </a:cubicBezTo>
                <a:cubicBezTo>
                  <a:pt x="151" y="181"/>
                  <a:pt x="151" y="181"/>
                  <a:pt x="151" y="181"/>
                </a:cubicBezTo>
                <a:cubicBezTo>
                  <a:pt x="151" y="181"/>
                  <a:pt x="152" y="181"/>
                  <a:pt x="152" y="181"/>
                </a:cubicBezTo>
                <a:cubicBezTo>
                  <a:pt x="156" y="181"/>
                  <a:pt x="159" y="181"/>
                  <a:pt x="163" y="181"/>
                </a:cubicBezTo>
                <a:cubicBezTo>
                  <a:pt x="164" y="181"/>
                  <a:pt x="165" y="181"/>
                  <a:pt x="166" y="183"/>
                </a:cubicBezTo>
                <a:cubicBezTo>
                  <a:pt x="166" y="183"/>
                  <a:pt x="166" y="183"/>
                  <a:pt x="166" y="183"/>
                </a:cubicBezTo>
                <a:cubicBezTo>
                  <a:pt x="167" y="183"/>
                  <a:pt x="168" y="183"/>
                  <a:pt x="169" y="182"/>
                </a:cubicBezTo>
                <a:cubicBezTo>
                  <a:pt x="169" y="181"/>
                  <a:pt x="170" y="181"/>
                  <a:pt x="170" y="180"/>
                </a:cubicBezTo>
                <a:cubicBezTo>
                  <a:pt x="171" y="176"/>
                  <a:pt x="173" y="173"/>
                  <a:pt x="174" y="170"/>
                </a:cubicBezTo>
                <a:cubicBezTo>
                  <a:pt x="174" y="170"/>
                  <a:pt x="174" y="169"/>
                  <a:pt x="174" y="169"/>
                </a:cubicBezTo>
                <a:cubicBezTo>
                  <a:pt x="174" y="168"/>
                  <a:pt x="174" y="168"/>
                  <a:pt x="174" y="167"/>
                </a:cubicBezTo>
                <a:close/>
                <a:moveTo>
                  <a:pt x="8" y="120"/>
                </a:moveTo>
                <a:cubicBezTo>
                  <a:pt x="8" y="120"/>
                  <a:pt x="8" y="121"/>
                  <a:pt x="8" y="121"/>
                </a:cubicBezTo>
                <a:cubicBezTo>
                  <a:pt x="8" y="124"/>
                  <a:pt x="8" y="127"/>
                  <a:pt x="8" y="129"/>
                </a:cubicBezTo>
                <a:cubicBezTo>
                  <a:pt x="8" y="136"/>
                  <a:pt x="8" y="143"/>
                  <a:pt x="9" y="150"/>
                </a:cubicBezTo>
                <a:cubicBezTo>
                  <a:pt x="9" y="158"/>
                  <a:pt x="9" y="166"/>
                  <a:pt x="10" y="174"/>
                </a:cubicBezTo>
                <a:cubicBezTo>
                  <a:pt x="10" y="175"/>
                  <a:pt x="10" y="176"/>
                  <a:pt x="10" y="178"/>
                </a:cubicBezTo>
                <a:cubicBezTo>
                  <a:pt x="10" y="177"/>
                  <a:pt x="10" y="177"/>
                  <a:pt x="10" y="177"/>
                </a:cubicBezTo>
                <a:cubicBezTo>
                  <a:pt x="11" y="171"/>
                  <a:pt x="12" y="166"/>
                  <a:pt x="13" y="160"/>
                </a:cubicBezTo>
                <a:cubicBezTo>
                  <a:pt x="14" y="156"/>
                  <a:pt x="14" y="152"/>
                  <a:pt x="14" y="149"/>
                </a:cubicBezTo>
                <a:cubicBezTo>
                  <a:pt x="14" y="148"/>
                  <a:pt x="15" y="148"/>
                  <a:pt x="15" y="147"/>
                </a:cubicBezTo>
                <a:cubicBezTo>
                  <a:pt x="15" y="147"/>
                  <a:pt x="15" y="146"/>
                  <a:pt x="15" y="146"/>
                </a:cubicBezTo>
                <a:cubicBezTo>
                  <a:pt x="15" y="144"/>
                  <a:pt x="15" y="142"/>
                  <a:pt x="15" y="140"/>
                </a:cubicBezTo>
                <a:cubicBezTo>
                  <a:pt x="15" y="139"/>
                  <a:pt x="15" y="137"/>
                  <a:pt x="15" y="136"/>
                </a:cubicBezTo>
                <a:cubicBezTo>
                  <a:pt x="15" y="136"/>
                  <a:pt x="15" y="137"/>
                  <a:pt x="15" y="137"/>
                </a:cubicBezTo>
                <a:cubicBezTo>
                  <a:pt x="15" y="138"/>
                  <a:pt x="15" y="139"/>
                  <a:pt x="15" y="140"/>
                </a:cubicBezTo>
                <a:cubicBezTo>
                  <a:pt x="14" y="146"/>
                  <a:pt x="13" y="152"/>
                  <a:pt x="12" y="159"/>
                </a:cubicBezTo>
                <a:cubicBezTo>
                  <a:pt x="12" y="159"/>
                  <a:pt x="12" y="159"/>
                  <a:pt x="12" y="159"/>
                </a:cubicBezTo>
                <a:cubicBezTo>
                  <a:pt x="12" y="160"/>
                  <a:pt x="12" y="160"/>
                  <a:pt x="11" y="160"/>
                </a:cubicBezTo>
                <a:cubicBezTo>
                  <a:pt x="11" y="160"/>
                  <a:pt x="10" y="160"/>
                  <a:pt x="10" y="159"/>
                </a:cubicBezTo>
                <a:cubicBezTo>
                  <a:pt x="10" y="158"/>
                  <a:pt x="10" y="158"/>
                  <a:pt x="10" y="157"/>
                </a:cubicBezTo>
                <a:cubicBezTo>
                  <a:pt x="10" y="154"/>
                  <a:pt x="10" y="150"/>
                  <a:pt x="11" y="146"/>
                </a:cubicBezTo>
                <a:cubicBezTo>
                  <a:pt x="11" y="141"/>
                  <a:pt x="11" y="135"/>
                  <a:pt x="11" y="130"/>
                </a:cubicBezTo>
                <a:cubicBezTo>
                  <a:pt x="11" y="128"/>
                  <a:pt x="11" y="127"/>
                  <a:pt x="11" y="125"/>
                </a:cubicBezTo>
                <a:cubicBezTo>
                  <a:pt x="11" y="124"/>
                  <a:pt x="12" y="124"/>
                  <a:pt x="13" y="123"/>
                </a:cubicBezTo>
                <a:cubicBezTo>
                  <a:pt x="13" y="123"/>
                  <a:pt x="13" y="123"/>
                  <a:pt x="14" y="123"/>
                </a:cubicBezTo>
                <a:cubicBezTo>
                  <a:pt x="13" y="122"/>
                  <a:pt x="9" y="120"/>
                  <a:pt x="8" y="120"/>
                </a:cubicBezTo>
                <a:close/>
                <a:moveTo>
                  <a:pt x="220" y="75"/>
                </a:moveTo>
                <a:cubicBezTo>
                  <a:pt x="216" y="87"/>
                  <a:pt x="213" y="98"/>
                  <a:pt x="209" y="110"/>
                </a:cubicBezTo>
                <a:cubicBezTo>
                  <a:pt x="210" y="110"/>
                  <a:pt x="211" y="110"/>
                  <a:pt x="212" y="111"/>
                </a:cubicBezTo>
                <a:cubicBezTo>
                  <a:pt x="212" y="111"/>
                  <a:pt x="212" y="111"/>
                  <a:pt x="213" y="111"/>
                </a:cubicBezTo>
                <a:cubicBezTo>
                  <a:pt x="214" y="112"/>
                  <a:pt x="215" y="112"/>
                  <a:pt x="216" y="112"/>
                </a:cubicBezTo>
                <a:cubicBezTo>
                  <a:pt x="217" y="113"/>
                  <a:pt x="217" y="112"/>
                  <a:pt x="217" y="112"/>
                </a:cubicBezTo>
                <a:cubicBezTo>
                  <a:pt x="218" y="100"/>
                  <a:pt x="220" y="88"/>
                  <a:pt x="220" y="75"/>
                </a:cubicBezTo>
                <a:close/>
                <a:moveTo>
                  <a:pt x="30" y="172"/>
                </a:moveTo>
                <a:cubicBezTo>
                  <a:pt x="30" y="172"/>
                  <a:pt x="30" y="172"/>
                  <a:pt x="30" y="172"/>
                </a:cubicBezTo>
                <a:cubicBezTo>
                  <a:pt x="30" y="172"/>
                  <a:pt x="30" y="171"/>
                  <a:pt x="30" y="170"/>
                </a:cubicBezTo>
                <a:cubicBezTo>
                  <a:pt x="31" y="166"/>
                  <a:pt x="32" y="162"/>
                  <a:pt x="33" y="158"/>
                </a:cubicBezTo>
                <a:cubicBezTo>
                  <a:pt x="34" y="152"/>
                  <a:pt x="35" y="146"/>
                  <a:pt x="35" y="140"/>
                </a:cubicBezTo>
                <a:cubicBezTo>
                  <a:pt x="35" y="140"/>
                  <a:pt x="35" y="139"/>
                  <a:pt x="35" y="139"/>
                </a:cubicBezTo>
                <a:cubicBezTo>
                  <a:pt x="35" y="135"/>
                  <a:pt x="35" y="131"/>
                  <a:pt x="35" y="127"/>
                </a:cubicBezTo>
                <a:cubicBezTo>
                  <a:pt x="35" y="127"/>
                  <a:pt x="35" y="127"/>
                  <a:pt x="35" y="126"/>
                </a:cubicBezTo>
                <a:cubicBezTo>
                  <a:pt x="34" y="126"/>
                  <a:pt x="34" y="127"/>
                  <a:pt x="34" y="127"/>
                </a:cubicBezTo>
                <a:cubicBezTo>
                  <a:pt x="34" y="129"/>
                  <a:pt x="33" y="131"/>
                  <a:pt x="32" y="133"/>
                </a:cubicBezTo>
                <a:cubicBezTo>
                  <a:pt x="31" y="138"/>
                  <a:pt x="29" y="143"/>
                  <a:pt x="28" y="149"/>
                </a:cubicBezTo>
                <a:cubicBezTo>
                  <a:pt x="28" y="149"/>
                  <a:pt x="28" y="149"/>
                  <a:pt x="28" y="150"/>
                </a:cubicBezTo>
                <a:cubicBezTo>
                  <a:pt x="28" y="151"/>
                  <a:pt x="29" y="151"/>
                  <a:pt x="29" y="152"/>
                </a:cubicBezTo>
                <a:cubicBezTo>
                  <a:pt x="29" y="153"/>
                  <a:pt x="29" y="155"/>
                  <a:pt x="29" y="156"/>
                </a:cubicBezTo>
                <a:cubicBezTo>
                  <a:pt x="29" y="161"/>
                  <a:pt x="29" y="165"/>
                  <a:pt x="29" y="170"/>
                </a:cubicBezTo>
                <a:cubicBezTo>
                  <a:pt x="30" y="171"/>
                  <a:pt x="30" y="172"/>
                  <a:pt x="30" y="172"/>
                </a:cubicBezTo>
                <a:close/>
                <a:moveTo>
                  <a:pt x="138" y="33"/>
                </a:moveTo>
                <a:cubicBezTo>
                  <a:pt x="138" y="33"/>
                  <a:pt x="138" y="32"/>
                  <a:pt x="138" y="32"/>
                </a:cubicBezTo>
                <a:cubicBezTo>
                  <a:pt x="136" y="34"/>
                  <a:pt x="135" y="36"/>
                  <a:pt x="133" y="38"/>
                </a:cubicBezTo>
                <a:cubicBezTo>
                  <a:pt x="132" y="39"/>
                  <a:pt x="132" y="40"/>
                  <a:pt x="131" y="40"/>
                </a:cubicBezTo>
                <a:cubicBezTo>
                  <a:pt x="128" y="48"/>
                  <a:pt x="123" y="54"/>
                  <a:pt x="116" y="59"/>
                </a:cubicBezTo>
                <a:cubicBezTo>
                  <a:pt x="115" y="59"/>
                  <a:pt x="115" y="60"/>
                  <a:pt x="114" y="60"/>
                </a:cubicBezTo>
                <a:cubicBezTo>
                  <a:pt x="114" y="60"/>
                  <a:pt x="113" y="61"/>
                  <a:pt x="113" y="61"/>
                </a:cubicBezTo>
                <a:cubicBezTo>
                  <a:pt x="112" y="61"/>
                  <a:pt x="112" y="61"/>
                  <a:pt x="111" y="61"/>
                </a:cubicBezTo>
                <a:cubicBezTo>
                  <a:pt x="110" y="62"/>
                  <a:pt x="108" y="63"/>
                  <a:pt x="107" y="63"/>
                </a:cubicBezTo>
                <a:cubicBezTo>
                  <a:pt x="106" y="63"/>
                  <a:pt x="106" y="64"/>
                  <a:pt x="106" y="64"/>
                </a:cubicBezTo>
                <a:cubicBezTo>
                  <a:pt x="103" y="66"/>
                  <a:pt x="101" y="67"/>
                  <a:pt x="99" y="70"/>
                </a:cubicBezTo>
                <a:cubicBezTo>
                  <a:pt x="99" y="70"/>
                  <a:pt x="98" y="70"/>
                  <a:pt x="98" y="71"/>
                </a:cubicBezTo>
                <a:cubicBezTo>
                  <a:pt x="99" y="71"/>
                  <a:pt x="100" y="71"/>
                  <a:pt x="100" y="71"/>
                </a:cubicBezTo>
                <a:cubicBezTo>
                  <a:pt x="101" y="70"/>
                  <a:pt x="103" y="70"/>
                  <a:pt x="104" y="70"/>
                </a:cubicBezTo>
                <a:cubicBezTo>
                  <a:pt x="109" y="68"/>
                  <a:pt x="114" y="65"/>
                  <a:pt x="119" y="63"/>
                </a:cubicBezTo>
                <a:cubicBezTo>
                  <a:pt x="120" y="63"/>
                  <a:pt x="121" y="62"/>
                  <a:pt x="122" y="62"/>
                </a:cubicBezTo>
                <a:cubicBezTo>
                  <a:pt x="121" y="61"/>
                  <a:pt x="121" y="60"/>
                  <a:pt x="122" y="59"/>
                </a:cubicBezTo>
                <a:cubicBezTo>
                  <a:pt x="122" y="58"/>
                  <a:pt x="123" y="57"/>
                  <a:pt x="123" y="56"/>
                </a:cubicBezTo>
                <a:cubicBezTo>
                  <a:pt x="128" y="49"/>
                  <a:pt x="133" y="41"/>
                  <a:pt x="138" y="34"/>
                </a:cubicBezTo>
                <a:cubicBezTo>
                  <a:pt x="138" y="33"/>
                  <a:pt x="138" y="33"/>
                  <a:pt x="138" y="33"/>
                </a:cubicBezTo>
                <a:close/>
                <a:moveTo>
                  <a:pt x="42" y="130"/>
                </a:moveTo>
                <a:cubicBezTo>
                  <a:pt x="42" y="130"/>
                  <a:pt x="42" y="130"/>
                  <a:pt x="42" y="130"/>
                </a:cubicBezTo>
                <a:cubicBezTo>
                  <a:pt x="42" y="130"/>
                  <a:pt x="42" y="131"/>
                  <a:pt x="42" y="131"/>
                </a:cubicBezTo>
                <a:cubicBezTo>
                  <a:pt x="41" y="136"/>
                  <a:pt x="39" y="141"/>
                  <a:pt x="38" y="146"/>
                </a:cubicBezTo>
                <a:cubicBezTo>
                  <a:pt x="38" y="146"/>
                  <a:pt x="38" y="147"/>
                  <a:pt x="38" y="148"/>
                </a:cubicBezTo>
                <a:cubicBezTo>
                  <a:pt x="38" y="155"/>
                  <a:pt x="39" y="162"/>
                  <a:pt x="39" y="169"/>
                </a:cubicBezTo>
                <a:cubicBezTo>
                  <a:pt x="39" y="170"/>
                  <a:pt x="39" y="172"/>
                  <a:pt x="40" y="173"/>
                </a:cubicBezTo>
                <a:cubicBezTo>
                  <a:pt x="40" y="174"/>
                  <a:pt x="40" y="174"/>
                  <a:pt x="41" y="174"/>
                </a:cubicBezTo>
                <a:cubicBezTo>
                  <a:pt x="41" y="174"/>
                  <a:pt x="41" y="173"/>
                  <a:pt x="41" y="173"/>
                </a:cubicBezTo>
                <a:cubicBezTo>
                  <a:pt x="41" y="169"/>
                  <a:pt x="42" y="165"/>
                  <a:pt x="42" y="161"/>
                </a:cubicBezTo>
                <a:cubicBezTo>
                  <a:pt x="43" y="156"/>
                  <a:pt x="43" y="152"/>
                  <a:pt x="43" y="147"/>
                </a:cubicBezTo>
                <a:cubicBezTo>
                  <a:pt x="43" y="142"/>
                  <a:pt x="43" y="138"/>
                  <a:pt x="43" y="134"/>
                </a:cubicBezTo>
                <a:cubicBezTo>
                  <a:pt x="43" y="133"/>
                  <a:pt x="43" y="131"/>
                  <a:pt x="42" y="130"/>
                </a:cubicBezTo>
                <a:close/>
                <a:moveTo>
                  <a:pt x="25" y="131"/>
                </a:moveTo>
                <a:cubicBezTo>
                  <a:pt x="25" y="131"/>
                  <a:pt x="25" y="131"/>
                  <a:pt x="25" y="131"/>
                </a:cubicBezTo>
                <a:cubicBezTo>
                  <a:pt x="23" y="138"/>
                  <a:pt x="21" y="146"/>
                  <a:pt x="19" y="154"/>
                </a:cubicBezTo>
                <a:cubicBezTo>
                  <a:pt x="19" y="155"/>
                  <a:pt x="20" y="156"/>
                  <a:pt x="20" y="157"/>
                </a:cubicBezTo>
                <a:cubicBezTo>
                  <a:pt x="20" y="158"/>
                  <a:pt x="20" y="159"/>
                  <a:pt x="20" y="160"/>
                </a:cubicBezTo>
                <a:cubicBezTo>
                  <a:pt x="20" y="164"/>
                  <a:pt x="20" y="169"/>
                  <a:pt x="20" y="173"/>
                </a:cubicBezTo>
                <a:cubicBezTo>
                  <a:pt x="20" y="174"/>
                  <a:pt x="20" y="174"/>
                  <a:pt x="20" y="175"/>
                </a:cubicBezTo>
                <a:cubicBezTo>
                  <a:pt x="21" y="175"/>
                  <a:pt x="21" y="175"/>
                  <a:pt x="21" y="175"/>
                </a:cubicBezTo>
                <a:cubicBezTo>
                  <a:pt x="22" y="173"/>
                  <a:pt x="22" y="172"/>
                  <a:pt x="22" y="171"/>
                </a:cubicBezTo>
                <a:cubicBezTo>
                  <a:pt x="23" y="166"/>
                  <a:pt x="24" y="161"/>
                  <a:pt x="25" y="156"/>
                </a:cubicBezTo>
                <a:cubicBezTo>
                  <a:pt x="25" y="156"/>
                  <a:pt x="25" y="155"/>
                  <a:pt x="24" y="155"/>
                </a:cubicBezTo>
                <a:cubicBezTo>
                  <a:pt x="24" y="154"/>
                  <a:pt x="24" y="154"/>
                  <a:pt x="24" y="153"/>
                </a:cubicBezTo>
                <a:cubicBezTo>
                  <a:pt x="25" y="148"/>
                  <a:pt x="25" y="143"/>
                  <a:pt x="25" y="139"/>
                </a:cubicBezTo>
                <a:cubicBezTo>
                  <a:pt x="25" y="136"/>
                  <a:pt x="25" y="133"/>
                  <a:pt x="25" y="131"/>
                </a:cubicBezTo>
                <a:close/>
                <a:moveTo>
                  <a:pt x="98" y="125"/>
                </a:moveTo>
                <a:cubicBezTo>
                  <a:pt x="98" y="125"/>
                  <a:pt x="98" y="125"/>
                  <a:pt x="99" y="125"/>
                </a:cubicBezTo>
                <a:cubicBezTo>
                  <a:pt x="99" y="124"/>
                  <a:pt x="99" y="124"/>
                  <a:pt x="99" y="124"/>
                </a:cubicBezTo>
                <a:cubicBezTo>
                  <a:pt x="100" y="119"/>
                  <a:pt x="102" y="114"/>
                  <a:pt x="103" y="108"/>
                </a:cubicBezTo>
                <a:cubicBezTo>
                  <a:pt x="104" y="108"/>
                  <a:pt x="104" y="107"/>
                  <a:pt x="103" y="106"/>
                </a:cubicBezTo>
                <a:cubicBezTo>
                  <a:pt x="103" y="106"/>
                  <a:pt x="103" y="106"/>
                  <a:pt x="103" y="105"/>
                </a:cubicBezTo>
                <a:cubicBezTo>
                  <a:pt x="103" y="100"/>
                  <a:pt x="102" y="96"/>
                  <a:pt x="102" y="91"/>
                </a:cubicBezTo>
                <a:cubicBezTo>
                  <a:pt x="102" y="91"/>
                  <a:pt x="102" y="91"/>
                  <a:pt x="102" y="91"/>
                </a:cubicBezTo>
                <a:cubicBezTo>
                  <a:pt x="101" y="90"/>
                  <a:pt x="100" y="90"/>
                  <a:pt x="99" y="90"/>
                </a:cubicBezTo>
                <a:cubicBezTo>
                  <a:pt x="99" y="93"/>
                  <a:pt x="99" y="95"/>
                  <a:pt x="98" y="98"/>
                </a:cubicBezTo>
                <a:cubicBezTo>
                  <a:pt x="98" y="100"/>
                  <a:pt x="97" y="102"/>
                  <a:pt x="97" y="105"/>
                </a:cubicBezTo>
                <a:cubicBezTo>
                  <a:pt x="97" y="105"/>
                  <a:pt x="97" y="106"/>
                  <a:pt x="97" y="107"/>
                </a:cubicBezTo>
                <a:cubicBezTo>
                  <a:pt x="97" y="107"/>
                  <a:pt x="97" y="108"/>
                  <a:pt x="97" y="109"/>
                </a:cubicBezTo>
                <a:cubicBezTo>
                  <a:pt x="98" y="112"/>
                  <a:pt x="98" y="116"/>
                  <a:pt x="98" y="119"/>
                </a:cubicBezTo>
                <a:cubicBezTo>
                  <a:pt x="98" y="121"/>
                  <a:pt x="98" y="123"/>
                  <a:pt x="98" y="125"/>
                </a:cubicBezTo>
                <a:close/>
                <a:moveTo>
                  <a:pt x="25" y="16"/>
                </a:moveTo>
                <a:cubicBezTo>
                  <a:pt x="25" y="16"/>
                  <a:pt x="25" y="16"/>
                  <a:pt x="25" y="16"/>
                </a:cubicBezTo>
                <a:cubicBezTo>
                  <a:pt x="24" y="16"/>
                  <a:pt x="24" y="16"/>
                  <a:pt x="24" y="17"/>
                </a:cubicBezTo>
                <a:cubicBezTo>
                  <a:pt x="22" y="20"/>
                  <a:pt x="19" y="23"/>
                  <a:pt x="17" y="27"/>
                </a:cubicBezTo>
                <a:cubicBezTo>
                  <a:pt x="17" y="27"/>
                  <a:pt x="17" y="27"/>
                  <a:pt x="17" y="28"/>
                </a:cubicBezTo>
                <a:cubicBezTo>
                  <a:pt x="17" y="28"/>
                  <a:pt x="17" y="28"/>
                  <a:pt x="16" y="28"/>
                </a:cubicBezTo>
                <a:cubicBezTo>
                  <a:pt x="16" y="29"/>
                  <a:pt x="16" y="29"/>
                  <a:pt x="15" y="30"/>
                </a:cubicBezTo>
                <a:cubicBezTo>
                  <a:pt x="12" y="36"/>
                  <a:pt x="10" y="44"/>
                  <a:pt x="9" y="51"/>
                </a:cubicBezTo>
                <a:cubicBezTo>
                  <a:pt x="8" y="51"/>
                  <a:pt x="8" y="51"/>
                  <a:pt x="8" y="52"/>
                </a:cubicBezTo>
                <a:cubicBezTo>
                  <a:pt x="9" y="51"/>
                  <a:pt x="9" y="51"/>
                  <a:pt x="10" y="51"/>
                </a:cubicBezTo>
                <a:cubicBezTo>
                  <a:pt x="12" y="48"/>
                  <a:pt x="14" y="45"/>
                  <a:pt x="16" y="41"/>
                </a:cubicBezTo>
                <a:cubicBezTo>
                  <a:pt x="17" y="40"/>
                  <a:pt x="17" y="38"/>
                  <a:pt x="18" y="37"/>
                </a:cubicBezTo>
                <a:cubicBezTo>
                  <a:pt x="20" y="31"/>
                  <a:pt x="22" y="25"/>
                  <a:pt x="24" y="19"/>
                </a:cubicBezTo>
                <a:cubicBezTo>
                  <a:pt x="24" y="18"/>
                  <a:pt x="25" y="17"/>
                  <a:pt x="25" y="16"/>
                </a:cubicBezTo>
                <a:close/>
                <a:moveTo>
                  <a:pt x="97" y="73"/>
                </a:moveTo>
                <a:cubicBezTo>
                  <a:pt x="96" y="73"/>
                  <a:pt x="96" y="74"/>
                  <a:pt x="96" y="74"/>
                </a:cubicBezTo>
                <a:cubicBezTo>
                  <a:pt x="95" y="79"/>
                  <a:pt x="94" y="84"/>
                  <a:pt x="93" y="88"/>
                </a:cubicBezTo>
                <a:cubicBezTo>
                  <a:pt x="93" y="89"/>
                  <a:pt x="93" y="89"/>
                  <a:pt x="92" y="90"/>
                </a:cubicBezTo>
                <a:cubicBezTo>
                  <a:pt x="91" y="91"/>
                  <a:pt x="92" y="91"/>
                  <a:pt x="92" y="92"/>
                </a:cubicBezTo>
                <a:cubicBezTo>
                  <a:pt x="92" y="93"/>
                  <a:pt x="92" y="93"/>
                  <a:pt x="92" y="94"/>
                </a:cubicBezTo>
                <a:cubicBezTo>
                  <a:pt x="93" y="97"/>
                  <a:pt x="94" y="99"/>
                  <a:pt x="94" y="102"/>
                </a:cubicBezTo>
                <a:cubicBezTo>
                  <a:pt x="94" y="103"/>
                  <a:pt x="95" y="103"/>
                  <a:pt x="95" y="103"/>
                </a:cubicBezTo>
                <a:cubicBezTo>
                  <a:pt x="95" y="103"/>
                  <a:pt x="95" y="102"/>
                  <a:pt x="95" y="102"/>
                </a:cubicBezTo>
                <a:cubicBezTo>
                  <a:pt x="96" y="96"/>
                  <a:pt x="97" y="91"/>
                  <a:pt x="98" y="85"/>
                </a:cubicBezTo>
                <a:cubicBezTo>
                  <a:pt x="98" y="83"/>
                  <a:pt x="98" y="81"/>
                  <a:pt x="98" y="80"/>
                </a:cubicBezTo>
                <a:cubicBezTo>
                  <a:pt x="99" y="79"/>
                  <a:pt x="99" y="78"/>
                  <a:pt x="100" y="78"/>
                </a:cubicBezTo>
                <a:cubicBezTo>
                  <a:pt x="100" y="78"/>
                  <a:pt x="100" y="77"/>
                  <a:pt x="101" y="77"/>
                </a:cubicBezTo>
                <a:cubicBezTo>
                  <a:pt x="103" y="75"/>
                  <a:pt x="106" y="73"/>
                  <a:pt x="108" y="71"/>
                </a:cubicBezTo>
                <a:cubicBezTo>
                  <a:pt x="108" y="71"/>
                  <a:pt x="109" y="71"/>
                  <a:pt x="109" y="70"/>
                </a:cubicBezTo>
                <a:cubicBezTo>
                  <a:pt x="107" y="71"/>
                  <a:pt x="106" y="71"/>
                  <a:pt x="105" y="72"/>
                </a:cubicBezTo>
                <a:cubicBezTo>
                  <a:pt x="102" y="73"/>
                  <a:pt x="100" y="74"/>
                  <a:pt x="97" y="73"/>
                </a:cubicBezTo>
                <a:close/>
                <a:moveTo>
                  <a:pt x="254" y="74"/>
                </a:moveTo>
                <a:cubicBezTo>
                  <a:pt x="250" y="87"/>
                  <a:pt x="248" y="100"/>
                  <a:pt x="246" y="114"/>
                </a:cubicBezTo>
                <a:cubicBezTo>
                  <a:pt x="247" y="114"/>
                  <a:pt x="247" y="113"/>
                  <a:pt x="247" y="113"/>
                </a:cubicBezTo>
                <a:cubicBezTo>
                  <a:pt x="248" y="109"/>
                  <a:pt x="249" y="105"/>
                  <a:pt x="250" y="102"/>
                </a:cubicBezTo>
                <a:cubicBezTo>
                  <a:pt x="253" y="94"/>
                  <a:pt x="255" y="87"/>
                  <a:pt x="257" y="80"/>
                </a:cubicBezTo>
                <a:cubicBezTo>
                  <a:pt x="257" y="79"/>
                  <a:pt x="258" y="78"/>
                  <a:pt x="258" y="77"/>
                </a:cubicBezTo>
                <a:cubicBezTo>
                  <a:pt x="258" y="77"/>
                  <a:pt x="258" y="77"/>
                  <a:pt x="258" y="76"/>
                </a:cubicBezTo>
                <a:cubicBezTo>
                  <a:pt x="257" y="76"/>
                  <a:pt x="257" y="76"/>
                  <a:pt x="256" y="76"/>
                </a:cubicBezTo>
                <a:cubicBezTo>
                  <a:pt x="256" y="75"/>
                  <a:pt x="255" y="74"/>
                  <a:pt x="254" y="74"/>
                </a:cubicBezTo>
                <a:close/>
                <a:moveTo>
                  <a:pt x="175" y="70"/>
                </a:moveTo>
                <a:cubicBezTo>
                  <a:pt x="171" y="77"/>
                  <a:pt x="166" y="83"/>
                  <a:pt x="162" y="89"/>
                </a:cubicBezTo>
                <a:cubicBezTo>
                  <a:pt x="162" y="89"/>
                  <a:pt x="162" y="89"/>
                  <a:pt x="163" y="89"/>
                </a:cubicBezTo>
                <a:cubicBezTo>
                  <a:pt x="166" y="85"/>
                  <a:pt x="170" y="82"/>
                  <a:pt x="173" y="79"/>
                </a:cubicBezTo>
                <a:cubicBezTo>
                  <a:pt x="174" y="78"/>
                  <a:pt x="175" y="78"/>
                  <a:pt x="175" y="77"/>
                </a:cubicBezTo>
                <a:cubicBezTo>
                  <a:pt x="176" y="77"/>
                  <a:pt x="177" y="77"/>
                  <a:pt x="177" y="77"/>
                </a:cubicBezTo>
                <a:cubicBezTo>
                  <a:pt x="178" y="78"/>
                  <a:pt x="178" y="78"/>
                  <a:pt x="178" y="79"/>
                </a:cubicBezTo>
                <a:cubicBezTo>
                  <a:pt x="177" y="80"/>
                  <a:pt x="177" y="81"/>
                  <a:pt x="176" y="81"/>
                </a:cubicBezTo>
                <a:cubicBezTo>
                  <a:pt x="174" y="85"/>
                  <a:pt x="172" y="88"/>
                  <a:pt x="170" y="92"/>
                </a:cubicBezTo>
                <a:cubicBezTo>
                  <a:pt x="170" y="92"/>
                  <a:pt x="169" y="93"/>
                  <a:pt x="169" y="93"/>
                </a:cubicBezTo>
                <a:cubicBezTo>
                  <a:pt x="174" y="88"/>
                  <a:pt x="179" y="83"/>
                  <a:pt x="185" y="79"/>
                </a:cubicBezTo>
                <a:cubicBezTo>
                  <a:pt x="181" y="76"/>
                  <a:pt x="178" y="73"/>
                  <a:pt x="175" y="70"/>
                </a:cubicBezTo>
                <a:close/>
                <a:moveTo>
                  <a:pt x="138" y="141"/>
                </a:moveTo>
                <a:cubicBezTo>
                  <a:pt x="141" y="134"/>
                  <a:pt x="145" y="127"/>
                  <a:pt x="148" y="120"/>
                </a:cubicBezTo>
                <a:cubicBezTo>
                  <a:pt x="141" y="128"/>
                  <a:pt x="136" y="137"/>
                  <a:pt x="130" y="145"/>
                </a:cubicBezTo>
                <a:cubicBezTo>
                  <a:pt x="131" y="147"/>
                  <a:pt x="133" y="149"/>
                  <a:pt x="133" y="151"/>
                </a:cubicBezTo>
                <a:cubicBezTo>
                  <a:pt x="134" y="153"/>
                  <a:pt x="135" y="155"/>
                  <a:pt x="135" y="157"/>
                </a:cubicBezTo>
                <a:cubicBezTo>
                  <a:pt x="136" y="156"/>
                  <a:pt x="137" y="155"/>
                  <a:pt x="137" y="154"/>
                </a:cubicBezTo>
                <a:cubicBezTo>
                  <a:pt x="138" y="154"/>
                  <a:pt x="138" y="153"/>
                  <a:pt x="138" y="153"/>
                </a:cubicBezTo>
                <a:cubicBezTo>
                  <a:pt x="137" y="150"/>
                  <a:pt x="136" y="146"/>
                  <a:pt x="135" y="143"/>
                </a:cubicBezTo>
                <a:cubicBezTo>
                  <a:pt x="135" y="143"/>
                  <a:pt x="135" y="143"/>
                  <a:pt x="135" y="142"/>
                </a:cubicBezTo>
                <a:cubicBezTo>
                  <a:pt x="135" y="142"/>
                  <a:pt x="136" y="141"/>
                  <a:pt x="137" y="141"/>
                </a:cubicBezTo>
                <a:cubicBezTo>
                  <a:pt x="137" y="141"/>
                  <a:pt x="138" y="141"/>
                  <a:pt x="138" y="141"/>
                </a:cubicBezTo>
                <a:close/>
                <a:moveTo>
                  <a:pt x="239" y="72"/>
                </a:moveTo>
                <a:cubicBezTo>
                  <a:pt x="236" y="72"/>
                  <a:pt x="234" y="73"/>
                  <a:pt x="232" y="75"/>
                </a:cubicBezTo>
                <a:cubicBezTo>
                  <a:pt x="232" y="75"/>
                  <a:pt x="231" y="76"/>
                  <a:pt x="231" y="76"/>
                </a:cubicBezTo>
                <a:cubicBezTo>
                  <a:pt x="230" y="87"/>
                  <a:pt x="228" y="97"/>
                  <a:pt x="226" y="107"/>
                </a:cubicBezTo>
                <a:cubicBezTo>
                  <a:pt x="226" y="108"/>
                  <a:pt x="226" y="109"/>
                  <a:pt x="226" y="110"/>
                </a:cubicBezTo>
                <a:cubicBezTo>
                  <a:pt x="230" y="97"/>
                  <a:pt x="234" y="84"/>
                  <a:pt x="239" y="72"/>
                </a:cubicBezTo>
                <a:close/>
                <a:moveTo>
                  <a:pt x="78" y="97"/>
                </a:moveTo>
                <a:cubicBezTo>
                  <a:pt x="78" y="96"/>
                  <a:pt x="78" y="96"/>
                  <a:pt x="78" y="95"/>
                </a:cubicBezTo>
                <a:cubicBezTo>
                  <a:pt x="78" y="94"/>
                  <a:pt x="78" y="93"/>
                  <a:pt x="79" y="92"/>
                </a:cubicBezTo>
                <a:cubicBezTo>
                  <a:pt x="79" y="91"/>
                  <a:pt x="79" y="91"/>
                  <a:pt x="79" y="91"/>
                </a:cubicBezTo>
                <a:cubicBezTo>
                  <a:pt x="79" y="90"/>
                  <a:pt x="79" y="90"/>
                  <a:pt x="80" y="90"/>
                </a:cubicBezTo>
                <a:cubicBezTo>
                  <a:pt x="81" y="90"/>
                  <a:pt x="81" y="90"/>
                  <a:pt x="81" y="91"/>
                </a:cubicBezTo>
                <a:cubicBezTo>
                  <a:pt x="81" y="91"/>
                  <a:pt x="82" y="91"/>
                  <a:pt x="82" y="92"/>
                </a:cubicBezTo>
                <a:cubicBezTo>
                  <a:pt x="82" y="94"/>
                  <a:pt x="82" y="96"/>
                  <a:pt x="83" y="98"/>
                </a:cubicBezTo>
                <a:cubicBezTo>
                  <a:pt x="83" y="101"/>
                  <a:pt x="84" y="105"/>
                  <a:pt x="85" y="109"/>
                </a:cubicBezTo>
                <a:cubicBezTo>
                  <a:pt x="85" y="109"/>
                  <a:pt x="85" y="110"/>
                  <a:pt x="85" y="110"/>
                </a:cubicBezTo>
                <a:cubicBezTo>
                  <a:pt x="85" y="110"/>
                  <a:pt x="85" y="110"/>
                  <a:pt x="86" y="110"/>
                </a:cubicBezTo>
                <a:cubicBezTo>
                  <a:pt x="86" y="108"/>
                  <a:pt x="86" y="105"/>
                  <a:pt x="86" y="103"/>
                </a:cubicBezTo>
                <a:cubicBezTo>
                  <a:pt x="85" y="103"/>
                  <a:pt x="85" y="102"/>
                  <a:pt x="85" y="101"/>
                </a:cubicBezTo>
                <a:cubicBezTo>
                  <a:pt x="84" y="100"/>
                  <a:pt x="84" y="99"/>
                  <a:pt x="84" y="99"/>
                </a:cubicBezTo>
                <a:cubicBezTo>
                  <a:pt x="84" y="95"/>
                  <a:pt x="83" y="91"/>
                  <a:pt x="83" y="87"/>
                </a:cubicBezTo>
                <a:cubicBezTo>
                  <a:pt x="83" y="84"/>
                  <a:pt x="83" y="82"/>
                  <a:pt x="82" y="79"/>
                </a:cubicBezTo>
                <a:cubicBezTo>
                  <a:pt x="82" y="79"/>
                  <a:pt x="82" y="79"/>
                  <a:pt x="82" y="78"/>
                </a:cubicBezTo>
                <a:cubicBezTo>
                  <a:pt x="81" y="80"/>
                  <a:pt x="80" y="81"/>
                  <a:pt x="79" y="82"/>
                </a:cubicBezTo>
                <a:cubicBezTo>
                  <a:pt x="78" y="83"/>
                  <a:pt x="77" y="84"/>
                  <a:pt x="75" y="83"/>
                </a:cubicBezTo>
                <a:cubicBezTo>
                  <a:pt x="75" y="85"/>
                  <a:pt x="75" y="86"/>
                  <a:pt x="75" y="88"/>
                </a:cubicBezTo>
                <a:cubicBezTo>
                  <a:pt x="76" y="89"/>
                  <a:pt x="76" y="90"/>
                  <a:pt x="76" y="91"/>
                </a:cubicBezTo>
                <a:cubicBezTo>
                  <a:pt x="77" y="93"/>
                  <a:pt x="77" y="95"/>
                  <a:pt x="78" y="97"/>
                </a:cubicBezTo>
                <a:close/>
                <a:moveTo>
                  <a:pt x="219" y="72"/>
                </a:moveTo>
                <a:cubicBezTo>
                  <a:pt x="216" y="75"/>
                  <a:pt x="212" y="77"/>
                  <a:pt x="209" y="79"/>
                </a:cubicBezTo>
                <a:cubicBezTo>
                  <a:pt x="210" y="80"/>
                  <a:pt x="210" y="81"/>
                  <a:pt x="210" y="82"/>
                </a:cubicBezTo>
                <a:cubicBezTo>
                  <a:pt x="210" y="84"/>
                  <a:pt x="210" y="85"/>
                  <a:pt x="209" y="86"/>
                </a:cubicBezTo>
                <a:cubicBezTo>
                  <a:pt x="209" y="92"/>
                  <a:pt x="209" y="98"/>
                  <a:pt x="208" y="104"/>
                </a:cubicBezTo>
                <a:cubicBezTo>
                  <a:pt x="208" y="104"/>
                  <a:pt x="208" y="104"/>
                  <a:pt x="208" y="105"/>
                </a:cubicBezTo>
                <a:cubicBezTo>
                  <a:pt x="212" y="94"/>
                  <a:pt x="215" y="83"/>
                  <a:pt x="219" y="72"/>
                </a:cubicBezTo>
                <a:close/>
                <a:moveTo>
                  <a:pt x="245" y="71"/>
                </a:moveTo>
                <a:cubicBezTo>
                  <a:pt x="243" y="83"/>
                  <a:pt x="241" y="94"/>
                  <a:pt x="240" y="106"/>
                </a:cubicBezTo>
                <a:cubicBezTo>
                  <a:pt x="244" y="95"/>
                  <a:pt x="247" y="84"/>
                  <a:pt x="251" y="72"/>
                </a:cubicBezTo>
                <a:cubicBezTo>
                  <a:pt x="249" y="72"/>
                  <a:pt x="247" y="72"/>
                  <a:pt x="245" y="71"/>
                </a:cubicBezTo>
                <a:close/>
                <a:moveTo>
                  <a:pt x="206" y="81"/>
                </a:moveTo>
                <a:cubicBezTo>
                  <a:pt x="202" y="82"/>
                  <a:pt x="202" y="83"/>
                  <a:pt x="194" y="82"/>
                </a:cubicBezTo>
                <a:cubicBezTo>
                  <a:pt x="194" y="83"/>
                  <a:pt x="194" y="83"/>
                  <a:pt x="194" y="83"/>
                </a:cubicBezTo>
                <a:cubicBezTo>
                  <a:pt x="195" y="84"/>
                  <a:pt x="195" y="84"/>
                  <a:pt x="194" y="85"/>
                </a:cubicBezTo>
                <a:cubicBezTo>
                  <a:pt x="194" y="86"/>
                  <a:pt x="194" y="86"/>
                  <a:pt x="194" y="86"/>
                </a:cubicBezTo>
                <a:cubicBezTo>
                  <a:pt x="192" y="92"/>
                  <a:pt x="191" y="99"/>
                  <a:pt x="189" y="105"/>
                </a:cubicBezTo>
                <a:cubicBezTo>
                  <a:pt x="189" y="105"/>
                  <a:pt x="189" y="105"/>
                  <a:pt x="189" y="105"/>
                </a:cubicBezTo>
                <a:cubicBezTo>
                  <a:pt x="190" y="105"/>
                  <a:pt x="190" y="105"/>
                  <a:pt x="190" y="104"/>
                </a:cubicBezTo>
                <a:cubicBezTo>
                  <a:pt x="192" y="99"/>
                  <a:pt x="194" y="93"/>
                  <a:pt x="196" y="87"/>
                </a:cubicBezTo>
                <a:cubicBezTo>
                  <a:pt x="196" y="87"/>
                  <a:pt x="197" y="86"/>
                  <a:pt x="197" y="86"/>
                </a:cubicBezTo>
                <a:cubicBezTo>
                  <a:pt x="197" y="86"/>
                  <a:pt x="197" y="85"/>
                  <a:pt x="197" y="85"/>
                </a:cubicBezTo>
                <a:cubicBezTo>
                  <a:pt x="198" y="85"/>
                  <a:pt x="198" y="84"/>
                  <a:pt x="199" y="84"/>
                </a:cubicBezTo>
                <a:cubicBezTo>
                  <a:pt x="200" y="84"/>
                  <a:pt x="200" y="85"/>
                  <a:pt x="200" y="86"/>
                </a:cubicBezTo>
                <a:cubicBezTo>
                  <a:pt x="200" y="87"/>
                  <a:pt x="201" y="88"/>
                  <a:pt x="200" y="89"/>
                </a:cubicBezTo>
                <a:cubicBezTo>
                  <a:pt x="200" y="92"/>
                  <a:pt x="200" y="95"/>
                  <a:pt x="200" y="98"/>
                </a:cubicBezTo>
                <a:cubicBezTo>
                  <a:pt x="199" y="100"/>
                  <a:pt x="199" y="102"/>
                  <a:pt x="199" y="104"/>
                </a:cubicBezTo>
                <a:cubicBezTo>
                  <a:pt x="199" y="104"/>
                  <a:pt x="199" y="104"/>
                  <a:pt x="199" y="104"/>
                </a:cubicBezTo>
                <a:cubicBezTo>
                  <a:pt x="201" y="96"/>
                  <a:pt x="204" y="89"/>
                  <a:pt x="206" y="81"/>
                </a:cubicBezTo>
                <a:close/>
                <a:moveTo>
                  <a:pt x="56" y="71"/>
                </a:moveTo>
                <a:cubicBezTo>
                  <a:pt x="63" y="82"/>
                  <a:pt x="64" y="93"/>
                  <a:pt x="61" y="105"/>
                </a:cubicBezTo>
                <a:cubicBezTo>
                  <a:pt x="62" y="104"/>
                  <a:pt x="62" y="103"/>
                  <a:pt x="63" y="101"/>
                </a:cubicBezTo>
                <a:cubicBezTo>
                  <a:pt x="65" y="98"/>
                  <a:pt x="65" y="94"/>
                  <a:pt x="66" y="89"/>
                </a:cubicBezTo>
                <a:cubicBezTo>
                  <a:pt x="66" y="85"/>
                  <a:pt x="65" y="80"/>
                  <a:pt x="63" y="76"/>
                </a:cubicBezTo>
                <a:cubicBezTo>
                  <a:pt x="61" y="74"/>
                  <a:pt x="59" y="73"/>
                  <a:pt x="56" y="71"/>
                </a:cubicBezTo>
                <a:close/>
                <a:moveTo>
                  <a:pt x="86" y="57"/>
                </a:moveTo>
                <a:cubicBezTo>
                  <a:pt x="85" y="59"/>
                  <a:pt x="85" y="61"/>
                  <a:pt x="84" y="63"/>
                </a:cubicBezTo>
                <a:cubicBezTo>
                  <a:pt x="83" y="65"/>
                  <a:pt x="82" y="67"/>
                  <a:pt x="82" y="70"/>
                </a:cubicBezTo>
                <a:cubicBezTo>
                  <a:pt x="81" y="70"/>
                  <a:pt x="81" y="70"/>
                  <a:pt x="81" y="71"/>
                </a:cubicBezTo>
                <a:cubicBezTo>
                  <a:pt x="82" y="72"/>
                  <a:pt x="82" y="73"/>
                  <a:pt x="83" y="73"/>
                </a:cubicBezTo>
                <a:cubicBezTo>
                  <a:pt x="86" y="70"/>
                  <a:pt x="90" y="66"/>
                  <a:pt x="94" y="62"/>
                </a:cubicBezTo>
                <a:cubicBezTo>
                  <a:pt x="93" y="60"/>
                  <a:pt x="93" y="60"/>
                  <a:pt x="94" y="59"/>
                </a:cubicBezTo>
                <a:cubicBezTo>
                  <a:pt x="94" y="58"/>
                  <a:pt x="95" y="58"/>
                  <a:pt x="96" y="57"/>
                </a:cubicBezTo>
                <a:cubicBezTo>
                  <a:pt x="94" y="57"/>
                  <a:pt x="92" y="58"/>
                  <a:pt x="91" y="58"/>
                </a:cubicBezTo>
                <a:cubicBezTo>
                  <a:pt x="89" y="58"/>
                  <a:pt x="88" y="57"/>
                  <a:pt x="86" y="57"/>
                </a:cubicBezTo>
                <a:close/>
                <a:moveTo>
                  <a:pt x="42" y="49"/>
                </a:moveTo>
                <a:cubicBezTo>
                  <a:pt x="44" y="49"/>
                  <a:pt x="46" y="49"/>
                  <a:pt x="47" y="49"/>
                </a:cubicBezTo>
                <a:cubicBezTo>
                  <a:pt x="48" y="49"/>
                  <a:pt x="48" y="49"/>
                  <a:pt x="48" y="49"/>
                </a:cubicBezTo>
                <a:cubicBezTo>
                  <a:pt x="51" y="46"/>
                  <a:pt x="51" y="46"/>
                  <a:pt x="52" y="42"/>
                </a:cubicBezTo>
                <a:cubicBezTo>
                  <a:pt x="54" y="38"/>
                  <a:pt x="55" y="35"/>
                  <a:pt x="56" y="31"/>
                </a:cubicBezTo>
                <a:cubicBezTo>
                  <a:pt x="56" y="30"/>
                  <a:pt x="57" y="30"/>
                  <a:pt x="56" y="29"/>
                </a:cubicBezTo>
                <a:cubicBezTo>
                  <a:pt x="56" y="30"/>
                  <a:pt x="55" y="30"/>
                  <a:pt x="55" y="31"/>
                </a:cubicBezTo>
                <a:cubicBezTo>
                  <a:pt x="53" y="33"/>
                  <a:pt x="51" y="35"/>
                  <a:pt x="49" y="37"/>
                </a:cubicBezTo>
                <a:cubicBezTo>
                  <a:pt x="49" y="38"/>
                  <a:pt x="48" y="39"/>
                  <a:pt x="47" y="38"/>
                </a:cubicBezTo>
                <a:cubicBezTo>
                  <a:pt x="45" y="42"/>
                  <a:pt x="44" y="45"/>
                  <a:pt x="42" y="49"/>
                </a:cubicBezTo>
                <a:close/>
                <a:moveTo>
                  <a:pt x="70" y="83"/>
                </a:moveTo>
                <a:cubicBezTo>
                  <a:pt x="70" y="84"/>
                  <a:pt x="70" y="85"/>
                  <a:pt x="70" y="86"/>
                </a:cubicBezTo>
                <a:cubicBezTo>
                  <a:pt x="70" y="90"/>
                  <a:pt x="69" y="93"/>
                  <a:pt x="68" y="97"/>
                </a:cubicBezTo>
                <a:cubicBezTo>
                  <a:pt x="67" y="100"/>
                  <a:pt x="65" y="103"/>
                  <a:pt x="63" y="106"/>
                </a:cubicBezTo>
                <a:cubicBezTo>
                  <a:pt x="61" y="110"/>
                  <a:pt x="58" y="113"/>
                  <a:pt x="55" y="116"/>
                </a:cubicBezTo>
                <a:cubicBezTo>
                  <a:pt x="54" y="116"/>
                  <a:pt x="54" y="117"/>
                  <a:pt x="53" y="117"/>
                </a:cubicBezTo>
                <a:cubicBezTo>
                  <a:pt x="54" y="118"/>
                  <a:pt x="55" y="118"/>
                  <a:pt x="55" y="119"/>
                </a:cubicBezTo>
                <a:cubicBezTo>
                  <a:pt x="56" y="118"/>
                  <a:pt x="56" y="118"/>
                  <a:pt x="57" y="118"/>
                </a:cubicBezTo>
                <a:cubicBezTo>
                  <a:pt x="59" y="116"/>
                  <a:pt x="61" y="114"/>
                  <a:pt x="63" y="112"/>
                </a:cubicBezTo>
                <a:cubicBezTo>
                  <a:pt x="65" y="110"/>
                  <a:pt x="66" y="108"/>
                  <a:pt x="68" y="105"/>
                </a:cubicBezTo>
                <a:cubicBezTo>
                  <a:pt x="68" y="105"/>
                  <a:pt x="68" y="104"/>
                  <a:pt x="68" y="103"/>
                </a:cubicBezTo>
                <a:cubicBezTo>
                  <a:pt x="69" y="102"/>
                  <a:pt x="69" y="101"/>
                  <a:pt x="70" y="99"/>
                </a:cubicBezTo>
                <a:cubicBezTo>
                  <a:pt x="70" y="99"/>
                  <a:pt x="70" y="99"/>
                  <a:pt x="70" y="99"/>
                </a:cubicBezTo>
                <a:cubicBezTo>
                  <a:pt x="70" y="95"/>
                  <a:pt x="71" y="92"/>
                  <a:pt x="71" y="89"/>
                </a:cubicBezTo>
                <a:cubicBezTo>
                  <a:pt x="71" y="87"/>
                  <a:pt x="71" y="85"/>
                  <a:pt x="70" y="83"/>
                </a:cubicBezTo>
                <a:close/>
                <a:moveTo>
                  <a:pt x="129" y="78"/>
                </a:moveTo>
                <a:cubicBezTo>
                  <a:pt x="129" y="78"/>
                  <a:pt x="129" y="78"/>
                  <a:pt x="129" y="78"/>
                </a:cubicBezTo>
                <a:cubicBezTo>
                  <a:pt x="125" y="80"/>
                  <a:pt x="121" y="82"/>
                  <a:pt x="117" y="84"/>
                </a:cubicBezTo>
                <a:cubicBezTo>
                  <a:pt x="113" y="86"/>
                  <a:pt x="109" y="88"/>
                  <a:pt x="105" y="90"/>
                </a:cubicBezTo>
                <a:cubicBezTo>
                  <a:pt x="106" y="92"/>
                  <a:pt x="106" y="94"/>
                  <a:pt x="107" y="97"/>
                </a:cubicBezTo>
                <a:cubicBezTo>
                  <a:pt x="107" y="97"/>
                  <a:pt x="129" y="78"/>
                  <a:pt x="129" y="78"/>
                </a:cubicBezTo>
                <a:close/>
                <a:moveTo>
                  <a:pt x="8" y="11"/>
                </a:moveTo>
                <a:cubicBezTo>
                  <a:pt x="7" y="11"/>
                  <a:pt x="6" y="12"/>
                  <a:pt x="6" y="13"/>
                </a:cubicBezTo>
                <a:cubicBezTo>
                  <a:pt x="6" y="14"/>
                  <a:pt x="6" y="14"/>
                  <a:pt x="6" y="15"/>
                </a:cubicBezTo>
                <a:cubicBezTo>
                  <a:pt x="6" y="20"/>
                  <a:pt x="6" y="24"/>
                  <a:pt x="7" y="29"/>
                </a:cubicBezTo>
                <a:cubicBezTo>
                  <a:pt x="7" y="34"/>
                  <a:pt x="7" y="38"/>
                  <a:pt x="7" y="43"/>
                </a:cubicBezTo>
                <a:cubicBezTo>
                  <a:pt x="7" y="43"/>
                  <a:pt x="8" y="43"/>
                  <a:pt x="8" y="44"/>
                </a:cubicBezTo>
                <a:cubicBezTo>
                  <a:pt x="8" y="44"/>
                  <a:pt x="8" y="43"/>
                  <a:pt x="8" y="43"/>
                </a:cubicBezTo>
                <a:cubicBezTo>
                  <a:pt x="9" y="40"/>
                  <a:pt x="10" y="37"/>
                  <a:pt x="11" y="34"/>
                </a:cubicBezTo>
                <a:cubicBezTo>
                  <a:pt x="12" y="32"/>
                  <a:pt x="12" y="29"/>
                  <a:pt x="12" y="27"/>
                </a:cubicBezTo>
                <a:cubicBezTo>
                  <a:pt x="12" y="26"/>
                  <a:pt x="12" y="26"/>
                  <a:pt x="13" y="26"/>
                </a:cubicBezTo>
                <a:cubicBezTo>
                  <a:pt x="14" y="25"/>
                  <a:pt x="13" y="23"/>
                  <a:pt x="14" y="22"/>
                </a:cubicBezTo>
                <a:cubicBezTo>
                  <a:pt x="14" y="22"/>
                  <a:pt x="13" y="23"/>
                  <a:pt x="13" y="23"/>
                </a:cubicBezTo>
                <a:cubicBezTo>
                  <a:pt x="12" y="25"/>
                  <a:pt x="11" y="26"/>
                  <a:pt x="10" y="28"/>
                </a:cubicBezTo>
                <a:cubicBezTo>
                  <a:pt x="10" y="28"/>
                  <a:pt x="10" y="29"/>
                  <a:pt x="9" y="29"/>
                </a:cubicBezTo>
                <a:cubicBezTo>
                  <a:pt x="9" y="29"/>
                  <a:pt x="9" y="29"/>
                  <a:pt x="8" y="29"/>
                </a:cubicBezTo>
                <a:cubicBezTo>
                  <a:pt x="8" y="29"/>
                  <a:pt x="7" y="29"/>
                  <a:pt x="7" y="28"/>
                </a:cubicBezTo>
                <a:cubicBezTo>
                  <a:pt x="7" y="27"/>
                  <a:pt x="7" y="27"/>
                  <a:pt x="8" y="26"/>
                </a:cubicBezTo>
                <a:cubicBezTo>
                  <a:pt x="8" y="22"/>
                  <a:pt x="8" y="18"/>
                  <a:pt x="9" y="13"/>
                </a:cubicBezTo>
                <a:cubicBezTo>
                  <a:pt x="9" y="13"/>
                  <a:pt x="9" y="12"/>
                  <a:pt x="8" y="11"/>
                </a:cubicBezTo>
                <a:close/>
                <a:moveTo>
                  <a:pt x="211" y="116"/>
                </a:moveTo>
                <a:cubicBezTo>
                  <a:pt x="213" y="118"/>
                  <a:pt x="216" y="121"/>
                  <a:pt x="219" y="123"/>
                </a:cubicBezTo>
                <a:cubicBezTo>
                  <a:pt x="222" y="125"/>
                  <a:pt x="224" y="127"/>
                  <a:pt x="228" y="128"/>
                </a:cubicBezTo>
                <a:cubicBezTo>
                  <a:pt x="227" y="127"/>
                  <a:pt x="227" y="125"/>
                  <a:pt x="227" y="124"/>
                </a:cubicBezTo>
                <a:cubicBezTo>
                  <a:pt x="227" y="123"/>
                  <a:pt x="226" y="123"/>
                  <a:pt x="225" y="122"/>
                </a:cubicBezTo>
                <a:cubicBezTo>
                  <a:pt x="225" y="122"/>
                  <a:pt x="225" y="123"/>
                  <a:pt x="225" y="123"/>
                </a:cubicBezTo>
                <a:cubicBezTo>
                  <a:pt x="224" y="124"/>
                  <a:pt x="224" y="124"/>
                  <a:pt x="223" y="124"/>
                </a:cubicBezTo>
                <a:cubicBezTo>
                  <a:pt x="223" y="124"/>
                  <a:pt x="222" y="123"/>
                  <a:pt x="222" y="122"/>
                </a:cubicBezTo>
                <a:cubicBezTo>
                  <a:pt x="222" y="122"/>
                  <a:pt x="222" y="121"/>
                  <a:pt x="222" y="120"/>
                </a:cubicBezTo>
                <a:cubicBezTo>
                  <a:pt x="223" y="119"/>
                  <a:pt x="223" y="118"/>
                  <a:pt x="223" y="116"/>
                </a:cubicBezTo>
                <a:cubicBezTo>
                  <a:pt x="219" y="115"/>
                  <a:pt x="215" y="114"/>
                  <a:pt x="211" y="114"/>
                </a:cubicBezTo>
                <a:cubicBezTo>
                  <a:pt x="211" y="115"/>
                  <a:pt x="211" y="115"/>
                  <a:pt x="211" y="116"/>
                </a:cubicBezTo>
                <a:close/>
                <a:moveTo>
                  <a:pt x="99" y="133"/>
                </a:moveTo>
                <a:cubicBezTo>
                  <a:pt x="99" y="133"/>
                  <a:pt x="99" y="133"/>
                  <a:pt x="100" y="133"/>
                </a:cubicBezTo>
                <a:cubicBezTo>
                  <a:pt x="100" y="133"/>
                  <a:pt x="101" y="133"/>
                  <a:pt x="101" y="133"/>
                </a:cubicBezTo>
                <a:cubicBezTo>
                  <a:pt x="105" y="134"/>
                  <a:pt x="108" y="135"/>
                  <a:pt x="112" y="137"/>
                </a:cubicBezTo>
                <a:cubicBezTo>
                  <a:pt x="114" y="138"/>
                  <a:pt x="123" y="144"/>
                  <a:pt x="125" y="146"/>
                </a:cubicBezTo>
                <a:cubicBezTo>
                  <a:pt x="125" y="146"/>
                  <a:pt x="125" y="146"/>
                  <a:pt x="125" y="146"/>
                </a:cubicBezTo>
                <a:cubicBezTo>
                  <a:pt x="128" y="149"/>
                  <a:pt x="131" y="153"/>
                  <a:pt x="132" y="158"/>
                </a:cubicBezTo>
                <a:cubicBezTo>
                  <a:pt x="132" y="159"/>
                  <a:pt x="132" y="160"/>
                  <a:pt x="133" y="161"/>
                </a:cubicBezTo>
                <a:cubicBezTo>
                  <a:pt x="133" y="156"/>
                  <a:pt x="132" y="152"/>
                  <a:pt x="130" y="149"/>
                </a:cubicBezTo>
                <a:cubicBezTo>
                  <a:pt x="129" y="147"/>
                  <a:pt x="128" y="146"/>
                  <a:pt x="127" y="144"/>
                </a:cubicBezTo>
                <a:cubicBezTo>
                  <a:pt x="125" y="142"/>
                  <a:pt x="122" y="140"/>
                  <a:pt x="120" y="138"/>
                </a:cubicBezTo>
                <a:cubicBezTo>
                  <a:pt x="114" y="134"/>
                  <a:pt x="107" y="133"/>
                  <a:pt x="99" y="133"/>
                </a:cubicBezTo>
                <a:close/>
                <a:moveTo>
                  <a:pt x="24" y="126"/>
                </a:moveTo>
                <a:cubicBezTo>
                  <a:pt x="21" y="125"/>
                  <a:pt x="18" y="124"/>
                  <a:pt x="15" y="123"/>
                </a:cubicBezTo>
                <a:cubicBezTo>
                  <a:pt x="16" y="124"/>
                  <a:pt x="16" y="124"/>
                  <a:pt x="16" y="124"/>
                </a:cubicBezTo>
                <a:cubicBezTo>
                  <a:pt x="16" y="125"/>
                  <a:pt x="17" y="125"/>
                  <a:pt x="17" y="125"/>
                </a:cubicBezTo>
                <a:cubicBezTo>
                  <a:pt x="17" y="126"/>
                  <a:pt x="17" y="126"/>
                  <a:pt x="17" y="126"/>
                </a:cubicBezTo>
                <a:cubicBezTo>
                  <a:pt x="17" y="127"/>
                  <a:pt x="17" y="127"/>
                  <a:pt x="17" y="128"/>
                </a:cubicBezTo>
                <a:cubicBezTo>
                  <a:pt x="18" y="133"/>
                  <a:pt x="18" y="139"/>
                  <a:pt x="18" y="145"/>
                </a:cubicBezTo>
                <a:cubicBezTo>
                  <a:pt x="18" y="145"/>
                  <a:pt x="18" y="146"/>
                  <a:pt x="18" y="146"/>
                </a:cubicBezTo>
                <a:cubicBezTo>
                  <a:pt x="18" y="146"/>
                  <a:pt x="18" y="147"/>
                  <a:pt x="18" y="147"/>
                </a:cubicBezTo>
                <a:cubicBezTo>
                  <a:pt x="20" y="140"/>
                  <a:pt x="22" y="133"/>
                  <a:pt x="24" y="126"/>
                </a:cubicBezTo>
                <a:close/>
                <a:moveTo>
                  <a:pt x="126" y="11"/>
                </a:moveTo>
                <a:cubicBezTo>
                  <a:pt x="127" y="10"/>
                  <a:pt x="127" y="10"/>
                  <a:pt x="128" y="9"/>
                </a:cubicBezTo>
                <a:cubicBezTo>
                  <a:pt x="128" y="9"/>
                  <a:pt x="129" y="8"/>
                  <a:pt x="130" y="7"/>
                </a:cubicBezTo>
                <a:cubicBezTo>
                  <a:pt x="131" y="6"/>
                  <a:pt x="131" y="6"/>
                  <a:pt x="132" y="6"/>
                </a:cubicBezTo>
                <a:cubicBezTo>
                  <a:pt x="132" y="7"/>
                  <a:pt x="133" y="7"/>
                  <a:pt x="132" y="8"/>
                </a:cubicBezTo>
                <a:cubicBezTo>
                  <a:pt x="132" y="9"/>
                  <a:pt x="132" y="10"/>
                  <a:pt x="132" y="10"/>
                </a:cubicBezTo>
                <a:cubicBezTo>
                  <a:pt x="132" y="11"/>
                  <a:pt x="132" y="12"/>
                  <a:pt x="132" y="12"/>
                </a:cubicBezTo>
                <a:cubicBezTo>
                  <a:pt x="132" y="13"/>
                  <a:pt x="133" y="14"/>
                  <a:pt x="133" y="15"/>
                </a:cubicBezTo>
                <a:cubicBezTo>
                  <a:pt x="136" y="12"/>
                  <a:pt x="139" y="9"/>
                  <a:pt x="142" y="5"/>
                </a:cubicBezTo>
                <a:cubicBezTo>
                  <a:pt x="140" y="5"/>
                  <a:pt x="124" y="5"/>
                  <a:pt x="121" y="5"/>
                </a:cubicBezTo>
                <a:cubicBezTo>
                  <a:pt x="121" y="6"/>
                  <a:pt x="122" y="6"/>
                  <a:pt x="122" y="6"/>
                </a:cubicBezTo>
                <a:cubicBezTo>
                  <a:pt x="123" y="6"/>
                  <a:pt x="124" y="6"/>
                  <a:pt x="124" y="7"/>
                </a:cubicBezTo>
                <a:cubicBezTo>
                  <a:pt x="124" y="7"/>
                  <a:pt x="124" y="7"/>
                  <a:pt x="124" y="7"/>
                </a:cubicBezTo>
                <a:cubicBezTo>
                  <a:pt x="125" y="8"/>
                  <a:pt x="125" y="8"/>
                  <a:pt x="126" y="9"/>
                </a:cubicBezTo>
                <a:cubicBezTo>
                  <a:pt x="126" y="10"/>
                  <a:pt x="126" y="10"/>
                  <a:pt x="126" y="11"/>
                </a:cubicBezTo>
                <a:close/>
                <a:moveTo>
                  <a:pt x="44" y="26"/>
                </a:moveTo>
                <a:cubicBezTo>
                  <a:pt x="44" y="26"/>
                  <a:pt x="44" y="26"/>
                  <a:pt x="44" y="26"/>
                </a:cubicBezTo>
                <a:cubicBezTo>
                  <a:pt x="45" y="25"/>
                  <a:pt x="45" y="25"/>
                  <a:pt x="45" y="24"/>
                </a:cubicBezTo>
                <a:cubicBezTo>
                  <a:pt x="49" y="20"/>
                  <a:pt x="52" y="15"/>
                  <a:pt x="55" y="11"/>
                </a:cubicBezTo>
                <a:cubicBezTo>
                  <a:pt x="55" y="10"/>
                  <a:pt x="56" y="9"/>
                  <a:pt x="56" y="9"/>
                </a:cubicBezTo>
                <a:cubicBezTo>
                  <a:pt x="57" y="8"/>
                  <a:pt x="57" y="8"/>
                  <a:pt x="58" y="8"/>
                </a:cubicBezTo>
                <a:cubicBezTo>
                  <a:pt x="59" y="8"/>
                  <a:pt x="59" y="9"/>
                  <a:pt x="59" y="10"/>
                </a:cubicBezTo>
                <a:cubicBezTo>
                  <a:pt x="59" y="10"/>
                  <a:pt x="59" y="11"/>
                  <a:pt x="59" y="11"/>
                </a:cubicBezTo>
                <a:cubicBezTo>
                  <a:pt x="58" y="13"/>
                  <a:pt x="58" y="14"/>
                  <a:pt x="57" y="16"/>
                </a:cubicBezTo>
                <a:cubicBezTo>
                  <a:pt x="55" y="21"/>
                  <a:pt x="53" y="26"/>
                  <a:pt x="51" y="31"/>
                </a:cubicBezTo>
                <a:cubicBezTo>
                  <a:pt x="51" y="31"/>
                  <a:pt x="51" y="32"/>
                  <a:pt x="51" y="32"/>
                </a:cubicBezTo>
                <a:cubicBezTo>
                  <a:pt x="51" y="32"/>
                  <a:pt x="51" y="32"/>
                  <a:pt x="51" y="32"/>
                </a:cubicBezTo>
                <a:cubicBezTo>
                  <a:pt x="53" y="30"/>
                  <a:pt x="55" y="28"/>
                  <a:pt x="56" y="26"/>
                </a:cubicBezTo>
                <a:cubicBezTo>
                  <a:pt x="57" y="25"/>
                  <a:pt x="57" y="25"/>
                  <a:pt x="57" y="25"/>
                </a:cubicBezTo>
                <a:cubicBezTo>
                  <a:pt x="56" y="24"/>
                  <a:pt x="56" y="24"/>
                  <a:pt x="56" y="24"/>
                </a:cubicBezTo>
                <a:cubicBezTo>
                  <a:pt x="56" y="23"/>
                  <a:pt x="56" y="23"/>
                  <a:pt x="56" y="23"/>
                </a:cubicBezTo>
                <a:cubicBezTo>
                  <a:pt x="56" y="22"/>
                  <a:pt x="56" y="22"/>
                  <a:pt x="57" y="21"/>
                </a:cubicBezTo>
                <a:cubicBezTo>
                  <a:pt x="57" y="21"/>
                  <a:pt x="57" y="21"/>
                  <a:pt x="57" y="21"/>
                </a:cubicBezTo>
                <a:cubicBezTo>
                  <a:pt x="58" y="17"/>
                  <a:pt x="59" y="14"/>
                  <a:pt x="60" y="11"/>
                </a:cubicBezTo>
                <a:cubicBezTo>
                  <a:pt x="60" y="9"/>
                  <a:pt x="61" y="8"/>
                  <a:pt x="61" y="6"/>
                </a:cubicBezTo>
                <a:cubicBezTo>
                  <a:pt x="58" y="7"/>
                  <a:pt x="55" y="7"/>
                  <a:pt x="53" y="8"/>
                </a:cubicBezTo>
                <a:cubicBezTo>
                  <a:pt x="50" y="14"/>
                  <a:pt x="47" y="20"/>
                  <a:pt x="44" y="26"/>
                </a:cubicBezTo>
                <a:close/>
                <a:moveTo>
                  <a:pt x="196" y="114"/>
                </a:moveTo>
                <a:cubicBezTo>
                  <a:pt x="196" y="113"/>
                  <a:pt x="196" y="111"/>
                  <a:pt x="196" y="110"/>
                </a:cubicBezTo>
                <a:cubicBezTo>
                  <a:pt x="194" y="110"/>
                  <a:pt x="192" y="110"/>
                  <a:pt x="191" y="111"/>
                </a:cubicBezTo>
                <a:cubicBezTo>
                  <a:pt x="190" y="111"/>
                  <a:pt x="190" y="111"/>
                  <a:pt x="190" y="112"/>
                </a:cubicBezTo>
                <a:cubicBezTo>
                  <a:pt x="189" y="113"/>
                  <a:pt x="189" y="114"/>
                  <a:pt x="188" y="115"/>
                </a:cubicBezTo>
                <a:cubicBezTo>
                  <a:pt x="187" y="116"/>
                  <a:pt x="186" y="116"/>
                  <a:pt x="185" y="115"/>
                </a:cubicBezTo>
                <a:cubicBezTo>
                  <a:pt x="185" y="115"/>
                  <a:pt x="185" y="115"/>
                  <a:pt x="185" y="115"/>
                </a:cubicBezTo>
                <a:cubicBezTo>
                  <a:pt x="184" y="117"/>
                  <a:pt x="183" y="118"/>
                  <a:pt x="182" y="121"/>
                </a:cubicBezTo>
                <a:cubicBezTo>
                  <a:pt x="182" y="123"/>
                  <a:pt x="181" y="125"/>
                  <a:pt x="181" y="128"/>
                </a:cubicBezTo>
                <a:cubicBezTo>
                  <a:pt x="181" y="128"/>
                  <a:pt x="181" y="128"/>
                  <a:pt x="180" y="128"/>
                </a:cubicBezTo>
                <a:cubicBezTo>
                  <a:pt x="181" y="128"/>
                  <a:pt x="181" y="128"/>
                  <a:pt x="181" y="128"/>
                </a:cubicBezTo>
                <a:cubicBezTo>
                  <a:pt x="181" y="128"/>
                  <a:pt x="181" y="128"/>
                  <a:pt x="181" y="127"/>
                </a:cubicBezTo>
                <a:cubicBezTo>
                  <a:pt x="183" y="124"/>
                  <a:pt x="185" y="121"/>
                  <a:pt x="188" y="119"/>
                </a:cubicBezTo>
                <a:cubicBezTo>
                  <a:pt x="189" y="119"/>
                  <a:pt x="189" y="119"/>
                  <a:pt x="189" y="119"/>
                </a:cubicBezTo>
                <a:cubicBezTo>
                  <a:pt x="191" y="117"/>
                  <a:pt x="193" y="115"/>
                  <a:pt x="196" y="114"/>
                </a:cubicBezTo>
                <a:close/>
                <a:moveTo>
                  <a:pt x="84" y="79"/>
                </a:moveTo>
                <a:cubicBezTo>
                  <a:pt x="85" y="77"/>
                  <a:pt x="86" y="77"/>
                  <a:pt x="88" y="77"/>
                </a:cubicBezTo>
                <a:cubicBezTo>
                  <a:pt x="89" y="77"/>
                  <a:pt x="90" y="78"/>
                  <a:pt x="91" y="79"/>
                </a:cubicBezTo>
                <a:cubicBezTo>
                  <a:pt x="93" y="73"/>
                  <a:pt x="95" y="68"/>
                  <a:pt x="97" y="62"/>
                </a:cubicBezTo>
                <a:cubicBezTo>
                  <a:pt x="96" y="62"/>
                  <a:pt x="96" y="63"/>
                  <a:pt x="96" y="63"/>
                </a:cubicBezTo>
                <a:cubicBezTo>
                  <a:pt x="93" y="65"/>
                  <a:pt x="91" y="68"/>
                  <a:pt x="89" y="70"/>
                </a:cubicBezTo>
                <a:cubicBezTo>
                  <a:pt x="87" y="72"/>
                  <a:pt x="86" y="74"/>
                  <a:pt x="84" y="76"/>
                </a:cubicBezTo>
                <a:cubicBezTo>
                  <a:pt x="84" y="76"/>
                  <a:pt x="84" y="76"/>
                  <a:pt x="84" y="77"/>
                </a:cubicBezTo>
                <a:cubicBezTo>
                  <a:pt x="84" y="77"/>
                  <a:pt x="84" y="78"/>
                  <a:pt x="84" y="79"/>
                </a:cubicBezTo>
                <a:close/>
                <a:moveTo>
                  <a:pt x="46" y="152"/>
                </a:moveTo>
                <a:cubicBezTo>
                  <a:pt x="46" y="152"/>
                  <a:pt x="46" y="152"/>
                  <a:pt x="45" y="152"/>
                </a:cubicBezTo>
                <a:cubicBezTo>
                  <a:pt x="45" y="159"/>
                  <a:pt x="44" y="167"/>
                  <a:pt x="43" y="174"/>
                </a:cubicBezTo>
                <a:cubicBezTo>
                  <a:pt x="45" y="175"/>
                  <a:pt x="47" y="175"/>
                  <a:pt x="49" y="175"/>
                </a:cubicBezTo>
                <a:cubicBezTo>
                  <a:pt x="48" y="167"/>
                  <a:pt x="47" y="160"/>
                  <a:pt x="46" y="152"/>
                </a:cubicBezTo>
                <a:close/>
                <a:moveTo>
                  <a:pt x="162" y="155"/>
                </a:moveTo>
                <a:cubicBezTo>
                  <a:pt x="161" y="156"/>
                  <a:pt x="147" y="173"/>
                  <a:pt x="145" y="176"/>
                </a:cubicBezTo>
                <a:cubicBezTo>
                  <a:pt x="145" y="176"/>
                  <a:pt x="145" y="176"/>
                  <a:pt x="145" y="176"/>
                </a:cubicBezTo>
                <a:cubicBezTo>
                  <a:pt x="146" y="176"/>
                  <a:pt x="148" y="175"/>
                  <a:pt x="149" y="177"/>
                </a:cubicBezTo>
                <a:cubicBezTo>
                  <a:pt x="154" y="170"/>
                  <a:pt x="158" y="162"/>
                  <a:pt x="162" y="155"/>
                </a:cubicBezTo>
                <a:close/>
                <a:moveTo>
                  <a:pt x="148" y="13"/>
                </a:moveTo>
                <a:cubicBezTo>
                  <a:pt x="148" y="13"/>
                  <a:pt x="148" y="13"/>
                  <a:pt x="148" y="13"/>
                </a:cubicBezTo>
                <a:cubicBezTo>
                  <a:pt x="147" y="13"/>
                  <a:pt x="147" y="14"/>
                  <a:pt x="147" y="14"/>
                </a:cubicBezTo>
                <a:cubicBezTo>
                  <a:pt x="145" y="16"/>
                  <a:pt x="143" y="19"/>
                  <a:pt x="141" y="21"/>
                </a:cubicBezTo>
                <a:cubicBezTo>
                  <a:pt x="140" y="22"/>
                  <a:pt x="138" y="24"/>
                  <a:pt x="137" y="25"/>
                </a:cubicBezTo>
                <a:cubicBezTo>
                  <a:pt x="136" y="26"/>
                  <a:pt x="135" y="26"/>
                  <a:pt x="134" y="25"/>
                </a:cubicBezTo>
                <a:cubicBezTo>
                  <a:pt x="133" y="26"/>
                  <a:pt x="133" y="26"/>
                  <a:pt x="133" y="28"/>
                </a:cubicBezTo>
                <a:cubicBezTo>
                  <a:pt x="133" y="30"/>
                  <a:pt x="133" y="32"/>
                  <a:pt x="133" y="34"/>
                </a:cubicBezTo>
                <a:cubicBezTo>
                  <a:pt x="133" y="34"/>
                  <a:pt x="133" y="34"/>
                  <a:pt x="133" y="34"/>
                </a:cubicBezTo>
                <a:cubicBezTo>
                  <a:pt x="134" y="34"/>
                  <a:pt x="134" y="34"/>
                  <a:pt x="134" y="34"/>
                </a:cubicBezTo>
                <a:cubicBezTo>
                  <a:pt x="136" y="31"/>
                  <a:pt x="139" y="29"/>
                  <a:pt x="141" y="26"/>
                </a:cubicBezTo>
                <a:cubicBezTo>
                  <a:pt x="142" y="26"/>
                  <a:pt x="142" y="25"/>
                  <a:pt x="142" y="25"/>
                </a:cubicBezTo>
                <a:cubicBezTo>
                  <a:pt x="144" y="21"/>
                  <a:pt x="146" y="18"/>
                  <a:pt x="147" y="14"/>
                </a:cubicBezTo>
                <a:cubicBezTo>
                  <a:pt x="148" y="14"/>
                  <a:pt x="148" y="13"/>
                  <a:pt x="148" y="13"/>
                </a:cubicBezTo>
                <a:close/>
                <a:moveTo>
                  <a:pt x="23" y="29"/>
                </a:moveTo>
                <a:cubicBezTo>
                  <a:pt x="23" y="29"/>
                  <a:pt x="24" y="29"/>
                  <a:pt x="24" y="29"/>
                </a:cubicBezTo>
                <a:cubicBezTo>
                  <a:pt x="28" y="23"/>
                  <a:pt x="32" y="16"/>
                  <a:pt x="36" y="10"/>
                </a:cubicBezTo>
                <a:cubicBezTo>
                  <a:pt x="34" y="10"/>
                  <a:pt x="31" y="10"/>
                  <a:pt x="29" y="10"/>
                </a:cubicBezTo>
                <a:cubicBezTo>
                  <a:pt x="29" y="12"/>
                  <a:pt x="28" y="13"/>
                  <a:pt x="28" y="15"/>
                </a:cubicBezTo>
                <a:cubicBezTo>
                  <a:pt x="26" y="19"/>
                  <a:pt x="25" y="23"/>
                  <a:pt x="24" y="27"/>
                </a:cubicBezTo>
                <a:cubicBezTo>
                  <a:pt x="24" y="28"/>
                  <a:pt x="24" y="28"/>
                  <a:pt x="23" y="29"/>
                </a:cubicBezTo>
                <a:close/>
                <a:moveTo>
                  <a:pt x="38" y="187"/>
                </a:moveTo>
                <a:cubicBezTo>
                  <a:pt x="39" y="187"/>
                  <a:pt x="39" y="187"/>
                  <a:pt x="40" y="187"/>
                </a:cubicBezTo>
                <a:cubicBezTo>
                  <a:pt x="45" y="187"/>
                  <a:pt x="51" y="187"/>
                  <a:pt x="56" y="187"/>
                </a:cubicBezTo>
                <a:cubicBezTo>
                  <a:pt x="59" y="187"/>
                  <a:pt x="62" y="187"/>
                  <a:pt x="65" y="187"/>
                </a:cubicBezTo>
                <a:cubicBezTo>
                  <a:pt x="65" y="187"/>
                  <a:pt x="66" y="187"/>
                  <a:pt x="66" y="186"/>
                </a:cubicBezTo>
                <a:cubicBezTo>
                  <a:pt x="66" y="186"/>
                  <a:pt x="65" y="185"/>
                  <a:pt x="65" y="185"/>
                </a:cubicBezTo>
                <a:cubicBezTo>
                  <a:pt x="56" y="185"/>
                  <a:pt x="47" y="185"/>
                  <a:pt x="38" y="185"/>
                </a:cubicBezTo>
                <a:cubicBezTo>
                  <a:pt x="38" y="185"/>
                  <a:pt x="38" y="186"/>
                  <a:pt x="38" y="187"/>
                </a:cubicBezTo>
                <a:close/>
                <a:moveTo>
                  <a:pt x="207" y="86"/>
                </a:moveTo>
                <a:cubicBezTo>
                  <a:pt x="207" y="86"/>
                  <a:pt x="207" y="86"/>
                  <a:pt x="207" y="86"/>
                </a:cubicBezTo>
                <a:cubicBezTo>
                  <a:pt x="204" y="94"/>
                  <a:pt x="203" y="101"/>
                  <a:pt x="200" y="109"/>
                </a:cubicBezTo>
                <a:cubicBezTo>
                  <a:pt x="202" y="109"/>
                  <a:pt x="204" y="110"/>
                  <a:pt x="205" y="111"/>
                </a:cubicBezTo>
                <a:cubicBezTo>
                  <a:pt x="206" y="103"/>
                  <a:pt x="207" y="94"/>
                  <a:pt x="207" y="86"/>
                </a:cubicBezTo>
                <a:close/>
                <a:moveTo>
                  <a:pt x="254" y="112"/>
                </a:moveTo>
                <a:cubicBezTo>
                  <a:pt x="254" y="112"/>
                  <a:pt x="254" y="112"/>
                  <a:pt x="254" y="112"/>
                </a:cubicBezTo>
                <a:cubicBezTo>
                  <a:pt x="252" y="113"/>
                  <a:pt x="251" y="114"/>
                  <a:pt x="249" y="115"/>
                </a:cubicBezTo>
                <a:cubicBezTo>
                  <a:pt x="249" y="116"/>
                  <a:pt x="249" y="116"/>
                  <a:pt x="248" y="116"/>
                </a:cubicBezTo>
                <a:cubicBezTo>
                  <a:pt x="248" y="118"/>
                  <a:pt x="247" y="120"/>
                  <a:pt x="246" y="122"/>
                </a:cubicBezTo>
                <a:cubicBezTo>
                  <a:pt x="247" y="123"/>
                  <a:pt x="247" y="123"/>
                  <a:pt x="247" y="123"/>
                </a:cubicBezTo>
                <a:cubicBezTo>
                  <a:pt x="248" y="124"/>
                  <a:pt x="248" y="125"/>
                  <a:pt x="246" y="125"/>
                </a:cubicBezTo>
                <a:cubicBezTo>
                  <a:pt x="246" y="125"/>
                  <a:pt x="246" y="125"/>
                  <a:pt x="246" y="126"/>
                </a:cubicBezTo>
                <a:cubicBezTo>
                  <a:pt x="245" y="126"/>
                  <a:pt x="245" y="126"/>
                  <a:pt x="245" y="126"/>
                </a:cubicBezTo>
                <a:cubicBezTo>
                  <a:pt x="246" y="127"/>
                  <a:pt x="246" y="127"/>
                  <a:pt x="247" y="128"/>
                </a:cubicBezTo>
                <a:cubicBezTo>
                  <a:pt x="247" y="128"/>
                  <a:pt x="248" y="127"/>
                  <a:pt x="248" y="127"/>
                </a:cubicBezTo>
                <a:cubicBezTo>
                  <a:pt x="249" y="125"/>
                  <a:pt x="251" y="124"/>
                  <a:pt x="252" y="122"/>
                </a:cubicBezTo>
                <a:cubicBezTo>
                  <a:pt x="253" y="121"/>
                  <a:pt x="253" y="121"/>
                  <a:pt x="253" y="120"/>
                </a:cubicBezTo>
                <a:cubicBezTo>
                  <a:pt x="253" y="120"/>
                  <a:pt x="253" y="119"/>
                  <a:pt x="253" y="119"/>
                </a:cubicBezTo>
                <a:cubicBezTo>
                  <a:pt x="254" y="118"/>
                  <a:pt x="254" y="116"/>
                  <a:pt x="254" y="115"/>
                </a:cubicBezTo>
                <a:cubicBezTo>
                  <a:pt x="254" y="114"/>
                  <a:pt x="254" y="113"/>
                  <a:pt x="254" y="112"/>
                </a:cubicBezTo>
                <a:close/>
                <a:moveTo>
                  <a:pt x="200" y="80"/>
                </a:moveTo>
                <a:cubicBezTo>
                  <a:pt x="199" y="80"/>
                  <a:pt x="198" y="80"/>
                  <a:pt x="198" y="80"/>
                </a:cubicBezTo>
                <a:cubicBezTo>
                  <a:pt x="195" y="80"/>
                  <a:pt x="193" y="79"/>
                  <a:pt x="191" y="78"/>
                </a:cubicBezTo>
                <a:cubicBezTo>
                  <a:pt x="187" y="77"/>
                  <a:pt x="184" y="74"/>
                  <a:pt x="181" y="71"/>
                </a:cubicBezTo>
                <a:cubicBezTo>
                  <a:pt x="181" y="70"/>
                  <a:pt x="181" y="70"/>
                  <a:pt x="180" y="70"/>
                </a:cubicBezTo>
                <a:cubicBezTo>
                  <a:pt x="180" y="70"/>
                  <a:pt x="180" y="70"/>
                  <a:pt x="179" y="70"/>
                </a:cubicBezTo>
                <a:cubicBezTo>
                  <a:pt x="179" y="69"/>
                  <a:pt x="179" y="69"/>
                  <a:pt x="179" y="69"/>
                </a:cubicBezTo>
                <a:cubicBezTo>
                  <a:pt x="179" y="68"/>
                  <a:pt x="178" y="67"/>
                  <a:pt x="178" y="66"/>
                </a:cubicBezTo>
                <a:cubicBezTo>
                  <a:pt x="175" y="63"/>
                  <a:pt x="173" y="60"/>
                  <a:pt x="172" y="55"/>
                </a:cubicBezTo>
                <a:cubicBezTo>
                  <a:pt x="172" y="54"/>
                  <a:pt x="172" y="52"/>
                  <a:pt x="172" y="51"/>
                </a:cubicBezTo>
                <a:cubicBezTo>
                  <a:pt x="172" y="43"/>
                  <a:pt x="173" y="36"/>
                  <a:pt x="174" y="29"/>
                </a:cubicBezTo>
                <a:cubicBezTo>
                  <a:pt x="174" y="28"/>
                  <a:pt x="174" y="28"/>
                  <a:pt x="174" y="27"/>
                </a:cubicBezTo>
                <a:cubicBezTo>
                  <a:pt x="174" y="27"/>
                  <a:pt x="174" y="27"/>
                  <a:pt x="174" y="27"/>
                </a:cubicBezTo>
                <a:cubicBezTo>
                  <a:pt x="174" y="28"/>
                  <a:pt x="174" y="29"/>
                  <a:pt x="174" y="29"/>
                </a:cubicBezTo>
                <a:cubicBezTo>
                  <a:pt x="173" y="31"/>
                  <a:pt x="172" y="33"/>
                  <a:pt x="173" y="35"/>
                </a:cubicBezTo>
                <a:cubicBezTo>
                  <a:pt x="173" y="35"/>
                  <a:pt x="173" y="36"/>
                  <a:pt x="173" y="36"/>
                </a:cubicBezTo>
                <a:cubicBezTo>
                  <a:pt x="172" y="37"/>
                  <a:pt x="172" y="37"/>
                  <a:pt x="172" y="38"/>
                </a:cubicBezTo>
                <a:cubicBezTo>
                  <a:pt x="171" y="42"/>
                  <a:pt x="171" y="47"/>
                  <a:pt x="171" y="52"/>
                </a:cubicBezTo>
                <a:cubicBezTo>
                  <a:pt x="172" y="55"/>
                  <a:pt x="172" y="59"/>
                  <a:pt x="173" y="62"/>
                </a:cubicBezTo>
                <a:cubicBezTo>
                  <a:pt x="176" y="67"/>
                  <a:pt x="179" y="72"/>
                  <a:pt x="184" y="76"/>
                </a:cubicBezTo>
                <a:cubicBezTo>
                  <a:pt x="186" y="77"/>
                  <a:pt x="189" y="79"/>
                  <a:pt x="191" y="79"/>
                </a:cubicBezTo>
                <a:cubicBezTo>
                  <a:pt x="194" y="80"/>
                  <a:pt x="197" y="80"/>
                  <a:pt x="200" y="80"/>
                </a:cubicBezTo>
                <a:close/>
                <a:moveTo>
                  <a:pt x="155" y="49"/>
                </a:moveTo>
                <a:cubicBezTo>
                  <a:pt x="151" y="54"/>
                  <a:pt x="148" y="58"/>
                  <a:pt x="145" y="63"/>
                </a:cubicBezTo>
                <a:cubicBezTo>
                  <a:pt x="146" y="62"/>
                  <a:pt x="146" y="62"/>
                  <a:pt x="147" y="61"/>
                </a:cubicBezTo>
                <a:cubicBezTo>
                  <a:pt x="149" y="60"/>
                  <a:pt x="151" y="58"/>
                  <a:pt x="153" y="56"/>
                </a:cubicBezTo>
                <a:cubicBezTo>
                  <a:pt x="154" y="55"/>
                  <a:pt x="156" y="55"/>
                  <a:pt x="157" y="57"/>
                </a:cubicBezTo>
                <a:cubicBezTo>
                  <a:pt x="157" y="57"/>
                  <a:pt x="157" y="57"/>
                  <a:pt x="157" y="57"/>
                </a:cubicBezTo>
                <a:cubicBezTo>
                  <a:pt x="158" y="56"/>
                  <a:pt x="159" y="55"/>
                  <a:pt x="159" y="54"/>
                </a:cubicBezTo>
                <a:cubicBezTo>
                  <a:pt x="159" y="53"/>
                  <a:pt x="160" y="53"/>
                  <a:pt x="160" y="53"/>
                </a:cubicBezTo>
                <a:cubicBezTo>
                  <a:pt x="160" y="51"/>
                  <a:pt x="160" y="50"/>
                  <a:pt x="160" y="48"/>
                </a:cubicBezTo>
                <a:cubicBezTo>
                  <a:pt x="160" y="48"/>
                  <a:pt x="160" y="48"/>
                  <a:pt x="160" y="48"/>
                </a:cubicBezTo>
                <a:cubicBezTo>
                  <a:pt x="159" y="48"/>
                  <a:pt x="158" y="49"/>
                  <a:pt x="157" y="50"/>
                </a:cubicBezTo>
                <a:cubicBezTo>
                  <a:pt x="156" y="50"/>
                  <a:pt x="155" y="50"/>
                  <a:pt x="155" y="49"/>
                </a:cubicBezTo>
                <a:close/>
                <a:moveTo>
                  <a:pt x="33" y="27"/>
                </a:moveTo>
                <a:cubicBezTo>
                  <a:pt x="38" y="21"/>
                  <a:pt x="42" y="15"/>
                  <a:pt x="47" y="9"/>
                </a:cubicBezTo>
                <a:cubicBezTo>
                  <a:pt x="44" y="9"/>
                  <a:pt x="42" y="9"/>
                  <a:pt x="40" y="10"/>
                </a:cubicBezTo>
                <a:cubicBezTo>
                  <a:pt x="38" y="16"/>
                  <a:pt x="35" y="21"/>
                  <a:pt x="33" y="27"/>
                </a:cubicBezTo>
                <a:close/>
                <a:moveTo>
                  <a:pt x="52" y="52"/>
                </a:moveTo>
                <a:cubicBezTo>
                  <a:pt x="52" y="52"/>
                  <a:pt x="51" y="52"/>
                  <a:pt x="50" y="52"/>
                </a:cubicBezTo>
                <a:cubicBezTo>
                  <a:pt x="49" y="52"/>
                  <a:pt x="49" y="52"/>
                  <a:pt x="48" y="53"/>
                </a:cubicBezTo>
                <a:cubicBezTo>
                  <a:pt x="46" y="55"/>
                  <a:pt x="44" y="57"/>
                  <a:pt x="42" y="59"/>
                </a:cubicBezTo>
                <a:cubicBezTo>
                  <a:pt x="42" y="59"/>
                  <a:pt x="41" y="59"/>
                  <a:pt x="41" y="59"/>
                </a:cubicBezTo>
                <a:cubicBezTo>
                  <a:pt x="44" y="61"/>
                  <a:pt x="47" y="62"/>
                  <a:pt x="50" y="62"/>
                </a:cubicBezTo>
                <a:cubicBezTo>
                  <a:pt x="49" y="61"/>
                  <a:pt x="48" y="61"/>
                  <a:pt x="48" y="60"/>
                </a:cubicBezTo>
                <a:cubicBezTo>
                  <a:pt x="49" y="59"/>
                  <a:pt x="50" y="59"/>
                  <a:pt x="50" y="59"/>
                </a:cubicBezTo>
                <a:cubicBezTo>
                  <a:pt x="51" y="57"/>
                  <a:pt x="52" y="55"/>
                  <a:pt x="52" y="52"/>
                </a:cubicBezTo>
                <a:close/>
                <a:moveTo>
                  <a:pt x="110" y="101"/>
                </a:moveTo>
                <a:cubicBezTo>
                  <a:pt x="110" y="107"/>
                  <a:pt x="109" y="113"/>
                  <a:pt x="110" y="119"/>
                </a:cubicBezTo>
                <a:cubicBezTo>
                  <a:pt x="112" y="112"/>
                  <a:pt x="114" y="105"/>
                  <a:pt x="116" y="98"/>
                </a:cubicBezTo>
                <a:cubicBezTo>
                  <a:pt x="114" y="99"/>
                  <a:pt x="112" y="100"/>
                  <a:pt x="110" y="101"/>
                </a:cubicBezTo>
                <a:close/>
                <a:moveTo>
                  <a:pt x="191" y="108"/>
                </a:moveTo>
                <a:cubicBezTo>
                  <a:pt x="193" y="108"/>
                  <a:pt x="195" y="108"/>
                  <a:pt x="196" y="108"/>
                </a:cubicBezTo>
                <a:cubicBezTo>
                  <a:pt x="197" y="107"/>
                  <a:pt x="198" y="91"/>
                  <a:pt x="198" y="89"/>
                </a:cubicBezTo>
                <a:cubicBezTo>
                  <a:pt x="195" y="96"/>
                  <a:pt x="193" y="102"/>
                  <a:pt x="191" y="108"/>
                </a:cubicBezTo>
                <a:close/>
                <a:moveTo>
                  <a:pt x="158" y="9"/>
                </a:moveTo>
                <a:cubicBezTo>
                  <a:pt x="156" y="9"/>
                  <a:pt x="154" y="9"/>
                  <a:pt x="152" y="9"/>
                </a:cubicBezTo>
                <a:cubicBezTo>
                  <a:pt x="152" y="10"/>
                  <a:pt x="152" y="10"/>
                  <a:pt x="152" y="10"/>
                </a:cubicBezTo>
                <a:cubicBezTo>
                  <a:pt x="149" y="15"/>
                  <a:pt x="147" y="20"/>
                  <a:pt x="145" y="24"/>
                </a:cubicBezTo>
                <a:cubicBezTo>
                  <a:pt x="145" y="25"/>
                  <a:pt x="145" y="25"/>
                  <a:pt x="145" y="25"/>
                </a:cubicBezTo>
                <a:cubicBezTo>
                  <a:pt x="145" y="25"/>
                  <a:pt x="145" y="26"/>
                  <a:pt x="145" y="26"/>
                </a:cubicBezTo>
                <a:cubicBezTo>
                  <a:pt x="149" y="20"/>
                  <a:pt x="154" y="15"/>
                  <a:pt x="158" y="9"/>
                </a:cubicBezTo>
                <a:close/>
                <a:moveTo>
                  <a:pt x="127" y="189"/>
                </a:moveTo>
                <a:cubicBezTo>
                  <a:pt x="127" y="189"/>
                  <a:pt x="127" y="190"/>
                  <a:pt x="127" y="190"/>
                </a:cubicBezTo>
                <a:cubicBezTo>
                  <a:pt x="127" y="190"/>
                  <a:pt x="127" y="190"/>
                  <a:pt x="128" y="190"/>
                </a:cubicBezTo>
                <a:cubicBezTo>
                  <a:pt x="130" y="190"/>
                  <a:pt x="132" y="190"/>
                  <a:pt x="134" y="190"/>
                </a:cubicBezTo>
                <a:cubicBezTo>
                  <a:pt x="144" y="190"/>
                  <a:pt x="153" y="190"/>
                  <a:pt x="163" y="189"/>
                </a:cubicBezTo>
                <a:cubicBezTo>
                  <a:pt x="167" y="189"/>
                  <a:pt x="171" y="188"/>
                  <a:pt x="175" y="187"/>
                </a:cubicBezTo>
                <a:cubicBezTo>
                  <a:pt x="175" y="186"/>
                  <a:pt x="175" y="186"/>
                  <a:pt x="175" y="185"/>
                </a:cubicBezTo>
                <a:cubicBezTo>
                  <a:pt x="175" y="185"/>
                  <a:pt x="175" y="185"/>
                  <a:pt x="175" y="185"/>
                </a:cubicBezTo>
                <a:cubicBezTo>
                  <a:pt x="175" y="185"/>
                  <a:pt x="174" y="185"/>
                  <a:pt x="174" y="185"/>
                </a:cubicBezTo>
                <a:cubicBezTo>
                  <a:pt x="166" y="188"/>
                  <a:pt x="158" y="188"/>
                  <a:pt x="151" y="189"/>
                </a:cubicBezTo>
                <a:cubicBezTo>
                  <a:pt x="143" y="189"/>
                  <a:pt x="135" y="189"/>
                  <a:pt x="128" y="189"/>
                </a:cubicBezTo>
                <a:cubicBezTo>
                  <a:pt x="127" y="189"/>
                  <a:pt x="127" y="189"/>
                  <a:pt x="127" y="189"/>
                </a:cubicBezTo>
                <a:close/>
                <a:moveTo>
                  <a:pt x="65" y="70"/>
                </a:moveTo>
                <a:cubicBezTo>
                  <a:pt x="66" y="71"/>
                  <a:pt x="67" y="72"/>
                  <a:pt x="68" y="73"/>
                </a:cubicBezTo>
                <a:cubicBezTo>
                  <a:pt x="69" y="75"/>
                  <a:pt x="70" y="76"/>
                  <a:pt x="71" y="77"/>
                </a:cubicBezTo>
                <a:cubicBezTo>
                  <a:pt x="71" y="79"/>
                  <a:pt x="72" y="80"/>
                  <a:pt x="73" y="82"/>
                </a:cubicBezTo>
                <a:cubicBezTo>
                  <a:pt x="74" y="78"/>
                  <a:pt x="74" y="75"/>
                  <a:pt x="75" y="71"/>
                </a:cubicBezTo>
                <a:cubicBezTo>
                  <a:pt x="75" y="71"/>
                  <a:pt x="74" y="72"/>
                  <a:pt x="74" y="72"/>
                </a:cubicBezTo>
                <a:cubicBezTo>
                  <a:pt x="74" y="72"/>
                  <a:pt x="73" y="73"/>
                  <a:pt x="73" y="73"/>
                </a:cubicBezTo>
                <a:cubicBezTo>
                  <a:pt x="72" y="74"/>
                  <a:pt x="71" y="74"/>
                  <a:pt x="71" y="74"/>
                </a:cubicBezTo>
                <a:cubicBezTo>
                  <a:pt x="70" y="73"/>
                  <a:pt x="70" y="73"/>
                  <a:pt x="70" y="72"/>
                </a:cubicBezTo>
                <a:cubicBezTo>
                  <a:pt x="70" y="71"/>
                  <a:pt x="70" y="71"/>
                  <a:pt x="70" y="70"/>
                </a:cubicBezTo>
                <a:cubicBezTo>
                  <a:pt x="71" y="69"/>
                  <a:pt x="71" y="68"/>
                  <a:pt x="71" y="67"/>
                </a:cubicBezTo>
                <a:cubicBezTo>
                  <a:pt x="70" y="68"/>
                  <a:pt x="69" y="68"/>
                  <a:pt x="68" y="68"/>
                </a:cubicBezTo>
                <a:cubicBezTo>
                  <a:pt x="67" y="68"/>
                  <a:pt x="66" y="68"/>
                  <a:pt x="65" y="69"/>
                </a:cubicBezTo>
                <a:cubicBezTo>
                  <a:pt x="65" y="69"/>
                  <a:pt x="65" y="69"/>
                  <a:pt x="65" y="70"/>
                </a:cubicBezTo>
                <a:close/>
                <a:moveTo>
                  <a:pt x="37" y="59"/>
                </a:moveTo>
                <a:cubicBezTo>
                  <a:pt x="38" y="56"/>
                  <a:pt x="38" y="54"/>
                  <a:pt x="39" y="52"/>
                </a:cubicBezTo>
                <a:cubicBezTo>
                  <a:pt x="39" y="52"/>
                  <a:pt x="39" y="52"/>
                  <a:pt x="38" y="52"/>
                </a:cubicBezTo>
                <a:cubicBezTo>
                  <a:pt x="37" y="52"/>
                  <a:pt x="35" y="52"/>
                  <a:pt x="33" y="53"/>
                </a:cubicBezTo>
                <a:cubicBezTo>
                  <a:pt x="33" y="53"/>
                  <a:pt x="32" y="53"/>
                  <a:pt x="32" y="53"/>
                </a:cubicBezTo>
                <a:cubicBezTo>
                  <a:pt x="31" y="55"/>
                  <a:pt x="29" y="57"/>
                  <a:pt x="28" y="58"/>
                </a:cubicBezTo>
                <a:cubicBezTo>
                  <a:pt x="28" y="59"/>
                  <a:pt x="27" y="59"/>
                  <a:pt x="27" y="59"/>
                </a:cubicBezTo>
                <a:cubicBezTo>
                  <a:pt x="31" y="59"/>
                  <a:pt x="34" y="58"/>
                  <a:pt x="37" y="59"/>
                </a:cubicBezTo>
                <a:close/>
                <a:moveTo>
                  <a:pt x="36" y="155"/>
                </a:moveTo>
                <a:cubicBezTo>
                  <a:pt x="36" y="155"/>
                  <a:pt x="36" y="155"/>
                  <a:pt x="36" y="155"/>
                </a:cubicBezTo>
                <a:cubicBezTo>
                  <a:pt x="34" y="161"/>
                  <a:pt x="33" y="167"/>
                  <a:pt x="32" y="174"/>
                </a:cubicBezTo>
                <a:cubicBezTo>
                  <a:pt x="34" y="174"/>
                  <a:pt x="36" y="174"/>
                  <a:pt x="37" y="174"/>
                </a:cubicBezTo>
                <a:cubicBezTo>
                  <a:pt x="37" y="167"/>
                  <a:pt x="36" y="161"/>
                  <a:pt x="36" y="155"/>
                </a:cubicBezTo>
                <a:close/>
                <a:moveTo>
                  <a:pt x="128" y="142"/>
                </a:moveTo>
                <a:cubicBezTo>
                  <a:pt x="130" y="137"/>
                  <a:pt x="133" y="131"/>
                  <a:pt x="134" y="126"/>
                </a:cubicBezTo>
                <a:cubicBezTo>
                  <a:pt x="131" y="130"/>
                  <a:pt x="128" y="135"/>
                  <a:pt x="124" y="138"/>
                </a:cubicBezTo>
                <a:cubicBezTo>
                  <a:pt x="126" y="140"/>
                  <a:pt x="127" y="141"/>
                  <a:pt x="128" y="142"/>
                </a:cubicBezTo>
                <a:close/>
                <a:moveTo>
                  <a:pt x="68" y="146"/>
                </a:moveTo>
                <a:cubicBezTo>
                  <a:pt x="68" y="146"/>
                  <a:pt x="68" y="146"/>
                  <a:pt x="69" y="146"/>
                </a:cubicBezTo>
                <a:cubicBezTo>
                  <a:pt x="69" y="146"/>
                  <a:pt x="69" y="146"/>
                  <a:pt x="69" y="145"/>
                </a:cubicBezTo>
                <a:cubicBezTo>
                  <a:pt x="71" y="144"/>
                  <a:pt x="73" y="142"/>
                  <a:pt x="74" y="140"/>
                </a:cubicBezTo>
                <a:cubicBezTo>
                  <a:pt x="74" y="140"/>
                  <a:pt x="75" y="140"/>
                  <a:pt x="75" y="139"/>
                </a:cubicBezTo>
                <a:cubicBezTo>
                  <a:pt x="74" y="138"/>
                  <a:pt x="74" y="136"/>
                  <a:pt x="74" y="135"/>
                </a:cubicBezTo>
                <a:cubicBezTo>
                  <a:pt x="74" y="134"/>
                  <a:pt x="74" y="133"/>
                  <a:pt x="74" y="132"/>
                </a:cubicBezTo>
                <a:cubicBezTo>
                  <a:pt x="72" y="133"/>
                  <a:pt x="71" y="134"/>
                  <a:pt x="70" y="134"/>
                </a:cubicBezTo>
                <a:cubicBezTo>
                  <a:pt x="70" y="135"/>
                  <a:pt x="70" y="135"/>
                  <a:pt x="70" y="135"/>
                </a:cubicBezTo>
                <a:cubicBezTo>
                  <a:pt x="70" y="137"/>
                  <a:pt x="69" y="139"/>
                  <a:pt x="69" y="140"/>
                </a:cubicBezTo>
                <a:cubicBezTo>
                  <a:pt x="69" y="142"/>
                  <a:pt x="69" y="144"/>
                  <a:pt x="68" y="146"/>
                </a:cubicBezTo>
                <a:close/>
                <a:moveTo>
                  <a:pt x="257" y="87"/>
                </a:moveTo>
                <a:cubicBezTo>
                  <a:pt x="257" y="87"/>
                  <a:pt x="257" y="87"/>
                  <a:pt x="257" y="87"/>
                </a:cubicBezTo>
                <a:cubicBezTo>
                  <a:pt x="255" y="95"/>
                  <a:pt x="252" y="103"/>
                  <a:pt x="250" y="111"/>
                </a:cubicBezTo>
                <a:cubicBezTo>
                  <a:pt x="250" y="111"/>
                  <a:pt x="250" y="111"/>
                  <a:pt x="250" y="111"/>
                </a:cubicBezTo>
                <a:cubicBezTo>
                  <a:pt x="251" y="110"/>
                  <a:pt x="252" y="109"/>
                  <a:pt x="252" y="109"/>
                </a:cubicBezTo>
                <a:cubicBezTo>
                  <a:pt x="253" y="108"/>
                  <a:pt x="254" y="107"/>
                  <a:pt x="255" y="107"/>
                </a:cubicBezTo>
                <a:cubicBezTo>
                  <a:pt x="256" y="100"/>
                  <a:pt x="257" y="94"/>
                  <a:pt x="257" y="87"/>
                </a:cubicBezTo>
                <a:close/>
                <a:moveTo>
                  <a:pt x="153" y="87"/>
                </a:moveTo>
                <a:cubicBezTo>
                  <a:pt x="154" y="87"/>
                  <a:pt x="154" y="87"/>
                  <a:pt x="154" y="87"/>
                </a:cubicBezTo>
                <a:cubicBezTo>
                  <a:pt x="158" y="83"/>
                  <a:pt x="162" y="79"/>
                  <a:pt x="167" y="75"/>
                </a:cubicBezTo>
                <a:cubicBezTo>
                  <a:pt x="166" y="74"/>
                  <a:pt x="165" y="73"/>
                  <a:pt x="164" y="71"/>
                </a:cubicBezTo>
                <a:cubicBezTo>
                  <a:pt x="164" y="72"/>
                  <a:pt x="164" y="72"/>
                  <a:pt x="163" y="73"/>
                </a:cubicBezTo>
                <a:cubicBezTo>
                  <a:pt x="160" y="76"/>
                  <a:pt x="157" y="81"/>
                  <a:pt x="154" y="85"/>
                </a:cubicBezTo>
                <a:cubicBezTo>
                  <a:pt x="154" y="86"/>
                  <a:pt x="154" y="86"/>
                  <a:pt x="153" y="87"/>
                </a:cubicBezTo>
                <a:close/>
                <a:moveTo>
                  <a:pt x="74" y="92"/>
                </a:moveTo>
                <a:cubicBezTo>
                  <a:pt x="74" y="92"/>
                  <a:pt x="74" y="92"/>
                  <a:pt x="74" y="92"/>
                </a:cubicBezTo>
                <a:cubicBezTo>
                  <a:pt x="74" y="97"/>
                  <a:pt x="73" y="102"/>
                  <a:pt x="73" y="107"/>
                </a:cubicBezTo>
                <a:cubicBezTo>
                  <a:pt x="73" y="109"/>
                  <a:pt x="74" y="111"/>
                  <a:pt x="74" y="113"/>
                </a:cubicBezTo>
                <a:cubicBezTo>
                  <a:pt x="74" y="113"/>
                  <a:pt x="74" y="114"/>
                  <a:pt x="74" y="114"/>
                </a:cubicBezTo>
                <a:cubicBezTo>
                  <a:pt x="75" y="114"/>
                  <a:pt x="75" y="113"/>
                  <a:pt x="75" y="113"/>
                </a:cubicBezTo>
                <a:cubicBezTo>
                  <a:pt x="76" y="112"/>
                  <a:pt x="76" y="111"/>
                  <a:pt x="76" y="109"/>
                </a:cubicBezTo>
                <a:cubicBezTo>
                  <a:pt x="76" y="105"/>
                  <a:pt x="76" y="100"/>
                  <a:pt x="75" y="96"/>
                </a:cubicBezTo>
                <a:cubicBezTo>
                  <a:pt x="75" y="95"/>
                  <a:pt x="75" y="93"/>
                  <a:pt x="74" y="92"/>
                </a:cubicBezTo>
                <a:close/>
                <a:moveTo>
                  <a:pt x="74" y="53"/>
                </a:moveTo>
                <a:cubicBezTo>
                  <a:pt x="73" y="53"/>
                  <a:pt x="72" y="52"/>
                  <a:pt x="71" y="51"/>
                </a:cubicBezTo>
                <a:cubicBezTo>
                  <a:pt x="69" y="50"/>
                  <a:pt x="68" y="49"/>
                  <a:pt x="67" y="48"/>
                </a:cubicBezTo>
                <a:cubicBezTo>
                  <a:pt x="66" y="47"/>
                  <a:pt x="65" y="46"/>
                  <a:pt x="64" y="45"/>
                </a:cubicBezTo>
                <a:cubicBezTo>
                  <a:pt x="63" y="47"/>
                  <a:pt x="62" y="49"/>
                  <a:pt x="62" y="51"/>
                </a:cubicBezTo>
                <a:cubicBezTo>
                  <a:pt x="62" y="51"/>
                  <a:pt x="63" y="51"/>
                  <a:pt x="63" y="50"/>
                </a:cubicBezTo>
                <a:cubicBezTo>
                  <a:pt x="65" y="49"/>
                  <a:pt x="66" y="50"/>
                  <a:pt x="66" y="51"/>
                </a:cubicBezTo>
                <a:cubicBezTo>
                  <a:pt x="66" y="52"/>
                  <a:pt x="66" y="52"/>
                  <a:pt x="66" y="53"/>
                </a:cubicBezTo>
                <a:cubicBezTo>
                  <a:pt x="66" y="53"/>
                  <a:pt x="66" y="53"/>
                  <a:pt x="66" y="54"/>
                </a:cubicBezTo>
                <a:cubicBezTo>
                  <a:pt x="66" y="54"/>
                  <a:pt x="67" y="54"/>
                  <a:pt x="67" y="53"/>
                </a:cubicBezTo>
                <a:cubicBezTo>
                  <a:pt x="68" y="53"/>
                  <a:pt x="69" y="53"/>
                  <a:pt x="70" y="55"/>
                </a:cubicBezTo>
                <a:cubicBezTo>
                  <a:pt x="71" y="55"/>
                  <a:pt x="71" y="56"/>
                  <a:pt x="71" y="56"/>
                </a:cubicBezTo>
                <a:cubicBezTo>
                  <a:pt x="71" y="57"/>
                  <a:pt x="71" y="57"/>
                  <a:pt x="71" y="58"/>
                </a:cubicBezTo>
                <a:cubicBezTo>
                  <a:pt x="72" y="56"/>
                  <a:pt x="73" y="55"/>
                  <a:pt x="74" y="53"/>
                </a:cubicBezTo>
                <a:close/>
                <a:moveTo>
                  <a:pt x="95" y="110"/>
                </a:moveTo>
                <a:cubicBezTo>
                  <a:pt x="93" y="115"/>
                  <a:pt x="92" y="120"/>
                  <a:pt x="91" y="125"/>
                </a:cubicBezTo>
                <a:cubicBezTo>
                  <a:pt x="93" y="125"/>
                  <a:pt x="94" y="125"/>
                  <a:pt x="96" y="126"/>
                </a:cubicBezTo>
                <a:cubicBezTo>
                  <a:pt x="96" y="120"/>
                  <a:pt x="96" y="115"/>
                  <a:pt x="95" y="110"/>
                </a:cubicBezTo>
                <a:close/>
                <a:moveTo>
                  <a:pt x="56" y="121"/>
                </a:moveTo>
                <a:cubicBezTo>
                  <a:pt x="56" y="126"/>
                  <a:pt x="56" y="132"/>
                  <a:pt x="57" y="137"/>
                </a:cubicBezTo>
                <a:cubicBezTo>
                  <a:pt x="57" y="137"/>
                  <a:pt x="57" y="137"/>
                  <a:pt x="57" y="137"/>
                </a:cubicBezTo>
                <a:cubicBezTo>
                  <a:pt x="58" y="130"/>
                  <a:pt x="60" y="124"/>
                  <a:pt x="61" y="117"/>
                </a:cubicBezTo>
                <a:cubicBezTo>
                  <a:pt x="59" y="119"/>
                  <a:pt x="57" y="120"/>
                  <a:pt x="56" y="121"/>
                </a:cubicBezTo>
                <a:close/>
                <a:moveTo>
                  <a:pt x="132" y="178"/>
                </a:moveTo>
                <a:cubicBezTo>
                  <a:pt x="132" y="178"/>
                  <a:pt x="132" y="178"/>
                  <a:pt x="132" y="178"/>
                </a:cubicBezTo>
                <a:cubicBezTo>
                  <a:pt x="132" y="177"/>
                  <a:pt x="132" y="177"/>
                  <a:pt x="132" y="177"/>
                </a:cubicBezTo>
                <a:cubicBezTo>
                  <a:pt x="134" y="174"/>
                  <a:pt x="136" y="171"/>
                  <a:pt x="137" y="168"/>
                </a:cubicBezTo>
                <a:cubicBezTo>
                  <a:pt x="139" y="166"/>
                  <a:pt x="139" y="164"/>
                  <a:pt x="139" y="162"/>
                </a:cubicBezTo>
                <a:cubicBezTo>
                  <a:pt x="139" y="162"/>
                  <a:pt x="139" y="161"/>
                  <a:pt x="139" y="161"/>
                </a:cubicBezTo>
                <a:cubicBezTo>
                  <a:pt x="139" y="160"/>
                  <a:pt x="138" y="160"/>
                  <a:pt x="138" y="159"/>
                </a:cubicBezTo>
                <a:cubicBezTo>
                  <a:pt x="138" y="160"/>
                  <a:pt x="138" y="160"/>
                  <a:pt x="138" y="160"/>
                </a:cubicBezTo>
                <a:cubicBezTo>
                  <a:pt x="137" y="161"/>
                  <a:pt x="136" y="162"/>
                  <a:pt x="135" y="163"/>
                </a:cubicBezTo>
                <a:cubicBezTo>
                  <a:pt x="135" y="163"/>
                  <a:pt x="135" y="163"/>
                  <a:pt x="135" y="164"/>
                </a:cubicBezTo>
                <a:cubicBezTo>
                  <a:pt x="134" y="166"/>
                  <a:pt x="134" y="168"/>
                  <a:pt x="134" y="170"/>
                </a:cubicBezTo>
                <a:cubicBezTo>
                  <a:pt x="133" y="173"/>
                  <a:pt x="132" y="175"/>
                  <a:pt x="132" y="178"/>
                </a:cubicBezTo>
                <a:close/>
                <a:moveTo>
                  <a:pt x="223" y="114"/>
                </a:moveTo>
                <a:cubicBezTo>
                  <a:pt x="224" y="111"/>
                  <a:pt x="224" y="108"/>
                  <a:pt x="224" y="106"/>
                </a:cubicBezTo>
                <a:cubicBezTo>
                  <a:pt x="225" y="103"/>
                  <a:pt x="225" y="100"/>
                  <a:pt x="226" y="97"/>
                </a:cubicBezTo>
                <a:cubicBezTo>
                  <a:pt x="226" y="94"/>
                  <a:pt x="227" y="91"/>
                  <a:pt x="227" y="88"/>
                </a:cubicBezTo>
                <a:cubicBezTo>
                  <a:pt x="225" y="97"/>
                  <a:pt x="222" y="105"/>
                  <a:pt x="220" y="113"/>
                </a:cubicBezTo>
                <a:cubicBezTo>
                  <a:pt x="221" y="114"/>
                  <a:pt x="222" y="114"/>
                  <a:pt x="223" y="114"/>
                </a:cubicBezTo>
                <a:close/>
                <a:moveTo>
                  <a:pt x="12" y="182"/>
                </a:moveTo>
                <a:cubicBezTo>
                  <a:pt x="12" y="182"/>
                  <a:pt x="12" y="183"/>
                  <a:pt x="12" y="182"/>
                </a:cubicBezTo>
                <a:cubicBezTo>
                  <a:pt x="16" y="182"/>
                  <a:pt x="20" y="182"/>
                  <a:pt x="24" y="182"/>
                </a:cubicBezTo>
                <a:cubicBezTo>
                  <a:pt x="24" y="182"/>
                  <a:pt x="25" y="182"/>
                  <a:pt x="25" y="182"/>
                </a:cubicBezTo>
                <a:cubicBezTo>
                  <a:pt x="28" y="182"/>
                  <a:pt x="30" y="181"/>
                  <a:pt x="32" y="181"/>
                </a:cubicBezTo>
                <a:cubicBezTo>
                  <a:pt x="32" y="181"/>
                  <a:pt x="33" y="180"/>
                  <a:pt x="33" y="180"/>
                </a:cubicBezTo>
                <a:cubicBezTo>
                  <a:pt x="29" y="180"/>
                  <a:pt x="26" y="180"/>
                  <a:pt x="22" y="180"/>
                </a:cubicBezTo>
                <a:cubicBezTo>
                  <a:pt x="22" y="180"/>
                  <a:pt x="22" y="181"/>
                  <a:pt x="22" y="181"/>
                </a:cubicBezTo>
                <a:cubicBezTo>
                  <a:pt x="21" y="182"/>
                  <a:pt x="19" y="182"/>
                  <a:pt x="19" y="181"/>
                </a:cubicBezTo>
                <a:cubicBezTo>
                  <a:pt x="19" y="180"/>
                  <a:pt x="18" y="180"/>
                  <a:pt x="18" y="179"/>
                </a:cubicBezTo>
                <a:cubicBezTo>
                  <a:pt x="16" y="179"/>
                  <a:pt x="14" y="179"/>
                  <a:pt x="13" y="178"/>
                </a:cubicBezTo>
                <a:cubicBezTo>
                  <a:pt x="12" y="179"/>
                  <a:pt x="12" y="181"/>
                  <a:pt x="12" y="182"/>
                </a:cubicBezTo>
                <a:close/>
                <a:moveTo>
                  <a:pt x="64" y="117"/>
                </a:moveTo>
                <a:cubicBezTo>
                  <a:pt x="62" y="121"/>
                  <a:pt x="60" y="130"/>
                  <a:pt x="60" y="131"/>
                </a:cubicBezTo>
                <a:cubicBezTo>
                  <a:pt x="62" y="131"/>
                  <a:pt x="62" y="131"/>
                  <a:pt x="63" y="133"/>
                </a:cubicBezTo>
                <a:cubicBezTo>
                  <a:pt x="63" y="133"/>
                  <a:pt x="63" y="133"/>
                  <a:pt x="63" y="134"/>
                </a:cubicBezTo>
                <a:cubicBezTo>
                  <a:pt x="64" y="135"/>
                  <a:pt x="64" y="135"/>
                  <a:pt x="64" y="136"/>
                </a:cubicBezTo>
                <a:cubicBezTo>
                  <a:pt x="65" y="136"/>
                  <a:pt x="65" y="135"/>
                  <a:pt x="65" y="135"/>
                </a:cubicBezTo>
                <a:cubicBezTo>
                  <a:pt x="65" y="134"/>
                  <a:pt x="65" y="134"/>
                  <a:pt x="65" y="133"/>
                </a:cubicBezTo>
                <a:cubicBezTo>
                  <a:pt x="65" y="132"/>
                  <a:pt x="65" y="132"/>
                  <a:pt x="65" y="131"/>
                </a:cubicBezTo>
                <a:cubicBezTo>
                  <a:pt x="64" y="127"/>
                  <a:pt x="64" y="123"/>
                  <a:pt x="64" y="119"/>
                </a:cubicBezTo>
                <a:cubicBezTo>
                  <a:pt x="64" y="118"/>
                  <a:pt x="64" y="117"/>
                  <a:pt x="64" y="117"/>
                </a:cubicBezTo>
                <a:close/>
                <a:moveTo>
                  <a:pt x="19" y="11"/>
                </a:moveTo>
                <a:cubicBezTo>
                  <a:pt x="19" y="11"/>
                  <a:pt x="19" y="11"/>
                  <a:pt x="19" y="11"/>
                </a:cubicBezTo>
                <a:cubicBezTo>
                  <a:pt x="20" y="12"/>
                  <a:pt x="20" y="13"/>
                  <a:pt x="19" y="14"/>
                </a:cubicBezTo>
                <a:cubicBezTo>
                  <a:pt x="18" y="17"/>
                  <a:pt x="17" y="20"/>
                  <a:pt x="16" y="23"/>
                </a:cubicBezTo>
                <a:cubicBezTo>
                  <a:pt x="16" y="24"/>
                  <a:pt x="16" y="24"/>
                  <a:pt x="16" y="24"/>
                </a:cubicBezTo>
                <a:cubicBezTo>
                  <a:pt x="16" y="24"/>
                  <a:pt x="16" y="24"/>
                  <a:pt x="16" y="24"/>
                </a:cubicBezTo>
                <a:cubicBezTo>
                  <a:pt x="19" y="20"/>
                  <a:pt x="22" y="15"/>
                  <a:pt x="25" y="11"/>
                </a:cubicBezTo>
                <a:cubicBezTo>
                  <a:pt x="25" y="11"/>
                  <a:pt x="25" y="11"/>
                  <a:pt x="26" y="10"/>
                </a:cubicBezTo>
                <a:cubicBezTo>
                  <a:pt x="23" y="10"/>
                  <a:pt x="21" y="11"/>
                  <a:pt x="19" y="11"/>
                </a:cubicBezTo>
                <a:close/>
                <a:moveTo>
                  <a:pt x="120" y="112"/>
                </a:moveTo>
                <a:cubicBezTo>
                  <a:pt x="120" y="112"/>
                  <a:pt x="120" y="112"/>
                  <a:pt x="120" y="112"/>
                </a:cubicBezTo>
                <a:cubicBezTo>
                  <a:pt x="123" y="106"/>
                  <a:pt x="125" y="100"/>
                  <a:pt x="127" y="94"/>
                </a:cubicBezTo>
                <a:cubicBezTo>
                  <a:pt x="126" y="94"/>
                  <a:pt x="125" y="94"/>
                  <a:pt x="124" y="94"/>
                </a:cubicBezTo>
                <a:cubicBezTo>
                  <a:pt x="124" y="95"/>
                  <a:pt x="123" y="95"/>
                  <a:pt x="123" y="95"/>
                </a:cubicBezTo>
                <a:cubicBezTo>
                  <a:pt x="122" y="95"/>
                  <a:pt x="122" y="95"/>
                  <a:pt x="122" y="96"/>
                </a:cubicBezTo>
                <a:cubicBezTo>
                  <a:pt x="122" y="101"/>
                  <a:pt x="121" y="106"/>
                  <a:pt x="120" y="110"/>
                </a:cubicBezTo>
                <a:cubicBezTo>
                  <a:pt x="120" y="111"/>
                  <a:pt x="120" y="111"/>
                  <a:pt x="120" y="112"/>
                </a:cubicBezTo>
                <a:close/>
                <a:moveTo>
                  <a:pt x="14" y="63"/>
                </a:moveTo>
                <a:cubicBezTo>
                  <a:pt x="14" y="63"/>
                  <a:pt x="14" y="63"/>
                  <a:pt x="14" y="63"/>
                </a:cubicBezTo>
                <a:cubicBezTo>
                  <a:pt x="17" y="62"/>
                  <a:pt x="19" y="61"/>
                  <a:pt x="22" y="60"/>
                </a:cubicBezTo>
                <a:cubicBezTo>
                  <a:pt x="22" y="60"/>
                  <a:pt x="22" y="60"/>
                  <a:pt x="23" y="60"/>
                </a:cubicBezTo>
                <a:cubicBezTo>
                  <a:pt x="23" y="58"/>
                  <a:pt x="24" y="57"/>
                  <a:pt x="24" y="56"/>
                </a:cubicBezTo>
                <a:cubicBezTo>
                  <a:pt x="24" y="55"/>
                  <a:pt x="24" y="55"/>
                  <a:pt x="25" y="54"/>
                </a:cubicBezTo>
                <a:cubicBezTo>
                  <a:pt x="23" y="54"/>
                  <a:pt x="22" y="54"/>
                  <a:pt x="21" y="55"/>
                </a:cubicBezTo>
                <a:cubicBezTo>
                  <a:pt x="20" y="55"/>
                  <a:pt x="20" y="55"/>
                  <a:pt x="19" y="55"/>
                </a:cubicBezTo>
                <a:cubicBezTo>
                  <a:pt x="19" y="57"/>
                  <a:pt x="18" y="58"/>
                  <a:pt x="17" y="59"/>
                </a:cubicBezTo>
                <a:cubicBezTo>
                  <a:pt x="16" y="60"/>
                  <a:pt x="15" y="62"/>
                  <a:pt x="14" y="63"/>
                </a:cubicBezTo>
                <a:close/>
                <a:moveTo>
                  <a:pt x="153" y="25"/>
                </a:moveTo>
                <a:cubicBezTo>
                  <a:pt x="153" y="25"/>
                  <a:pt x="153" y="25"/>
                  <a:pt x="153" y="26"/>
                </a:cubicBezTo>
                <a:cubicBezTo>
                  <a:pt x="158" y="20"/>
                  <a:pt x="163" y="15"/>
                  <a:pt x="167" y="10"/>
                </a:cubicBezTo>
                <a:cubicBezTo>
                  <a:pt x="166" y="9"/>
                  <a:pt x="164" y="9"/>
                  <a:pt x="163" y="9"/>
                </a:cubicBezTo>
                <a:cubicBezTo>
                  <a:pt x="160" y="15"/>
                  <a:pt x="156" y="20"/>
                  <a:pt x="153" y="25"/>
                </a:cubicBezTo>
                <a:close/>
                <a:moveTo>
                  <a:pt x="177" y="125"/>
                </a:moveTo>
                <a:cubicBezTo>
                  <a:pt x="176" y="126"/>
                  <a:pt x="175" y="127"/>
                  <a:pt x="174" y="128"/>
                </a:cubicBezTo>
                <a:cubicBezTo>
                  <a:pt x="172" y="133"/>
                  <a:pt x="171" y="138"/>
                  <a:pt x="170" y="143"/>
                </a:cubicBezTo>
                <a:cubicBezTo>
                  <a:pt x="170" y="144"/>
                  <a:pt x="170" y="145"/>
                  <a:pt x="170" y="145"/>
                </a:cubicBezTo>
                <a:cubicBezTo>
                  <a:pt x="170" y="145"/>
                  <a:pt x="170" y="145"/>
                  <a:pt x="170" y="145"/>
                </a:cubicBezTo>
                <a:cubicBezTo>
                  <a:pt x="172" y="140"/>
                  <a:pt x="175" y="134"/>
                  <a:pt x="177" y="129"/>
                </a:cubicBezTo>
                <a:cubicBezTo>
                  <a:pt x="177" y="128"/>
                  <a:pt x="177" y="128"/>
                  <a:pt x="177" y="128"/>
                </a:cubicBezTo>
                <a:cubicBezTo>
                  <a:pt x="176" y="127"/>
                  <a:pt x="176" y="126"/>
                  <a:pt x="177" y="126"/>
                </a:cubicBezTo>
                <a:cubicBezTo>
                  <a:pt x="177" y="125"/>
                  <a:pt x="177" y="125"/>
                  <a:pt x="177" y="125"/>
                </a:cubicBezTo>
                <a:close/>
                <a:moveTo>
                  <a:pt x="18" y="161"/>
                </a:moveTo>
                <a:cubicBezTo>
                  <a:pt x="18" y="161"/>
                  <a:pt x="18" y="161"/>
                  <a:pt x="17" y="161"/>
                </a:cubicBezTo>
                <a:cubicBezTo>
                  <a:pt x="16" y="166"/>
                  <a:pt x="14" y="171"/>
                  <a:pt x="13" y="176"/>
                </a:cubicBezTo>
                <a:cubicBezTo>
                  <a:pt x="15" y="176"/>
                  <a:pt x="16" y="176"/>
                  <a:pt x="18" y="175"/>
                </a:cubicBezTo>
                <a:cubicBezTo>
                  <a:pt x="18" y="170"/>
                  <a:pt x="18" y="166"/>
                  <a:pt x="18" y="161"/>
                </a:cubicBezTo>
                <a:close/>
                <a:moveTo>
                  <a:pt x="10" y="23"/>
                </a:moveTo>
                <a:cubicBezTo>
                  <a:pt x="10" y="23"/>
                  <a:pt x="10" y="23"/>
                  <a:pt x="10" y="23"/>
                </a:cubicBezTo>
                <a:cubicBezTo>
                  <a:pt x="12" y="21"/>
                  <a:pt x="13" y="19"/>
                  <a:pt x="14" y="17"/>
                </a:cubicBezTo>
                <a:cubicBezTo>
                  <a:pt x="15" y="15"/>
                  <a:pt x="16" y="13"/>
                  <a:pt x="17" y="11"/>
                </a:cubicBezTo>
                <a:cubicBezTo>
                  <a:pt x="17" y="11"/>
                  <a:pt x="17" y="11"/>
                  <a:pt x="17" y="11"/>
                </a:cubicBezTo>
                <a:cubicBezTo>
                  <a:pt x="16" y="11"/>
                  <a:pt x="14" y="11"/>
                  <a:pt x="13" y="11"/>
                </a:cubicBezTo>
                <a:cubicBezTo>
                  <a:pt x="12" y="11"/>
                  <a:pt x="12" y="11"/>
                  <a:pt x="12" y="12"/>
                </a:cubicBezTo>
                <a:cubicBezTo>
                  <a:pt x="12" y="13"/>
                  <a:pt x="11" y="14"/>
                  <a:pt x="11" y="15"/>
                </a:cubicBezTo>
                <a:cubicBezTo>
                  <a:pt x="11" y="16"/>
                  <a:pt x="11" y="18"/>
                  <a:pt x="11" y="19"/>
                </a:cubicBezTo>
                <a:cubicBezTo>
                  <a:pt x="10" y="20"/>
                  <a:pt x="10" y="22"/>
                  <a:pt x="10" y="23"/>
                </a:cubicBezTo>
                <a:close/>
                <a:moveTo>
                  <a:pt x="201" y="117"/>
                </a:moveTo>
                <a:cubicBezTo>
                  <a:pt x="201" y="117"/>
                  <a:pt x="201" y="117"/>
                  <a:pt x="201" y="117"/>
                </a:cubicBezTo>
                <a:cubicBezTo>
                  <a:pt x="201" y="117"/>
                  <a:pt x="201" y="117"/>
                  <a:pt x="202" y="117"/>
                </a:cubicBezTo>
                <a:cubicBezTo>
                  <a:pt x="204" y="118"/>
                  <a:pt x="205" y="119"/>
                  <a:pt x="207" y="120"/>
                </a:cubicBezTo>
                <a:cubicBezTo>
                  <a:pt x="209" y="121"/>
                  <a:pt x="210" y="122"/>
                  <a:pt x="212" y="124"/>
                </a:cubicBezTo>
                <a:cubicBezTo>
                  <a:pt x="213" y="125"/>
                  <a:pt x="214" y="126"/>
                  <a:pt x="216" y="128"/>
                </a:cubicBezTo>
                <a:cubicBezTo>
                  <a:pt x="217" y="129"/>
                  <a:pt x="219" y="130"/>
                  <a:pt x="220" y="131"/>
                </a:cubicBezTo>
                <a:cubicBezTo>
                  <a:pt x="221" y="131"/>
                  <a:pt x="221" y="132"/>
                  <a:pt x="221" y="132"/>
                </a:cubicBezTo>
                <a:cubicBezTo>
                  <a:pt x="219" y="129"/>
                  <a:pt x="217" y="126"/>
                  <a:pt x="215" y="123"/>
                </a:cubicBezTo>
                <a:cubicBezTo>
                  <a:pt x="213" y="121"/>
                  <a:pt x="211" y="120"/>
                  <a:pt x="209" y="119"/>
                </a:cubicBezTo>
                <a:cubicBezTo>
                  <a:pt x="208" y="118"/>
                  <a:pt x="208" y="118"/>
                  <a:pt x="207" y="119"/>
                </a:cubicBezTo>
                <a:cubicBezTo>
                  <a:pt x="207" y="119"/>
                  <a:pt x="206" y="119"/>
                  <a:pt x="206" y="118"/>
                </a:cubicBezTo>
                <a:cubicBezTo>
                  <a:pt x="204" y="117"/>
                  <a:pt x="203" y="117"/>
                  <a:pt x="201" y="117"/>
                </a:cubicBezTo>
                <a:close/>
                <a:moveTo>
                  <a:pt x="232" y="72"/>
                </a:moveTo>
                <a:cubicBezTo>
                  <a:pt x="234" y="71"/>
                  <a:pt x="237" y="71"/>
                  <a:pt x="239" y="70"/>
                </a:cubicBezTo>
                <a:cubicBezTo>
                  <a:pt x="240" y="70"/>
                  <a:pt x="240" y="70"/>
                  <a:pt x="240" y="69"/>
                </a:cubicBezTo>
                <a:cubicBezTo>
                  <a:pt x="240" y="68"/>
                  <a:pt x="241" y="67"/>
                  <a:pt x="241" y="66"/>
                </a:cubicBezTo>
                <a:cubicBezTo>
                  <a:pt x="242" y="65"/>
                  <a:pt x="242" y="65"/>
                  <a:pt x="242" y="64"/>
                </a:cubicBezTo>
                <a:cubicBezTo>
                  <a:pt x="242" y="64"/>
                  <a:pt x="241" y="64"/>
                  <a:pt x="241" y="64"/>
                </a:cubicBezTo>
                <a:cubicBezTo>
                  <a:pt x="240" y="64"/>
                  <a:pt x="239" y="65"/>
                  <a:pt x="237" y="66"/>
                </a:cubicBezTo>
                <a:cubicBezTo>
                  <a:pt x="236" y="67"/>
                  <a:pt x="234" y="68"/>
                  <a:pt x="233" y="70"/>
                </a:cubicBezTo>
                <a:cubicBezTo>
                  <a:pt x="232" y="70"/>
                  <a:pt x="232" y="71"/>
                  <a:pt x="232" y="72"/>
                </a:cubicBezTo>
                <a:close/>
                <a:moveTo>
                  <a:pt x="153" y="155"/>
                </a:moveTo>
                <a:cubicBezTo>
                  <a:pt x="152" y="155"/>
                  <a:pt x="152" y="156"/>
                  <a:pt x="152" y="156"/>
                </a:cubicBezTo>
                <a:cubicBezTo>
                  <a:pt x="149" y="160"/>
                  <a:pt x="146" y="164"/>
                  <a:pt x="143" y="167"/>
                </a:cubicBezTo>
                <a:cubicBezTo>
                  <a:pt x="142" y="169"/>
                  <a:pt x="141" y="170"/>
                  <a:pt x="141" y="172"/>
                </a:cubicBezTo>
                <a:cubicBezTo>
                  <a:pt x="141" y="173"/>
                  <a:pt x="140" y="174"/>
                  <a:pt x="140" y="175"/>
                </a:cubicBezTo>
                <a:cubicBezTo>
                  <a:pt x="142" y="174"/>
                  <a:pt x="153" y="156"/>
                  <a:pt x="153" y="155"/>
                </a:cubicBezTo>
                <a:close/>
                <a:moveTo>
                  <a:pt x="265" y="92"/>
                </a:moveTo>
                <a:cubicBezTo>
                  <a:pt x="265" y="91"/>
                  <a:pt x="265" y="91"/>
                  <a:pt x="265" y="90"/>
                </a:cubicBezTo>
                <a:cubicBezTo>
                  <a:pt x="265" y="89"/>
                  <a:pt x="264" y="88"/>
                  <a:pt x="264" y="87"/>
                </a:cubicBezTo>
                <a:cubicBezTo>
                  <a:pt x="264" y="83"/>
                  <a:pt x="263" y="79"/>
                  <a:pt x="261" y="75"/>
                </a:cubicBezTo>
                <a:cubicBezTo>
                  <a:pt x="261" y="75"/>
                  <a:pt x="260" y="74"/>
                  <a:pt x="260" y="74"/>
                </a:cubicBezTo>
                <a:cubicBezTo>
                  <a:pt x="261" y="77"/>
                  <a:pt x="261" y="80"/>
                  <a:pt x="261" y="84"/>
                </a:cubicBezTo>
                <a:cubicBezTo>
                  <a:pt x="262" y="87"/>
                  <a:pt x="262" y="90"/>
                  <a:pt x="262" y="93"/>
                </a:cubicBezTo>
                <a:cubicBezTo>
                  <a:pt x="263" y="92"/>
                  <a:pt x="263" y="91"/>
                  <a:pt x="265" y="92"/>
                </a:cubicBezTo>
                <a:close/>
                <a:moveTo>
                  <a:pt x="138" y="174"/>
                </a:moveTo>
                <a:cubicBezTo>
                  <a:pt x="138" y="174"/>
                  <a:pt x="138" y="174"/>
                  <a:pt x="138" y="174"/>
                </a:cubicBezTo>
                <a:cubicBezTo>
                  <a:pt x="138" y="174"/>
                  <a:pt x="138" y="174"/>
                  <a:pt x="138" y="174"/>
                </a:cubicBezTo>
                <a:cubicBezTo>
                  <a:pt x="135" y="177"/>
                  <a:pt x="133" y="180"/>
                  <a:pt x="131" y="183"/>
                </a:cubicBezTo>
                <a:cubicBezTo>
                  <a:pt x="131" y="184"/>
                  <a:pt x="130" y="184"/>
                  <a:pt x="129" y="184"/>
                </a:cubicBezTo>
                <a:cubicBezTo>
                  <a:pt x="128" y="185"/>
                  <a:pt x="128" y="186"/>
                  <a:pt x="128" y="187"/>
                </a:cubicBezTo>
                <a:cubicBezTo>
                  <a:pt x="130" y="186"/>
                  <a:pt x="132" y="186"/>
                  <a:pt x="133" y="186"/>
                </a:cubicBezTo>
                <a:cubicBezTo>
                  <a:pt x="134" y="183"/>
                  <a:pt x="135" y="181"/>
                  <a:pt x="137" y="179"/>
                </a:cubicBezTo>
                <a:cubicBezTo>
                  <a:pt x="137" y="179"/>
                  <a:pt x="137" y="179"/>
                  <a:pt x="137" y="179"/>
                </a:cubicBezTo>
                <a:cubicBezTo>
                  <a:pt x="137" y="177"/>
                  <a:pt x="138" y="175"/>
                  <a:pt x="138" y="174"/>
                </a:cubicBezTo>
                <a:close/>
                <a:moveTo>
                  <a:pt x="157" y="170"/>
                </a:moveTo>
                <a:cubicBezTo>
                  <a:pt x="157" y="170"/>
                  <a:pt x="157" y="170"/>
                  <a:pt x="157" y="170"/>
                </a:cubicBezTo>
                <a:cubicBezTo>
                  <a:pt x="157" y="170"/>
                  <a:pt x="157" y="169"/>
                  <a:pt x="158" y="169"/>
                </a:cubicBezTo>
                <a:cubicBezTo>
                  <a:pt x="160" y="166"/>
                  <a:pt x="163" y="163"/>
                  <a:pt x="165" y="160"/>
                </a:cubicBezTo>
                <a:cubicBezTo>
                  <a:pt x="166" y="159"/>
                  <a:pt x="167" y="158"/>
                  <a:pt x="167" y="157"/>
                </a:cubicBezTo>
                <a:cubicBezTo>
                  <a:pt x="167" y="155"/>
                  <a:pt x="167" y="154"/>
                  <a:pt x="167" y="153"/>
                </a:cubicBezTo>
                <a:cubicBezTo>
                  <a:pt x="167" y="152"/>
                  <a:pt x="167" y="152"/>
                  <a:pt x="167" y="151"/>
                </a:cubicBezTo>
                <a:cubicBezTo>
                  <a:pt x="163" y="158"/>
                  <a:pt x="160" y="164"/>
                  <a:pt x="157" y="170"/>
                </a:cubicBezTo>
                <a:close/>
                <a:moveTo>
                  <a:pt x="63" y="143"/>
                </a:moveTo>
                <a:cubicBezTo>
                  <a:pt x="63" y="143"/>
                  <a:pt x="63" y="143"/>
                  <a:pt x="62" y="143"/>
                </a:cubicBezTo>
                <a:cubicBezTo>
                  <a:pt x="60" y="147"/>
                  <a:pt x="60" y="152"/>
                  <a:pt x="60" y="158"/>
                </a:cubicBezTo>
                <a:cubicBezTo>
                  <a:pt x="60" y="156"/>
                  <a:pt x="61" y="155"/>
                  <a:pt x="62" y="154"/>
                </a:cubicBezTo>
                <a:cubicBezTo>
                  <a:pt x="62" y="154"/>
                  <a:pt x="63" y="153"/>
                  <a:pt x="63" y="153"/>
                </a:cubicBezTo>
                <a:cubicBezTo>
                  <a:pt x="64" y="151"/>
                  <a:pt x="64" y="150"/>
                  <a:pt x="64" y="148"/>
                </a:cubicBezTo>
                <a:cubicBezTo>
                  <a:pt x="63" y="146"/>
                  <a:pt x="63" y="144"/>
                  <a:pt x="63" y="143"/>
                </a:cubicBezTo>
                <a:close/>
                <a:moveTo>
                  <a:pt x="73" y="69"/>
                </a:moveTo>
                <a:cubicBezTo>
                  <a:pt x="73" y="69"/>
                  <a:pt x="73" y="69"/>
                  <a:pt x="73" y="69"/>
                </a:cubicBezTo>
                <a:cubicBezTo>
                  <a:pt x="76" y="65"/>
                  <a:pt x="79" y="61"/>
                  <a:pt x="82" y="57"/>
                </a:cubicBezTo>
                <a:cubicBezTo>
                  <a:pt x="81" y="56"/>
                  <a:pt x="79" y="56"/>
                  <a:pt x="78" y="55"/>
                </a:cubicBezTo>
                <a:cubicBezTo>
                  <a:pt x="76" y="60"/>
                  <a:pt x="75" y="64"/>
                  <a:pt x="73" y="69"/>
                </a:cubicBezTo>
                <a:close/>
                <a:moveTo>
                  <a:pt x="141" y="181"/>
                </a:moveTo>
                <a:cubicBezTo>
                  <a:pt x="138" y="184"/>
                  <a:pt x="137" y="185"/>
                  <a:pt x="137" y="186"/>
                </a:cubicBezTo>
                <a:cubicBezTo>
                  <a:pt x="143" y="185"/>
                  <a:pt x="148" y="185"/>
                  <a:pt x="154" y="185"/>
                </a:cubicBezTo>
                <a:cubicBezTo>
                  <a:pt x="154" y="184"/>
                  <a:pt x="153" y="184"/>
                  <a:pt x="153" y="184"/>
                </a:cubicBezTo>
                <a:cubicBezTo>
                  <a:pt x="152" y="184"/>
                  <a:pt x="151" y="184"/>
                  <a:pt x="150" y="184"/>
                </a:cubicBezTo>
                <a:cubicBezTo>
                  <a:pt x="149" y="184"/>
                  <a:pt x="148" y="183"/>
                  <a:pt x="148" y="184"/>
                </a:cubicBezTo>
                <a:cubicBezTo>
                  <a:pt x="147" y="185"/>
                  <a:pt x="146" y="184"/>
                  <a:pt x="146" y="183"/>
                </a:cubicBezTo>
                <a:cubicBezTo>
                  <a:pt x="146" y="183"/>
                  <a:pt x="146" y="183"/>
                  <a:pt x="146" y="183"/>
                </a:cubicBezTo>
                <a:cubicBezTo>
                  <a:pt x="144" y="182"/>
                  <a:pt x="142" y="182"/>
                  <a:pt x="141" y="181"/>
                </a:cubicBezTo>
                <a:close/>
                <a:moveTo>
                  <a:pt x="244" y="113"/>
                </a:moveTo>
                <a:cubicBezTo>
                  <a:pt x="245" y="106"/>
                  <a:pt x="246" y="98"/>
                  <a:pt x="248" y="91"/>
                </a:cubicBezTo>
                <a:cubicBezTo>
                  <a:pt x="246" y="93"/>
                  <a:pt x="241" y="110"/>
                  <a:pt x="241" y="112"/>
                </a:cubicBezTo>
                <a:cubicBezTo>
                  <a:pt x="242" y="112"/>
                  <a:pt x="243" y="113"/>
                  <a:pt x="244" y="113"/>
                </a:cubicBezTo>
                <a:close/>
                <a:moveTo>
                  <a:pt x="27" y="142"/>
                </a:moveTo>
                <a:cubicBezTo>
                  <a:pt x="27" y="142"/>
                  <a:pt x="27" y="142"/>
                  <a:pt x="27" y="142"/>
                </a:cubicBezTo>
                <a:cubicBezTo>
                  <a:pt x="29" y="137"/>
                  <a:pt x="30" y="131"/>
                  <a:pt x="32" y="126"/>
                </a:cubicBezTo>
                <a:cubicBezTo>
                  <a:pt x="31" y="126"/>
                  <a:pt x="29" y="126"/>
                  <a:pt x="28" y="126"/>
                </a:cubicBezTo>
                <a:cubicBezTo>
                  <a:pt x="28" y="131"/>
                  <a:pt x="27" y="136"/>
                  <a:pt x="27" y="142"/>
                </a:cubicBezTo>
                <a:close/>
                <a:moveTo>
                  <a:pt x="118" y="51"/>
                </a:moveTo>
                <a:cubicBezTo>
                  <a:pt x="118" y="52"/>
                  <a:pt x="118" y="52"/>
                  <a:pt x="118" y="52"/>
                </a:cubicBezTo>
                <a:cubicBezTo>
                  <a:pt x="119" y="51"/>
                  <a:pt x="119" y="51"/>
                  <a:pt x="119" y="51"/>
                </a:cubicBezTo>
                <a:cubicBezTo>
                  <a:pt x="122" y="47"/>
                  <a:pt x="125" y="43"/>
                  <a:pt x="129" y="39"/>
                </a:cubicBezTo>
                <a:cubicBezTo>
                  <a:pt x="130" y="38"/>
                  <a:pt x="130" y="37"/>
                  <a:pt x="131" y="36"/>
                </a:cubicBezTo>
                <a:cubicBezTo>
                  <a:pt x="131" y="34"/>
                  <a:pt x="131" y="32"/>
                  <a:pt x="131" y="30"/>
                </a:cubicBezTo>
                <a:cubicBezTo>
                  <a:pt x="131" y="30"/>
                  <a:pt x="131" y="30"/>
                  <a:pt x="131" y="30"/>
                </a:cubicBezTo>
                <a:cubicBezTo>
                  <a:pt x="130" y="32"/>
                  <a:pt x="128" y="34"/>
                  <a:pt x="127" y="35"/>
                </a:cubicBezTo>
                <a:cubicBezTo>
                  <a:pt x="127" y="36"/>
                  <a:pt x="127" y="36"/>
                  <a:pt x="127" y="36"/>
                </a:cubicBezTo>
                <a:cubicBezTo>
                  <a:pt x="128" y="37"/>
                  <a:pt x="127" y="38"/>
                  <a:pt x="127" y="39"/>
                </a:cubicBezTo>
                <a:cubicBezTo>
                  <a:pt x="125" y="43"/>
                  <a:pt x="122" y="46"/>
                  <a:pt x="119" y="50"/>
                </a:cubicBezTo>
                <a:cubicBezTo>
                  <a:pt x="119" y="50"/>
                  <a:pt x="118" y="51"/>
                  <a:pt x="118" y="51"/>
                </a:cubicBezTo>
                <a:close/>
                <a:moveTo>
                  <a:pt x="68" y="133"/>
                </a:moveTo>
                <a:cubicBezTo>
                  <a:pt x="68" y="133"/>
                  <a:pt x="68" y="133"/>
                  <a:pt x="68" y="133"/>
                </a:cubicBezTo>
                <a:cubicBezTo>
                  <a:pt x="68" y="132"/>
                  <a:pt x="68" y="130"/>
                  <a:pt x="69" y="129"/>
                </a:cubicBezTo>
                <a:cubicBezTo>
                  <a:pt x="69" y="126"/>
                  <a:pt x="70" y="123"/>
                  <a:pt x="70" y="121"/>
                </a:cubicBezTo>
                <a:cubicBezTo>
                  <a:pt x="71" y="120"/>
                  <a:pt x="71" y="119"/>
                  <a:pt x="72" y="118"/>
                </a:cubicBezTo>
                <a:cubicBezTo>
                  <a:pt x="72" y="114"/>
                  <a:pt x="71" y="111"/>
                  <a:pt x="70" y="107"/>
                </a:cubicBezTo>
                <a:cubicBezTo>
                  <a:pt x="70" y="107"/>
                  <a:pt x="70" y="107"/>
                  <a:pt x="70" y="107"/>
                </a:cubicBezTo>
                <a:cubicBezTo>
                  <a:pt x="69" y="116"/>
                  <a:pt x="69" y="124"/>
                  <a:pt x="68" y="133"/>
                </a:cubicBezTo>
                <a:close/>
                <a:moveTo>
                  <a:pt x="44" y="126"/>
                </a:moveTo>
                <a:cubicBezTo>
                  <a:pt x="45" y="130"/>
                  <a:pt x="45" y="134"/>
                  <a:pt x="45" y="139"/>
                </a:cubicBezTo>
                <a:cubicBezTo>
                  <a:pt x="47" y="134"/>
                  <a:pt x="48" y="130"/>
                  <a:pt x="49" y="126"/>
                </a:cubicBezTo>
                <a:cubicBezTo>
                  <a:pt x="49" y="125"/>
                  <a:pt x="49" y="125"/>
                  <a:pt x="49" y="125"/>
                </a:cubicBezTo>
                <a:cubicBezTo>
                  <a:pt x="49" y="125"/>
                  <a:pt x="49" y="125"/>
                  <a:pt x="49" y="124"/>
                </a:cubicBezTo>
                <a:cubicBezTo>
                  <a:pt x="49" y="124"/>
                  <a:pt x="49" y="124"/>
                  <a:pt x="49" y="124"/>
                </a:cubicBezTo>
                <a:cubicBezTo>
                  <a:pt x="47" y="125"/>
                  <a:pt x="46" y="125"/>
                  <a:pt x="44" y="126"/>
                </a:cubicBezTo>
                <a:close/>
                <a:moveTo>
                  <a:pt x="131" y="21"/>
                </a:moveTo>
                <a:cubicBezTo>
                  <a:pt x="129" y="21"/>
                  <a:pt x="128" y="22"/>
                  <a:pt x="127" y="22"/>
                </a:cubicBezTo>
                <a:cubicBezTo>
                  <a:pt x="127" y="24"/>
                  <a:pt x="127" y="26"/>
                  <a:pt x="126" y="28"/>
                </a:cubicBezTo>
                <a:cubicBezTo>
                  <a:pt x="126" y="30"/>
                  <a:pt x="126" y="32"/>
                  <a:pt x="125" y="34"/>
                </a:cubicBezTo>
                <a:cubicBezTo>
                  <a:pt x="126" y="34"/>
                  <a:pt x="126" y="33"/>
                  <a:pt x="126" y="33"/>
                </a:cubicBezTo>
                <a:cubicBezTo>
                  <a:pt x="127" y="31"/>
                  <a:pt x="128" y="30"/>
                  <a:pt x="129" y="29"/>
                </a:cubicBezTo>
                <a:cubicBezTo>
                  <a:pt x="131" y="25"/>
                  <a:pt x="131" y="25"/>
                  <a:pt x="131" y="21"/>
                </a:cubicBezTo>
                <a:cubicBezTo>
                  <a:pt x="131" y="21"/>
                  <a:pt x="131" y="21"/>
                  <a:pt x="131" y="21"/>
                </a:cubicBezTo>
                <a:close/>
                <a:moveTo>
                  <a:pt x="221" y="127"/>
                </a:moveTo>
                <a:cubicBezTo>
                  <a:pt x="221" y="128"/>
                  <a:pt x="221" y="128"/>
                  <a:pt x="222" y="129"/>
                </a:cubicBezTo>
                <a:cubicBezTo>
                  <a:pt x="223" y="131"/>
                  <a:pt x="225" y="132"/>
                  <a:pt x="228" y="133"/>
                </a:cubicBezTo>
                <a:cubicBezTo>
                  <a:pt x="228" y="134"/>
                  <a:pt x="229" y="134"/>
                  <a:pt x="229" y="134"/>
                </a:cubicBezTo>
                <a:cubicBezTo>
                  <a:pt x="232" y="134"/>
                  <a:pt x="235" y="133"/>
                  <a:pt x="238" y="133"/>
                </a:cubicBezTo>
                <a:cubicBezTo>
                  <a:pt x="238" y="133"/>
                  <a:pt x="238" y="132"/>
                  <a:pt x="239" y="132"/>
                </a:cubicBezTo>
                <a:cubicBezTo>
                  <a:pt x="232" y="133"/>
                  <a:pt x="226" y="131"/>
                  <a:pt x="221" y="127"/>
                </a:cubicBezTo>
                <a:close/>
                <a:moveTo>
                  <a:pt x="116" y="47"/>
                </a:moveTo>
                <a:cubicBezTo>
                  <a:pt x="112" y="51"/>
                  <a:pt x="107" y="53"/>
                  <a:pt x="103" y="55"/>
                </a:cubicBezTo>
                <a:cubicBezTo>
                  <a:pt x="103" y="56"/>
                  <a:pt x="103" y="56"/>
                  <a:pt x="103" y="56"/>
                </a:cubicBezTo>
                <a:cubicBezTo>
                  <a:pt x="103" y="56"/>
                  <a:pt x="104" y="56"/>
                  <a:pt x="104" y="56"/>
                </a:cubicBezTo>
                <a:cubicBezTo>
                  <a:pt x="107" y="55"/>
                  <a:pt x="109" y="54"/>
                  <a:pt x="112" y="53"/>
                </a:cubicBezTo>
                <a:cubicBezTo>
                  <a:pt x="113" y="53"/>
                  <a:pt x="113" y="53"/>
                  <a:pt x="113" y="53"/>
                </a:cubicBezTo>
                <a:cubicBezTo>
                  <a:pt x="114" y="51"/>
                  <a:pt x="115" y="50"/>
                  <a:pt x="116" y="49"/>
                </a:cubicBezTo>
                <a:cubicBezTo>
                  <a:pt x="116" y="48"/>
                  <a:pt x="116" y="48"/>
                  <a:pt x="116" y="47"/>
                </a:cubicBezTo>
                <a:close/>
                <a:moveTo>
                  <a:pt x="27" y="159"/>
                </a:moveTo>
                <a:cubicBezTo>
                  <a:pt x="27" y="159"/>
                  <a:pt x="27" y="159"/>
                  <a:pt x="26" y="159"/>
                </a:cubicBezTo>
                <a:cubicBezTo>
                  <a:pt x="26" y="164"/>
                  <a:pt x="25" y="169"/>
                  <a:pt x="24" y="175"/>
                </a:cubicBezTo>
                <a:cubicBezTo>
                  <a:pt x="25" y="174"/>
                  <a:pt x="26" y="174"/>
                  <a:pt x="27" y="174"/>
                </a:cubicBezTo>
                <a:cubicBezTo>
                  <a:pt x="27" y="169"/>
                  <a:pt x="27" y="164"/>
                  <a:pt x="27" y="159"/>
                </a:cubicBezTo>
                <a:close/>
                <a:moveTo>
                  <a:pt x="256" y="69"/>
                </a:moveTo>
                <a:cubicBezTo>
                  <a:pt x="256" y="68"/>
                  <a:pt x="255" y="66"/>
                  <a:pt x="255" y="65"/>
                </a:cubicBezTo>
                <a:cubicBezTo>
                  <a:pt x="253" y="63"/>
                  <a:pt x="251" y="62"/>
                  <a:pt x="250" y="61"/>
                </a:cubicBezTo>
                <a:cubicBezTo>
                  <a:pt x="249" y="61"/>
                  <a:pt x="248" y="60"/>
                  <a:pt x="247" y="60"/>
                </a:cubicBezTo>
                <a:cubicBezTo>
                  <a:pt x="247" y="61"/>
                  <a:pt x="247" y="62"/>
                  <a:pt x="247" y="63"/>
                </a:cubicBezTo>
                <a:cubicBezTo>
                  <a:pt x="250" y="65"/>
                  <a:pt x="253" y="67"/>
                  <a:pt x="256" y="69"/>
                </a:cubicBezTo>
                <a:close/>
                <a:moveTo>
                  <a:pt x="138" y="21"/>
                </a:moveTo>
                <a:cubicBezTo>
                  <a:pt x="138" y="21"/>
                  <a:pt x="138" y="21"/>
                  <a:pt x="138" y="21"/>
                </a:cubicBezTo>
                <a:cubicBezTo>
                  <a:pt x="141" y="17"/>
                  <a:pt x="144" y="14"/>
                  <a:pt x="147" y="10"/>
                </a:cubicBezTo>
                <a:cubicBezTo>
                  <a:pt x="147" y="10"/>
                  <a:pt x="147" y="10"/>
                  <a:pt x="147" y="9"/>
                </a:cubicBezTo>
                <a:cubicBezTo>
                  <a:pt x="147" y="9"/>
                  <a:pt x="147" y="9"/>
                  <a:pt x="147" y="9"/>
                </a:cubicBezTo>
                <a:cubicBezTo>
                  <a:pt x="147" y="9"/>
                  <a:pt x="147" y="9"/>
                  <a:pt x="147" y="9"/>
                </a:cubicBezTo>
                <a:cubicBezTo>
                  <a:pt x="146" y="9"/>
                  <a:pt x="145" y="9"/>
                  <a:pt x="144" y="9"/>
                </a:cubicBezTo>
                <a:cubicBezTo>
                  <a:pt x="142" y="13"/>
                  <a:pt x="139" y="17"/>
                  <a:pt x="138" y="21"/>
                </a:cubicBezTo>
                <a:close/>
                <a:moveTo>
                  <a:pt x="108" y="57"/>
                </a:moveTo>
                <a:cubicBezTo>
                  <a:pt x="108" y="57"/>
                  <a:pt x="108" y="57"/>
                  <a:pt x="108" y="57"/>
                </a:cubicBezTo>
                <a:cubicBezTo>
                  <a:pt x="105" y="58"/>
                  <a:pt x="102" y="59"/>
                  <a:pt x="100" y="60"/>
                </a:cubicBezTo>
                <a:cubicBezTo>
                  <a:pt x="99" y="62"/>
                  <a:pt x="99" y="64"/>
                  <a:pt x="99" y="66"/>
                </a:cubicBezTo>
                <a:cubicBezTo>
                  <a:pt x="100" y="65"/>
                  <a:pt x="102" y="64"/>
                  <a:pt x="104" y="62"/>
                </a:cubicBezTo>
                <a:cubicBezTo>
                  <a:pt x="104" y="62"/>
                  <a:pt x="104" y="62"/>
                  <a:pt x="104" y="62"/>
                </a:cubicBezTo>
                <a:cubicBezTo>
                  <a:pt x="104" y="61"/>
                  <a:pt x="105" y="61"/>
                  <a:pt x="105" y="60"/>
                </a:cubicBezTo>
                <a:cubicBezTo>
                  <a:pt x="106" y="59"/>
                  <a:pt x="107" y="58"/>
                  <a:pt x="108" y="57"/>
                </a:cubicBezTo>
                <a:close/>
                <a:moveTo>
                  <a:pt x="15" y="48"/>
                </a:moveTo>
                <a:cubicBezTo>
                  <a:pt x="15" y="48"/>
                  <a:pt x="15" y="48"/>
                  <a:pt x="15" y="48"/>
                </a:cubicBezTo>
                <a:cubicBezTo>
                  <a:pt x="14" y="48"/>
                  <a:pt x="14" y="49"/>
                  <a:pt x="13" y="50"/>
                </a:cubicBezTo>
                <a:cubicBezTo>
                  <a:pt x="12" y="51"/>
                  <a:pt x="11" y="53"/>
                  <a:pt x="9" y="55"/>
                </a:cubicBezTo>
                <a:cubicBezTo>
                  <a:pt x="9" y="55"/>
                  <a:pt x="8" y="56"/>
                  <a:pt x="8" y="56"/>
                </a:cubicBezTo>
                <a:cubicBezTo>
                  <a:pt x="9" y="57"/>
                  <a:pt x="9" y="59"/>
                  <a:pt x="9" y="60"/>
                </a:cubicBezTo>
                <a:cubicBezTo>
                  <a:pt x="9" y="62"/>
                  <a:pt x="9" y="63"/>
                  <a:pt x="10" y="64"/>
                </a:cubicBezTo>
                <a:cubicBezTo>
                  <a:pt x="10" y="65"/>
                  <a:pt x="10" y="65"/>
                  <a:pt x="11" y="65"/>
                </a:cubicBezTo>
                <a:cubicBezTo>
                  <a:pt x="10" y="64"/>
                  <a:pt x="10" y="63"/>
                  <a:pt x="10" y="62"/>
                </a:cubicBezTo>
                <a:cubicBezTo>
                  <a:pt x="11" y="60"/>
                  <a:pt x="11" y="58"/>
                  <a:pt x="12" y="56"/>
                </a:cubicBezTo>
                <a:cubicBezTo>
                  <a:pt x="12" y="56"/>
                  <a:pt x="12" y="55"/>
                  <a:pt x="12" y="55"/>
                </a:cubicBezTo>
                <a:cubicBezTo>
                  <a:pt x="12" y="54"/>
                  <a:pt x="12" y="53"/>
                  <a:pt x="13" y="53"/>
                </a:cubicBezTo>
                <a:cubicBezTo>
                  <a:pt x="13" y="52"/>
                  <a:pt x="13" y="52"/>
                  <a:pt x="13" y="52"/>
                </a:cubicBezTo>
                <a:cubicBezTo>
                  <a:pt x="14" y="51"/>
                  <a:pt x="14" y="49"/>
                  <a:pt x="15" y="48"/>
                </a:cubicBezTo>
                <a:close/>
                <a:moveTo>
                  <a:pt x="32" y="38"/>
                </a:moveTo>
                <a:cubicBezTo>
                  <a:pt x="30" y="40"/>
                  <a:pt x="22" y="51"/>
                  <a:pt x="22" y="52"/>
                </a:cubicBezTo>
                <a:cubicBezTo>
                  <a:pt x="23" y="52"/>
                  <a:pt x="24" y="52"/>
                  <a:pt x="25" y="52"/>
                </a:cubicBezTo>
                <a:cubicBezTo>
                  <a:pt x="26" y="52"/>
                  <a:pt x="26" y="51"/>
                  <a:pt x="26" y="51"/>
                </a:cubicBezTo>
                <a:cubicBezTo>
                  <a:pt x="28" y="47"/>
                  <a:pt x="29" y="43"/>
                  <a:pt x="31" y="39"/>
                </a:cubicBezTo>
                <a:cubicBezTo>
                  <a:pt x="31" y="39"/>
                  <a:pt x="31" y="39"/>
                  <a:pt x="32" y="38"/>
                </a:cubicBezTo>
                <a:close/>
                <a:moveTo>
                  <a:pt x="35" y="50"/>
                </a:moveTo>
                <a:cubicBezTo>
                  <a:pt x="35" y="50"/>
                  <a:pt x="35" y="50"/>
                  <a:pt x="35" y="50"/>
                </a:cubicBezTo>
                <a:cubicBezTo>
                  <a:pt x="36" y="50"/>
                  <a:pt x="38" y="50"/>
                  <a:pt x="39" y="50"/>
                </a:cubicBezTo>
                <a:cubicBezTo>
                  <a:pt x="40" y="50"/>
                  <a:pt x="40" y="49"/>
                  <a:pt x="40" y="49"/>
                </a:cubicBezTo>
                <a:cubicBezTo>
                  <a:pt x="41" y="46"/>
                  <a:pt x="42" y="43"/>
                  <a:pt x="43" y="40"/>
                </a:cubicBezTo>
                <a:cubicBezTo>
                  <a:pt x="43" y="40"/>
                  <a:pt x="44" y="40"/>
                  <a:pt x="44" y="39"/>
                </a:cubicBezTo>
                <a:cubicBezTo>
                  <a:pt x="44" y="39"/>
                  <a:pt x="44" y="39"/>
                  <a:pt x="44" y="39"/>
                </a:cubicBezTo>
                <a:cubicBezTo>
                  <a:pt x="41" y="43"/>
                  <a:pt x="38" y="46"/>
                  <a:pt x="35" y="50"/>
                </a:cubicBezTo>
                <a:close/>
                <a:moveTo>
                  <a:pt x="55" y="51"/>
                </a:moveTo>
                <a:cubicBezTo>
                  <a:pt x="57" y="52"/>
                  <a:pt x="58" y="52"/>
                  <a:pt x="59" y="53"/>
                </a:cubicBezTo>
                <a:cubicBezTo>
                  <a:pt x="60" y="50"/>
                  <a:pt x="61" y="47"/>
                  <a:pt x="62" y="44"/>
                </a:cubicBezTo>
                <a:cubicBezTo>
                  <a:pt x="62" y="44"/>
                  <a:pt x="61" y="44"/>
                  <a:pt x="61" y="44"/>
                </a:cubicBezTo>
                <a:cubicBezTo>
                  <a:pt x="60" y="45"/>
                  <a:pt x="58" y="46"/>
                  <a:pt x="57" y="48"/>
                </a:cubicBezTo>
                <a:cubicBezTo>
                  <a:pt x="57" y="48"/>
                  <a:pt x="56" y="48"/>
                  <a:pt x="56" y="48"/>
                </a:cubicBezTo>
                <a:cubicBezTo>
                  <a:pt x="56" y="49"/>
                  <a:pt x="56" y="50"/>
                  <a:pt x="55" y="51"/>
                </a:cubicBezTo>
                <a:close/>
                <a:moveTo>
                  <a:pt x="57" y="35"/>
                </a:moveTo>
                <a:cubicBezTo>
                  <a:pt x="57" y="36"/>
                  <a:pt x="56" y="37"/>
                  <a:pt x="56" y="39"/>
                </a:cubicBezTo>
                <a:cubicBezTo>
                  <a:pt x="56" y="40"/>
                  <a:pt x="55" y="41"/>
                  <a:pt x="55" y="42"/>
                </a:cubicBezTo>
                <a:cubicBezTo>
                  <a:pt x="56" y="42"/>
                  <a:pt x="56" y="42"/>
                  <a:pt x="57" y="42"/>
                </a:cubicBezTo>
                <a:cubicBezTo>
                  <a:pt x="57" y="43"/>
                  <a:pt x="57" y="43"/>
                  <a:pt x="58" y="44"/>
                </a:cubicBezTo>
                <a:cubicBezTo>
                  <a:pt x="59" y="43"/>
                  <a:pt x="60" y="42"/>
                  <a:pt x="61" y="42"/>
                </a:cubicBezTo>
                <a:cubicBezTo>
                  <a:pt x="60" y="39"/>
                  <a:pt x="58" y="37"/>
                  <a:pt x="57" y="35"/>
                </a:cubicBezTo>
                <a:close/>
                <a:moveTo>
                  <a:pt x="168" y="167"/>
                </a:moveTo>
                <a:cubicBezTo>
                  <a:pt x="167" y="169"/>
                  <a:pt x="166" y="171"/>
                  <a:pt x="165" y="172"/>
                </a:cubicBezTo>
                <a:cubicBezTo>
                  <a:pt x="165" y="172"/>
                  <a:pt x="165" y="172"/>
                  <a:pt x="165" y="172"/>
                </a:cubicBezTo>
                <a:cubicBezTo>
                  <a:pt x="168" y="169"/>
                  <a:pt x="171" y="166"/>
                  <a:pt x="173" y="164"/>
                </a:cubicBezTo>
                <a:cubicBezTo>
                  <a:pt x="174" y="163"/>
                  <a:pt x="174" y="163"/>
                  <a:pt x="174" y="162"/>
                </a:cubicBezTo>
                <a:cubicBezTo>
                  <a:pt x="174" y="160"/>
                  <a:pt x="174" y="159"/>
                  <a:pt x="174" y="157"/>
                </a:cubicBezTo>
                <a:cubicBezTo>
                  <a:pt x="174" y="157"/>
                  <a:pt x="174" y="156"/>
                  <a:pt x="174" y="156"/>
                </a:cubicBezTo>
                <a:cubicBezTo>
                  <a:pt x="174" y="157"/>
                  <a:pt x="173" y="158"/>
                  <a:pt x="172" y="159"/>
                </a:cubicBezTo>
                <a:cubicBezTo>
                  <a:pt x="171" y="161"/>
                  <a:pt x="171" y="162"/>
                  <a:pt x="170" y="164"/>
                </a:cubicBezTo>
                <a:cubicBezTo>
                  <a:pt x="170" y="165"/>
                  <a:pt x="170" y="165"/>
                  <a:pt x="170" y="165"/>
                </a:cubicBezTo>
                <a:cubicBezTo>
                  <a:pt x="170" y="166"/>
                  <a:pt x="169" y="167"/>
                  <a:pt x="168" y="167"/>
                </a:cubicBezTo>
                <a:close/>
                <a:moveTo>
                  <a:pt x="55" y="165"/>
                </a:moveTo>
                <a:cubicBezTo>
                  <a:pt x="55" y="169"/>
                  <a:pt x="55" y="173"/>
                  <a:pt x="54" y="177"/>
                </a:cubicBezTo>
                <a:cubicBezTo>
                  <a:pt x="54" y="177"/>
                  <a:pt x="54" y="177"/>
                  <a:pt x="55" y="177"/>
                </a:cubicBezTo>
                <a:cubicBezTo>
                  <a:pt x="56" y="178"/>
                  <a:pt x="57" y="179"/>
                  <a:pt x="58" y="180"/>
                </a:cubicBezTo>
                <a:cubicBezTo>
                  <a:pt x="58" y="179"/>
                  <a:pt x="58" y="179"/>
                  <a:pt x="58" y="178"/>
                </a:cubicBezTo>
                <a:cubicBezTo>
                  <a:pt x="57" y="176"/>
                  <a:pt x="56" y="173"/>
                  <a:pt x="56" y="170"/>
                </a:cubicBezTo>
                <a:cubicBezTo>
                  <a:pt x="56" y="168"/>
                  <a:pt x="55" y="167"/>
                  <a:pt x="55" y="165"/>
                </a:cubicBezTo>
                <a:close/>
                <a:moveTo>
                  <a:pt x="246" y="70"/>
                </a:moveTo>
                <a:cubicBezTo>
                  <a:pt x="248" y="70"/>
                  <a:pt x="250" y="71"/>
                  <a:pt x="251" y="71"/>
                </a:cubicBezTo>
                <a:cubicBezTo>
                  <a:pt x="252" y="70"/>
                  <a:pt x="252" y="69"/>
                  <a:pt x="252" y="68"/>
                </a:cubicBezTo>
                <a:cubicBezTo>
                  <a:pt x="251" y="67"/>
                  <a:pt x="249" y="66"/>
                  <a:pt x="247" y="65"/>
                </a:cubicBezTo>
                <a:cubicBezTo>
                  <a:pt x="246" y="67"/>
                  <a:pt x="246" y="68"/>
                  <a:pt x="246" y="70"/>
                </a:cubicBezTo>
                <a:close/>
                <a:moveTo>
                  <a:pt x="80" y="137"/>
                </a:moveTo>
                <a:cubicBezTo>
                  <a:pt x="81" y="136"/>
                  <a:pt x="83" y="135"/>
                  <a:pt x="84" y="134"/>
                </a:cubicBezTo>
                <a:cubicBezTo>
                  <a:pt x="84" y="132"/>
                  <a:pt x="84" y="131"/>
                  <a:pt x="84" y="129"/>
                </a:cubicBezTo>
                <a:cubicBezTo>
                  <a:pt x="83" y="129"/>
                  <a:pt x="82" y="129"/>
                  <a:pt x="82" y="129"/>
                </a:cubicBezTo>
                <a:cubicBezTo>
                  <a:pt x="81" y="129"/>
                  <a:pt x="81" y="130"/>
                  <a:pt x="81" y="130"/>
                </a:cubicBezTo>
                <a:cubicBezTo>
                  <a:pt x="81" y="132"/>
                  <a:pt x="80" y="133"/>
                  <a:pt x="80" y="135"/>
                </a:cubicBezTo>
                <a:cubicBezTo>
                  <a:pt x="80" y="135"/>
                  <a:pt x="80" y="136"/>
                  <a:pt x="80" y="137"/>
                </a:cubicBezTo>
                <a:close/>
                <a:moveTo>
                  <a:pt x="175" y="151"/>
                </a:moveTo>
                <a:cubicBezTo>
                  <a:pt x="177" y="146"/>
                  <a:pt x="178" y="141"/>
                  <a:pt x="178" y="136"/>
                </a:cubicBezTo>
                <a:cubicBezTo>
                  <a:pt x="178" y="136"/>
                  <a:pt x="178" y="137"/>
                  <a:pt x="178" y="137"/>
                </a:cubicBezTo>
                <a:cubicBezTo>
                  <a:pt x="177" y="141"/>
                  <a:pt x="175" y="144"/>
                  <a:pt x="174" y="148"/>
                </a:cubicBezTo>
                <a:cubicBezTo>
                  <a:pt x="174" y="148"/>
                  <a:pt x="174" y="149"/>
                  <a:pt x="174" y="149"/>
                </a:cubicBezTo>
                <a:cubicBezTo>
                  <a:pt x="173" y="150"/>
                  <a:pt x="173" y="151"/>
                  <a:pt x="173" y="152"/>
                </a:cubicBezTo>
                <a:cubicBezTo>
                  <a:pt x="174" y="151"/>
                  <a:pt x="174" y="151"/>
                  <a:pt x="175" y="151"/>
                </a:cubicBezTo>
                <a:close/>
                <a:moveTo>
                  <a:pt x="141" y="161"/>
                </a:moveTo>
                <a:cubicBezTo>
                  <a:pt x="141" y="161"/>
                  <a:pt x="141" y="161"/>
                  <a:pt x="141" y="161"/>
                </a:cubicBezTo>
                <a:cubicBezTo>
                  <a:pt x="144" y="157"/>
                  <a:pt x="146" y="153"/>
                  <a:pt x="148" y="149"/>
                </a:cubicBezTo>
                <a:cubicBezTo>
                  <a:pt x="148" y="149"/>
                  <a:pt x="148" y="149"/>
                  <a:pt x="148" y="149"/>
                </a:cubicBezTo>
                <a:cubicBezTo>
                  <a:pt x="146" y="151"/>
                  <a:pt x="143" y="154"/>
                  <a:pt x="141" y="156"/>
                </a:cubicBezTo>
                <a:cubicBezTo>
                  <a:pt x="141" y="157"/>
                  <a:pt x="141" y="157"/>
                  <a:pt x="141" y="157"/>
                </a:cubicBezTo>
                <a:cubicBezTo>
                  <a:pt x="141" y="159"/>
                  <a:pt x="141" y="160"/>
                  <a:pt x="141" y="161"/>
                </a:cubicBezTo>
                <a:close/>
                <a:moveTo>
                  <a:pt x="55" y="53"/>
                </a:moveTo>
                <a:cubicBezTo>
                  <a:pt x="54" y="55"/>
                  <a:pt x="53" y="58"/>
                  <a:pt x="53" y="60"/>
                </a:cubicBezTo>
                <a:cubicBezTo>
                  <a:pt x="53" y="60"/>
                  <a:pt x="54" y="60"/>
                  <a:pt x="54" y="61"/>
                </a:cubicBezTo>
                <a:cubicBezTo>
                  <a:pt x="56" y="59"/>
                  <a:pt x="58" y="57"/>
                  <a:pt x="58" y="55"/>
                </a:cubicBezTo>
                <a:cubicBezTo>
                  <a:pt x="57" y="54"/>
                  <a:pt x="56" y="54"/>
                  <a:pt x="55" y="53"/>
                </a:cubicBezTo>
                <a:close/>
                <a:moveTo>
                  <a:pt x="38" y="126"/>
                </a:moveTo>
                <a:cubicBezTo>
                  <a:pt x="37" y="131"/>
                  <a:pt x="37" y="135"/>
                  <a:pt x="37" y="139"/>
                </a:cubicBezTo>
                <a:cubicBezTo>
                  <a:pt x="37" y="139"/>
                  <a:pt x="37" y="139"/>
                  <a:pt x="37" y="139"/>
                </a:cubicBezTo>
                <a:cubicBezTo>
                  <a:pt x="39" y="135"/>
                  <a:pt x="40" y="131"/>
                  <a:pt x="41" y="126"/>
                </a:cubicBezTo>
                <a:cubicBezTo>
                  <a:pt x="40" y="126"/>
                  <a:pt x="39" y="126"/>
                  <a:pt x="38" y="126"/>
                </a:cubicBezTo>
                <a:close/>
                <a:moveTo>
                  <a:pt x="264" y="115"/>
                </a:moveTo>
                <a:cubicBezTo>
                  <a:pt x="264" y="115"/>
                  <a:pt x="264" y="115"/>
                  <a:pt x="264" y="115"/>
                </a:cubicBezTo>
                <a:cubicBezTo>
                  <a:pt x="263" y="117"/>
                  <a:pt x="261" y="118"/>
                  <a:pt x="260" y="120"/>
                </a:cubicBezTo>
                <a:cubicBezTo>
                  <a:pt x="257" y="124"/>
                  <a:pt x="254" y="127"/>
                  <a:pt x="249" y="129"/>
                </a:cubicBezTo>
                <a:cubicBezTo>
                  <a:pt x="248" y="130"/>
                  <a:pt x="247" y="131"/>
                  <a:pt x="245" y="132"/>
                </a:cubicBezTo>
                <a:cubicBezTo>
                  <a:pt x="245" y="132"/>
                  <a:pt x="245" y="132"/>
                  <a:pt x="245" y="132"/>
                </a:cubicBezTo>
                <a:cubicBezTo>
                  <a:pt x="249" y="131"/>
                  <a:pt x="253" y="129"/>
                  <a:pt x="256" y="126"/>
                </a:cubicBezTo>
                <a:cubicBezTo>
                  <a:pt x="259" y="123"/>
                  <a:pt x="261" y="120"/>
                  <a:pt x="263" y="116"/>
                </a:cubicBezTo>
                <a:cubicBezTo>
                  <a:pt x="264" y="116"/>
                  <a:pt x="264" y="115"/>
                  <a:pt x="264" y="115"/>
                </a:cubicBezTo>
                <a:close/>
                <a:moveTo>
                  <a:pt x="38" y="176"/>
                </a:moveTo>
                <a:cubicBezTo>
                  <a:pt x="36" y="176"/>
                  <a:pt x="34" y="176"/>
                  <a:pt x="32" y="176"/>
                </a:cubicBezTo>
                <a:cubicBezTo>
                  <a:pt x="31" y="176"/>
                  <a:pt x="31" y="177"/>
                  <a:pt x="31" y="177"/>
                </a:cubicBezTo>
                <a:cubicBezTo>
                  <a:pt x="30" y="177"/>
                  <a:pt x="29" y="177"/>
                  <a:pt x="29" y="177"/>
                </a:cubicBezTo>
                <a:cubicBezTo>
                  <a:pt x="28" y="177"/>
                  <a:pt x="28" y="176"/>
                  <a:pt x="28" y="176"/>
                </a:cubicBezTo>
                <a:cubicBezTo>
                  <a:pt x="26" y="177"/>
                  <a:pt x="25" y="177"/>
                  <a:pt x="24" y="177"/>
                </a:cubicBezTo>
                <a:cubicBezTo>
                  <a:pt x="24" y="177"/>
                  <a:pt x="23" y="177"/>
                  <a:pt x="23" y="177"/>
                </a:cubicBezTo>
                <a:cubicBezTo>
                  <a:pt x="23" y="177"/>
                  <a:pt x="23" y="177"/>
                  <a:pt x="23" y="177"/>
                </a:cubicBezTo>
                <a:cubicBezTo>
                  <a:pt x="28" y="178"/>
                  <a:pt x="33" y="178"/>
                  <a:pt x="38" y="178"/>
                </a:cubicBezTo>
                <a:cubicBezTo>
                  <a:pt x="38" y="177"/>
                  <a:pt x="38" y="177"/>
                  <a:pt x="38" y="176"/>
                </a:cubicBezTo>
                <a:close/>
                <a:moveTo>
                  <a:pt x="133" y="21"/>
                </a:moveTo>
                <a:cubicBezTo>
                  <a:pt x="133" y="21"/>
                  <a:pt x="134" y="21"/>
                  <a:pt x="134" y="21"/>
                </a:cubicBezTo>
                <a:cubicBezTo>
                  <a:pt x="134" y="20"/>
                  <a:pt x="135" y="20"/>
                  <a:pt x="135" y="20"/>
                </a:cubicBezTo>
                <a:cubicBezTo>
                  <a:pt x="136" y="20"/>
                  <a:pt x="136" y="19"/>
                  <a:pt x="136" y="19"/>
                </a:cubicBezTo>
                <a:cubicBezTo>
                  <a:pt x="137" y="16"/>
                  <a:pt x="138" y="14"/>
                  <a:pt x="140" y="12"/>
                </a:cubicBezTo>
                <a:cubicBezTo>
                  <a:pt x="140" y="12"/>
                  <a:pt x="140" y="11"/>
                  <a:pt x="140" y="11"/>
                </a:cubicBezTo>
                <a:cubicBezTo>
                  <a:pt x="138" y="13"/>
                  <a:pt x="135" y="16"/>
                  <a:pt x="133" y="18"/>
                </a:cubicBezTo>
                <a:cubicBezTo>
                  <a:pt x="133" y="18"/>
                  <a:pt x="133" y="19"/>
                  <a:pt x="133" y="19"/>
                </a:cubicBezTo>
                <a:cubicBezTo>
                  <a:pt x="133" y="20"/>
                  <a:pt x="133" y="20"/>
                  <a:pt x="133" y="21"/>
                </a:cubicBezTo>
                <a:close/>
                <a:moveTo>
                  <a:pt x="180" y="164"/>
                </a:moveTo>
                <a:cubicBezTo>
                  <a:pt x="180" y="165"/>
                  <a:pt x="179" y="165"/>
                  <a:pt x="179" y="165"/>
                </a:cubicBezTo>
                <a:cubicBezTo>
                  <a:pt x="179" y="167"/>
                  <a:pt x="179" y="168"/>
                  <a:pt x="178" y="170"/>
                </a:cubicBezTo>
                <a:cubicBezTo>
                  <a:pt x="177" y="172"/>
                  <a:pt x="178" y="174"/>
                  <a:pt x="178" y="176"/>
                </a:cubicBezTo>
                <a:cubicBezTo>
                  <a:pt x="180" y="173"/>
                  <a:pt x="181" y="168"/>
                  <a:pt x="180" y="164"/>
                </a:cubicBezTo>
                <a:close/>
                <a:moveTo>
                  <a:pt x="67" y="77"/>
                </a:moveTo>
                <a:cubicBezTo>
                  <a:pt x="67" y="77"/>
                  <a:pt x="67" y="77"/>
                  <a:pt x="67" y="77"/>
                </a:cubicBezTo>
                <a:cubicBezTo>
                  <a:pt x="66" y="74"/>
                  <a:pt x="64" y="73"/>
                  <a:pt x="62" y="71"/>
                </a:cubicBezTo>
                <a:cubicBezTo>
                  <a:pt x="61" y="71"/>
                  <a:pt x="60" y="70"/>
                  <a:pt x="60" y="69"/>
                </a:cubicBezTo>
                <a:cubicBezTo>
                  <a:pt x="58" y="68"/>
                  <a:pt x="55" y="66"/>
                  <a:pt x="53" y="66"/>
                </a:cubicBezTo>
                <a:cubicBezTo>
                  <a:pt x="53" y="66"/>
                  <a:pt x="52" y="66"/>
                  <a:pt x="52" y="67"/>
                </a:cubicBezTo>
                <a:cubicBezTo>
                  <a:pt x="63" y="72"/>
                  <a:pt x="62" y="72"/>
                  <a:pt x="67" y="77"/>
                </a:cubicBezTo>
                <a:close/>
                <a:moveTo>
                  <a:pt x="169" y="30"/>
                </a:moveTo>
                <a:cubicBezTo>
                  <a:pt x="169" y="31"/>
                  <a:pt x="169" y="33"/>
                  <a:pt x="169" y="34"/>
                </a:cubicBezTo>
                <a:cubicBezTo>
                  <a:pt x="170" y="34"/>
                  <a:pt x="170" y="33"/>
                  <a:pt x="171" y="33"/>
                </a:cubicBezTo>
                <a:cubicBezTo>
                  <a:pt x="171" y="28"/>
                  <a:pt x="172" y="24"/>
                  <a:pt x="174" y="20"/>
                </a:cubicBezTo>
                <a:cubicBezTo>
                  <a:pt x="175" y="18"/>
                  <a:pt x="174" y="16"/>
                  <a:pt x="174" y="14"/>
                </a:cubicBezTo>
                <a:cubicBezTo>
                  <a:pt x="174" y="14"/>
                  <a:pt x="174" y="14"/>
                  <a:pt x="174" y="15"/>
                </a:cubicBezTo>
                <a:cubicBezTo>
                  <a:pt x="175" y="16"/>
                  <a:pt x="174" y="17"/>
                  <a:pt x="174" y="18"/>
                </a:cubicBezTo>
                <a:cubicBezTo>
                  <a:pt x="173" y="20"/>
                  <a:pt x="172" y="22"/>
                  <a:pt x="172" y="24"/>
                </a:cubicBezTo>
                <a:cubicBezTo>
                  <a:pt x="172" y="25"/>
                  <a:pt x="171" y="26"/>
                  <a:pt x="171" y="27"/>
                </a:cubicBezTo>
                <a:cubicBezTo>
                  <a:pt x="171" y="28"/>
                  <a:pt x="170" y="29"/>
                  <a:pt x="169" y="30"/>
                </a:cubicBezTo>
                <a:close/>
                <a:moveTo>
                  <a:pt x="4" y="50"/>
                </a:moveTo>
                <a:cubicBezTo>
                  <a:pt x="4" y="50"/>
                  <a:pt x="4" y="50"/>
                  <a:pt x="4" y="50"/>
                </a:cubicBezTo>
                <a:cubicBezTo>
                  <a:pt x="4" y="43"/>
                  <a:pt x="5" y="35"/>
                  <a:pt x="4" y="27"/>
                </a:cubicBezTo>
                <a:cubicBezTo>
                  <a:pt x="4" y="28"/>
                  <a:pt x="3" y="29"/>
                  <a:pt x="3" y="30"/>
                </a:cubicBezTo>
                <a:cubicBezTo>
                  <a:pt x="4" y="35"/>
                  <a:pt x="4" y="41"/>
                  <a:pt x="4" y="46"/>
                </a:cubicBezTo>
                <a:cubicBezTo>
                  <a:pt x="4" y="47"/>
                  <a:pt x="4" y="49"/>
                  <a:pt x="4" y="50"/>
                </a:cubicBezTo>
                <a:close/>
                <a:moveTo>
                  <a:pt x="89" y="133"/>
                </a:moveTo>
                <a:cubicBezTo>
                  <a:pt x="92" y="132"/>
                  <a:pt x="94" y="131"/>
                  <a:pt x="96" y="131"/>
                </a:cubicBezTo>
                <a:cubicBezTo>
                  <a:pt x="94" y="129"/>
                  <a:pt x="92" y="129"/>
                  <a:pt x="90" y="128"/>
                </a:cubicBezTo>
                <a:cubicBezTo>
                  <a:pt x="90" y="130"/>
                  <a:pt x="90" y="131"/>
                  <a:pt x="89" y="133"/>
                </a:cubicBezTo>
                <a:close/>
                <a:moveTo>
                  <a:pt x="87" y="93"/>
                </a:moveTo>
                <a:cubicBezTo>
                  <a:pt x="87" y="93"/>
                  <a:pt x="87" y="93"/>
                  <a:pt x="87" y="93"/>
                </a:cubicBezTo>
                <a:cubicBezTo>
                  <a:pt x="87" y="93"/>
                  <a:pt x="87" y="92"/>
                  <a:pt x="87" y="92"/>
                </a:cubicBezTo>
                <a:cubicBezTo>
                  <a:pt x="87" y="91"/>
                  <a:pt x="87" y="89"/>
                  <a:pt x="88" y="88"/>
                </a:cubicBezTo>
                <a:cubicBezTo>
                  <a:pt x="88" y="87"/>
                  <a:pt x="88" y="86"/>
                  <a:pt x="89" y="85"/>
                </a:cubicBezTo>
                <a:cubicBezTo>
                  <a:pt x="88" y="84"/>
                  <a:pt x="88" y="83"/>
                  <a:pt x="87" y="81"/>
                </a:cubicBezTo>
                <a:cubicBezTo>
                  <a:pt x="86" y="83"/>
                  <a:pt x="86" y="84"/>
                  <a:pt x="86" y="86"/>
                </a:cubicBezTo>
                <a:cubicBezTo>
                  <a:pt x="86" y="88"/>
                  <a:pt x="87" y="91"/>
                  <a:pt x="87" y="93"/>
                </a:cubicBezTo>
                <a:close/>
                <a:moveTo>
                  <a:pt x="174" y="68"/>
                </a:moveTo>
                <a:cubicBezTo>
                  <a:pt x="173" y="66"/>
                  <a:pt x="172" y="65"/>
                  <a:pt x="172" y="64"/>
                </a:cubicBezTo>
                <a:cubicBezTo>
                  <a:pt x="171" y="65"/>
                  <a:pt x="171" y="65"/>
                  <a:pt x="170" y="66"/>
                </a:cubicBezTo>
                <a:cubicBezTo>
                  <a:pt x="170" y="66"/>
                  <a:pt x="169" y="66"/>
                  <a:pt x="169" y="67"/>
                </a:cubicBezTo>
                <a:cubicBezTo>
                  <a:pt x="170" y="68"/>
                  <a:pt x="170" y="69"/>
                  <a:pt x="170" y="71"/>
                </a:cubicBezTo>
                <a:cubicBezTo>
                  <a:pt x="172" y="70"/>
                  <a:pt x="173" y="69"/>
                  <a:pt x="174" y="68"/>
                </a:cubicBezTo>
                <a:close/>
                <a:moveTo>
                  <a:pt x="227" y="120"/>
                </a:moveTo>
                <a:cubicBezTo>
                  <a:pt x="227" y="121"/>
                  <a:pt x="228" y="121"/>
                  <a:pt x="228" y="122"/>
                </a:cubicBezTo>
                <a:cubicBezTo>
                  <a:pt x="229" y="122"/>
                  <a:pt x="229" y="122"/>
                  <a:pt x="230" y="122"/>
                </a:cubicBezTo>
                <a:cubicBezTo>
                  <a:pt x="231" y="121"/>
                  <a:pt x="233" y="121"/>
                  <a:pt x="235" y="121"/>
                </a:cubicBezTo>
                <a:cubicBezTo>
                  <a:pt x="235" y="121"/>
                  <a:pt x="236" y="121"/>
                  <a:pt x="237" y="121"/>
                </a:cubicBezTo>
                <a:cubicBezTo>
                  <a:pt x="237" y="120"/>
                  <a:pt x="236" y="120"/>
                  <a:pt x="236" y="119"/>
                </a:cubicBezTo>
                <a:cubicBezTo>
                  <a:pt x="233" y="119"/>
                  <a:pt x="230" y="120"/>
                  <a:pt x="227" y="120"/>
                </a:cubicBezTo>
                <a:close/>
                <a:moveTo>
                  <a:pt x="26" y="64"/>
                </a:moveTo>
                <a:cubicBezTo>
                  <a:pt x="32" y="63"/>
                  <a:pt x="39" y="64"/>
                  <a:pt x="46" y="65"/>
                </a:cubicBezTo>
                <a:cubicBezTo>
                  <a:pt x="45" y="64"/>
                  <a:pt x="44" y="64"/>
                  <a:pt x="43" y="63"/>
                </a:cubicBezTo>
                <a:cubicBezTo>
                  <a:pt x="39" y="63"/>
                  <a:pt x="35" y="63"/>
                  <a:pt x="31" y="63"/>
                </a:cubicBezTo>
                <a:cubicBezTo>
                  <a:pt x="30" y="63"/>
                  <a:pt x="28" y="63"/>
                  <a:pt x="26" y="64"/>
                </a:cubicBezTo>
                <a:close/>
                <a:moveTo>
                  <a:pt x="229" y="125"/>
                </a:moveTo>
                <a:cubicBezTo>
                  <a:pt x="230" y="126"/>
                  <a:pt x="231" y="126"/>
                  <a:pt x="232" y="127"/>
                </a:cubicBezTo>
                <a:cubicBezTo>
                  <a:pt x="235" y="127"/>
                  <a:pt x="237" y="127"/>
                  <a:pt x="240" y="127"/>
                </a:cubicBezTo>
                <a:cubicBezTo>
                  <a:pt x="240" y="127"/>
                  <a:pt x="241" y="127"/>
                  <a:pt x="242" y="127"/>
                </a:cubicBezTo>
                <a:cubicBezTo>
                  <a:pt x="242" y="127"/>
                  <a:pt x="242" y="126"/>
                  <a:pt x="242" y="126"/>
                </a:cubicBezTo>
                <a:cubicBezTo>
                  <a:pt x="240" y="126"/>
                  <a:pt x="239" y="126"/>
                  <a:pt x="237" y="126"/>
                </a:cubicBezTo>
                <a:cubicBezTo>
                  <a:pt x="235" y="126"/>
                  <a:pt x="233" y="125"/>
                  <a:pt x="231" y="125"/>
                </a:cubicBezTo>
                <a:cubicBezTo>
                  <a:pt x="230" y="125"/>
                  <a:pt x="230" y="125"/>
                  <a:pt x="229" y="125"/>
                </a:cubicBezTo>
                <a:close/>
                <a:moveTo>
                  <a:pt x="74" y="130"/>
                </a:moveTo>
                <a:cubicBezTo>
                  <a:pt x="73" y="127"/>
                  <a:pt x="73" y="125"/>
                  <a:pt x="72" y="123"/>
                </a:cubicBezTo>
                <a:cubicBezTo>
                  <a:pt x="71" y="126"/>
                  <a:pt x="71" y="128"/>
                  <a:pt x="71" y="131"/>
                </a:cubicBezTo>
                <a:cubicBezTo>
                  <a:pt x="71" y="131"/>
                  <a:pt x="71" y="131"/>
                  <a:pt x="71" y="131"/>
                </a:cubicBezTo>
                <a:cubicBezTo>
                  <a:pt x="72" y="131"/>
                  <a:pt x="73" y="130"/>
                  <a:pt x="74" y="130"/>
                </a:cubicBezTo>
                <a:close/>
                <a:moveTo>
                  <a:pt x="245" y="135"/>
                </a:moveTo>
                <a:cubicBezTo>
                  <a:pt x="252" y="134"/>
                  <a:pt x="258" y="130"/>
                  <a:pt x="259" y="126"/>
                </a:cubicBezTo>
                <a:cubicBezTo>
                  <a:pt x="255" y="131"/>
                  <a:pt x="250" y="133"/>
                  <a:pt x="245" y="135"/>
                </a:cubicBezTo>
                <a:close/>
                <a:moveTo>
                  <a:pt x="40" y="57"/>
                </a:moveTo>
                <a:cubicBezTo>
                  <a:pt x="42" y="56"/>
                  <a:pt x="45" y="53"/>
                  <a:pt x="46" y="51"/>
                </a:cubicBezTo>
                <a:cubicBezTo>
                  <a:pt x="44" y="52"/>
                  <a:pt x="43" y="52"/>
                  <a:pt x="41" y="52"/>
                </a:cubicBezTo>
                <a:cubicBezTo>
                  <a:pt x="41" y="54"/>
                  <a:pt x="40" y="55"/>
                  <a:pt x="40" y="57"/>
                </a:cubicBezTo>
                <a:close/>
                <a:moveTo>
                  <a:pt x="63" y="64"/>
                </a:moveTo>
                <a:cubicBezTo>
                  <a:pt x="65" y="66"/>
                  <a:pt x="65" y="66"/>
                  <a:pt x="67" y="64"/>
                </a:cubicBezTo>
                <a:cubicBezTo>
                  <a:pt x="67" y="64"/>
                  <a:pt x="67" y="63"/>
                  <a:pt x="67" y="63"/>
                </a:cubicBezTo>
                <a:cubicBezTo>
                  <a:pt x="66" y="61"/>
                  <a:pt x="65" y="60"/>
                  <a:pt x="64" y="60"/>
                </a:cubicBezTo>
                <a:cubicBezTo>
                  <a:pt x="64" y="61"/>
                  <a:pt x="64" y="63"/>
                  <a:pt x="63" y="64"/>
                </a:cubicBezTo>
                <a:close/>
                <a:moveTo>
                  <a:pt x="258" y="105"/>
                </a:moveTo>
                <a:cubicBezTo>
                  <a:pt x="259" y="103"/>
                  <a:pt x="260" y="100"/>
                  <a:pt x="260" y="98"/>
                </a:cubicBezTo>
                <a:cubicBezTo>
                  <a:pt x="260" y="95"/>
                  <a:pt x="260" y="93"/>
                  <a:pt x="260" y="90"/>
                </a:cubicBezTo>
                <a:cubicBezTo>
                  <a:pt x="260" y="90"/>
                  <a:pt x="259" y="90"/>
                  <a:pt x="259" y="90"/>
                </a:cubicBezTo>
                <a:cubicBezTo>
                  <a:pt x="259" y="95"/>
                  <a:pt x="258" y="100"/>
                  <a:pt x="258" y="105"/>
                </a:cubicBezTo>
                <a:close/>
                <a:moveTo>
                  <a:pt x="267" y="87"/>
                </a:moveTo>
                <a:cubicBezTo>
                  <a:pt x="267" y="80"/>
                  <a:pt x="266" y="74"/>
                  <a:pt x="262" y="68"/>
                </a:cubicBezTo>
                <a:cubicBezTo>
                  <a:pt x="265" y="74"/>
                  <a:pt x="267" y="80"/>
                  <a:pt x="267" y="87"/>
                </a:cubicBezTo>
                <a:close/>
                <a:moveTo>
                  <a:pt x="153" y="7"/>
                </a:moveTo>
                <a:cubicBezTo>
                  <a:pt x="158" y="7"/>
                  <a:pt x="163" y="6"/>
                  <a:pt x="167" y="6"/>
                </a:cubicBezTo>
                <a:cubicBezTo>
                  <a:pt x="163" y="6"/>
                  <a:pt x="158" y="6"/>
                  <a:pt x="154" y="6"/>
                </a:cubicBezTo>
                <a:cubicBezTo>
                  <a:pt x="154" y="6"/>
                  <a:pt x="153" y="6"/>
                  <a:pt x="153" y="7"/>
                </a:cubicBezTo>
                <a:close/>
                <a:moveTo>
                  <a:pt x="66" y="146"/>
                </a:moveTo>
                <a:cubicBezTo>
                  <a:pt x="66" y="146"/>
                  <a:pt x="66" y="146"/>
                  <a:pt x="66" y="146"/>
                </a:cubicBezTo>
                <a:cubicBezTo>
                  <a:pt x="66" y="143"/>
                  <a:pt x="67" y="140"/>
                  <a:pt x="67" y="137"/>
                </a:cubicBezTo>
                <a:cubicBezTo>
                  <a:pt x="66" y="137"/>
                  <a:pt x="66" y="138"/>
                  <a:pt x="65" y="139"/>
                </a:cubicBezTo>
                <a:cubicBezTo>
                  <a:pt x="65" y="139"/>
                  <a:pt x="65" y="140"/>
                  <a:pt x="65" y="140"/>
                </a:cubicBezTo>
                <a:cubicBezTo>
                  <a:pt x="65" y="141"/>
                  <a:pt x="65" y="142"/>
                  <a:pt x="65" y="143"/>
                </a:cubicBezTo>
                <a:cubicBezTo>
                  <a:pt x="65" y="144"/>
                  <a:pt x="66" y="145"/>
                  <a:pt x="66" y="146"/>
                </a:cubicBezTo>
                <a:close/>
                <a:moveTo>
                  <a:pt x="260" y="116"/>
                </a:moveTo>
                <a:cubicBezTo>
                  <a:pt x="263" y="111"/>
                  <a:pt x="265" y="106"/>
                  <a:pt x="265" y="100"/>
                </a:cubicBezTo>
                <a:cubicBezTo>
                  <a:pt x="264" y="106"/>
                  <a:pt x="262" y="111"/>
                  <a:pt x="260" y="116"/>
                </a:cubicBezTo>
                <a:close/>
                <a:moveTo>
                  <a:pt x="243" y="121"/>
                </a:moveTo>
                <a:cubicBezTo>
                  <a:pt x="243" y="120"/>
                  <a:pt x="243" y="119"/>
                  <a:pt x="243" y="118"/>
                </a:cubicBezTo>
                <a:cubicBezTo>
                  <a:pt x="242" y="118"/>
                  <a:pt x="240" y="118"/>
                  <a:pt x="239" y="119"/>
                </a:cubicBezTo>
                <a:cubicBezTo>
                  <a:pt x="239" y="119"/>
                  <a:pt x="238" y="120"/>
                  <a:pt x="238" y="121"/>
                </a:cubicBezTo>
                <a:cubicBezTo>
                  <a:pt x="239" y="121"/>
                  <a:pt x="241" y="121"/>
                  <a:pt x="243" y="121"/>
                </a:cubicBezTo>
                <a:close/>
                <a:moveTo>
                  <a:pt x="75" y="57"/>
                </a:moveTo>
                <a:cubicBezTo>
                  <a:pt x="75" y="57"/>
                  <a:pt x="75" y="57"/>
                  <a:pt x="74" y="57"/>
                </a:cubicBezTo>
                <a:cubicBezTo>
                  <a:pt x="73" y="59"/>
                  <a:pt x="72" y="61"/>
                  <a:pt x="70" y="63"/>
                </a:cubicBezTo>
                <a:cubicBezTo>
                  <a:pt x="71" y="64"/>
                  <a:pt x="71" y="65"/>
                  <a:pt x="72" y="66"/>
                </a:cubicBezTo>
                <a:cubicBezTo>
                  <a:pt x="73" y="63"/>
                  <a:pt x="74" y="60"/>
                  <a:pt x="75" y="57"/>
                </a:cubicBezTo>
                <a:close/>
                <a:moveTo>
                  <a:pt x="83" y="60"/>
                </a:moveTo>
                <a:cubicBezTo>
                  <a:pt x="83" y="60"/>
                  <a:pt x="83" y="60"/>
                  <a:pt x="83" y="60"/>
                </a:cubicBezTo>
                <a:cubicBezTo>
                  <a:pt x="81" y="62"/>
                  <a:pt x="79" y="65"/>
                  <a:pt x="78" y="67"/>
                </a:cubicBezTo>
                <a:cubicBezTo>
                  <a:pt x="78" y="67"/>
                  <a:pt x="79" y="68"/>
                  <a:pt x="80" y="68"/>
                </a:cubicBezTo>
                <a:cubicBezTo>
                  <a:pt x="81" y="65"/>
                  <a:pt x="82" y="63"/>
                  <a:pt x="83" y="60"/>
                </a:cubicBezTo>
                <a:close/>
                <a:moveTo>
                  <a:pt x="181" y="142"/>
                </a:moveTo>
                <a:cubicBezTo>
                  <a:pt x="179" y="147"/>
                  <a:pt x="179" y="151"/>
                  <a:pt x="180" y="156"/>
                </a:cubicBezTo>
                <a:cubicBezTo>
                  <a:pt x="180" y="152"/>
                  <a:pt x="180" y="147"/>
                  <a:pt x="181" y="142"/>
                </a:cubicBezTo>
                <a:close/>
                <a:moveTo>
                  <a:pt x="43" y="177"/>
                </a:moveTo>
                <a:cubicBezTo>
                  <a:pt x="42" y="177"/>
                  <a:pt x="42" y="178"/>
                  <a:pt x="42" y="178"/>
                </a:cubicBezTo>
                <a:cubicBezTo>
                  <a:pt x="44" y="179"/>
                  <a:pt x="49" y="179"/>
                  <a:pt x="50" y="178"/>
                </a:cubicBezTo>
                <a:cubicBezTo>
                  <a:pt x="49" y="177"/>
                  <a:pt x="46" y="177"/>
                  <a:pt x="43" y="177"/>
                </a:cubicBezTo>
                <a:close/>
                <a:moveTo>
                  <a:pt x="62" y="60"/>
                </a:moveTo>
                <a:cubicBezTo>
                  <a:pt x="60" y="61"/>
                  <a:pt x="59" y="62"/>
                  <a:pt x="57" y="61"/>
                </a:cubicBezTo>
                <a:cubicBezTo>
                  <a:pt x="57" y="61"/>
                  <a:pt x="57" y="61"/>
                  <a:pt x="56" y="62"/>
                </a:cubicBezTo>
                <a:cubicBezTo>
                  <a:pt x="58" y="63"/>
                  <a:pt x="59" y="63"/>
                  <a:pt x="61" y="64"/>
                </a:cubicBezTo>
                <a:cubicBezTo>
                  <a:pt x="61" y="62"/>
                  <a:pt x="62" y="61"/>
                  <a:pt x="62" y="60"/>
                </a:cubicBezTo>
                <a:close/>
                <a:moveTo>
                  <a:pt x="76" y="131"/>
                </a:moveTo>
                <a:cubicBezTo>
                  <a:pt x="76" y="134"/>
                  <a:pt x="77" y="136"/>
                  <a:pt x="77" y="138"/>
                </a:cubicBezTo>
                <a:cubicBezTo>
                  <a:pt x="77" y="138"/>
                  <a:pt x="77" y="138"/>
                  <a:pt x="77" y="138"/>
                </a:cubicBezTo>
                <a:cubicBezTo>
                  <a:pt x="78" y="135"/>
                  <a:pt x="78" y="133"/>
                  <a:pt x="79" y="130"/>
                </a:cubicBezTo>
                <a:cubicBezTo>
                  <a:pt x="78" y="131"/>
                  <a:pt x="77" y="131"/>
                  <a:pt x="76" y="131"/>
                </a:cubicBezTo>
                <a:close/>
                <a:moveTo>
                  <a:pt x="162" y="56"/>
                </a:moveTo>
                <a:cubicBezTo>
                  <a:pt x="163" y="55"/>
                  <a:pt x="164" y="55"/>
                  <a:pt x="165" y="54"/>
                </a:cubicBezTo>
                <a:cubicBezTo>
                  <a:pt x="165" y="54"/>
                  <a:pt x="165" y="54"/>
                  <a:pt x="165" y="53"/>
                </a:cubicBezTo>
                <a:cubicBezTo>
                  <a:pt x="165" y="53"/>
                  <a:pt x="165" y="52"/>
                  <a:pt x="165" y="52"/>
                </a:cubicBezTo>
                <a:cubicBezTo>
                  <a:pt x="165" y="51"/>
                  <a:pt x="165" y="51"/>
                  <a:pt x="164" y="50"/>
                </a:cubicBezTo>
                <a:cubicBezTo>
                  <a:pt x="164" y="51"/>
                  <a:pt x="163" y="52"/>
                  <a:pt x="163" y="53"/>
                </a:cubicBezTo>
                <a:cubicBezTo>
                  <a:pt x="162" y="54"/>
                  <a:pt x="162" y="55"/>
                  <a:pt x="162" y="56"/>
                </a:cubicBezTo>
                <a:close/>
                <a:moveTo>
                  <a:pt x="199" y="113"/>
                </a:moveTo>
                <a:cubicBezTo>
                  <a:pt x="201" y="113"/>
                  <a:pt x="203" y="113"/>
                  <a:pt x="205" y="113"/>
                </a:cubicBezTo>
                <a:cubicBezTo>
                  <a:pt x="203" y="112"/>
                  <a:pt x="202" y="111"/>
                  <a:pt x="200" y="111"/>
                </a:cubicBezTo>
                <a:cubicBezTo>
                  <a:pt x="199" y="112"/>
                  <a:pt x="199" y="112"/>
                  <a:pt x="199" y="113"/>
                </a:cubicBezTo>
                <a:close/>
                <a:moveTo>
                  <a:pt x="60" y="166"/>
                </a:moveTo>
                <a:cubicBezTo>
                  <a:pt x="59" y="166"/>
                  <a:pt x="59" y="167"/>
                  <a:pt x="59" y="168"/>
                </a:cubicBezTo>
                <a:cubicBezTo>
                  <a:pt x="58" y="170"/>
                  <a:pt x="59" y="172"/>
                  <a:pt x="59" y="174"/>
                </a:cubicBezTo>
                <a:cubicBezTo>
                  <a:pt x="60" y="171"/>
                  <a:pt x="60" y="168"/>
                  <a:pt x="60" y="166"/>
                </a:cubicBezTo>
                <a:close/>
                <a:moveTo>
                  <a:pt x="63" y="162"/>
                </a:moveTo>
                <a:cubicBezTo>
                  <a:pt x="63" y="164"/>
                  <a:pt x="63" y="166"/>
                  <a:pt x="63" y="167"/>
                </a:cubicBezTo>
                <a:cubicBezTo>
                  <a:pt x="62" y="170"/>
                  <a:pt x="63" y="173"/>
                  <a:pt x="64" y="176"/>
                </a:cubicBezTo>
                <a:cubicBezTo>
                  <a:pt x="64" y="172"/>
                  <a:pt x="63" y="167"/>
                  <a:pt x="63" y="162"/>
                </a:cubicBezTo>
                <a:close/>
                <a:moveTo>
                  <a:pt x="66" y="120"/>
                </a:moveTo>
                <a:cubicBezTo>
                  <a:pt x="66" y="120"/>
                  <a:pt x="67" y="120"/>
                  <a:pt x="67" y="120"/>
                </a:cubicBezTo>
                <a:cubicBezTo>
                  <a:pt x="67" y="117"/>
                  <a:pt x="67" y="114"/>
                  <a:pt x="67" y="110"/>
                </a:cubicBezTo>
                <a:cubicBezTo>
                  <a:pt x="66" y="112"/>
                  <a:pt x="65" y="112"/>
                  <a:pt x="66" y="114"/>
                </a:cubicBezTo>
                <a:cubicBezTo>
                  <a:pt x="66" y="115"/>
                  <a:pt x="66" y="115"/>
                  <a:pt x="66" y="116"/>
                </a:cubicBezTo>
                <a:cubicBezTo>
                  <a:pt x="66" y="117"/>
                  <a:pt x="66" y="118"/>
                  <a:pt x="66" y="120"/>
                </a:cubicBezTo>
                <a:close/>
                <a:moveTo>
                  <a:pt x="162" y="49"/>
                </a:moveTo>
                <a:cubicBezTo>
                  <a:pt x="162" y="49"/>
                  <a:pt x="162" y="49"/>
                  <a:pt x="162" y="49"/>
                </a:cubicBezTo>
                <a:cubicBezTo>
                  <a:pt x="163" y="47"/>
                  <a:pt x="165" y="45"/>
                  <a:pt x="164" y="43"/>
                </a:cubicBezTo>
                <a:cubicBezTo>
                  <a:pt x="164" y="43"/>
                  <a:pt x="163" y="44"/>
                  <a:pt x="163" y="44"/>
                </a:cubicBezTo>
                <a:cubicBezTo>
                  <a:pt x="163" y="44"/>
                  <a:pt x="162" y="45"/>
                  <a:pt x="162" y="45"/>
                </a:cubicBezTo>
                <a:cubicBezTo>
                  <a:pt x="162" y="46"/>
                  <a:pt x="162" y="48"/>
                  <a:pt x="162" y="49"/>
                </a:cubicBezTo>
                <a:close/>
                <a:moveTo>
                  <a:pt x="169" y="16"/>
                </a:moveTo>
                <a:cubicBezTo>
                  <a:pt x="170" y="15"/>
                  <a:pt x="170" y="15"/>
                  <a:pt x="170" y="14"/>
                </a:cubicBezTo>
                <a:cubicBezTo>
                  <a:pt x="171" y="12"/>
                  <a:pt x="172" y="10"/>
                  <a:pt x="172" y="9"/>
                </a:cubicBezTo>
                <a:cubicBezTo>
                  <a:pt x="172" y="8"/>
                  <a:pt x="173" y="8"/>
                  <a:pt x="172" y="8"/>
                </a:cubicBezTo>
                <a:cubicBezTo>
                  <a:pt x="172" y="9"/>
                  <a:pt x="172" y="10"/>
                  <a:pt x="171" y="10"/>
                </a:cubicBezTo>
                <a:cubicBezTo>
                  <a:pt x="171" y="10"/>
                  <a:pt x="171" y="10"/>
                  <a:pt x="171" y="10"/>
                </a:cubicBezTo>
                <a:cubicBezTo>
                  <a:pt x="170" y="12"/>
                  <a:pt x="169" y="13"/>
                  <a:pt x="168" y="15"/>
                </a:cubicBezTo>
                <a:cubicBezTo>
                  <a:pt x="169" y="15"/>
                  <a:pt x="169" y="16"/>
                  <a:pt x="169" y="16"/>
                </a:cubicBezTo>
                <a:close/>
                <a:moveTo>
                  <a:pt x="178" y="184"/>
                </a:moveTo>
                <a:cubicBezTo>
                  <a:pt x="178" y="185"/>
                  <a:pt x="178" y="185"/>
                  <a:pt x="178" y="186"/>
                </a:cubicBezTo>
                <a:cubicBezTo>
                  <a:pt x="179" y="186"/>
                  <a:pt x="180" y="185"/>
                  <a:pt x="182" y="184"/>
                </a:cubicBezTo>
                <a:cubicBezTo>
                  <a:pt x="182" y="183"/>
                  <a:pt x="182" y="183"/>
                  <a:pt x="182" y="182"/>
                </a:cubicBezTo>
                <a:cubicBezTo>
                  <a:pt x="181" y="183"/>
                  <a:pt x="179" y="183"/>
                  <a:pt x="178" y="184"/>
                </a:cubicBezTo>
                <a:close/>
                <a:moveTo>
                  <a:pt x="84" y="126"/>
                </a:moveTo>
                <a:cubicBezTo>
                  <a:pt x="84" y="124"/>
                  <a:pt x="83" y="121"/>
                  <a:pt x="83" y="120"/>
                </a:cubicBezTo>
                <a:cubicBezTo>
                  <a:pt x="82" y="122"/>
                  <a:pt x="82" y="125"/>
                  <a:pt x="81" y="127"/>
                </a:cubicBezTo>
                <a:cubicBezTo>
                  <a:pt x="82" y="127"/>
                  <a:pt x="83" y="126"/>
                  <a:pt x="84" y="126"/>
                </a:cubicBezTo>
                <a:close/>
                <a:moveTo>
                  <a:pt x="103" y="83"/>
                </a:moveTo>
                <a:cubicBezTo>
                  <a:pt x="105" y="82"/>
                  <a:pt x="106" y="80"/>
                  <a:pt x="108" y="79"/>
                </a:cubicBezTo>
                <a:cubicBezTo>
                  <a:pt x="108" y="79"/>
                  <a:pt x="108" y="79"/>
                  <a:pt x="108" y="79"/>
                </a:cubicBezTo>
                <a:cubicBezTo>
                  <a:pt x="106" y="80"/>
                  <a:pt x="104" y="80"/>
                  <a:pt x="102" y="81"/>
                </a:cubicBezTo>
                <a:cubicBezTo>
                  <a:pt x="103" y="82"/>
                  <a:pt x="103" y="82"/>
                  <a:pt x="103" y="83"/>
                </a:cubicBezTo>
                <a:close/>
                <a:moveTo>
                  <a:pt x="170" y="148"/>
                </a:moveTo>
                <a:cubicBezTo>
                  <a:pt x="169" y="151"/>
                  <a:pt x="169" y="153"/>
                  <a:pt x="169" y="156"/>
                </a:cubicBezTo>
                <a:cubicBezTo>
                  <a:pt x="169" y="155"/>
                  <a:pt x="170" y="155"/>
                  <a:pt x="170" y="155"/>
                </a:cubicBezTo>
                <a:cubicBezTo>
                  <a:pt x="170" y="153"/>
                  <a:pt x="170" y="152"/>
                  <a:pt x="171" y="150"/>
                </a:cubicBezTo>
                <a:cubicBezTo>
                  <a:pt x="171" y="150"/>
                  <a:pt x="171" y="150"/>
                  <a:pt x="170" y="149"/>
                </a:cubicBezTo>
                <a:cubicBezTo>
                  <a:pt x="170" y="149"/>
                  <a:pt x="170" y="149"/>
                  <a:pt x="170" y="148"/>
                </a:cubicBezTo>
                <a:close/>
                <a:moveTo>
                  <a:pt x="164" y="67"/>
                </a:moveTo>
                <a:cubicBezTo>
                  <a:pt x="166" y="65"/>
                  <a:pt x="167" y="64"/>
                  <a:pt x="166" y="61"/>
                </a:cubicBezTo>
                <a:cubicBezTo>
                  <a:pt x="165" y="63"/>
                  <a:pt x="165" y="64"/>
                  <a:pt x="164" y="65"/>
                </a:cubicBezTo>
                <a:cubicBezTo>
                  <a:pt x="164" y="65"/>
                  <a:pt x="164" y="66"/>
                  <a:pt x="164" y="67"/>
                </a:cubicBezTo>
                <a:close/>
                <a:moveTo>
                  <a:pt x="44" y="123"/>
                </a:moveTo>
                <a:cubicBezTo>
                  <a:pt x="44" y="123"/>
                  <a:pt x="44" y="123"/>
                  <a:pt x="44" y="123"/>
                </a:cubicBezTo>
                <a:cubicBezTo>
                  <a:pt x="46" y="123"/>
                  <a:pt x="47" y="122"/>
                  <a:pt x="49" y="122"/>
                </a:cubicBezTo>
                <a:cubicBezTo>
                  <a:pt x="50" y="122"/>
                  <a:pt x="51" y="121"/>
                  <a:pt x="51" y="119"/>
                </a:cubicBezTo>
                <a:cubicBezTo>
                  <a:pt x="49" y="121"/>
                  <a:pt x="47" y="122"/>
                  <a:pt x="44" y="123"/>
                </a:cubicBezTo>
                <a:close/>
                <a:moveTo>
                  <a:pt x="78" y="78"/>
                </a:moveTo>
                <a:cubicBezTo>
                  <a:pt x="78" y="78"/>
                  <a:pt x="78" y="78"/>
                  <a:pt x="78" y="79"/>
                </a:cubicBezTo>
                <a:cubicBezTo>
                  <a:pt x="79" y="78"/>
                  <a:pt x="80" y="77"/>
                  <a:pt x="81" y="76"/>
                </a:cubicBezTo>
                <a:cubicBezTo>
                  <a:pt x="81" y="76"/>
                  <a:pt x="81" y="76"/>
                  <a:pt x="81" y="75"/>
                </a:cubicBezTo>
                <a:cubicBezTo>
                  <a:pt x="81" y="75"/>
                  <a:pt x="80" y="74"/>
                  <a:pt x="80" y="74"/>
                </a:cubicBezTo>
                <a:cubicBezTo>
                  <a:pt x="80" y="74"/>
                  <a:pt x="80" y="74"/>
                  <a:pt x="80" y="74"/>
                </a:cubicBezTo>
                <a:cubicBezTo>
                  <a:pt x="79" y="75"/>
                  <a:pt x="79" y="77"/>
                  <a:pt x="78" y="78"/>
                </a:cubicBezTo>
                <a:close/>
                <a:moveTo>
                  <a:pt x="86" y="128"/>
                </a:moveTo>
                <a:cubicBezTo>
                  <a:pt x="86" y="130"/>
                  <a:pt x="86" y="131"/>
                  <a:pt x="86" y="133"/>
                </a:cubicBezTo>
                <a:cubicBezTo>
                  <a:pt x="87" y="133"/>
                  <a:pt x="87" y="133"/>
                  <a:pt x="87" y="133"/>
                </a:cubicBezTo>
                <a:cubicBezTo>
                  <a:pt x="87" y="131"/>
                  <a:pt x="88" y="130"/>
                  <a:pt x="88" y="128"/>
                </a:cubicBezTo>
                <a:cubicBezTo>
                  <a:pt x="87" y="128"/>
                  <a:pt x="87" y="128"/>
                  <a:pt x="86" y="128"/>
                </a:cubicBezTo>
                <a:close/>
                <a:moveTo>
                  <a:pt x="63" y="181"/>
                </a:moveTo>
                <a:cubicBezTo>
                  <a:pt x="63" y="181"/>
                  <a:pt x="63" y="181"/>
                  <a:pt x="63" y="181"/>
                </a:cubicBezTo>
                <a:cubicBezTo>
                  <a:pt x="63" y="180"/>
                  <a:pt x="62" y="179"/>
                  <a:pt x="62" y="178"/>
                </a:cubicBezTo>
                <a:cubicBezTo>
                  <a:pt x="62" y="178"/>
                  <a:pt x="62" y="177"/>
                  <a:pt x="61" y="176"/>
                </a:cubicBezTo>
                <a:cubicBezTo>
                  <a:pt x="61" y="176"/>
                  <a:pt x="61" y="176"/>
                  <a:pt x="61" y="176"/>
                </a:cubicBezTo>
                <a:cubicBezTo>
                  <a:pt x="61" y="177"/>
                  <a:pt x="61" y="178"/>
                  <a:pt x="60" y="180"/>
                </a:cubicBezTo>
                <a:cubicBezTo>
                  <a:pt x="61" y="180"/>
                  <a:pt x="62" y="180"/>
                  <a:pt x="63" y="181"/>
                </a:cubicBezTo>
                <a:close/>
                <a:moveTo>
                  <a:pt x="166" y="70"/>
                </a:moveTo>
                <a:cubicBezTo>
                  <a:pt x="167" y="71"/>
                  <a:pt x="167" y="72"/>
                  <a:pt x="168" y="73"/>
                </a:cubicBezTo>
                <a:cubicBezTo>
                  <a:pt x="168" y="71"/>
                  <a:pt x="168" y="69"/>
                  <a:pt x="167" y="68"/>
                </a:cubicBezTo>
                <a:cubicBezTo>
                  <a:pt x="167" y="69"/>
                  <a:pt x="166" y="69"/>
                  <a:pt x="166" y="70"/>
                </a:cubicBezTo>
                <a:close/>
                <a:moveTo>
                  <a:pt x="163" y="41"/>
                </a:moveTo>
                <a:cubicBezTo>
                  <a:pt x="164" y="39"/>
                  <a:pt x="165" y="38"/>
                  <a:pt x="164" y="36"/>
                </a:cubicBezTo>
                <a:cubicBezTo>
                  <a:pt x="163" y="37"/>
                  <a:pt x="163" y="39"/>
                  <a:pt x="163" y="41"/>
                </a:cubicBezTo>
                <a:close/>
                <a:moveTo>
                  <a:pt x="17" y="65"/>
                </a:moveTo>
                <a:cubicBezTo>
                  <a:pt x="17" y="65"/>
                  <a:pt x="17" y="65"/>
                  <a:pt x="17" y="65"/>
                </a:cubicBezTo>
                <a:cubicBezTo>
                  <a:pt x="15" y="65"/>
                  <a:pt x="13" y="66"/>
                  <a:pt x="12" y="67"/>
                </a:cubicBezTo>
                <a:cubicBezTo>
                  <a:pt x="11" y="67"/>
                  <a:pt x="11" y="67"/>
                  <a:pt x="10" y="67"/>
                </a:cubicBezTo>
                <a:cubicBezTo>
                  <a:pt x="11" y="68"/>
                  <a:pt x="11" y="68"/>
                  <a:pt x="11" y="68"/>
                </a:cubicBezTo>
                <a:cubicBezTo>
                  <a:pt x="13" y="67"/>
                  <a:pt x="15" y="66"/>
                  <a:pt x="17" y="65"/>
                </a:cubicBezTo>
                <a:close/>
                <a:moveTo>
                  <a:pt x="77" y="75"/>
                </a:moveTo>
                <a:cubicBezTo>
                  <a:pt x="77" y="75"/>
                  <a:pt x="77" y="75"/>
                  <a:pt x="77" y="76"/>
                </a:cubicBezTo>
                <a:cubicBezTo>
                  <a:pt x="77" y="74"/>
                  <a:pt x="78" y="72"/>
                  <a:pt x="78" y="71"/>
                </a:cubicBezTo>
                <a:cubicBezTo>
                  <a:pt x="79" y="70"/>
                  <a:pt x="78" y="70"/>
                  <a:pt x="78" y="70"/>
                </a:cubicBezTo>
                <a:cubicBezTo>
                  <a:pt x="77" y="72"/>
                  <a:pt x="77" y="74"/>
                  <a:pt x="77" y="75"/>
                </a:cubicBezTo>
                <a:close/>
                <a:moveTo>
                  <a:pt x="144" y="180"/>
                </a:moveTo>
                <a:cubicBezTo>
                  <a:pt x="144" y="180"/>
                  <a:pt x="144" y="180"/>
                  <a:pt x="144" y="180"/>
                </a:cubicBezTo>
                <a:cubicBezTo>
                  <a:pt x="145" y="180"/>
                  <a:pt x="145" y="180"/>
                  <a:pt x="146" y="180"/>
                </a:cubicBezTo>
                <a:cubicBezTo>
                  <a:pt x="147" y="180"/>
                  <a:pt x="147" y="180"/>
                  <a:pt x="148" y="179"/>
                </a:cubicBezTo>
                <a:cubicBezTo>
                  <a:pt x="148" y="179"/>
                  <a:pt x="148" y="179"/>
                  <a:pt x="148" y="178"/>
                </a:cubicBezTo>
                <a:cubicBezTo>
                  <a:pt x="147" y="179"/>
                  <a:pt x="145" y="179"/>
                  <a:pt x="144" y="180"/>
                </a:cubicBezTo>
                <a:close/>
                <a:moveTo>
                  <a:pt x="14" y="57"/>
                </a:moveTo>
                <a:cubicBezTo>
                  <a:pt x="14" y="58"/>
                  <a:pt x="13" y="59"/>
                  <a:pt x="13" y="60"/>
                </a:cubicBezTo>
                <a:cubicBezTo>
                  <a:pt x="13" y="60"/>
                  <a:pt x="13" y="60"/>
                  <a:pt x="13" y="60"/>
                </a:cubicBezTo>
                <a:cubicBezTo>
                  <a:pt x="14" y="59"/>
                  <a:pt x="15" y="58"/>
                  <a:pt x="16" y="56"/>
                </a:cubicBezTo>
                <a:cubicBezTo>
                  <a:pt x="16" y="56"/>
                  <a:pt x="16" y="56"/>
                  <a:pt x="16" y="56"/>
                </a:cubicBezTo>
                <a:cubicBezTo>
                  <a:pt x="16" y="56"/>
                  <a:pt x="16" y="56"/>
                  <a:pt x="15" y="57"/>
                </a:cubicBezTo>
                <a:cubicBezTo>
                  <a:pt x="15" y="57"/>
                  <a:pt x="14" y="57"/>
                  <a:pt x="14" y="57"/>
                </a:cubicBezTo>
                <a:close/>
                <a:moveTo>
                  <a:pt x="254" y="72"/>
                </a:moveTo>
                <a:cubicBezTo>
                  <a:pt x="255" y="73"/>
                  <a:pt x="256" y="73"/>
                  <a:pt x="257" y="73"/>
                </a:cubicBezTo>
                <a:cubicBezTo>
                  <a:pt x="256" y="72"/>
                  <a:pt x="256" y="71"/>
                  <a:pt x="255" y="70"/>
                </a:cubicBezTo>
                <a:cubicBezTo>
                  <a:pt x="254" y="71"/>
                  <a:pt x="254" y="72"/>
                  <a:pt x="254" y="72"/>
                </a:cubicBezTo>
                <a:close/>
                <a:moveTo>
                  <a:pt x="159" y="74"/>
                </a:moveTo>
                <a:cubicBezTo>
                  <a:pt x="159" y="74"/>
                  <a:pt x="159" y="74"/>
                  <a:pt x="159" y="74"/>
                </a:cubicBezTo>
                <a:cubicBezTo>
                  <a:pt x="160" y="72"/>
                  <a:pt x="161" y="71"/>
                  <a:pt x="162" y="69"/>
                </a:cubicBezTo>
                <a:cubicBezTo>
                  <a:pt x="163" y="69"/>
                  <a:pt x="163" y="69"/>
                  <a:pt x="162" y="68"/>
                </a:cubicBezTo>
                <a:cubicBezTo>
                  <a:pt x="161" y="70"/>
                  <a:pt x="160" y="72"/>
                  <a:pt x="159" y="74"/>
                </a:cubicBezTo>
                <a:close/>
                <a:moveTo>
                  <a:pt x="13" y="133"/>
                </a:moveTo>
                <a:cubicBezTo>
                  <a:pt x="13" y="133"/>
                  <a:pt x="13" y="133"/>
                  <a:pt x="13" y="133"/>
                </a:cubicBezTo>
                <a:cubicBezTo>
                  <a:pt x="14" y="131"/>
                  <a:pt x="14" y="129"/>
                  <a:pt x="14" y="127"/>
                </a:cubicBezTo>
                <a:cubicBezTo>
                  <a:pt x="14" y="127"/>
                  <a:pt x="13" y="127"/>
                  <a:pt x="13" y="128"/>
                </a:cubicBezTo>
                <a:cubicBezTo>
                  <a:pt x="13" y="130"/>
                  <a:pt x="13" y="131"/>
                  <a:pt x="13" y="133"/>
                </a:cubicBezTo>
                <a:close/>
                <a:moveTo>
                  <a:pt x="234" y="123"/>
                </a:moveTo>
                <a:cubicBezTo>
                  <a:pt x="237" y="124"/>
                  <a:pt x="239" y="124"/>
                  <a:pt x="241" y="124"/>
                </a:cubicBezTo>
                <a:cubicBezTo>
                  <a:pt x="239" y="123"/>
                  <a:pt x="237" y="123"/>
                  <a:pt x="234" y="123"/>
                </a:cubicBezTo>
                <a:close/>
                <a:moveTo>
                  <a:pt x="62" y="38"/>
                </a:moveTo>
                <a:cubicBezTo>
                  <a:pt x="61" y="36"/>
                  <a:pt x="60" y="34"/>
                  <a:pt x="59" y="32"/>
                </a:cubicBezTo>
                <a:cubicBezTo>
                  <a:pt x="59" y="34"/>
                  <a:pt x="60" y="36"/>
                  <a:pt x="62" y="38"/>
                </a:cubicBezTo>
                <a:close/>
                <a:moveTo>
                  <a:pt x="243" y="70"/>
                </a:moveTo>
                <a:cubicBezTo>
                  <a:pt x="244" y="69"/>
                  <a:pt x="244" y="68"/>
                  <a:pt x="244" y="68"/>
                </a:cubicBezTo>
                <a:cubicBezTo>
                  <a:pt x="244" y="67"/>
                  <a:pt x="244" y="66"/>
                  <a:pt x="244" y="66"/>
                </a:cubicBezTo>
                <a:cubicBezTo>
                  <a:pt x="243" y="67"/>
                  <a:pt x="243" y="68"/>
                  <a:pt x="242" y="70"/>
                </a:cubicBezTo>
                <a:cubicBezTo>
                  <a:pt x="243" y="70"/>
                  <a:pt x="243" y="70"/>
                  <a:pt x="243" y="70"/>
                </a:cubicBezTo>
                <a:close/>
                <a:moveTo>
                  <a:pt x="61" y="140"/>
                </a:moveTo>
                <a:cubicBezTo>
                  <a:pt x="62" y="139"/>
                  <a:pt x="62" y="138"/>
                  <a:pt x="61" y="136"/>
                </a:cubicBezTo>
                <a:cubicBezTo>
                  <a:pt x="61" y="137"/>
                  <a:pt x="61" y="139"/>
                  <a:pt x="61" y="140"/>
                </a:cubicBezTo>
                <a:close/>
                <a:moveTo>
                  <a:pt x="127" y="16"/>
                </a:moveTo>
                <a:cubicBezTo>
                  <a:pt x="128" y="14"/>
                  <a:pt x="128" y="14"/>
                  <a:pt x="127" y="13"/>
                </a:cubicBezTo>
                <a:cubicBezTo>
                  <a:pt x="126" y="14"/>
                  <a:pt x="126" y="14"/>
                  <a:pt x="127" y="16"/>
                </a:cubicBezTo>
                <a:close/>
                <a:moveTo>
                  <a:pt x="176" y="5"/>
                </a:moveTo>
                <a:cubicBezTo>
                  <a:pt x="177" y="7"/>
                  <a:pt x="177" y="8"/>
                  <a:pt x="177" y="9"/>
                </a:cubicBezTo>
                <a:cubicBezTo>
                  <a:pt x="177" y="9"/>
                  <a:pt x="177" y="9"/>
                  <a:pt x="177" y="9"/>
                </a:cubicBezTo>
                <a:cubicBezTo>
                  <a:pt x="177" y="8"/>
                  <a:pt x="177" y="7"/>
                  <a:pt x="178" y="5"/>
                </a:cubicBezTo>
                <a:cubicBezTo>
                  <a:pt x="177" y="5"/>
                  <a:pt x="177" y="5"/>
                  <a:pt x="176" y="5"/>
                </a:cubicBezTo>
                <a:close/>
                <a:moveTo>
                  <a:pt x="65" y="155"/>
                </a:moveTo>
                <a:cubicBezTo>
                  <a:pt x="63" y="157"/>
                  <a:pt x="64" y="159"/>
                  <a:pt x="64" y="160"/>
                </a:cubicBezTo>
                <a:cubicBezTo>
                  <a:pt x="64" y="159"/>
                  <a:pt x="64" y="157"/>
                  <a:pt x="65" y="155"/>
                </a:cubicBezTo>
                <a:close/>
                <a:moveTo>
                  <a:pt x="129" y="19"/>
                </a:moveTo>
                <a:cubicBezTo>
                  <a:pt x="129" y="19"/>
                  <a:pt x="129" y="19"/>
                  <a:pt x="129" y="19"/>
                </a:cubicBezTo>
                <a:cubicBezTo>
                  <a:pt x="129" y="19"/>
                  <a:pt x="130" y="18"/>
                  <a:pt x="130" y="18"/>
                </a:cubicBezTo>
                <a:cubicBezTo>
                  <a:pt x="130" y="17"/>
                  <a:pt x="130" y="17"/>
                  <a:pt x="130" y="16"/>
                </a:cubicBezTo>
                <a:cubicBezTo>
                  <a:pt x="130" y="16"/>
                  <a:pt x="129" y="16"/>
                  <a:pt x="129" y="16"/>
                </a:cubicBezTo>
                <a:cubicBezTo>
                  <a:pt x="129" y="17"/>
                  <a:pt x="129" y="18"/>
                  <a:pt x="129" y="19"/>
                </a:cubicBezTo>
                <a:close/>
                <a:moveTo>
                  <a:pt x="164" y="31"/>
                </a:moveTo>
                <a:cubicBezTo>
                  <a:pt x="165" y="29"/>
                  <a:pt x="165" y="27"/>
                  <a:pt x="165" y="26"/>
                </a:cubicBezTo>
                <a:cubicBezTo>
                  <a:pt x="164" y="27"/>
                  <a:pt x="164" y="29"/>
                  <a:pt x="164" y="31"/>
                </a:cubicBezTo>
                <a:close/>
                <a:moveTo>
                  <a:pt x="29" y="53"/>
                </a:moveTo>
                <a:cubicBezTo>
                  <a:pt x="27" y="54"/>
                  <a:pt x="27" y="54"/>
                  <a:pt x="27" y="56"/>
                </a:cubicBezTo>
                <a:cubicBezTo>
                  <a:pt x="27" y="55"/>
                  <a:pt x="28" y="54"/>
                  <a:pt x="29" y="53"/>
                </a:cubicBezTo>
                <a:close/>
                <a:moveTo>
                  <a:pt x="22" y="122"/>
                </a:moveTo>
                <a:cubicBezTo>
                  <a:pt x="24" y="123"/>
                  <a:pt x="25" y="123"/>
                  <a:pt x="26" y="123"/>
                </a:cubicBezTo>
                <a:cubicBezTo>
                  <a:pt x="25" y="123"/>
                  <a:pt x="23" y="122"/>
                  <a:pt x="22" y="122"/>
                </a:cubicBezTo>
                <a:close/>
                <a:moveTo>
                  <a:pt x="7" y="67"/>
                </a:moveTo>
                <a:cubicBezTo>
                  <a:pt x="8" y="66"/>
                  <a:pt x="8" y="66"/>
                  <a:pt x="8" y="66"/>
                </a:cubicBezTo>
                <a:cubicBezTo>
                  <a:pt x="7" y="65"/>
                  <a:pt x="7" y="64"/>
                  <a:pt x="7" y="63"/>
                </a:cubicBezTo>
                <a:cubicBezTo>
                  <a:pt x="7" y="63"/>
                  <a:pt x="7" y="63"/>
                  <a:pt x="7" y="63"/>
                </a:cubicBezTo>
                <a:cubicBezTo>
                  <a:pt x="7" y="64"/>
                  <a:pt x="7" y="65"/>
                  <a:pt x="7" y="67"/>
                </a:cubicBezTo>
                <a:close/>
                <a:moveTo>
                  <a:pt x="62" y="57"/>
                </a:moveTo>
                <a:cubicBezTo>
                  <a:pt x="61" y="57"/>
                  <a:pt x="61" y="57"/>
                  <a:pt x="61" y="57"/>
                </a:cubicBezTo>
                <a:cubicBezTo>
                  <a:pt x="60" y="57"/>
                  <a:pt x="60" y="58"/>
                  <a:pt x="59" y="58"/>
                </a:cubicBezTo>
                <a:cubicBezTo>
                  <a:pt x="59" y="58"/>
                  <a:pt x="59" y="59"/>
                  <a:pt x="60" y="59"/>
                </a:cubicBezTo>
                <a:cubicBezTo>
                  <a:pt x="60" y="58"/>
                  <a:pt x="61" y="58"/>
                  <a:pt x="62" y="57"/>
                </a:cubicBezTo>
                <a:close/>
                <a:moveTo>
                  <a:pt x="51" y="50"/>
                </a:moveTo>
                <a:cubicBezTo>
                  <a:pt x="51" y="50"/>
                  <a:pt x="52" y="50"/>
                  <a:pt x="53" y="50"/>
                </a:cubicBezTo>
                <a:cubicBezTo>
                  <a:pt x="53" y="50"/>
                  <a:pt x="53" y="50"/>
                  <a:pt x="53" y="50"/>
                </a:cubicBezTo>
                <a:cubicBezTo>
                  <a:pt x="53" y="49"/>
                  <a:pt x="52" y="49"/>
                  <a:pt x="51" y="49"/>
                </a:cubicBezTo>
                <a:cubicBezTo>
                  <a:pt x="51" y="49"/>
                  <a:pt x="51" y="49"/>
                  <a:pt x="51" y="50"/>
                </a:cubicBezTo>
                <a:close/>
                <a:moveTo>
                  <a:pt x="148" y="6"/>
                </a:moveTo>
                <a:cubicBezTo>
                  <a:pt x="149" y="7"/>
                  <a:pt x="150" y="7"/>
                  <a:pt x="150" y="6"/>
                </a:cubicBezTo>
                <a:cubicBezTo>
                  <a:pt x="150" y="6"/>
                  <a:pt x="149" y="6"/>
                  <a:pt x="148" y="6"/>
                </a:cubicBezTo>
                <a:close/>
                <a:moveTo>
                  <a:pt x="163" y="60"/>
                </a:moveTo>
                <a:cubicBezTo>
                  <a:pt x="163" y="60"/>
                  <a:pt x="163" y="59"/>
                  <a:pt x="164" y="58"/>
                </a:cubicBezTo>
                <a:cubicBezTo>
                  <a:pt x="163" y="59"/>
                  <a:pt x="162" y="59"/>
                  <a:pt x="163" y="60"/>
                </a:cubicBezTo>
                <a:close/>
                <a:moveTo>
                  <a:pt x="6" y="181"/>
                </a:moveTo>
                <a:cubicBezTo>
                  <a:pt x="6" y="183"/>
                  <a:pt x="6" y="184"/>
                  <a:pt x="7" y="184"/>
                </a:cubicBezTo>
                <a:cubicBezTo>
                  <a:pt x="7" y="183"/>
                  <a:pt x="6" y="182"/>
                  <a:pt x="6" y="181"/>
                </a:cubicBezTo>
                <a:close/>
                <a:moveTo>
                  <a:pt x="4" y="54"/>
                </a:moveTo>
                <a:cubicBezTo>
                  <a:pt x="4" y="55"/>
                  <a:pt x="4" y="56"/>
                  <a:pt x="4" y="58"/>
                </a:cubicBezTo>
                <a:cubicBezTo>
                  <a:pt x="4" y="56"/>
                  <a:pt x="4" y="55"/>
                  <a:pt x="4" y="54"/>
                </a:cubicBezTo>
                <a:close/>
                <a:moveTo>
                  <a:pt x="100" y="84"/>
                </a:moveTo>
                <a:cubicBezTo>
                  <a:pt x="100" y="85"/>
                  <a:pt x="100" y="85"/>
                  <a:pt x="100" y="86"/>
                </a:cubicBezTo>
                <a:cubicBezTo>
                  <a:pt x="101" y="86"/>
                  <a:pt x="100" y="85"/>
                  <a:pt x="100" y="84"/>
                </a:cubicBezTo>
                <a:close/>
                <a:moveTo>
                  <a:pt x="64" y="53"/>
                </a:moveTo>
                <a:cubicBezTo>
                  <a:pt x="63" y="54"/>
                  <a:pt x="63" y="54"/>
                  <a:pt x="62" y="55"/>
                </a:cubicBezTo>
                <a:cubicBezTo>
                  <a:pt x="63" y="55"/>
                  <a:pt x="63" y="55"/>
                  <a:pt x="63" y="55"/>
                </a:cubicBezTo>
                <a:cubicBezTo>
                  <a:pt x="63" y="55"/>
                  <a:pt x="63" y="54"/>
                  <a:pt x="64" y="54"/>
                </a:cubicBezTo>
                <a:cubicBezTo>
                  <a:pt x="64" y="54"/>
                  <a:pt x="64" y="54"/>
                  <a:pt x="64" y="53"/>
                </a:cubicBezTo>
                <a:close/>
                <a:moveTo>
                  <a:pt x="8" y="68"/>
                </a:moveTo>
                <a:cubicBezTo>
                  <a:pt x="8" y="69"/>
                  <a:pt x="7" y="70"/>
                  <a:pt x="8" y="70"/>
                </a:cubicBezTo>
                <a:cubicBezTo>
                  <a:pt x="8" y="70"/>
                  <a:pt x="8" y="70"/>
                  <a:pt x="9" y="70"/>
                </a:cubicBezTo>
                <a:cubicBezTo>
                  <a:pt x="8" y="69"/>
                  <a:pt x="8" y="69"/>
                  <a:pt x="8" y="68"/>
                </a:cubicBezTo>
                <a:close/>
                <a:moveTo>
                  <a:pt x="27" y="123"/>
                </a:moveTo>
                <a:cubicBezTo>
                  <a:pt x="28" y="124"/>
                  <a:pt x="28" y="124"/>
                  <a:pt x="30" y="123"/>
                </a:cubicBezTo>
                <a:cubicBezTo>
                  <a:pt x="29" y="123"/>
                  <a:pt x="28" y="123"/>
                  <a:pt x="27" y="123"/>
                </a:cubicBezTo>
                <a:close/>
                <a:moveTo>
                  <a:pt x="183" y="129"/>
                </a:moveTo>
                <a:cubicBezTo>
                  <a:pt x="183" y="130"/>
                  <a:pt x="182" y="130"/>
                  <a:pt x="183" y="131"/>
                </a:cubicBezTo>
                <a:cubicBezTo>
                  <a:pt x="183" y="131"/>
                  <a:pt x="183" y="130"/>
                  <a:pt x="183" y="129"/>
                </a:cubicBezTo>
                <a:close/>
                <a:moveTo>
                  <a:pt x="175" y="179"/>
                </a:moveTo>
                <a:cubicBezTo>
                  <a:pt x="175" y="179"/>
                  <a:pt x="175" y="180"/>
                  <a:pt x="174" y="180"/>
                </a:cubicBezTo>
                <a:cubicBezTo>
                  <a:pt x="175" y="180"/>
                  <a:pt x="175" y="180"/>
                  <a:pt x="175" y="179"/>
                </a:cubicBezTo>
                <a:close/>
                <a:moveTo>
                  <a:pt x="68" y="154"/>
                </a:moveTo>
                <a:cubicBezTo>
                  <a:pt x="68" y="153"/>
                  <a:pt x="68" y="152"/>
                  <a:pt x="69" y="151"/>
                </a:cubicBezTo>
                <a:cubicBezTo>
                  <a:pt x="68" y="152"/>
                  <a:pt x="68" y="153"/>
                  <a:pt x="68" y="154"/>
                </a:cubicBezTo>
                <a:close/>
                <a:moveTo>
                  <a:pt x="75" y="118"/>
                </a:moveTo>
                <a:cubicBezTo>
                  <a:pt x="75" y="117"/>
                  <a:pt x="75" y="117"/>
                  <a:pt x="75" y="116"/>
                </a:cubicBezTo>
                <a:cubicBezTo>
                  <a:pt x="74" y="116"/>
                  <a:pt x="74" y="117"/>
                  <a:pt x="75" y="118"/>
                </a:cubicBezTo>
                <a:close/>
                <a:moveTo>
                  <a:pt x="160" y="43"/>
                </a:moveTo>
                <a:cubicBezTo>
                  <a:pt x="160" y="43"/>
                  <a:pt x="160" y="43"/>
                  <a:pt x="160" y="43"/>
                </a:cubicBezTo>
                <a:cubicBezTo>
                  <a:pt x="160" y="43"/>
                  <a:pt x="159" y="44"/>
                  <a:pt x="159" y="44"/>
                </a:cubicBezTo>
                <a:cubicBezTo>
                  <a:pt x="159" y="44"/>
                  <a:pt x="159" y="44"/>
                  <a:pt x="159" y="44"/>
                </a:cubicBezTo>
                <a:cubicBezTo>
                  <a:pt x="160" y="44"/>
                  <a:pt x="160" y="44"/>
                  <a:pt x="160" y="43"/>
                </a:cubicBezTo>
                <a:close/>
                <a:moveTo>
                  <a:pt x="56" y="182"/>
                </a:moveTo>
                <a:cubicBezTo>
                  <a:pt x="56" y="182"/>
                  <a:pt x="56" y="182"/>
                  <a:pt x="56" y="182"/>
                </a:cubicBezTo>
                <a:cubicBezTo>
                  <a:pt x="55" y="182"/>
                  <a:pt x="54" y="182"/>
                  <a:pt x="53" y="182"/>
                </a:cubicBezTo>
                <a:cubicBezTo>
                  <a:pt x="53" y="182"/>
                  <a:pt x="53" y="182"/>
                  <a:pt x="53" y="182"/>
                </a:cubicBezTo>
                <a:cubicBezTo>
                  <a:pt x="54" y="182"/>
                  <a:pt x="55" y="182"/>
                  <a:pt x="56" y="182"/>
                </a:cubicBezTo>
                <a:close/>
                <a:moveTo>
                  <a:pt x="55" y="45"/>
                </a:moveTo>
                <a:cubicBezTo>
                  <a:pt x="54" y="46"/>
                  <a:pt x="54" y="46"/>
                  <a:pt x="54" y="47"/>
                </a:cubicBezTo>
                <a:cubicBezTo>
                  <a:pt x="54" y="47"/>
                  <a:pt x="55" y="46"/>
                  <a:pt x="55" y="45"/>
                </a:cubicBezTo>
                <a:close/>
                <a:moveTo>
                  <a:pt x="67" y="57"/>
                </a:moveTo>
                <a:cubicBezTo>
                  <a:pt x="66" y="57"/>
                  <a:pt x="66" y="57"/>
                  <a:pt x="66" y="58"/>
                </a:cubicBezTo>
                <a:cubicBezTo>
                  <a:pt x="66" y="58"/>
                  <a:pt x="66" y="58"/>
                  <a:pt x="66" y="58"/>
                </a:cubicBezTo>
                <a:cubicBezTo>
                  <a:pt x="67" y="58"/>
                  <a:pt x="67" y="58"/>
                  <a:pt x="67" y="57"/>
                </a:cubicBezTo>
                <a:close/>
                <a:moveTo>
                  <a:pt x="146" y="7"/>
                </a:moveTo>
                <a:cubicBezTo>
                  <a:pt x="145" y="6"/>
                  <a:pt x="145" y="6"/>
                  <a:pt x="145" y="6"/>
                </a:cubicBezTo>
                <a:cubicBezTo>
                  <a:pt x="145" y="6"/>
                  <a:pt x="145" y="6"/>
                  <a:pt x="145" y="7"/>
                </a:cubicBezTo>
                <a:cubicBezTo>
                  <a:pt x="145" y="7"/>
                  <a:pt x="145" y="7"/>
                  <a:pt x="146" y="7"/>
                </a:cubicBezTo>
                <a:close/>
                <a:moveTo>
                  <a:pt x="64" y="67"/>
                </a:moveTo>
                <a:cubicBezTo>
                  <a:pt x="63" y="67"/>
                  <a:pt x="63" y="67"/>
                  <a:pt x="63" y="67"/>
                </a:cubicBezTo>
                <a:cubicBezTo>
                  <a:pt x="63" y="68"/>
                  <a:pt x="63" y="68"/>
                  <a:pt x="63" y="68"/>
                </a:cubicBezTo>
                <a:cubicBezTo>
                  <a:pt x="63" y="68"/>
                  <a:pt x="63" y="67"/>
                  <a:pt x="64" y="67"/>
                </a:cubicBezTo>
                <a:close/>
                <a:moveTo>
                  <a:pt x="159" y="59"/>
                </a:moveTo>
                <a:cubicBezTo>
                  <a:pt x="159" y="59"/>
                  <a:pt x="159" y="59"/>
                  <a:pt x="159" y="59"/>
                </a:cubicBezTo>
                <a:cubicBezTo>
                  <a:pt x="159" y="59"/>
                  <a:pt x="160" y="59"/>
                  <a:pt x="160" y="58"/>
                </a:cubicBezTo>
                <a:cubicBezTo>
                  <a:pt x="159" y="58"/>
                  <a:pt x="159" y="59"/>
                  <a:pt x="159" y="59"/>
                </a:cubicBezTo>
                <a:close/>
                <a:moveTo>
                  <a:pt x="227" y="118"/>
                </a:moveTo>
                <a:cubicBezTo>
                  <a:pt x="227" y="118"/>
                  <a:pt x="227" y="118"/>
                  <a:pt x="227" y="118"/>
                </a:cubicBezTo>
                <a:cubicBezTo>
                  <a:pt x="227" y="118"/>
                  <a:pt x="227" y="118"/>
                  <a:pt x="227" y="118"/>
                </a:cubicBezTo>
                <a:cubicBezTo>
                  <a:pt x="227" y="118"/>
                  <a:pt x="227" y="118"/>
                  <a:pt x="227" y="118"/>
                </a:cubicBezTo>
                <a:cubicBezTo>
                  <a:pt x="227" y="118"/>
                  <a:pt x="227" y="118"/>
                  <a:pt x="227" y="118"/>
                </a:cubicBezTo>
                <a:close/>
                <a:moveTo>
                  <a:pt x="68" y="60"/>
                </a:moveTo>
                <a:cubicBezTo>
                  <a:pt x="69" y="61"/>
                  <a:pt x="69" y="61"/>
                  <a:pt x="69" y="60"/>
                </a:cubicBezTo>
                <a:cubicBezTo>
                  <a:pt x="69" y="60"/>
                  <a:pt x="69" y="60"/>
                  <a:pt x="68" y="60"/>
                </a:cubicBezTo>
                <a:close/>
              </a:path>
            </a:pathLst>
          </a:custGeom>
          <a:solidFill>
            <a:srgbClr val="FDBE00"/>
          </a:solidFill>
          <a:ln>
            <a:noFill/>
          </a:ln>
        </p:spPr>
        <p:txBody>
          <a:bodyPr vert="horz" wrap="square" lIns="68580" tIns="34290" rIns="68580" bIns="34290" numCol="1" anchor="t" anchorCtr="0" compatLnSpc="1"/>
          <a:lstStyle/>
          <a:p>
            <a:endParaRPr lang="zh-CN" altLang="en-US" sz="975"/>
          </a:p>
        </p:txBody>
      </p:sp>
      <p:sp>
        <p:nvSpPr>
          <p:cNvPr id="85" name="Freeform 9"/>
          <p:cNvSpPr>
            <a:spLocks noEditPoints="1"/>
          </p:cNvSpPr>
          <p:nvPr/>
        </p:nvSpPr>
        <p:spPr bwMode="auto">
          <a:xfrm rot="10800000">
            <a:off x="725480" y="3158748"/>
            <a:ext cx="1360973" cy="987131"/>
          </a:xfrm>
          <a:custGeom>
            <a:avLst/>
            <a:gdLst>
              <a:gd name="T0" fmla="*/ 28 w 270"/>
              <a:gd name="T1" fmla="*/ 189 h 195"/>
              <a:gd name="T2" fmla="*/ 2 w 270"/>
              <a:gd name="T3" fmla="*/ 55 h 195"/>
              <a:gd name="T4" fmla="*/ 123 w 270"/>
              <a:gd name="T5" fmla="*/ 1 h 195"/>
              <a:gd name="T6" fmla="*/ 266 w 270"/>
              <a:gd name="T7" fmla="*/ 117 h 195"/>
              <a:gd name="T8" fmla="*/ 88 w 270"/>
              <a:gd name="T9" fmla="*/ 136 h 195"/>
              <a:gd name="T10" fmla="*/ 141 w 270"/>
              <a:gd name="T11" fmla="*/ 117 h 195"/>
              <a:gd name="T12" fmla="*/ 119 w 270"/>
              <a:gd name="T13" fmla="*/ 98 h 195"/>
              <a:gd name="T14" fmla="*/ 151 w 270"/>
              <a:gd name="T15" fmla="*/ 81 h 195"/>
              <a:gd name="T16" fmla="*/ 134 w 270"/>
              <a:gd name="T17" fmla="*/ 64 h 195"/>
              <a:gd name="T18" fmla="*/ 174 w 270"/>
              <a:gd name="T19" fmla="*/ 82 h 195"/>
              <a:gd name="T20" fmla="*/ 180 w 270"/>
              <a:gd name="T21" fmla="*/ 86 h 195"/>
              <a:gd name="T22" fmla="*/ 155 w 270"/>
              <a:gd name="T23" fmla="*/ 32 h 195"/>
              <a:gd name="T24" fmla="*/ 42 w 270"/>
              <a:gd name="T25" fmla="*/ 19 h 195"/>
              <a:gd name="T26" fmla="*/ 168 w 270"/>
              <a:gd name="T27" fmla="*/ 133 h 195"/>
              <a:gd name="T28" fmla="*/ 172 w 270"/>
              <a:gd name="T29" fmla="*/ 112 h 195"/>
              <a:gd name="T30" fmla="*/ 152 w 270"/>
              <a:gd name="T31" fmla="*/ 142 h 195"/>
              <a:gd name="T32" fmla="*/ 78 w 270"/>
              <a:gd name="T33" fmla="*/ 128 h 195"/>
              <a:gd name="T34" fmla="*/ 52 w 270"/>
              <a:gd name="T35" fmla="*/ 175 h 195"/>
              <a:gd name="T36" fmla="*/ 126 w 270"/>
              <a:gd name="T37" fmla="*/ 180 h 195"/>
              <a:gd name="T38" fmla="*/ 139 w 270"/>
              <a:gd name="T39" fmla="*/ 150 h 195"/>
              <a:gd name="T40" fmla="*/ 15 w 270"/>
              <a:gd name="T41" fmla="*/ 146 h 195"/>
              <a:gd name="T42" fmla="*/ 28 w 270"/>
              <a:gd name="T43" fmla="*/ 149 h 195"/>
              <a:gd name="T44" fmla="*/ 41 w 270"/>
              <a:gd name="T45" fmla="*/ 174 h 195"/>
              <a:gd name="T46" fmla="*/ 98 w 270"/>
              <a:gd name="T47" fmla="*/ 119 h 195"/>
              <a:gd name="T48" fmla="*/ 254 w 270"/>
              <a:gd name="T49" fmla="*/ 74 h 195"/>
              <a:gd name="T50" fmla="*/ 232 w 270"/>
              <a:gd name="T51" fmla="*/ 75 h 195"/>
              <a:gd name="T52" fmla="*/ 219 w 270"/>
              <a:gd name="T53" fmla="*/ 72 h 195"/>
              <a:gd name="T54" fmla="*/ 83 w 270"/>
              <a:gd name="T55" fmla="*/ 73 h 195"/>
              <a:gd name="T56" fmla="*/ 117 w 270"/>
              <a:gd name="T57" fmla="*/ 84 h 195"/>
              <a:gd name="T58" fmla="*/ 211 w 270"/>
              <a:gd name="T59" fmla="*/ 114 h 195"/>
              <a:gd name="T60" fmla="*/ 121 w 270"/>
              <a:gd name="T61" fmla="*/ 5 h 195"/>
              <a:gd name="T62" fmla="*/ 185 w 270"/>
              <a:gd name="T63" fmla="*/ 115 h 195"/>
              <a:gd name="T64" fmla="*/ 137 w 270"/>
              <a:gd name="T65" fmla="*/ 25 h 195"/>
              <a:gd name="T66" fmla="*/ 248 w 270"/>
              <a:gd name="T67" fmla="*/ 116 h 195"/>
              <a:gd name="T68" fmla="*/ 191 w 270"/>
              <a:gd name="T69" fmla="*/ 79 h 195"/>
              <a:gd name="T70" fmla="*/ 198 w 270"/>
              <a:gd name="T71" fmla="*/ 89 h 195"/>
              <a:gd name="T72" fmla="*/ 65 w 270"/>
              <a:gd name="T73" fmla="*/ 69 h 195"/>
              <a:gd name="T74" fmla="*/ 250 w 270"/>
              <a:gd name="T75" fmla="*/ 111 h 195"/>
              <a:gd name="T76" fmla="*/ 74 w 270"/>
              <a:gd name="T77" fmla="*/ 53 h 195"/>
              <a:gd name="T78" fmla="*/ 33 w 270"/>
              <a:gd name="T79" fmla="*/ 180 h 195"/>
              <a:gd name="T80" fmla="*/ 120 w 270"/>
              <a:gd name="T81" fmla="*/ 112 h 195"/>
              <a:gd name="T82" fmla="*/ 17 w 270"/>
              <a:gd name="T83" fmla="*/ 11 h 195"/>
              <a:gd name="T84" fmla="*/ 140 w 270"/>
              <a:gd name="T85" fmla="*/ 175 h 195"/>
              <a:gd name="T86" fmla="*/ 64 w 270"/>
              <a:gd name="T87" fmla="*/ 148 h 195"/>
              <a:gd name="T88" fmla="*/ 127 w 270"/>
              <a:gd name="T89" fmla="*/ 36 h 195"/>
              <a:gd name="T90" fmla="*/ 221 w 270"/>
              <a:gd name="T91" fmla="*/ 127 h 195"/>
              <a:gd name="T92" fmla="*/ 104 w 270"/>
              <a:gd name="T93" fmla="*/ 62 h 195"/>
              <a:gd name="T94" fmla="*/ 62 w 270"/>
              <a:gd name="T95" fmla="*/ 44 h 195"/>
              <a:gd name="T96" fmla="*/ 247 w 270"/>
              <a:gd name="T97" fmla="*/ 65 h 195"/>
              <a:gd name="T98" fmla="*/ 264 w 270"/>
              <a:gd name="T99" fmla="*/ 115 h 195"/>
              <a:gd name="T100" fmla="*/ 67 w 270"/>
              <a:gd name="T101" fmla="*/ 77 h 195"/>
              <a:gd name="T102" fmla="*/ 86 w 270"/>
              <a:gd name="T103" fmla="*/ 86 h 195"/>
              <a:gd name="T104" fmla="*/ 245 w 270"/>
              <a:gd name="T105" fmla="*/ 135 h 195"/>
              <a:gd name="T106" fmla="*/ 260 w 270"/>
              <a:gd name="T107" fmla="*/ 116 h 195"/>
              <a:gd name="T108" fmla="*/ 162 w 270"/>
              <a:gd name="T109" fmla="*/ 56 h 195"/>
              <a:gd name="T110" fmla="*/ 172 w 270"/>
              <a:gd name="T111" fmla="*/ 9 h 195"/>
              <a:gd name="T112" fmla="*/ 51 w 270"/>
              <a:gd name="T113" fmla="*/ 119 h 195"/>
              <a:gd name="T114" fmla="*/ 17 w 270"/>
              <a:gd name="T115" fmla="*/ 65 h 195"/>
              <a:gd name="T116" fmla="*/ 234 w 270"/>
              <a:gd name="T117" fmla="*/ 123 h 195"/>
              <a:gd name="T118" fmla="*/ 164 w 270"/>
              <a:gd name="T119" fmla="*/ 31 h 195"/>
              <a:gd name="T120" fmla="*/ 4 w 270"/>
              <a:gd name="T121" fmla="*/ 54 h 195"/>
              <a:gd name="T122" fmla="*/ 56 w 270"/>
              <a:gd name="T123" fmla="*/ 18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0" h="195">
                <a:moveTo>
                  <a:pt x="142" y="192"/>
                </a:moveTo>
                <a:cubicBezTo>
                  <a:pt x="142" y="192"/>
                  <a:pt x="141" y="192"/>
                  <a:pt x="141" y="192"/>
                </a:cubicBezTo>
                <a:cubicBezTo>
                  <a:pt x="136" y="192"/>
                  <a:pt x="131" y="192"/>
                  <a:pt x="126" y="192"/>
                </a:cubicBezTo>
                <a:cubicBezTo>
                  <a:pt x="126" y="193"/>
                  <a:pt x="126" y="193"/>
                  <a:pt x="126" y="192"/>
                </a:cubicBezTo>
                <a:cubicBezTo>
                  <a:pt x="124" y="192"/>
                  <a:pt x="123" y="192"/>
                  <a:pt x="123" y="190"/>
                </a:cubicBezTo>
                <a:cubicBezTo>
                  <a:pt x="123" y="189"/>
                  <a:pt x="123" y="188"/>
                  <a:pt x="123" y="187"/>
                </a:cubicBezTo>
                <a:cubicBezTo>
                  <a:pt x="123" y="187"/>
                  <a:pt x="123" y="186"/>
                  <a:pt x="122" y="186"/>
                </a:cubicBezTo>
                <a:cubicBezTo>
                  <a:pt x="121" y="185"/>
                  <a:pt x="121" y="184"/>
                  <a:pt x="121" y="184"/>
                </a:cubicBezTo>
                <a:cubicBezTo>
                  <a:pt x="122" y="183"/>
                  <a:pt x="122" y="183"/>
                  <a:pt x="122" y="183"/>
                </a:cubicBezTo>
                <a:cubicBezTo>
                  <a:pt x="122" y="181"/>
                  <a:pt x="122" y="179"/>
                  <a:pt x="122" y="177"/>
                </a:cubicBezTo>
                <a:cubicBezTo>
                  <a:pt x="122" y="174"/>
                  <a:pt x="122" y="171"/>
                  <a:pt x="122" y="168"/>
                </a:cubicBezTo>
                <a:cubicBezTo>
                  <a:pt x="122" y="164"/>
                  <a:pt x="121" y="160"/>
                  <a:pt x="120" y="156"/>
                </a:cubicBezTo>
                <a:cubicBezTo>
                  <a:pt x="118" y="152"/>
                  <a:pt x="116" y="150"/>
                  <a:pt x="113" y="147"/>
                </a:cubicBezTo>
                <a:cubicBezTo>
                  <a:pt x="111" y="146"/>
                  <a:pt x="108" y="144"/>
                  <a:pt x="105" y="143"/>
                </a:cubicBezTo>
                <a:cubicBezTo>
                  <a:pt x="103" y="143"/>
                  <a:pt x="101" y="143"/>
                  <a:pt x="98" y="143"/>
                </a:cubicBezTo>
                <a:cubicBezTo>
                  <a:pt x="94" y="143"/>
                  <a:pt x="90" y="143"/>
                  <a:pt x="85" y="144"/>
                </a:cubicBezTo>
                <a:cubicBezTo>
                  <a:pt x="82" y="144"/>
                  <a:pt x="79" y="145"/>
                  <a:pt x="76" y="147"/>
                </a:cubicBezTo>
                <a:cubicBezTo>
                  <a:pt x="75" y="147"/>
                  <a:pt x="75" y="147"/>
                  <a:pt x="75" y="148"/>
                </a:cubicBezTo>
                <a:cubicBezTo>
                  <a:pt x="71" y="152"/>
                  <a:pt x="69" y="157"/>
                  <a:pt x="68" y="163"/>
                </a:cubicBezTo>
                <a:cubicBezTo>
                  <a:pt x="68" y="164"/>
                  <a:pt x="68" y="165"/>
                  <a:pt x="68" y="166"/>
                </a:cubicBezTo>
                <a:cubicBezTo>
                  <a:pt x="68" y="171"/>
                  <a:pt x="68" y="176"/>
                  <a:pt x="69" y="181"/>
                </a:cubicBezTo>
                <a:cubicBezTo>
                  <a:pt x="69" y="181"/>
                  <a:pt x="69" y="181"/>
                  <a:pt x="69" y="181"/>
                </a:cubicBezTo>
                <a:cubicBezTo>
                  <a:pt x="70" y="183"/>
                  <a:pt x="70" y="183"/>
                  <a:pt x="68" y="184"/>
                </a:cubicBezTo>
                <a:cubicBezTo>
                  <a:pt x="68" y="184"/>
                  <a:pt x="68" y="185"/>
                  <a:pt x="68" y="185"/>
                </a:cubicBezTo>
                <a:cubicBezTo>
                  <a:pt x="68" y="185"/>
                  <a:pt x="69" y="186"/>
                  <a:pt x="69" y="186"/>
                </a:cubicBezTo>
                <a:cubicBezTo>
                  <a:pt x="69" y="187"/>
                  <a:pt x="69" y="188"/>
                  <a:pt x="68" y="188"/>
                </a:cubicBezTo>
                <a:cubicBezTo>
                  <a:pt x="66" y="189"/>
                  <a:pt x="64" y="189"/>
                  <a:pt x="62" y="189"/>
                </a:cubicBezTo>
                <a:cubicBezTo>
                  <a:pt x="56" y="189"/>
                  <a:pt x="50" y="189"/>
                  <a:pt x="44" y="189"/>
                </a:cubicBezTo>
                <a:cubicBezTo>
                  <a:pt x="43" y="189"/>
                  <a:pt x="42" y="189"/>
                  <a:pt x="41" y="189"/>
                </a:cubicBezTo>
                <a:cubicBezTo>
                  <a:pt x="41" y="190"/>
                  <a:pt x="41" y="190"/>
                  <a:pt x="40" y="190"/>
                </a:cubicBezTo>
                <a:cubicBezTo>
                  <a:pt x="40" y="191"/>
                  <a:pt x="39" y="192"/>
                  <a:pt x="38" y="191"/>
                </a:cubicBezTo>
                <a:cubicBezTo>
                  <a:pt x="35" y="191"/>
                  <a:pt x="32" y="190"/>
                  <a:pt x="30" y="189"/>
                </a:cubicBezTo>
                <a:cubicBezTo>
                  <a:pt x="29" y="189"/>
                  <a:pt x="29" y="189"/>
                  <a:pt x="28" y="189"/>
                </a:cubicBezTo>
                <a:cubicBezTo>
                  <a:pt x="24" y="189"/>
                  <a:pt x="19" y="189"/>
                  <a:pt x="15" y="189"/>
                </a:cubicBezTo>
                <a:cubicBezTo>
                  <a:pt x="14" y="189"/>
                  <a:pt x="13" y="189"/>
                  <a:pt x="11" y="188"/>
                </a:cubicBezTo>
                <a:cubicBezTo>
                  <a:pt x="11" y="188"/>
                  <a:pt x="11" y="188"/>
                  <a:pt x="11" y="187"/>
                </a:cubicBezTo>
                <a:cubicBezTo>
                  <a:pt x="9" y="187"/>
                  <a:pt x="8" y="187"/>
                  <a:pt x="6" y="186"/>
                </a:cubicBezTo>
                <a:cubicBezTo>
                  <a:pt x="4" y="186"/>
                  <a:pt x="4" y="185"/>
                  <a:pt x="4" y="183"/>
                </a:cubicBezTo>
                <a:cubicBezTo>
                  <a:pt x="4" y="177"/>
                  <a:pt x="4" y="172"/>
                  <a:pt x="4" y="166"/>
                </a:cubicBezTo>
                <a:cubicBezTo>
                  <a:pt x="4" y="164"/>
                  <a:pt x="4" y="162"/>
                  <a:pt x="3" y="160"/>
                </a:cubicBezTo>
                <a:cubicBezTo>
                  <a:pt x="3" y="159"/>
                  <a:pt x="3" y="159"/>
                  <a:pt x="4" y="158"/>
                </a:cubicBezTo>
                <a:cubicBezTo>
                  <a:pt x="4" y="158"/>
                  <a:pt x="4" y="158"/>
                  <a:pt x="4" y="158"/>
                </a:cubicBezTo>
                <a:cubicBezTo>
                  <a:pt x="4" y="157"/>
                  <a:pt x="4" y="157"/>
                  <a:pt x="4" y="156"/>
                </a:cubicBezTo>
                <a:cubicBezTo>
                  <a:pt x="4" y="145"/>
                  <a:pt x="4" y="133"/>
                  <a:pt x="4" y="121"/>
                </a:cubicBezTo>
                <a:cubicBezTo>
                  <a:pt x="4" y="118"/>
                  <a:pt x="5" y="117"/>
                  <a:pt x="8" y="117"/>
                </a:cubicBezTo>
                <a:cubicBezTo>
                  <a:pt x="10" y="117"/>
                  <a:pt x="11" y="117"/>
                  <a:pt x="13" y="117"/>
                </a:cubicBezTo>
                <a:cubicBezTo>
                  <a:pt x="13" y="117"/>
                  <a:pt x="14" y="117"/>
                  <a:pt x="14" y="117"/>
                </a:cubicBezTo>
                <a:cubicBezTo>
                  <a:pt x="15" y="117"/>
                  <a:pt x="15" y="117"/>
                  <a:pt x="15" y="117"/>
                </a:cubicBezTo>
                <a:cubicBezTo>
                  <a:pt x="18" y="117"/>
                  <a:pt x="21" y="118"/>
                  <a:pt x="23" y="118"/>
                </a:cubicBezTo>
                <a:cubicBezTo>
                  <a:pt x="27" y="119"/>
                  <a:pt x="30" y="119"/>
                  <a:pt x="34" y="120"/>
                </a:cubicBezTo>
                <a:cubicBezTo>
                  <a:pt x="39" y="120"/>
                  <a:pt x="44" y="119"/>
                  <a:pt x="48" y="116"/>
                </a:cubicBezTo>
                <a:cubicBezTo>
                  <a:pt x="50" y="115"/>
                  <a:pt x="52" y="114"/>
                  <a:pt x="54" y="112"/>
                </a:cubicBezTo>
                <a:cubicBezTo>
                  <a:pt x="55" y="112"/>
                  <a:pt x="55" y="111"/>
                  <a:pt x="56" y="110"/>
                </a:cubicBezTo>
                <a:cubicBezTo>
                  <a:pt x="58" y="105"/>
                  <a:pt x="60" y="101"/>
                  <a:pt x="60" y="96"/>
                </a:cubicBezTo>
                <a:cubicBezTo>
                  <a:pt x="60" y="92"/>
                  <a:pt x="60" y="88"/>
                  <a:pt x="59" y="85"/>
                </a:cubicBezTo>
                <a:cubicBezTo>
                  <a:pt x="58" y="79"/>
                  <a:pt x="55" y="74"/>
                  <a:pt x="52" y="70"/>
                </a:cubicBezTo>
                <a:cubicBezTo>
                  <a:pt x="51" y="69"/>
                  <a:pt x="51" y="69"/>
                  <a:pt x="50" y="69"/>
                </a:cubicBezTo>
                <a:cubicBezTo>
                  <a:pt x="47" y="68"/>
                  <a:pt x="44" y="68"/>
                  <a:pt x="41" y="68"/>
                </a:cubicBezTo>
                <a:cubicBezTo>
                  <a:pt x="38" y="67"/>
                  <a:pt x="35" y="67"/>
                  <a:pt x="32" y="67"/>
                </a:cubicBezTo>
                <a:cubicBezTo>
                  <a:pt x="26" y="68"/>
                  <a:pt x="22" y="69"/>
                  <a:pt x="17" y="70"/>
                </a:cubicBezTo>
                <a:cubicBezTo>
                  <a:pt x="14" y="71"/>
                  <a:pt x="11" y="72"/>
                  <a:pt x="8" y="73"/>
                </a:cubicBezTo>
                <a:cubicBezTo>
                  <a:pt x="8" y="73"/>
                  <a:pt x="7" y="73"/>
                  <a:pt x="7" y="74"/>
                </a:cubicBezTo>
                <a:cubicBezTo>
                  <a:pt x="6" y="74"/>
                  <a:pt x="5" y="74"/>
                  <a:pt x="4" y="73"/>
                </a:cubicBezTo>
                <a:cubicBezTo>
                  <a:pt x="4" y="71"/>
                  <a:pt x="3" y="70"/>
                  <a:pt x="3" y="68"/>
                </a:cubicBezTo>
                <a:cubicBezTo>
                  <a:pt x="3" y="66"/>
                  <a:pt x="3" y="64"/>
                  <a:pt x="2" y="62"/>
                </a:cubicBezTo>
                <a:cubicBezTo>
                  <a:pt x="2" y="60"/>
                  <a:pt x="2" y="57"/>
                  <a:pt x="2" y="55"/>
                </a:cubicBezTo>
                <a:cubicBezTo>
                  <a:pt x="0" y="54"/>
                  <a:pt x="0" y="53"/>
                  <a:pt x="0" y="51"/>
                </a:cubicBezTo>
                <a:cubicBezTo>
                  <a:pt x="1" y="48"/>
                  <a:pt x="1" y="45"/>
                  <a:pt x="1" y="42"/>
                </a:cubicBezTo>
                <a:cubicBezTo>
                  <a:pt x="1" y="37"/>
                  <a:pt x="1" y="31"/>
                  <a:pt x="1" y="25"/>
                </a:cubicBezTo>
                <a:cubicBezTo>
                  <a:pt x="1" y="22"/>
                  <a:pt x="1" y="18"/>
                  <a:pt x="1" y="15"/>
                </a:cubicBezTo>
                <a:cubicBezTo>
                  <a:pt x="1" y="12"/>
                  <a:pt x="2" y="10"/>
                  <a:pt x="3" y="8"/>
                </a:cubicBezTo>
                <a:cubicBezTo>
                  <a:pt x="3" y="7"/>
                  <a:pt x="3" y="7"/>
                  <a:pt x="4" y="6"/>
                </a:cubicBezTo>
                <a:cubicBezTo>
                  <a:pt x="4" y="6"/>
                  <a:pt x="5" y="5"/>
                  <a:pt x="6" y="5"/>
                </a:cubicBezTo>
                <a:cubicBezTo>
                  <a:pt x="7" y="5"/>
                  <a:pt x="8" y="5"/>
                  <a:pt x="8" y="5"/>
                </a:cubicBezTo>
                <a:cubicBezTo>
                  <a:pt x="10" y="6"/>
                  <a:pt x="12" y="6"/>
                  <a:pt x="13" y="6"/>
                </a:cubicBezTo>
                <a:cubicBezTo>
                  <a:pt x="20" y="6"/>
                  <a:pt x="26" y="6"/>
                  <a:pt x="32" y="6"/>
                </a:cubicBezTo>
                <a:cubicBezTo>
                  <a:pt x="36" y="6"/>
                  <a:pt x="39" y="6"/>
                  <a:pt x="42" y="5"/>
                </a:cubicBezTo>
                <a:cubicBezTo>
                  <a:pt x="46" y="4"/>
                  <a:pt x="51" y="4"/>
                  <a:pt x="55" y="3"/>
                </a:cubicBezTo>
                <a:cubicBezTo>
                  <a:pt x="57" y="2"/>
                  <a:pt x="59" y="1"/>
                  <a:pt x="61" y="1"/>
                </a:cubicBezTo>
                <a:cubicBezTo>
                  <a:pt x="62" y="0"/>
                  <a:pt x="62" y="0"/>
                  <a:pt x="63" y="0"/>
                </a:cubicBezTo>
                <a:cubicBezTo>
                  <a:pt x="64" y="1"/>
                  <a:pt x="64" y="2"/>
                  <a:pt x="64" y="3"/>
                </a:cubicBezTo>
                <a:cubicBezTo>
                  <a:pt x="63" y="5"/>
                  <a:pt x="63" y="8"/>
                  <a:pt x="63" y="10"/>
                </a:cubicBezTo>
                <a:cubicBezTo>
                  <a:pt x="63" y="13"/>
                  <a:pt x="63" y="17"/>
                  <a:pt x="63" y="20"/>
                </a:cubicBezTo>
                <a:cubicBezTo>
                  <a:pt x="63" y="22"/>
                  <a:pt x="62" y="25"/>
                  <a:pt x="63" y="27"/>
                </a:cubicBezTo>
                <a:cubicBezTo>
                  <a:pt x="64" y="37"/>
                  <a:pt x="69" y="44"/>
                  <a:pt x="77" y="49"/>
                </a:cubicBezTo>
                <a:cubicBezTo>
                  <a:pt x="78" y="50"/>
                  <a:pt x="79" y="50"/>
                  <a:pt x="81" y="51"/>
                </a:cubicBezTo>
                <a:cubicBezTo>
                  <a:pt x="85" y="52"/>
                  <a:pt x="88" y="52"/>
                  <a:pt x="92" y="52"/>
                </a:cubicBezTo>
                <a:cubicBezTo>
                  <a:pt x="97" y="52"/>
                  <a:pt x="101" y="51"/>
                  <a:pt x="106" y="49"/>
                </a:cubicBezTo>
                <a:cubicBezTo>
                  <a:pt x="108" y="48"/>
                  <a:pt x="110" y="47"/>
                  <a:pt x="113" y="46"/>
                </a:cubicBezTo>
                <a:cubicBezTo>
                  <a:pt x="113" y="45"/>
                  <a:pt x="114" y="45"/>
                  <a:pt x="115" y="44"/>
                </a:cubicBezTo>
                <a:cubicBezTo>
                  <a:pt x="117" y="40"/>
                  <a:pt x="119" y="37"/>
                  <a:pt x="120" y="32"/>
                </a:cubicBezTo>
                <a:cubicBezTo>
                  <a:pt x="121" y="30"/>
                  <a:pt x="121" y="27"/>
                  <a:pt x="121" y="25"/>
                </a:cubicBezTo>
                <a:cubicBezTo>
                  <a:pt x="122" y="22"/>
                  <a:pt x="121" y="19"/>
                  <a:pt x="120" y="16"/>
                </a:cubicBezTo>
                <a:cubicBezTo>
                  <a:pt x="119" y="14"/>
                  <a:pt x="117" y="11"/>
                  <a:pt x="116" y="9"/>
                </a:cubicBezTo>
                <a:cubicBezTo>
                  <a:pt x="116" y="8"/>
                  <a:pt x="115" y="7"/>
                  <a:pt x="115" y="6"/>
                </a:cubicBezTo>
                <a:cubicBezTo>
                  <a:pt x="115" y="5"/>
                  <a:pt x="115" y="4"/>
                  <a:pt x="116" y="3"/>
                </a:cubicBezTo>
                <a:cubicBezTo>
                  <a:pt x="117" y="3"/>
                  <a:pt x="117" y="3"/>
                  <a:pt x="117" y="3"/>
                </a:cubicBezTo>
                <a:cubicBezTo>
                  <a:pt x="117" y="2"/>
                  <a:pt x="118" y="1"/>
                  <a:pt x="119" y="1"/>
                </a:cubicBezTo>
                <a:cubicBezTo>
                  <a:pt x="121" y="1"/>
                  <a:pt x="122" y="1"/>
                  <a:pt x="123" y="1"/>
                </a:cubicBezTo>
                <a:cubicBezTo>
                  <a:pt x="130" y="1"/>
                  <a:pt x="137" y="1"/>
                  <a:pt x="144" y="2"/>
                </a:cubicBezTo>
                <a:cubicBezTo>
                  <a:pt x="147" y="2"/>
                  <a:pt x="151" y="2"/>
                  <a:pt x="154" y="3"/>
                </a:cubicBezTo>
                <a:cubicBezTo>
                  <a:pt x="160" y="3"/>
                  <a:pt x="167" y="3"/>
                  <a:pt x="173" y="3"/>
                </a:cubicBezTo>
                <a:cubicBezTo>
                  <a:pt x="174" y="3"/>
                  <a:pt x="176" y="3"/>
                  <a:pt x="177" y="3"/>
                </a:cubicBezTo>
                <a:cubicBezTo>
                  <a:pt x="178" y="3"/>
                  <a:pt x="180" y="3"/>
                  <a:pt x="181" y="3"/>
                </a:cubicBezTo>
                <a:cubicBezTo>
                  <a:pt x="182" y="3"/>
                  <a:pt x="183" y="4"/>
                  <a:pt x="183" y="6"/>
                </a:cubicBezTo>
                <a:cubicBezTo>
                  <a:pt x="183" y="7"/>
                  <a:pt x="182" y="8"/>
                  <a:pt x="182" y="10"/>
                </a:cubicBezTo>
                <a:cubicBezTo>
                  <a:pt x="181" y="13"/>
                  <a:pt x="180" y="17"/>
                  <a:pt x="179" y="20"/>
                </a:cubicBezTo>
                <a:cubicBezTo>
                  <a:pt x="178" y="24"/>
                  <a:pt x="177" y="29"/>
                  <a:pt x="177" y="33"/>
                </a:cubicBezTo>
                <a:cubicBezTo>
                  <a:pt x="177" y="37"/>
                  <a:pt x="177" y="41"/>
                  <a:pt x="177" y="45"/>
                </a:cubicBezTo>
                <a:cubicBezTo>
                  <a:pt x="177" y="46"/>
                  <a:pt x="177" y="47"/>
                  <a:pt x="178" y="48"/>
                </a:cubicBezTo>
                <a:cubicBezTo>
                  <a:pt x="178" y="49"/>
                  <a:pt x="178" y="49"/>
                  <a:pt x="177" y="50"/>
                </a:cubicBezTo>
                <a:cubicBezTo>
                  <a:pt x="177" y="50"/>
                  <a:pt x="177" y="51"/>
                  <a:pt x="177" y="52"/>
                </a:cubicBezTo>
                <a:cubicBezTo>
                  <a:pt x="177" y="56"/>
                  <a:pt x="178" y="61"/>
                  <a:pt x="180" y="65"/>
                </a:cubicBezTo>
                <a:cubicBezTo>
                  <a:pt x="181" y="66"/>
                  <a:pt x="181" y="66"/>
                  <a:pt x="181" y="66"/>
                </a:cubicBezTo>
                <a:cubicBezTo>
                  <a:pt x="182" y="66"/>
                  <a:pt x="183" y="66"/>
                  <a:pt x="183" y="67"/>
                </a:cubicBezTo>
                <a:cubicBezTo>
                  <a:pt x="183" y="68"/>
                  <a:pt x="183" y="68"/>
                  <a:pt x="184" y="69"/>
                </a:cubicBezTo>
                <a:cubicBezTo>
                  <a:pt x="189" y="73"/>
                  <a:pt x="195" y="75"/>
                  <a:pt x="201" y="76"/>
                </a:cubicBezTo>
                <a:cubicBezTo>
                  <a:pt x="202" y="76"/>
                  <a:pt x="203" y="76"/>
                  <a:pt x="204" y="76"/>
                </a:cubicBezTo>
                <a:cubicBezTo>
                  <a:pt x="205" y="76"/>
                  <a:pt x="206" y="76"/>
                  <a:pt x="207" y="75"/>
                </a:cubicBezTo>
                <a:cubicBezTo>
                  <a:pt x="210" y="74"/>
                  <a:pt x="212" y="72"/>
                  <a:pt x="213" y="70"/>
                </a:cubicBezTo>
                <a:cubicBezTo>
                  <a:pt x="214" y="69"/>
                  <a:pt x="215" y="68"/>
                  <a:pt x="216" y="67"/>
                </a:cubicBezTo>
                <a:cubicBezTo>
                  <a:pt x="218" y="65"/>
                  <a:pt x="220" y="62"/>
                  <a:pt x="223" y="60"/>
                </a:cubicBezTo>
                <a:cubicBezTo>
                  <a:pt x="223" y="60"/>
                  <a:pt x="223" y="60"/>
                  <a:pt x="223" y="60"/>
                </a:cubicBezTo>
                <a:cubicBezTo>
                  <a:pt x="227" y="58"/>
                  <a:pt x="231" y="55"/>
                  <a:pt x="236" y="54"/>
                </a:cubicBezTo>
                <a:cubicBezTo>
                  <a:pt x="239" y="53"/>
                  <a:pt x="243" y="53"/>
                  <a:pt x="247" y="54"/>
                </a:cubicBezTo>
                <a:cubicBezTo>
                  <a:pt x="249" y="54"/>
                  <a:pt x="251" y="55"/>
                  <a:pt x="252" y="56"/>
                </a:cubicBezTo>
                <a:cubicBezTo>
                  <a:pt x="254" y="57"/>
                  <a:pt x="255" y="57"/>
                  <a:pt x="256" y="58"/>
                </a:cubicBezTo>
                <a:cubicBezTo>
                  <a:pt x="263" y="64"/>
                  <a:pt x="268" y="71"/>
                  <a:pt x="269" y="80"/>
                </a:cubicBezTo>
                <a:cubicBezTo>
                  <a:pt x="269" y="82"/>
                  <a:pt x="270" y="85"/>
                  <a:pt x="270" y="88"/>
                </a:cubicBezTo>
                <a:cubicBezTo>
                  <a:pt x="270" y="93"/>
                  <a:pt x="270" y="98"/>
                  <a:pt x="270" y="103"/>
                </a:cubicBezTo>
                <a:cubicBezTo>
                  <a:pt x="270" y="107"/>
                  <a:pt x="269" y="111"/>
                  <a:pt x="267" y="115"/>
                </a:cubicBezTo>
                <a:cubicBezTo>
                  <a:pt x="266" y="115"/>
                  <a:pt x="266" y="116"/>
                  <a:pt x="266" y="117"/>
                </a:cubicBezTo>
                <a:cubicBezTo>
                  <a:pt x="265" y="121"/>
                  <a:pt x="263" y="125"/>
                  <a:pt x="261" y="128"/>
                </a:cubicBezTo>
                <a:cubicBezTo>
                  <a:pt x="258" y="133"/>
                  <a:pt x="254" y="135"/>
                  <a:pt x="249" y="137"/>
                </a:cubicBezTo>
                <a:cubicBezTo>
                  <a:pt x="246" y="137"/>
                  <a:pt x="243" y="138"/>
                  <a:pt x="240" y="138"/>
                </a:cubicBezTo>
                <a:cubicBezTo>
                  <a:pt x="238" y="138"/>
                  <a:pt x="235" y="138"/>
                  <a:pt x="233" y="138"/>
                </a:cubicBezTo>
                <a:cubicBezTo>
                  <a:pt x="232" y="138"/>
                  <a:pt x="232" y="138"/>
                  <a:pt x="232" y="138"/>
                </a:cubicBezTo>
                <a:cubicBezTo>
                  <a:pt x="229" y="137"/>
                  <a:pt x="226" y="136"/>
                  <a:pt x="224" y="135"/>
                </a:cubicBezTo>
                <a:cubicBezTo>
                  <a:pt x="222" y="135"/>
                  <a:pt x="220" y="134"/>
                  <a:pt x="218" y="133"/>
                </a:cubicBezTo>
                <a:cubicBezTo>
                  <a:pt x="215" y="131"/>
                  <a:pt x="213" y="129"/>
                  <a:pt x="211" y="127"/>
                </a:cubicBezTo>
                <a:cubicBezTo>
                  <a:pt x="207" y="124"/>
                  <a:pt x="204" y="121"/>
                  <a:pt x="199" y="121"/>
                </a:cubicBezTo>
                <a:cubicBezTo>
                  <a:pt x="197" y="120"/>
                  <a:pt x="195" y="120"/>
                  <a:pt x="193" y="120"/>
                </a:cubicBezTo>
                <a:cubicBezTo>
                  <a:pt x="193" y="120"/>
                  <a:pt x="192" y="120"/>
                  <a:pt x="192" y="121"/>
                </a:cubicBezTo>
                <a:cubicBezTo>
                  <a:pt x="190" y="123"/>
                  <a:pt x="189" y="125"/>
                  <a:pt x="188" y="127"/>
                </a:cubicBezTo>
                <a:cubicBezTo>
                  <a:pt x="187" y="131"/>
                  <a:pt x="186" y="135"/>
                  <a:pt x="185" y="139"/>
                </a:cubicBezTo>
                <a:cubicBezTo>
                  <a:pt x="185" y="144"/>
                  <a:pt x="184" y="148"/>
                  <a:pt x="184" y="154"/>
                </a:cubicBezTo>
                <a:cubicBezTo>
                  <a:pt x="184" y="155"/>
                  <a:pt x="184" y="156"/>
                  <a:pt x="185" y="158"/>
                </a:cubicBezTo>
                <a:cubicBezTo>
                  <a:pt x="185" y="163"/>
                  <a:pt x="186" y="168"/>
                  <a:pt x="185" y="173"/>
                </a:cubicBezTo>
                <a:cubicBezTo>
                  <a:pt x="185" y="174"/>
                  <a:pt x="186" y="175"/>
                  <a:pt x="186" y="175"/>
                </a:cubicBezTo>
                <a:cubicBezTo>
                  <a:pt x="186" y="177"/>
                  <a:pt x="186" y="179"/>
                  <a:pt x="186" y="181"/>
                </a:cubicBezTo>
                <a:cubicBezTo>
                  <a:pt x="184" y="185"/>
                  <a:pt x="182" y="188"/>
                  <a:pt x="179" y="189"/>
                </a:cubicBezTo>
                <a:cubicBezTo>
                  <a:pt x="176" y="190"/>
                  <a:pt x="173" y="191"/>
                  <a:pt x="170" y="191"/>
                </a:cubicBezTo>
                <a:cubicBezTo>
                  <a:pt x="167" y="192"/>
                  <a:pt x="163" y="192"/>
                  <a:pt x="160" y="192"/>
                </a:cubicBezTo>
                <a:cubicBezTo>
                  <a:pt x="157" y="192"/>
                  <a:pt x="154" y="192"/>
                  <a:pt x="151" y="193"/>
                </a:cubicBezTo>
                <a:cubicBezTo>
                  <a:pt x="149" y="193"/>
                  <a:pt x="147" y="194"/>
                  <a:pt x="145" y="195"/>
                </a:cubicBezTo>
                <a:cubicBezTo>
                  <a:pt x="145" y="195"/>
                  <a:pt x="143" y="195"/>
                  <a:pt x="143" y="194"/>
                </a:cubicBezTo>
                <a:cubicBezTo>
                  <a:pt x="142" y="193"/>
                  <a:pt x="142" y="193"/>
                  <a:pt x="142" y="192"/>
                </a:cubicBezTo>
                <a:close/>
                <a:moveTo>
                  <a:pt x="97" y="136"/>
                </a:moveTo>
                <a:cubicBezTo>
                  <a:pt x="98" y="136"/>
                  <a:pt x="99" y="136"/>
                  <a:pt x="99" y="136"/>
                </a:cubicBezTo>
                <a:cubicBezTo>
                  <a:pt x="99" y="135"/>
                  <a:pt x="99" y="135"/>
                  <a:pt x="99" y="135"/>
                </a:cubicBezTo>
                <a:cubicBezTo>
                  <a:pt x="99" y="135"/>
                  <a:pt x="98" y="135"/>
                  <a:pt x="97" y="136"/>
                </a:cubicBezTo>
                <a:cubicBezTo>
                  <a:pt x="97" y="135"/>
                  <a:pt x="97" y="135"/>
                  <a:pt x="97" y="135"/>
                </a:cubicBezTo>
                <a:cubicBezTo>
                  <a:pt x="95" y="135"/>
                  <a:pt x="93" y="135"/>
                  <a:pt x="91" y="135"/>
                </a:cubicBezTo>
                <a:cubicBezTo>
                  <a:pt x="90" y="135"/>
                  <a:pt x="90" y="135"/>
                  <a:pt x="89" y="136"/>
                </a:cubicBezTo>
                <a:cubicBezTo>
                  <a:pt x="89" y="136"/>
                  <a:pt x="88" y="136"/>
                  <a:pt x="88" y="136"/>
                </a:cubicBezTo>
                <a:cubicBezTo>
                  <a:pt x="88" y="136"/>
                  <a:pt x="88" y="136"/>
                  <a:pt x="88" y="137"/>
                </a:cubicBezTo>
                <a:cubicBezTo>
                  <a:pt x="89" y="136"/>
                  <a:pt x="89" y="136"/>
                  <a:pt x="90" y="136"/>
                </a:cubicBezTo>
                <a:cubicBezTo>
                  <a:pt x="92" y="136"/>
                  <a:pt x="95" y="135"/>
                  <a:pt x="97" y="136"/>
                </a:cubicBezTo>
                <a:close/>
                <a:moveTo>
                  <a:pt x="100" y="131"/>
                </a:moveTo>
                <a:cubicBezTo>
                  <a:pt x="100" y="131"/>
                  <a:pt x="100" y="131"/>
                  <a:pt x="100" y="131"/>
                </a:cubicBezTo>
                <a:cubicBezTo>
                  <a:pt x="102" y="131"/>
                  <a:pt x="105" y="131"/>
                  <a:pt x="107" y="131"/>
                </a:cubicBezTo>
                <a:cubicBezTo>
                  <a:pt x="112" y="132"/>
                  <a:pt x="116" y="133"/>
                  <a:pt x="120" y="136"/>
                </a:cubicBezTo>
                <a:cubicBezTo>
                  <a:pt x="121" y="136"/>
                  <a:pt x="121" y="136"/>
                  <a:pt x="121" y="136"/>
                </a:cubicBezTo>
                <a:cubicBezTo>
                  <a:pt x="122" y="135"/>
                  <a:pt x="122" y="133"/>
                  <a:pt x="123" y="131"/>
                </a:cubicBezTo>
                <a:cubicBezTo>
                  <a:pt x="124" y="130"/>
                  <a:pt x="124" y="130"/>
                  <a:pt x="124" y="128"/>
                </a:cubicBezTo>
                <a:cubicBezTo>
                  <a:pt x="124" y="128"/>
                  <a:pt x="124" y="128"/>
                  <a:pt x="124" y="127"/>
                </a:cubicBezTo>
                <a:cubicBezTo>
                  <a:pt x="124" y="126"/>
                  <a:pt x="125" y="126"/>
                  <a:pt x="126" y="126"/>
                </a:cubicBezTo>
                <a:cubicBezTo>
                  <a:pt x="127" y="126"/>
                  <a:pt x="127" y="126"/>
                  <a:pt x="128" y="127"/>
                </a:cubicBezTo>
                <a:cubicBezTo>
                  <a:pt x="128" y="127"/>
                  <a:pt x="128" y="127"/>
                  <a:pt x="128" y="128"/>
                </a:cubicBezTo>
                <a:cubicBezTo>
                  <a:pt x="129" y="128"/>
                  <a:pt x="128" y="129"/>
                  <a:pt x="128" y="130"/>
                </a:cubicBezTo>
                <a:cubicBezTo>
                  <a:pt x="127" y="130"/>
                  <a:pt x="127" y="130"/>
                  <a:pt x="127" y="130"/>
                </a:cubicBezTo>
                <a:cubicBezTo>
                  <a:pt x="126" y="131"/>
                  <a:pt x="126" y="131"/>
                  <a:pt x="126" y="131"/>
                </a:cubicBezTo>
                <a:cubicBezTo>
                  <a:pt x="125" y="132"/>
                  <a:pt x="125" y="133"/>
                  <a:pt x="124" y="134"/>
                </a:cubicBezTo>
                <a:cubicBezTo>
                  <a:pt x="124" y="134"/>
                  <a:pt x="124" y="135"/>
                  <a:pt x="125" y="135"/>
                </a:cubicBezTo>
                <a:cubicBezTo>
                  <a:pt x="125" y="134"/>
                  <a:pt x="125" y="134"/>
                  <a:pt x="125" y="134"/>
                </a:cubicBezTo>
                <a:cubicBezTo>
                  <a:pt x="126" y="133"/>
                  <a:pt x="127" y="132"/>
                  <a:pt x="128" y="130"/>
                </a:cubicBezTo>
                <a:cubicBezTo>
                  <a:pt x="130" y="128"/>
                  <a:pt x="132" y="125"/>
                  <a:pt x="135" y="122"/>
                </a:cubicBezTo>
                <a:cubicBezTo>
                  <a:pt x="135" y="121"/>
                  <a:pt x="135" y="121"/>
                  <a:pt x="136" y="120"/>
                </a:cubicBezTo>
                <a:cubicBezTo>
                  <a:pt x="136" y="120"/>
                  <a:pt x="137" y="120"/>
                  <a:pt x="137" y="120"/>
                </a:cubicBezTo>
                <a:cubicBezTo>
                  <a:pt x="138" y="120"/>
                  <a:pt x="138" y="121"/>
                  <a:pt x="138" y="121"/>
                </a:cubicBezTo>
                <a:cubicBezTo>
                  <a:pt x="138" y="122"/>
                  <a:pt x="138" y="122"/>
                  <a:pt x="138" y="122"/>
                </a:cubicBezTo>
                <a:cubicBezTo>
                  <a:pt x="138" y="123"/>
                  <a:pt x="138" y="124"/>
                  <a:pt x="137" y="125"/>
                </a:cubicBezTo>
                <a:cubicBezTo>
                  <a:pt x="136" y="128"/>
                  <a:pt x="135" y="132"/>
                  <a:pt x="134" y="135"/>
                </a:cubicBezTo>
                <a:cubicBezTo>
                  <a:pt x="133" y="136"/>
                  <a:pt x="133" y="136"/>
                  <a:pt x="133" y="137"/>
                </a:cubicBezTo>
                <a:cubicBezTo>
                  <a:pt x="133" y="137"/>
                  <a:pt x="133" y="137"/>
                  <a:pt x="133" y="137"/>
                </a:cubicBezTo>
                <a:cubicBezTo>
                  <a:pt x="137" y="131"/>
                  <a:pt x="141" y="126"/>
                  <a:pt x="144" y="120"/>
                </a:cubicBezTo>
                <a:cubicBezTo>
                  <a:pt x="144" y="120"/>
                  <a:pt x="144" y="121"/>
                  <a:pt x="144" y="121"/>
                </a:cubicBezTo>
                <a:cubicBezTo>
                  <a:pt x="142" y="121"/>
                  <a:pt x="140" y="119"/>
                  <a:pt x="141" y="117"/>
                </a:cubicBezTo>
                <a:cubicBezTo>
                  <a:pt x="141" y="117"/>
                  <a:pt x="141" y="117"/>
                  <a:pt x="141" y="117"/>
                </a:cubicBezTo>
                <a:cubicBezTo>
                  <a:pt x="143" y="112"/>
                  <a:pt x="145" y="107"/>
                  <a:pt x="146" y="102"/>
                </a:cubicBezTo>
                <a:cubicBezTo>
                  <a:pt x="147" y="100"/>
                  <a:pt x="148" y="97"/>
                  <a:pt x="149" y="94"/>
                </a:cubicBezTo>
                <a:cubicBezTo>
                  <a:pt x="148" y="93"/>
                  <a:pt x="148" y="93"/>
                  <a:pt x="147" y="93"/>
                </a:cubicBezTo>
                <a:cubicBezTo>
                  <a:pt x="147" y="93"/>
                  <a:pt x="147" y="93"/>
                  <a:pt x="147" y="94"/>
                </a:cubicBezTo>
                <a:cubicBezTo>
                  <a:pt x="143" y="102"/>
                  <a:pt x="140" y="109"/>
                  <a:pt x="137" y="118"/>
                </a:cubicBezTo>
                <a:cubicBezTo>
                  <a:pt x="137" y="118"/>
                  <a:pt x="137" y="119"/>
                  <a:pt x="137" y="119"/>
                </a:cubicBezTo>
                <a:cubicBezTo>
                  <a:pt x="136" y="119"/>
                  <a:pt x="136" y="120"/>
                  <a:pt x="135" y="119"/>
                </a:cubicBezTo>
                <a:cubicBezTo>
                  <a:pt x="135" y="119"/>
                  <a:pt x="135" y="119"/>
                  <a:pt x="135" y="118"/>
                </a:cubicBezTo>
                <a:cubicBezTo>
                  <a:pt x="135" y="118"/>
                  <a:pt x="135" y="118"/>
                  <a:pt x="135" y="117"/>
                </a:cubicBezTo>
                <a:cubicBezTo>
                  <a:pt x="136" y="115"/>
                  <a:pt x="136" y="113"/>
                  <a:pt x="137" y="111"/>
                </a:cubicBezTo>
                <a:cubicBezTo>
                  <a:pt x="139" y="103"/>
                  <a:pt x="141" y="96"/>
                  <a:pt x="142" y="89"/>
                </a:cubicBezTo>
                <a:cubicBezTo>
                  <a:pt x="142" y="88"/>
                  <a:pt x="142" y="87"/>
                  <a:pt x="142" y="87"/>
                </a:cubicBezTo>
                <a:cubicBezTo>
                  <a:pt x="142" y="87"/>
                  <a:pt x="142" y="87"/>
                  <a:pt x="142" y="87"/>
                </a:cubicBezTo>
                <a:cubicBezTo>
                  <a:pt x="138" y="95"/>
                  <a:pt x="134" y="103"/>
                  <a:pt x="131" y="111"/>
                </a:cubicBezTo>
                <a:cubicBezTo>
                  <a:pt x="130" y="115"/>
                  <a:pt x="128" y="119"/>
                  <a:pt x="127" y="123"/>
                </a:cubicBezTo>
                <a:cubicBezTo>
                  <a:pt x="126" y="124"/>
                  <a:pt x="126" y="124"/>
                  <a:pt x="125" y="124"/>
                </a:cubicBezTo>
                <a:cubicBezTo>
                  <a:pt x="124" y="124"/>
                  <a:pt x="124" y="123"/>
                  <a:pt x="125" y="122"/>
                </a:cubicBezTo>
                <a:cubicBezTo>
                  <a:pt x="125" y="120"/>
                  <a:pt x="126" y="119"/>
                  <a:pt x="126" y="118"/>
                </a:cubicBezTo>
                <a:cubicBezTo>
                  <a:pt x="129" y="108"/>
                  <a:pt x="131" y="99"/>
                  <a:pt x="133" y="90"/>
                </a:cubicBezTo>
                <a:cubicBezTo>
                  <a:pt x="133" y="89"/>
                  <a:pt x="133" y="87"/>
                  <a:pt x="134" y="86"/>
                </a:cubicBezTo>
                <a:cubicBezTo>
                  <a:pt x="134" y="86"/>
                  <a:pt x="133" y="86"/>
                  <a:pt x="133" y="86"/>
                </a:cubicBezTo>
                <a:cubicBezTo>
                  <a:pt x="133" y="88"/>
                  <a:pt x="132" y="89"/>
                  <a:pt x="132" y="90"/>
                </a:cubicBezTo>
                <a:cubicBezTo>
                  <a:pt x="127" y="100"/>
                  <a:pt x="123" y="110"/>
                  <a:pt x="120" y="120"/>
                </a:cubicBezTo>
                <a:cubicBezTo>
                  <a:pt x="119" y="123"/>
                  <a:pt x="118" y="126"/>
                  <a:pt x="117" y="129"/>
                </a:cubicBezTo>
                <a:cubicBezTo>
                  <a:pt x="117" y="129"/>
                  <a:pt x="117" y="130"/>
                  <a:pt x="117" y="130"/>
                </a:cubicBezTo>
                <a:cubicBezTo>
                  <a:pt x="116" y="131"/>
                  <a:pt x="116" y="131"/>
                  <a:pt x="115" y="131"/>
                </a:cubicBezTo>
                <a:cubicBezTo>
                  <a:pt x="115" y="130"/>
                  <a:pt x="115" y="130"/>
                  <a:pt x="114" y="130"/>
                </a:cubicBezTo>
                <a:cubicBezTo>
                  <a:pt x="114" y="129"/>
                  <a:pt x="115" y="129"/>
                  <a:pt x="115" y="129"/>
                </a:cubicBezTo>
                <a:cubicBezTo>
                  <a:pt x="115" y="126"/>
                  <a:pt x="115" y="124"/>
                  <a:pt x="116" y="122"/>
                </a:cubicBezTo>
                <a:cubicBezTo>
                  <a:pt x="117" y="115"/>
                  <a:pt x="119" y="107"/>
                  <a:pt x="120" y="100"/>
                </a:cubicBezTo>
                <a:cubicBezTo>
                  <a:pt x="120" y="99"/>
                  <a:pt x="120" y="98"/>
                  <a:pt x="120" y="97"/>
                </a:cubicBezTo>
                <a:cubicBezTo>
                  <a:pt x="119" y="97"/>
                  <a:pt x="119" y="98"/>
                  <a:pt x="119" y="98"/>
                </a:cubicBezTo>
                <a:cubicBezTo>
                  <a:pt x="118" y="102"/>
                  <a:pt x="116" y="105"/>
                  <a:pt x="115" y="109"/>
                </a:cubicBezTo>
                <a:cubicBezTo>
                  <a:pt x="113" y="115"/>
                  <a:pt x="111" y="122"/>
                  <a:pt x="109" y="129"/>
                </a:cubicBezTo>
                <a:cubicBezTo>
                  <a:pt x="109" y="129"/>
                  <a:pt x="109" y="130"/>
                  <a:pt x="109" y="130"/>
                </a:cubicBezTo>
                <a:cubicBezTo>
                  <a:pt x="109" y="131"/>
                  <a:pt x="108" y="131"/>
                  <a:pt x="108" y="131"/>
                </a:cubicBezTo>
                <a:cubicBezTo>
                  <a:pt x="107" y="131"/>
                  <a:pt x="107" y="130"/>
                  <a:pt x="107" y="130"/>
                </a:cubicBezTo>
                <a:cubicBezTo>
                  <a:pt x="107" y="129"/>
                  <a:pt x="107" y="129"/>
                  <a:pt x="107" y="128"/>
                </a:cubicBezTo>
                <a:cubicBezTo>
                  <a:pt x="107" y="122"/>
                  <a:pt x="107" y="116"/>
                  <a:pt x="108" y="109"/>
                </a:cubicBezTo>
                <a:cubicBezTo>
                  <a:pt x="108" y="109"/>
                  <a:pt x="108" y="108"/>
                  <a:pt x="108" y="107"/>
                </a:cubicBezTo>
                <a:cubicBezTo>
                  <a:pt x="107" y="108"/>
                  <a:pt x="106" y="108"/>
                  <a:pt x="106" y="109"/>
                </a:cubicBezTo>
                <a:cubicBezTo>
                  <a:pt x="104" y="116"/>
                  <a:pt x="102" y="123"/>
                  <a:pt x="100" y="129"/>
                </a:cubicBezTo>
                <a:cubicBezTo>
                  <a:pt x="100" y="130"/>
                  <a:pt x="100" y="130"/>
                  <a:pt x="100" y="131"/>
                </a:cubicBezTo>
                <a:close/>
                <a:moveTo>
                  <a:pt x="129" y="90"/>
                </a:moveTo>
                <a:cubicBezTo>
                  <a:pt x="129" y="90"/>
                  <a:pt x="130" y="89"/>
                  <a:pt x="130" y="89"/>
                </a:cubicBezTo>
                <a:cubicBezTo>
                  <a:pt x="131" y="87"/>
                  <a:pt x="132" y="84"/>
                  <a:pt x="133" y="82"/>
                </a:cubicBezTo>
                <a:cubicBezTo>
                  <a:pt x="133" y="82"/>
                  <a:pt x="133" y="81"/>
                  <a:pt x="134" y="81"/>
                </a:cubicBezTo>
                <a:cubicBezTo>
                  <a:pt x="134" y="80"/>
                  <a:pt x="134" y="80"/>
                  <a:pt x="135" y="80"/>
                </a:cubicBezTo>
                <a:cubicBezTo>
                  <a:pt x="136" y="80"/>
                  <a:pt x="136" y="80"/>
                  <a:pt x="136" y="81"/>
                </a:cubicBezTo>
                <a:cubicBezTo>
                  <a:pt x="136" y="82"/>
                  <a:pt x="136" y="83"/>
                  <a:pt x="136" y="84"/>
                </a:cubicBezTo>
                <a:cubicBezTo>
                  <a:pt x="135" y="89"/>
                  <a:pt x="135" y="93"/>
                  <a:pt x="134" y="97"/>
                </a:cubicBezTo>
                <a:cubicBezTo>
                  <a:pt x="134" y="98"/>
                  <a:pt x="133" y="99"/>
                  <a:pt x="133" y="100"/>
                </a:cubicBezTo>
                <a:cubicBezTo>
                  <a:pt x="134" y="99"/>
                  <a:pt x="134" y="99"/>
                  <a:pt x="134" y="98"/>
                </a:cubicBezTo>
                <a:cubicBezTo>
                  <a:pt x="134" y="97"/>
                  <a:pt x="135" y="96"/>
                  <a:pt x="136" y="95"/>
                </a:cubicBezTo>
                <a:cubicBezTo>
                  <a:pt x="137" y="92"/>
                  <a:pt x="139" y="89"/>
                  <a:pt x="140" y="86"/>
                </a:cubicBezTo>
                <a:cubicBezTo>
                  <a:pt x="141" y="85"/>
                  <a:pt x="141" y="84"/>
                  <a:pt x="142" y="83"/>
                </a:cubicBezTo>
                <a:cubicBezTo>
                  <a:pt x="142" y="83"/>
                  <a:pt x="143" y="83"/>
                  <a:pt x="144" y="83"/>
                </a:cubicBezTo>
                <a:cubicBezTo>
                  <a:pt x="144" y="83"/>
                  <a:pt x="145" y="84"/>
                  <a:pt x="145" y="85"/>
                </a:cubicBezTo>
                <a:cubicBezTo>
                  <a:pt x="145" y="85"/>
                  <a:pt x="145" y="86"/>
                  <a:pt x="145" y="86"/>
                </a:cubicBezTo>
                <a:cubicBezTo>
                  <a:pt x="144" y="88"/>
                  <a:pt x="144" y="90"/>
                  <a:pt x="144" y="92"/>
                </a:cubicBezTo>
                <a:cubicBezTo>
                  <a:pt x="144" y="93"/>
                  <a:pt x="143" y="95"/>
                  <a:pt x="143" y="96"/>
                </a:cubicBezTo>
                <a:cubicBezTo>
                  <a:pt x="143" y="96"/>
                  <a:pt x="143" y="95"/>
                  <a:pt x="144" y="95"/>
                </a:cubicBezTo>
                <a:cubicBezTo>
                  <a:pt x="144" y="93"/>
                  <a:pt x="145" y="92"/>
                  <a:pt x="146" y="90"/>
                </a:cubicBezTo>
                <a:cubicBezTo>
                  <a:pt x="147" y="88"/>
                  <a:pt x="148" y="86"/>
                  <a:pt x="149" y="83"/>
                </a:cubicBezTo>
                <a:cubicBezTo>
                  <a:pt x="150" y="83"/>
                  <a:pt x="150" y="82"/>
                  <a:pt x="151" y="81"/>
                </a:cubicBezTo>
                <a:cubicBezTo>
                  <a:pt x="151" y="81"/>
                  <a:pt x="152" y="81"/>
                  <a:pt x="153" y="81"/>
                </a:cubicBezTo>
                <a:cubicBezTo>
                  <a:pt x="153" y="82"/>
                  <a:pt x="153" y="82"/>
                  <a:pt x="154" y="82"/>
                </a:cubicBezTo>
                <a:cubicBezTo>
                  <a:pt x="155" y="80"/>
                  <a:pt x="156" y="79"/>
                  <a:pt x="157" y="77"/>
                </a:cubicBezTo>
                <a:cubicBezTo>
                  <a:pt x="156" y="77"/>
                  <a:pt x="156" y="77"/>
                  <a:pt x="156" y="77"/>
                </a:cubicBezTo>
                <a:cubicBezTo>
                  <a:pt x="155" y="78"/>
                  <a:pt x="154" y="77"/>
                  <a:pt x="153" y="77"/>
                </a:cubicBezTo>
                <a:cubicBezTo>
                  <a:pt x="153" y="76"/>
                  <a:pt x="153" y="75"/>
                  <a:pt x="153" y="74"/>
                </a:cubicBezTo>
                <a:cubicBezTo>
                  <a:pt x="153" y="74"/>
                  <a:pt x="154" y="73"/>
                  <a:pt x="154" y="73"/>
                </a:cubicBezTo>
                <a:cubicBezTo>
                  <a:pt x="156" y="71"/>
                  <a:pt x="158" y="68"/>
                  <a:pt x="160" y="65"/>
                </a:cubicBezTo>
                <a:cubicBezTo>
                  <a:pt x="161" y="64"/>
                  <a:pt x="160" y="63"/>
                  <a:pt x="160" y="61"/>
                </a:cubicBezTo>
                <a:cubicBezTo>
                  <a:pt x="159" y="62"/>
                  <a:pt x="158" y="63"/>
                  <a:pt x="158" y="63"/>
                </a:cubicBezTo>
                <a:cubicBezTo>
                  <a:pt x="157" y="64"/>
                  <a:pt x="156" y="65"/>
                  <a:pt x="155" y="64"/>
                </a:cubicBezTo>
                <a:cubicBezTo>
                  <a:pt x="154" y="65"/>
                  <a:pt x="154" y="66"/>
                  <a:pt x="154" y="66"/>
                </a:cubicBezTo>
                <a:cubicBezTo>
                  <a:pt x="153" y="67"/>
                  <a:pt x="153" y="68"/>
                  <a:pt x="153" y="68"/>
                </a:cubicBezTo>
                <a:cubicBezTo>
                  <a:pt x="152" y="70"/>
                  <a:pt x="150" y="70"/>
                  <a:pt x="149" y="69"/>
                </a:cubicBezTo>
                <a:cubicBezTo>
                  <a:pt x="148" y="69"/>
                  <a:pt x="148" y="67"/>
                  <a:pt x="149" y="66"/>
                </a:cubicBezTo>
                <a:cubicBezTo>
                  <a:pt x="149" y="65"/>
                  <a:pt x="150" y="64"/>
                  <a:pt x="151" y="63"/>
                </a:cubicBezTo>
                <a:cubicBezTo>
                  <a:pt x="151" y="62"/>
                  <a:pt x="151" y="62"/>
                  <a:pt x="151" y="62"/>
                </a:cubicBezTo>
                <a:cubicBezTo>
                  <a:pt x="151" y="62"/>
                  <a:pt x="150" y="62"/>
                  <a:pt x="150" y="62"/>
                </a:cubicBezTo>
                <a:cubicBezTo>
                  <a:pt x="147" y="64"/>
                  <a:pt x="144" y="67"/>
                  <a:pt x="141" y="70"/>
                </a:cubicBezTo>
                <a:cubicBezTo>
                  <a:pt x="140" y="71"/>
                  <a:pt x="139" y="73"/>
                  <a:pt x="138" y="74"/>
                </a:cubicBezTo>
                <a:cubicBezTo>
                  <a:pt x="137" y="75"/>
                  <a:pt x="135" y="76"/>
                  <a:pt x="134" y="77"/>
                </a:cubicBezTo>
                <a:cubicBezTo>
                  <a:pt x="130" y="81"/>
                  <a:pt x="125" y="84"/>
                  <a:pt x="121" y="88"/>
                </a:cubicBezTo>
                <a:cubicBezTo>
                  <a:pt x="117" y="91"/>
                  <a:pt x="113" y="94"/>
                  <a:pt x="110" y="97"/>
                </a:cubicBezTo>
                <a:cubicBezTo>
                  <a:pt x="109" y="98"/>
                  <a:pt x="109" y="98"/>
                  <a:pt x="109" y="99"/>
                </a:cubicBezTo>
                <a:cubicBezTo>
                  <a:pt x="109" y="99"/>
                  <a:pt x="110" y="98"/>
                  <a:pt x="110" y="98"/>
                </a:cubicBezTo>
                <a:cubicBezTo>
                  <a:pt x="114" y="96"/>
                  <a:pt x="118" y="94"/>
                  <a:pt x="121" y="91"/>
                </a:cubicBezTo>
                <a:cubicBezTo>
                  <a:pt x="123" y="91"/>
                  <a:pt x="124" y="90"/>
                  <a:pt x="125" y="90"/>
                </a:cubicBezTo>
                <a:cubicBezTo>
                  <a:pt x="126" y="89"/>
                  <a:pt x="128" y="89"/>
                  <a:pt x="129" y="90"/>
                </a:cubicBezTo>
                <a:close/>
                <a:moveTo>
                  <a:pt x="152" y="48"/>
                </a:moveTo>
                <a:cubicBezTo>
                  <a:pt x="152" y="48"/>
                  <a:pt x="152" y="48"/>
                  <a:pt x="152" y="48"/>
                </a:cubicBezTo>
                <a:cubicBezTo>
                  <a:pt x="152" y="48"/>
                  <a:pt x="152" y="49"/>
                  <a:pt x="152" y="49"/>
                </a:cubicBezTo>
                <a:cubicBezTo>
                  <a:pt x="148" y="51"/>
                  <a:pt x="144" y="55"/>
                  <a:pt x="140" y="58"/>
                </a:cubicBezTo>
                <a:cubicBezTo>
                  <a:pt x="138" y="60"/>
                  <a:pt x="136" y="62"/>
                  <a:pt x="134" y="64"/>
                </a:cubicBezTo>
                <a:cubicBezTo>
                  <a:pt x="133" y="65"/>
                  <a:pt x="133" y="65"/>
                  <a:pt x="132" y="65"/>
                </a:cubicBezTo>
                <a:cubicBezTo>
                  <a:pt x="132" y="66"/>
                  <a:pt x="131" y="66"/>
                  <a:pt x="131" y="65"/>
                </a:cubicBezTo>
                <a:cubicBezTo>
                  <a:pt x="130" y="65"/>
                  <a:pt x="130" y="64"/>
                  <a:pt x="130" y="64"/>
                </a:cubicBezTo>
                <a:cubicBezTo>
                  <a:pt x="131" y="63"/>
                  <a:pt x="131" y="62"/>
                  <a:pt x="131" y="62"/>
                </a:cubicBezTo>
                <a:cubicBezTo>
                  <a:pt x="133" y="59"/>
                  <a:pt x="134" y="56"/>
                  <a:pt x="136" y="53"/>
                </a:cubicBezTo>
                <a:cubicBezTo>
                  <a:pt x="137" y="51"/>
                  <a:pt x="138" y="49"/>
                  <a:pt x="139" y="47"/>
                </a:cubicBezTo>
                <a:cubicBezTo>
                  <a:pt x="139" y="46"/>
                  <a:pt x="139" y="46"/>
                  <a:pt x="140" y="46"/>
                </a:cubicBezTo>
                <a:cubicBezTo>
                  <a:pt x="139" y="46"/>
                  <a:pt x="138" y="46"/>
                  <a:pt x="138" y="47"/>
                </a:cubicBezTo>
                <a:cubicBezTo>
                  <a:pt x="134" y="51"/>
                  <a:pt x="129" y="56"/>
                  <a:pt x="125" y="60"/>
                </a:cubicBezTo>
                <a:cubicBezTo>
                  <a:pt x="126" y="61"/>
                  <a:pt x="126" y="62"/>
                  <a:pt x="125" y="63"/>
                </a:cubicBezTo>
                <a:cubicBezTo>
                  <a:pt x="125" y="63"/>
                  <a:pt x="125" y="63"/>
                  <a:pt x="124" y="63"/>
                </a:cubicBezTo>
                <a:cubicBezTo>
                  <a:pt x="123" y="63"/>
                  <a:pt x="122" y="64"/>
                  <a:pt x="121" y="65"/>
                </a:cubicBezTo>
                <a:cubicBezTo>
                  <a:pt x="115" y="69"/>
                  <a:pt x="109" y="72"/>
                  <a:pt x="104" y="77"/>
                </a:cubicBezTo>
                <a:cubicBezTo>
                  <a:pt x="104" y="77"/>
                  <a:pt x="104" y="78"/>
                  <a:pt x="103" y="78"/>
                </a:cubicBezTo>
                <a:cubicBezTo>
                  <a:pt x="104" y="78"/>
                  <a:pt x="104" y="78"/>
                  <a:pt x="104" y="78"/>
                </a:cubicBezTo>
                <a:cubicBezTo>
                  <a:pt x="106" y="77"/>
                  <a:pt x="107" y="76"/>
                  <a:pt x="109" y="76"/>
                </a:cubicBezTo>
                <a:cubicBezTo>
                  <a:pt x="115" y="72"/>
                  <a:pt x="121" y="69"/>
                  <a:pt x="128" y="65"/>
                </a:cubicBezTo>
                <a:cubicBezTo>
                  <a:pt x="128" y="65"/>
                  <a:pt x="128" y="65"/>
                  <a:pt x="128" y="65"/>
                </a:cubicBezTo>
                <a:cubicBezTo>
                  <a:pt x="129" y="64"/>
                  <a:pt x="129" y="65"/>
                  <a:pt x="130" y="65"/>
                </a:cubicBezTo>
                <a:cubicBezTo>
                  <a:pt x="130" y="65"/>
                  <a:pt x="130" y="66"/>
                  <a:pt x="130" y="66"/>
                </a:cubicBezTo>
                <a:cubicBezTo>
                  <a:pt x="129" y="67"/>
                  <a:pt x="129" y="67"/>
                  <a:pt x="129" y="67"/>
                </a:cubicBezTo>
                <a:cubicBezTo>
                  <a:pt x="126" y="69"/>
                  <a:pt x="124" y="70"/>
                  <a:pt x="122" y="72"/>
                </a:cubicBezTo>
                <a:cubicBezTo>
                  <a:pt x="116" y="76"/>
                  <a:pt x="110" y="80"/>
                  <a:pt x="105" y="85"/>
                </a:cubicBezTo>
                <a:cubicBezTo>
                  <a:pt x="105" y="85"/>
                  <a:pt x="104" y="85"/>
                  <a:pt x="104" y="86"/>
                </a:cubicBezTo>
                <a:cubicBezTo>
                  <a:pt x="104" y="86"/>
                  <a:pt x="104" y="87"/>
                  <a:pt x="104" y="87"/>
                </a:cubicBezTo>
                <a:cubicBezTo>
                  <a:pt x="105" y="87"/>
                  <a:pt x="105" y="87"/>
                  <a:pt x="106" y="87"/>
                </a:cubicBezTo>
                <a:cubicBezTo>
                  <a:pt x="108" y="86"/>
                  <a:pt x="109" y="85"/>
                  <a:pt x="111" y="84"/>
                </a:cubicBezTo>
                <a:cubicBezTo>
                  <a:pt x="119" y="81"/>
                  <a:pt x="127" y="77"/>
                  <a:pt x="134" y="73"/>
                </a:cubicBezTo>
                <a:cubicBezTo>
                  <a:pt x="135" y="72"/>
                  <a:pt x="136" y="72"/>
                  <a:pt x="137" y="71"/>
                </a:cubicBezTo>
                <a:cubicBezTo>
                  <a:pt x="137" y="69"/>
                  <a:pt x="138" y="68"/>
                  <a:pt x="139" y="67"/>
                </a:cubicBezTo>
                <a:cubicBezTo>
                  <a:pt x="143" y="61"/>
                  <a:pt x="147" y="56"/>
                  <a:pt x="152" y="50"/>
                </a:cubicBezTo>
                <a:cubicBezTo>
                  <a:pt x="152" y="49"/>
                  <a:pt x="152" y="49"/>
                  <a:pt x="152" y="48"/>
                </a:cubicBezTo>
                <a:close/>
                <a:moveTo>
                  <a:pt x="174" y="82"/>
                </a:moveTo>
                <a:cubicBezTo>
                  <a:pt x="174" y="82"/>
                  <a:pt x="174" y="82"/>
                  <a:pt x="173" y="82"/>
                </a:cubicBezTo>
                <a:cubicBezTo>
                  <a:pt x="173" y="82"/>
                  <a:pt x="173" y="82"/>
                  <a:pt x="173" y="82"/>
                </a:cubicBezTo>
                <a:cubicBezTo>
                  <a:pt x="168" y="87"/>
                  <a:pt x="163" y="92"/>
                  <a:pt x="158" y="97"/>
                </a:cubicBezTo>
                <a:cubicBezTo>
                  <a:pt x="157" y="98"/>
                  <a:pt x="156" y="98"/>
                  <a:pt x="155" y="99"/>
                </a:cubicBezTo>
                <a:cubicBezTo>
                  <a:pt x="155" y="99"/>
                  <a:pt x="154" y="100"/>
                  <a:pt x="154" y="100"/>
                </a:cubicBezTo>
                <a:cubicBezTo>
                  <a:pt x="154" y="100"/>
                  <a:pt x="153" y="100"/>
                  <a:pt x="153" y="100"/>
                </a:cubicBezTo>
                <a:cubicBezTo>
                  <a:pt x="152" y="99"/>
                  <a:pt x="152" y="99"/>
                  <a:pt x="153" y="98"/>
                </a:cubicBezTo>
                <a:cubicBezTo>
                  <a:pt x="153" y="98"/>
                  <a:pt x="153" y="98"/>
                  <a:pt x="153" y="97"/>
                </a:cubicBezTo>
                <a:cubicBezTo>
                  <a:pt x="154" y="96"/>
                  <a:pt x="155" y="95"/>
                  <a:pt x="155" y="94"/>
                </a:cubicBezTo>
                <a:cubicBezTo>
                  <a:pt x="159" y="89"/>
                  <a:pt x="163" y="83"/>
                  <a:pt x="167" y="77"/>
                </a:cubicBezTo>
                <a:cubicBezTo>
                  <a:pt x="168" y="77"/>
                  <a:pt x="168" y="77"/>
                  <a:pt x="168" y="77"/>
                </a:cubicBezTo>
                <a:cubicBezTo>
                  <a:pt x="168" y="77"/>
                  <a:pt x="168" y="77"/>
                  <a:pt x="167" y="77"/>
                </a:cubicBezTo>
                <a:cubicBezTo>
                  <a:pt x="163" y="81"/>
                  <a:pt x="158" y="86"/>
                  <a:pt x="153" y="91"/>
                </a:cubicBezTo>
                <a:cubicBezTo>
                  <a:pt x="153" y="91"/>
                  <a:pt x="153" y="91"/>
                  <a:pt x="153" y="92"/>
                </a:cubicBezTo>
                <a:cubicBezTo>
                  <a:pt x="151" y="100"/>
                  <a:pt x="149" y="109"/>
                  <a:pt x="146" y="118"/>
                </a:cubicBezTo>
                <a:cubicBezTo>
                  <a:pt x="146" y="118"/>
                  <a:pt x="146" y="118"/>
                  <a:pt x="146" y="119"/>
                </a:cubicBezTo>
                <a:cubicBezTo>
                  <a:pt x="146" y="118"/>
                  <a:pt x="147" y="118"/>
                  <a:pt x="147" y="117"/>
                </a:cubicBezTo>
                <a:cubicBezTo>
                  <a:pt x="148" y="116"/>
                  <a:pt x="148" y="115"/>
                  <a:pt x="149" y="114"/>
                </a:cubicBezTo>
                <a:cubicBezTo>
                  <a:pt x="150" y="114"/>
                  <a:pt x="150" y="113"/>
                  <a:pt x="150" y="113"/>
                </a:cubicBezTo>
                <a:cubicBezTo>
                  <a:pt x="151" y="113"/>
                  <a:pt x="151" y="113"/>
                  <a:pt x="152" y="113"/>
                </a:cubicBezTo>
                <a:cubicBezTo>
                  <a:pt x="152" y="113"/>
                  <a:pt x="153" y="114"/>
                  <a:pt x="153" y="114"/>
                </a:cubicBezTo>
                <a:cubicBezTo>
                  <a:pt x="152" y="115"/>
                  <a:pt x="152" y="116"/>
                  <a:pt x="152" y="116"/>
                </a:cubicBezTo>
                <a:cubicBezTo>
                  <a:pt x="150" y="120"/>
                  <a:pt x="149" y="124"/>
                  <a:pt x="147" y="128"/>
                </a:cubicBezTo>
                <a:cubicBezTo>
                  <a:pt x="147" y="128"/>
                  <a:pt x="147" y="129"/>
                  <a:pt x="146" y="129"/>
                </a:cubicBezTo>
                <a:cubicBezTo>
                  <a:pt x="147" y="129"/>
                  <a:pt x="147" y="128"/>
                  <a:pt x="147" y="128"/>
                </a:cubicBezTo>
                <a:cubicBezTo>
                  <a:pt x="150" y="125"/>
                  <a:pt x="152" y="122"/>
                  <a:pt x="154" y="119"/>
                </a:cubicBezTo>
                <a:cubicBezTo>
                  <a:pt x="157" y="116"/>
                  <a:pt x="159" y="113"/>
                  <a:pt x="162" y="110"/>
                </a:cubicBezTo>
                <a:cubicBezTo>
                  <a:pt x="163" y="109"/>
                  <a:pt x="164" y="108"/>
                  <a:pt x="165" y="109"/>
                </a:cubicBezTo>
                <a:cubicBezTo>
                  <a:pt x="166" y="108"/>
                  <a:pt x="166" y="108"/>
                  <a:pt x="166" y="108"/>
                </a:cubicBezTo>
                <a:cubicBezTo>
                  <a:pt x="170" y="103"/>
                  <a:pt x="173" y="98"/>
                  <a:pt x="177" y="93"/>
                </a:cubicBezTo>
                <a:cubicBezTo>
                  <a:pt x="179" y="90"/>
                  <a:pt x="181" y="87"/>
                  <a:pt x="183" y="84"/>
                </a:cubicBezTo>
                <a:cubicBezTo>
                  <a:pt x="183" y="84"/>
                  <a:pt x="183" y="83"/>
                  <a:pt x="183" y="83"/>
                </a:cubicBezTo>
                <a:cubicBezTo>
                  <a:pt x="182" y="84"/>
                  <a:pt x="181" y="85"/>
                  <a:pt x="180" y="86"/>
                </a:cubicBezTo>
                <a:cubicBezTo>
                  <a:pt x="173" y="92"/>
                  <a:pt x="167" y="99"/>
                  <a:pt x="160" y="105"/>
                </a:cubicBezTo>
                <a:cubicBezTo>
                  <a:pt x="160" y="106"/>
                  <a:pt x="159" y="107"/>
                  <a:pt x="158" y="108"/>
                </a:cubicBezTo>
                <a:cubicBezTo>
                  <a:pt x="157" y="109"/>
                  <a:pt x="157" y="109"/>
                  <a:pt x="156" y="108"/>
                </a:cubicBezTo>
                <a:cubicBezTo>
                  <a:pt x="156" y="108"/>
                  <a:pt x="156" y="107"/>
                  <a:pt x="156" y="106"/>
                </a:cubicBezTo>
                <a:cubicBezTo>
                  <a:pt x="156" y="106"/>
                  <a:pt x="157" y="106"/>
                  <a:pt x="157" y="105"/>
                </a:cubicBezTo>
                <a:cubicBezTo>
                  <a:pt x="158" y="104"/>
                  <a:pt x="158" y="104"/>
                  <a:pt x="159" y="103"/>
                </a:cubicBezTo>
                <a:cubicBezTo>
                  <a:pt x="164" y="97"/>
                  <a:pt x="168" y="90"/>
                  <a:pt x="172" y="84"/>
                </a:cubicBezTo>
                <a:cubicBezTo>
                  <a:pt x="173" y="83"/>
                  <a:pt x="173" y="82"/>
                  <a:pt x="174" y="82"/>
                </a:cubicBezTo>
                <a:close/>
                <a:moveTo>
                  <a:pt x="128" y="54"/>
                </a:moveTo>
                <a:cubicBezTo>
                  <a:pt x="128" y="54"/>
                  <a:pt x="128" y="54"/>
                  <a:pt x="128" y="54"/>
                </a:cubicBezTo>
                <a:cubicBezTo>
                  <a:pt x="128" y="53"/>
                  <a:pt x="128" y="53"/>
                  <a:pt x="129" y="53"/>
                </a:cubicBezTo>
                <a:cubicBezTo>
                  <a:pt x="131" y="51"/>
                  <a:pt x="133" y="48"/>
                  <a:pt x="135" y="46"/>
                </a:cubicBezTo>
                <a:cubicBezTo>
                  <a:pt x="136" y="45"/>
                  <a:pt x="137" y="44"/>
                  <a:pt x="138" y="44"/>
                </a:cubicBezTo>
                <a:cubicBezTo>
                  <a:pt x="139" y="43"/>
                  <a:pt x="140" y="43"/>
                  <a:pt x="141" y="43"/>
                </a:cubicBezTo>
                <a:cubicBezTo>
                  <a:pt x="142" y="43"/>
                  <a:pt x="142" y="44"/>
                  <a:pt x="142" y="45"/>
                </a:cubicBezTo>
                <a:cubicBezTo>
                  <a:pt x="142" y="45"/>
                  <a:pt x="142" y="46"/>
                  <a:pt x="142" y="47"/>
                </a:cubicBezTo>
                <a:cubicBezTo>
                  <a:pt x="141" y="49"/>
                  <a:pt x="140" y="51"/>
                  <a:pt x="139" y="53"/>
                </a:cubicBezTo>
                <a:cubicBezTo>
                  <a:pt x="138" y="55"/>
                  <a:pt x="136" y="57"/>
                  <a:pt x="135" y="59"/>
                </a:cubicBezTo>
                <a:cubicBezTo>
                  <a:pt x="135" y="59"/>
                  <a:pt x="135" y="60"/>
                  <a:pt x="135" y="60"/>
                </a:cubicBezTo>
                <a:cubicBezTo>
                  <a:pt x="135" y="60"/>
                  <a:pt x="136" y="59"/>
                  <a:pt x="136" y="59"/>
                </a:cubicBezTo>
                <a:cubicBezTo>
                  <a:pt x="141" y="53"/>
                  <a:pt x="148" y="49"/>
                  <a:pt x="154" y="44"/>
                </a:cubicBezTo>
                <a:cubicBezTo>
                  <a:pt x="155" y="44"/>
                  <a:pt x="155" y="43"/>
                  <a:pt x="156" y="43"/>
                </a:cubicBezTo>
                <a:cubicBezTo>
                  <a:pt x="157" y="43"/>
                  <a:pt x="158" y="42"/>
                  <a:pt x="158" y="41"/>
                </a:cubicBezTo>
                <a:cubicBezTo>
                  <a:pt x="159" y="40"/>
                  <a:pt x="159" y="40"/>
                  <a:pt x="159" y="39"/>
                </a:cubicBezTo>
                <a:cubicBezTo>
                  <a:pt x="160" y="38"/>
                  <a:pt x="161" y="36"/>
                  <a:pt x="161" y="34"/>
                </a:cubicBezTo>
                <a:cubicBezTo>
                  <a:pt x="161" y="34"/>
                  <a:pt x="161" y="33"/>
                  <a:pt x="161" y="32"/>
                </a:cubicBezTo>
                <a:cubicBezTo>
                  <a:pt x="162" y="31"/>
                  <a:pt x="162" y="31"/>
                  <a:pt x="162" y="30"/>
                </a:cubicBezTo>
                <a:cubicBezTo>
                  <a:pt x="162" y="30"/>
                  <a:pt x="161" y="30"/>
                  <a:pt x="161" y="30"/>
                </a:cubicBezTo>
                <a:cubicBezTo>
                  <a:pt x="161" y="30"/>
                  <a:pt x="161" y="30"/>
                  <a:pt x="161" y="30"/>
                </a:cubicBezTo>
                <a:cubicBezTo>
                  <a:pt x="160" y="32"/>
                  <a:pt x="159" y="33"/>
                  <a:pt x="158" y="34"/>
                </a:cubicBezTo>
                <a:cubicBezTo>
                  <a:pt x="158" y="34"/>
                  <a:pt x="157" y="34"/>
                  <a:pt x="157" y="35"/>
                </a:cubicBezTo>
                <a:cubicBezTo>
                  <a:pt x="156" y="35"/>
                  <a:pt x="155" y="35"/>
                  <a:pt x="155" y="34"/>
                </a:cubicBezTo>
                <a:cubicBezTo>
                  <a:pt x="155" y="33"/>
                  <a:pt x="155" y="33"/>
                  <a:pt x="155" y="32"/>
                </a:cubicBezTo>
                <a:cubicBezTo>
                  <a:pt x="156" y="32"/>
                  <a:pt x="156" y="31"/>
                  <a:pt x="157" y="30"/>
                </a:cubicBezTo>
                <a:cubicBezTo>
                  <a:pt x="159" y="26"/>
                  <a:pt x="161" y="22"/>
                  <a:pt x="164" y="18"/>
                </a:cubicBezTo>
                <a:cubicBezTo>
                  <a:pt x="164" y="18"/>
                  <a:pt x="164" y="17"/>
                  <a:pt x="164" y="17"/>
                </a:cubicBezTo>
                <a:cubicBezTo>
                  <a:pt x="164" y="17"/>
                  <a:pt x="164" y="17"/>
                  <a:pt x="164" y="17"/>
                </a:cubicBezTo>
                <a:cubicBezTo>
                  <a:pt x="164" y="17"/>
                  <a:pt x="163" y="17"/>
                  <a:pt x="163" y="18"/>
                </a:cubicBezTo>
                <a:cubicBezTo>
                  <a:pt x="159" y="23"/>
                  <a:pt x="155" y="28"/>
                  <a:pt x="150" y="33"/>
                </a:cubicBezTo>
                <a:cubicBezTo>
                  <a:pt x="150" y="34"/>
                  <a:pt x="149" y="34"/>
                  <a:pt x="148" y="35"/>
                </a:cubicBezTo>
                <a:cubicBezTo>
                  <a:pt x="148" y="35"/>
                  <a:pt x="147" y="35"/>
                  <a:pt x="146" y="35"/>
                </a:cubicBezTo>
                <a:cubicBezTo>
                  <a:pt x="146" y="35"/>
                  <a:pt x="146" y="34"/>
                  <a:pt x="146" y="33"/>
                </a:cubicBezTo>
                <a:cubicBezTo>
                  <a:pt x="146" y="33"/>
                  <a:pt x="147" y="32"/>
                  <a:pt x="147" y="31"/>
                </a:cubicBezTo>
                <a:cubicBezTo>
                  <a:pt x="150" y="27"/>
                  <a:pt x="153" y="22"/>
                  <a:pt x="156" y="17"/>
                </a:cubicBezTo>
                <a:cubicBezTo>
                  <a:pt x="156" y="16"/>
                  <a:pt x="156" y="16"/>
                  <a:pt x="156" y="16"/>
                </a:cubicBezTo>
                <a:cubicBezTo>
                  <a:pt x="156" y="16"/>
                  <a:pt x="156" y="16"/>
                  <a:pt x="156" y="16"/>
                </a:cubicBezTo>
                <a:cubicBezTo>
                  <a:pt x="152" y="20"/>
                  <a:pt x="149" y="24"/>
                  <a:pt x="146" y="29"/>
                </a:cubicBezTo>
                <a:cubicBezTo>
                  <a:pt x="144" y="30"/>
                  <a:pt x="143" y="32"/>
                  <a:pt x="142" y="33"/>
                </a:cubicBezTo>
                <a:cubicBezTo>
                  <a:pt x="141" y="34"/>
                  <a:pt x="141" y="34"/>
                  <a:pt x="140" y="35"/>
                </a:cubicBezTo>
                <a:cubicBezTo>
                  <a:pt x="140" y="35"/>
                  <a:pt x="139" y="35"/>
                  <a:pt x="139" y="36"/>
                </a:cubicBezTo>
                <a:cubicBezTo>
                  <a:pt x="135" y="41"/>
                  <a:pt x="132" y="47"/>
                  <a:pt x="128" y="52"/>
                </a:cubicBezTo>
                <a:cubicBezTo>
                  <a:pt x="128" y="53"/>
                  <a:pt x="128" y="53"/>
                  <a:pt x="128" y="54"/>
                </a:cubicBezTo>
                <a:close/>
                <a:moveTo>
                  <a:pt x="55" y="14"/>
                </a:moveTo>
                <a:cubicBezTo>
                  <a:pt x="55" y="14"/>
                  <a:pt x="55" y="14"/>
                  <a:pt x="55" y="14"/>
                </a:cubicBezTo>
                <a:cubicBezTo>
                  <a:pt x="55" y="15"/>
                  <a:pt x="55" y="15"/>
                  <a:pt x="55" y="15"/>
                </a:cubicBezTo>
                <a:cubicBezTo>
                  <a:pt x="51" y="20"/>
                  <a:pt x="48" y="25"/>
                  <a:pt x="45" y="30"/>
                </a:cubicBezTo>
                <a:cubicBezTo>
                  <a:pt x="44" y="31"/>
                  <a:pt x="43" y="32"/>
                  <a:pt x="42" y="33"/>
                </a:cubicBezTo>
                <a:cubicBezTo>
                  <a:pt x="42" y="33"/>
                  <a:pt x="42" y="34"/>
                  <a:pt x="41" y="34"/>
                </a:cubicBezTo>
                <a:cubicBezTo>
                  <a:pt x="41" y="35"/>
                  <a:pt x="40" y="35"/>
                  <a:pt x="40" y="34"/>
                </a:cubicBezTo>
                <a:cubicBezTo>
                  <a:pt x="39" y="34"/>
                  <a:pt x="39" y="33"/>
                  <a:pt x="39" y="33"/>
                </a:cubicBezTo>
                <a:cubicBezTo>
                  <a:pt x="39" y="32"/>
                  <a:pt x="39" y="32"/>
                  <a:pt x="40" y="31"/>
                </a:cubicBezTo>
                <a:cubicBezTo>
                  <a:pt x="41" y="28"/>
                  <a:pt x="43" y="24"/>
                  <a:pt x="44" y="20"/>
                </a:cubicBezTo>
                <a:cubicBezTo>
                  <a:pt x="45" y="18"/>
                  <a:pt x="47" y="15"/>
                  <a:pt x="48" y="12"/>
                </a:cubicBezTo>
                <a:cubicBezTo>
                  <a:pt x="48" y="12"/>
                  <a:pt x="48" y="12"/>
                  <a:pt x="48" y="12"/>
                </a:cubicBezTo>
                <a:cubicBezTo>
                  <a:pt x="48" y="12"/>
                  <a:pt x="48" y="12"/>
                  <a:pt x="48" y="12"/>
                </a:cubicBezTo>
                <a:cubicBezTo>
                  <a:pt x="46" y="14"/>
                  <a:pt x="44" y="17"/>
                  <a:pt x="42" y="19"/>
                </a:cubicBezTo>
                <a:cubicBezTo>
                  <a:pt x="39" y="23"/>
                  <a:pt x="36" y="28"/>
                  <a:pt x="33" y="32"/>
                </a:cubicBezTo>
                <a:cubicBezTo>
                  <a:pt x="32" y="33"/>
                  <a:pt x="31" y="35"/>
                  <a:pt x="30" y="36"/>
                </a:cubicBezTo>
                <a:cubicBezTo>
                  <a:pt x="29" y="36"/>
                  <a:pt x="29" y="37"/>
                  <a:pt x="28" y="36"/>
                </a:cubicBezTo>
                <a:cubicBezTo>
                  <a:pt x="28" y="36"/>
                  <a:pt x="27" y="36"/>
                  <a:pt x="28" y="35"/>
                </a:cubicBezTo>
                <a:cubicBezTo>
                  <a:pt x="28" y="34"/>
                  <a:pt x="28" y="34"/>
                  <a:pt x="28" y="33"/>
                </a:cubicBezTo>
                <a:cubicBezTo>
                  <a:pt x="30" y="28"/>
                  <a:pt x="32" y="23"/>
                  <a:pt x="34" y="18"/>
                </a:cubicBezTo>
                <a:cubicBezTo>
                  <a:pt x="35" y="17"/>
                  <a:pt x="35" y="17"/>
                  <a:pt x="35" y="16"/>
                </a:cubicBezTo>
                <a:cubicBezTo>
                  <a:pt x="34" y="17"/>
                  <a:pt x="34" y="17"/>
                  <a:pt x="34" y="18"/>
                </a:cubicBezTo>
                <a:cubicBezTo>
                  <a:pt x="30" y="23"/>
                  <a:pt x="27" y="28"/>
                  <a:pt x="23" y="33"/>
                </a:cubicBezTo>
                <a:cubicBezTo>
                  <a:pt x="23" y="34"/>
                  <a:pt x="23" y="34"/>
                  <a:pt x="23" y="34"/>
                </a:cubicBezTo>
                <a:cubicBezTo>
                  <a:pt x="22" y="36"/>
                  <a:pt x="22" y="37"/>
                  <a:pt x="21" y="39"/>
                </a:cubicBezTo>
                <a:cubicBezTo>
                  <a:pt x="20" y="43"/>
                  <a:pt x="18" y="47"/>
                  <a:pt x="16" y="51"/>
                </a:cubicBezTo>
                <a:cubicBezTo>
                  <a:pt x="16" y="51"/>
                  <a:pt x="16" y="52"/>
                  <a:pt x="16" y="52"/>
                </a:cubicBezTo>
                <a:cubicBezTo>
                  <a:pt x="17" y="52"/>
                  <a:pt x="17" y="52"/>
                  <a:pt x="17" y="52"/>
                </a:cubicBezTo>
                <a:cubicBezTo>
                  <a:pt x="19" y="52"/>
                  <a:pt x="19" y="52"/>
                  <a:pt x="20" y="51"/>
                </a:cubicBezTo>
                <a:cubicBezTo>
                  <a:pt x="23" y="46"/>
                  <a:pt x="26" y="42"/>
                  <a:pt x="29" y="38"/>
                </a:cubicBezTo>
                <a:cubicBezTo>
                  <a:pt x="30" y="36"/>
                  <a:pt x="31" y="35"/>
                  <a:pt x="33" y="33"/>
                </a:cubicBezTo>
                <a:cubicBezTo>
                  <a:pt x="33" y="32"/>
                  <a:pt x="33" y="32"/>
                  <a:pt x="34" y="32"/>
                </a:cubicBezTo>
                <a:cubicBezTo>
                  <a:pt x="34" y="31"/>
                  <a:pt x="35" y="31"/>
                  <a:pt x="36" y="31"/>
                </a:cubicBezTo>
                <a:cubicBezTo>
                  <a:pt x="36" y="32"/>
                  <a:pt x="36" y="32"/>
                  <a:pt x="36" y="33"/>
                </a:cubicBezTo>
                <a:cubicBezTo>
                  <a:pt x="36" y="33"/>
                  <a:pt x="36" y="34"/>
                  <a:pt x="36" y="34"/>
                </a:cubicBezTo>
                <a:cubicBezTo>
                  <a:pt x="35" y="35"/>
                  <a:pt x="35" y="37"/>
                  <a:pt x="34" y="38"/>
                </a:cubicBezTo>
                <a:cubicBezTo>
                  <a:pt x="33" y="42"/>
                  <a:pt x="31" y="46"/>
                  <a:pt x="29" y="50"/>
                </a:cubicBezTo>
                <a:cubicBezTo>
                  <a:pt x="29" y="50"/>
                  <a:pt x="29" y="50"/>
                  <a:pt x="29" y="51"/>
                </a:cubicBezTo>
                <a:cubicBezTo>
                  <a:pt x="30" y="51"/>
                  <a:pt x="31" y="51"/>
                  <a:pt x="32" y="49"/>
                </a:cubicBezTo>
                <a:cubicBezTo>
                  <a:pt x="36" y="45"/>
                  <a:pt x="40" y="40"/>
                  <a:pt x="43" y="36"/>
                </a:cubicBezTo>
                <a:cubicBezTo>
                  <a:pt x="44" y="36"/>
                  <a:pt x="44" y="35"/>
                  <a:pt x="45" y="35"/>
                </a:cubicBezTo>
                <a:cubicBezTo>
                  <a:pt x="45" y="34"/>
                  <a:pt x="46" y="34"/>
                  <a:pt x="47" y="34"/>
                </a:cubicBezTo>
                <a:cubicBezTo>
                  <a:pt x="47" y="34"/>
                  <a:pt x="47" y="34"/>
                  <a:pt x="47" y="35"/>
                </a:cubicBezTo>
                <a:cubicBezTo>
                  <a:pt x="50" y="28"/>
                  <a:pt x="53" y="21"/>
                  <a:pt x="55" y="14"/>
                </a:cubicBezTo>
                <a:close/>
                <a:moveTo>
                  <a:pt x="167" y="133"/>
                </a:moveTo>
                <a:cubicBezTo>
                  <a:pt x="167" y="134"/>
                  <a:pt x="167" y="134"/>
                  <a:pt x="167" y="134"/>
                </a:cubicBezTo>
                <a:cubicBezTo>
                  <a:pt x="167" y="133"/>
                  <a:pt x="167" y="133"/>
                  <a:pt x="168" y="133"/>
                </a:cubicBezTo>
                <a:cubicBezTo>
                  <a:pt x="169" y="131"/>
                  <a:pt x="171" y="129"/>
                  <a:pt x="172" y="126"/>
                </a:cubicBezTo>
                <a:cubicBezTo>
                  <a:pt x="173" y="126"/>
                  <a:pt x="173" y="125"/>
                  <a:pt x="174" y="124"/>
                </a:cubicBezTo>
                <a:cubicBezTo>
                  <a:pt x="175" y="121"/>
                  <a:pt x="177" y="118"/>
                  <a:pt x="179" y="115"/>
                </a:cubicBezTo>
                <a:cubicBezTo>
                  <a:pt x="181" y="114"/>
                  <a:pt x="182" y="112"/>
                  <a:pt x="183" y="111"/>
                </a:cubicBezTo>
                <a:cubicBezTo>
                  <a:pt x="184" y="110"/>
                  <a:pt x="185" y="109"/>
                  <a:pt x="186" y="108"/>
                </a:cubicBezTo>
                <a:cubicBezTo>
                  <a:pt x="186" y="108"/>
                  <a:pt x="186" y="107"/>
                  <a:pt x="187" y="107"/>
                </a:cubicBezTo>
                <a:cubicBezTo>
                  <a:pt x="188" y="103"/>
                  <a:pt x="189" y="98"/>
                  <a:pt x="189" y="94"/>
                </a:cubicBezTo>
                <a:cubicBezTo>
                  <a:pt x="190" y="91"/>
                  <a:pt x="191" y="87"/>
                  <a:pt x="190" y="84"/>
                </a:cubicBezTo>
                <a:cubicBezTo>
                  <a:pt x="190" y="83"/>
                  <a:pt x="190" y="83"/>
                  <a:pt x="191" y="83"/>
                </a:cubicBezTo>
                <a:cubicBezTo>
                  <a:pt x="191" y="82"/>
                  <a:pt x="191" y="82"/>
                  <a:pt x="192" y="82"/>
                </a:cubicBezTo>
                <a:cubicBezTo>
                  <a:pt x="190" y="81"/>
                  <a:pt x="189" y="81"/>
                  <a:pt x="187" y="80"/>
                </a:cubicBezTo>
                <a:cubicBezTo>
                  <a:pt x="185" y="85"/>
                  <a:pt x="182" y="90"/>
                  <a:pt x="179" y="94"/>
                </a:cubicBezTo>
                <a:cubicBezTo>
                  <a:pt x="180" y="94"/>
                  <a:pt x="180" y="93"/>
                  <a:pt x="180" y="93"/>
                </a:cubicBezTo>
                <a:cubicBezTo>
                  <a:pt x="181" y="92"/>
                  <a:pt x="183" y="91"/>
                  <a:pt x="184" y="89"/>
                </a:cubicBezTo>
                <a:cubicBezTo>
                  <a:pt x="184" y="89"/>
                  <a:pt x="185" y="89"/>
                  <a:pt x="186" y="88"/>
                </a:cubicBezTo>
                <a:cubicBezTo>
                  <a:pt x="187" y="88"/>
                  <a:pt x="188" y="89"/>
                  <a:pt x="188" y="90"/>
                </a:cubicBezTo>
                <a:cubicBezTo>
                  <a:pt x="189" y="91"/>
                  <a:pt x="188" y="91"/>
                  <a:pt x="188" y="92"/>
                </a:cubicBezTo>
                <a:cubicBezTo>
                  <a:pt x="188" y="92"/>
                  <a:pt x="188" y="93"/>
                  <a:pt x="187" y="94"/>
                </a:cubicBezTo>
                <a:cubicBezTo>
                  <a:pt x="185" y="100"/>
                  <a:pt x="182" y="105"/>
                  <a:pt x="179" y="110"/>
                </a:cubicBezTo>
                <a:cubicBezTo>
                  <a:pt x="179" y="111"/>
                  <a:pt x="179" y="111"/>
                  <a:pt x="179" y="111"/>
                </a:cubicBezTo>
                <a:cubicBezTo>
                  <a:pt x="178" y="112"/>
                  <a:pt x="176" y="112"/>
                  <a:pt x="175" y="111"/>
                </a:cubicBezTo>
                <a:cubicBezTo>
                  <a:pt x="174" y="111"/>
                  <a:pt x="174" y="109"/>
                  <a:pt x="175" y="108"/>
                </a:cubicBezTo>
                <a:cubicBezTo>
                  <a:pt x="175" y="108"/>
                  <a:pt x="175" y="108"/>
                  <a:pt x="175" y="107"/>
                </a:cubicBezTo>
                <a:cubicBezTo>
                  <a:pt x="178" y="103"/>
                  <a:pt x="180" y="99"/>
                  <a:pt x="183" y="95"/>
                </a:cubicBezTo>
                <a:cubicBezTo>
                  <a:pt x="183" y="94"/>
                  <a:pt x="183" y="94"/>
                  <a:pt x="183" y="94"/>
                </a:cubicBezTo>
                <a:cubicBezTo>
                  <a:pt x="183" y="94"/>
                  <a:pt x="183" y="94"/>
                  <a:pt x="183" y="93"/>
                </a:cubicBezTo>
                <a:cubicBezTo>
                  <a:pt x="182" y="94"/>
                  <a:pt x="181" y="95"/>
                  <a:pt x="180" y="96"/>
                </a:cubicBezTo>
                <a:cubicBezTo>
                  <a:pt x="176" y="101"/>
                  <a:pt x="172" y="105"/>
                  <a:pt x="168" y="110"/>
                </a:cubicBezTo>
                <a:cubicBezTo>
                  <a:pt x="167" y="110"/>
                  <a:pt x="166" y="111"/>
                  <a:pt x="166" y="111"/>
                </a:cubicBezTo>
                <a:cubicBezTo>
                  <a:pt x="163" y="117"/>
                  <a:pt x="161" y="122"/>
                  <a:pt x="159" y="128"/>
                </a:cubicBezTo>
                <a:cubicBezTo>
                  <a:pt x="159" y="128"/>
                  <a:pt x="160" y="127"/>
                  <a:pt x="160" y="127"/>
                </a:cubicBezTo>
                <a:cubicBezTo>
                  <a:pt x="164" y="122"/>
                  <a:pt x="167" y="118"/>
                  <a:pt x="171" y="113"/>
                </a:cubicBezTo>
                <a:cubicBezTo>
                  <a:pt x="171" y="113"/>
                  <a:pt x="172" y="112"/>
                  <a:pt x="172" y="112"/>
                </a:cubicBezTo>
                <a:cubicBezTo>
                  <a:pt x="173" y="111"/>
                  <a:pt x="174" y="111"/>
                  <a:pt x="174" y="111"/>
                </a:cubicBezTo>
                <a:cubicBezTo>
                  <a:pt x="175" y="111"/>
                  <a:pt x="175" y="112"/>
                  <a:pt x="175" y="113"/>
                </a:cubicBezTo>
                <a:cubicBezTo>
                  <a:pt x="175" y="114"/>
                  <a:pt x="175" y="114"/>
                  <a:pt x="175" y="115"/>
                </a:cubicBezTo>
                <a:cubicBezTo>
                  <a:pt x="174" y="116"/>
                  <a:pt x="174" y="117"/>
                  <a:pt x="174" y="117"/>
                </a:cubicBezTo>
                <a:cubicBezTo>
                  <a:pt x="171" y="122"/>
                  <a:pt x="169" y="127"/>
                  <a:pt x="167" y="132"/>
                </a:cubicBezTo>
                <a:cubicBezTo>
                  <a:pt x="167" y="133"/>
                  <a:pt x="167" y="133"/>
                  <a:pt x="167" y="133"/>
                </a:cubicBezTo>
                <a:close/>
                <a:moveTo>
                  <a:pt x="143" y="163"/>
                </a:moveTo>
                <a:cubicBezTo>
                  <a:pt x="143" y="163"/>
                  <a:pt x="143" y="163"/>
                  <a:pt x="143" y="163"/>
                </a:cubicBezTo>
                <a:cubicBezTo>
                  <a:pt x="143" y="163"/>
                  <a:pt x="144" y="163"/>
                  <a:pt x="144" y="162"/>
                </a:cubicBezTo>
                <a:cubicBezTo>
                  <a:pt x="148" y="157"/>
                  <a:pt x="153" y="151"/>
                  <a:pt x="157" y="146"/>
                </a:cubicBezTo>
                <a:cubicBezTo>
                  <a:pt x="158" y="145"/>
                  <a:pt x="159" y="145"/>
                  <a:pt x="159" y="144"/>
                </a:cubicBezTo>
                <a:cubicBezTo>
                  <a:pt x="160" y="144"/>
                  <a:pt x="161" y="143"/>
                  <a:pt x="161" y="144"/>
                </a:cubicBezTo>
                <a:cubicBezTo>
                  <a:pt x="162" y="144"/>
                  <a:pt x="162" y="145"/>
                  <a:pt x="161" y="146"/>
                </a:cubicBezTo>
                <a:cubicBezTo>
                  <a:pt x="161" y="146"/>
                  <a:pt x="160" y="147"/>
                  <a:pt x="160" y="148"/>
                </a:cubicBezTo>
                <a:cubicBezTo>
                  <a:pt x="156" y="154"/>
                  <a:pt x="153" y="160"/>
                  <a:pt x="149" y="165"/>
                </a:cubicBezTo>
                <a:cubicBezTo>
                  <a:pt x="149" y="166"/>
                  <a:pt x="149" y="166"/>
                  <a:pt x="149" y="167"/>
                </a:cubicBezTo>
                <a:cubicBezTo>
                  <a:pt x="149" y="166"/>
                  <a:pt x="149" y="166"/>
                  <a:pt x="150" y="166"/>
                </a:cubicBezTo>
                <a:cubicBezTo>
                  <a:pt x="151" y="165"/>
                  <a:pt x="152" y="163"/>
                  <a:pt x="153" y="162"/>
                </a:cubicBezTo>
                <a:cubicBezTo>
                  <a:pt x="157" y="158"/>
                  <a:pt x="160" y="153"/>
                  <a:pt x="164" y="149"/>
                </a:cubicBezTo>
                <a:cubicBezTo>
                  <a:pt x="165" y="148"/>
                  <a:pt x="165" y="148"/>
                  <a:pt x="166" y="148"/>
                </a:cubicBezTo>
                <a:cubicBezTo>
                  <a:pt x="166" y="147"/>
                  <a:pt x="167" y="147"/>
                  <a:pt x="167" y="147"/>
                </a:cubicBezTo>
                <a:cubicBezTo>
                  <a:pt x="168" y="145"/>
                  <a:pt x="168" y="143"/>
                  <a:pt x="168" y="141"/>
                </a:cubicBezTo>
                <a:cubicBezTo>
                  <a:pt x="169" y="138"/>
                  <a:pt x="169" y="136"/>
                  <a:pt x="170" y="134"/>
                </a:cubicBezTo>
                <a:cubicBezTo>
                  <a:pt x="169" y="134"/>
                  <a:pt x="169" y="135"/>
                  <a:pt x="169" y="135"/>
                </a:cubicBezTo>
                <a:cubicBezTo>
                  <a:pt x="167" y="137"/>
                  <a:pt x="166" y="138"/>
                  <a:pt x="165" y="140"/>
                </a:cubicBezTo>
                <a:cubicBezTo>
                  <a:pt x="165" y="141"/>
                  <a:pt x="164" y="141"/>
                  <a:pt x="164" y="141"/>
                </a:cubicBezTo>
                <a:cubicBezTo>
                  <a:pt x="163" y="142"/>
                  <a:pt x="163" y="142"/>
                  <a:pt x="162" y="142"/>
                </a:cubicBezTo>
                <a:cubicBezTo>
                  <a:pt x="162" y="141"/>
                  <a:pt x="162" y="141"/>
                  <a:pt x="162" y="140"/>
                </a:cubicBezTo>
                <a:cubicBezTo>
                  <a:pt x="162" y="140"/>
                  <a:pt x="162" y="139"/>
                  <a:pt x="162" y="139"/>
                </a:cubicBezTo>
                <a:cubicBezTo>
                  <a:pt x="162" y="138"/>
                  <a:pt x="163" y="137"/>
                  <a:pt x="163" y="136"/>
                </a:cubicBezTo>
                <a:cubicBezTo>
                  <a:pt x="166" y="130"/>
                  <a:pt x="169" y="123"/>
                  <a:pt x="171" y="117"/>
                </a:cubicBezTo>
                <a:cubicBezTo>
                  <a:pt x="171" y="117"/>
                  <a:pt x="172" y="116"/>
                  <a:pt x="172" y="116"/>
                </a:cubicBezTo>
                <a:cubicBezTo>
                  <a:pt x="168" y="119"/>
                  <a:pt x="153" y="139"/>
                  <a:pt x="152" y="142"/>
                </a:cubicBezTo>
                <a:cubicBezTo>
                  <a:pt x="154" y="142"/>
                  <a:pt x="154" y="143"/>
                  <a:pt x="153" y="144"/>
                </a:cubicBezTo>
                <a:cubicBezTo>
                  <a:pt x="153" y="145"/>
                  <a:pt x="152" y="146"/>
                  <a:pt x="152" y="147"/>
                </a:cubicBezTo>
                <a:cubicBezTo>
                  <a:pt x="149" y="152"/>
                  <a:pt x="146" y="157"/>
                  <a:pt x="144" y="162"/>
                </a:cubicBezTo>
                <a:cubicBezTo>
                  <a:pt x="143" y="162"/>
                  <a:pt x="143" y="163"/>
                  <a:pt x="143" y="163"/>
                </a:cubicBezTo>
                <a:close/>
                <a:moveTo>
                  <a:pt x="242" y="71"/>
                </a:moveTo>
                <a:cubicBezTo>
                  <a:pt x="236" y="86"/>
                  <a:pt x="231" y="101"/>
                  <a:pt x="227" y="116"/>
                </a:cubicBezTo>
                <a:cubicBezTo>
                  <a:pt x="228" y="116"/>
                  <a:pt x="228" y="116"/>
                  <a:pt x="228" y="116"/>
                </a:cubicBezTo>
                <a:cubicBezTo>
                  <a:pt x="230" y="116"/>
                  <a:pt x="231" y="116"/>
                  <a:pt x="233" y="117"/>
                </a:cubicBezTo>
                <a:cubicBezTo>
                  <a:pt x="234" y="117"/>
                  <a:pt x="235" y="117"/>
                  <a:pt x="236" y="116"/>
                </a:cubicBezTo>
                <a:cubicBezTo>
                  <a:pt x="236" y="116"/>
                  <a:pt x="237" y="115"/>
                  <a:pt x="237" y="115"/>
                </a:cubicBezTo>
                <a:cubicBezTo>
                  <a:pt x="237" y="111"/>
                  <a:pt x="238" y="107"/>
                  <a:pt x="238" y="103"/>
                </a:cubicBezTo>
                <a:cubicBezTo>
                  <a:pt x="240" y="93"/>
                  <a:pt x="241" y="84"/>
                  <a:pt x="243" y="74"/>
                </a:cubicBezTo>
                <a:cubicBezTo>
                  <a:pt x="243" y="73"/>
                  <a:pt x="243" y="72"/>
                  <a:pt x="243" y="71"/>
                </a:cubicBezTo>
                <a:cubicBezTo>
                  <a:pt x="243" y="71"/>
                  <a:pt x="242" y="71"/>
                  <a:pt x="242" y="71"/>
                </a:cubicBezTo>
                <a:close/>
                <a:moveTo>
                  <a:pt x="89" y="126"/>
                </a:moveTo>
                <a:cubicBezTo>
                  <a:pt x="90" y="119"/>
                  <a:pt x="91" y="113"/>
                  <a:pt x="94" y="107"/>
                </a:cubicBezTo>
                <a:cubicBezTo>
                  <a:pt x="93" y="105"/>
                  <a:pt x="93" y="104"/>
                  <a:pt x="92" y="103"/>
                </a:cubicBezTo>
                <a:cubicBezTo>
                  <a:pt x="91" y="100"/>
                  <a:pt x="91" y="97"/>
                  <a:pt x="90" y="94"/>
                </a:cubicBezTo>
                <a:cubicBezTo>
                  <a:pt x="90" y="94"/>
                  <a:pt x="90" y="94"/>
                  <a:pt x="90" y="93"/>
                </a:cubicBezTo>
                <a:cubicBezTo>
                  <a:pt x="89" y="94"/>
                  <a:pt x="89" y="94"/>
                  <a:pt x="89" y="94"/>
                </a:cubicBezTo>
                <a:cubicBezTo>
                  <a:pt x="89" y="99"/>
                  <a:pt x="89" y="104"/>
                  <a:pt x="88" y="108"/>
                </a:cubicBezTo>
                <a:cubicBezTo>
                  <a:pt x="88" y="110"/>
                  <a:pt x="87" y="112"/>
                  <a:pt x="87" y="113"/>
                </a:cubicBezTo>
                <a:cubicBezTo>
                  <a:pt x="87" y="114"/>
                  <a:pt x="86" y="114"/>
                  <a:pt x="86" y="114"/>
                </a:cubicBezTo>
                <a:cubicBezTo>
                  <a:pt x="85" y="114"/>
                  <a:pt x="84" y="114"/>
                  <a:pt x="84" y="113"/>
                </a:cubicBezTo>
                <a:cubicBezTo>
                  <a:pt x="84" y="113"/>
                  <a:pt x="83" y="112"/>
                  <a:pt x="83" y="111"/>
                </a:cubicBezTo>
                <a:cubicBezTo>
                  <a:pt x="82" y="108"/>
                  <a:pt x="82" y="106"/>
                  <a:pt x="81" y="104"/>
                </a:cubicBezTo>
                <a:cubicBezTo>
                  <a:pt x="81" y="102"/>
                  <a:pt x="81" y="100"/>
                  <a:pt x="80" y="97"/>
                </a:cubicBezTo>
                <a:cubicBezTo>
                  <a:pt x="80" y="98"/>
                  <a:pt x="80" y="98"/>
                  <a:pt x="80" y="99"/>
                </a:cubicBezTo>
                <a:cubicBezTo>
                  <a:pt x="79" y="102"/>
                  <a:pt x="79" y="105"/>
                  <a:pt x="79" y="109"/>
                </a:cubicBezTo>
                <a:cubicBezTo>
                  <a:pt x="78" y="112"/>
                  <a:pt x="77" y="116"/>
                  <a:pt x="77" y="120"/>
                </a:cubicBezTo>
                <a:cubicBezTo>
                  <a:pt x="76" y="121"/>
                  <a:pt x="76" y="122"/>
                  <a:pt x="75" y="123"/>
                </a:cubicBezTo>
                <a:cubicBezTo>
                  <a:pt x="75" y="125"/>
                  <a:pt x="75" y="127"/>
                  <a:pt x="76" y="129"/>
                </a:cubicBezTo>
                <a:cubicBezTo>
                  <a:pt x="77" y="129"/>
                  <a:pt x="77" y="128"/>
                  <a:pt x="78" y="128"/>
                </a:cubicBezTo>
                <a:cubicBezTo>
                  <a:pt x="79" y="128"/>
                  <a:pt x="79" y="127"/>
                  <a:pt x="79" y="127"/>
                </a:cubicBezTo>
                <a:cubicBezTo>
                  <a:pt x="79" y="126"/>
                  <a:pt x="80" y="125"/>
                  <a:pt x="80" y="124"/>
                </a:cubicBezTo>
                <a:cubicBezTo>
                  <a:pt x="80" y="121"/>
                  <a:pt x="81" y="118"/>
                  <a:pt x="82" y="116"/>
                </a:cubicBezTo>
                <a:cubicBezTo>
                  <a:pt x="82" y="115"/>
                  <a:pt x="83" y="114"/>
                  <a:pt x="83" y="114"/>
                </a:cubicBezTo>
                <a:cubicBezTo>
                  <a:pt x="84" y="114"/>
                  <a:pt x="85" y="115"/>
                  <a:pt x="85" y="116"/>
                </a:cubicBezTo>
                <a:cubicBezTo>
                  <a:pt x="85" y="118"/>
                  <a:pt x="85" y="119"/>
                  <a:pt x="86" y="121"/>
                </a:cubicBezTo>
                <a:cubicBezTo>
                  <a:pt x="86" y="123"/>
                  <a:pt x="86" y="124"/>
                  <a:pt x="86" y="126"/>
                </a:cubicBezTo>
                <a:cubicBezTo>
                  <a:pt x="87" y="126"/>
                  <a:pt x="88" y="126"/>
                  <a:pt x="89" y="126"/>
                </a:cubicBezTo>
                <a:close/>
                <a:moveTo>
                  <a:pt x="52" y="176"/>
                </a:moveTo>
                <a:cubicBezTo>
                  <a:pt x="52" y="176"/>
                  <a:pt x="52" y="176"/>
                  <a:pt x="52" y="176"/>
                </a:cubicBezTo>
                <a:cubicBezTo>
                  <a:pt x="52" y="176"/>
                  <a:pt x="52" y="175"/>
                  <a:pt x="52" y="175"/>
                </a:cubicBezTo>
                <a:cubicBezTo>
                  <a:pt x="53" y="168"/>
                  <a:pt x="53" y="161"/>
                  <a:pt x="52" y="153"/>
                </a:cubicBezTo>
                <a:cubicBezTo>
                  <a:pt x="52" y="149"/>
                  <a:pt x="52" y="145"/>
                  <a:pt x="52" y="140"/>
                </a:cubicBezTo>
                <a:cubicBezTo>
                  <a:pt x="52" y="139"/>
                  <a:pt x="52" y="138"/>
                  <a:pt x="53" y="138"/>
                </a:cubicBezTo>
                <a:cubicBezTo>
                  <a:pt x="54" y="138"/>
                  <a:pt x="54" y="139"/>
                  <a:pt x="54" y="140"/>
                </a:cubicBezTo>
                <a:cubicBezTo>
                  <a:pt x="54" y="142"/>
                  <a:pt x="54" y="143"/>
                  <a:pt x="54" y="145"/>
                </a:cubicBezTo>
                <a:cubicBezTo>
                  <a:pt x="55" y="149"/>
                  <a:pt x="55" y="153"/>
                  <a:pt x="56" y="157"/>
                </a:cubicBezTo>
                <a:cubicBezTo>
                  <a:pt x="56" y="158"/>
                  <a:pt x="56" y="158"/>
                  <a:pt x="56" y="159"/>
                </a:cubicBezTo>
                <a:cubicBezTo>
                  <a:pt x="57" y="155"/>
                  <a:pt x="59" y="142"/>
                  <a:pt x="58" y="140"/>
                </a:cubicBezTo>
                <a:cubicBezTo>
                  <a:pt x="58" y="142"/>
                  <a:pt x="58" y="143"/>
                  <a:pt x="57" y="144"/>
                </a:cubicBezTo>
                <a:cubicBezTo>
                  <a:pt x="57" y="144"/>
                  <a:pt x="57" y="145"/>
                  <a:pt x="57" y="145"/>
                </a:cubicBezTo>
                <a:cubicBezTo>
                  <a:pt x="56" y="146"/>
                  <a:pt x="55" y="146"/>
                  <a:pt x="55" y="145"/>
                </a:cubicBezTo>
                <a:cubicBezTo>
                  <a:pt x="55" y="144"/>
                  <a:pt x="55" y="144"/>
                  <a:pt x="54" y="143"/>
                </a:cubicBezTo>
                <a:cubicBezTo>
                  <a:pt x="54" y="141"/>
                  <a:pt x="54" y="139"/>
                  <a:pt x="54" y="137"/>
                </a:cubicBezTo>
                <a:cubicBezTo>
                  <a:pt x="54" y="133"/>
                  <a:pt x="54" y="129"/>
                  <a:pt x="54" y="125"/>
                </a:cubicBezTo>
                <a:cubicBezTo>
                  <a:pt x="54" y="124"/>
                  <a:pt x="54" y="124"/>
                  <a:pt x="53" y="123"/>
                </a:cubicBezTo>
                <a:cubicBezTo>
                  <a:pt x="53" y="123"/>
                  <a:pt x="52" y="123"/>
                  <a:pt x="52" y="124"/>
                </a:cubicBezTo>
                <a:cubicBezTo>
                  <a:pt x="52" y="124"/>
                  <a:pt x="52" y="125"/>
                  <a:pt x="51" y="126"/>
                </a:cubicBezTo>
                <a:cubicBezTo>
                  <a:pt x="49" y="132"/>
                  <a:pt x="48" y="138"/>
                  <a:pt x="47" y="144"/>
                </a:cubicBezTo>
                <a:cubicBezTo>
                  <a:pt x="47" y="145"/>
                  <a:pt x="47" y="146"/>
                  <a:pt x="47" y="146"/>
                </a:cubicBezTo>
                <a:cubicBezTo>
                  <a:pt x="47" y="147"/>
                  <a:pt x="47" y="148"/>
                  <a:pt x="47" y="149"/>
                </a:cubicBezTo>
                <a:cubicBezTo>
                  <a:pt x="48" y="154"/>
                  <a:pt x="49" y="159"/>
                  <a:pt x="50" y="164"/>
                </a:cubicBezTo>
                <a:cubicBezTo>
                  <a:pt x="50" y="168"/>
                  <a:pt x="51" y="171"/>
                  <a:pt x="52" y="175"/>
                </a:cubicBezTo>
                <a:cubicBezTo>
                  <a:pt x="52" y="175"/>
                  <a:pt x="52" y="176"/>
                  <a:pt x="52" y="176"/>
                </a:cubicBezTo>
                <a:close/>
                <a:moveTo>
                  <a:pt x="222" y="70"/>
                </a:moveTo>
                <a:cubicBezTo>
                  <a:pt x="223" y="70"/>
                  <a:pt x="223" y="71"/>
                  <a:pt x="223" y="72"/>
                </a:cubicBezTo>
                <a:cubicBezTo>
                  <a:pt x="223" y="73"/>
                  <a:pt x="223" y="74"/>
                  <a:pt x="223" y="74"/>
                </a:cubicBezTo>
                <a:cubicBezTo>
                  <a:pt x="223" y="77"/>
                  <a:pt x="222" y="80"/>
                  <a:pt x="222" y="83"/>
                </a:cubicBezTo>
                <a:cubicBezTo>
                  <a:pt x="222" y="89"/>
                  <a:pt x="221" y="95"/>
                  <a:pt x="220" y="100"/>
                </a:cubicBezTo>
                <a:cubicBezTo>
                  <a:pt x="220" y="101"/>
                  <a:pt x="220" y="103"/>
                  <a:pt x="220" y="104"/>
                </a:cubicBezTo>
                <a:cubicBezTo>
                  <a:pt x="223" y="96"/>
                  <a:pt x="225" y="87"/>
                  <a:pt x="227" y="79"/>
                </a:cubicBezTo>
                <a:cubicBezTo>
                  <a:pt x="226" y="79"/>
                  <a:pt x="225" y="78"/>
                  <a:pt x="225" y="77"/>
                </a:cubicBezTo>
                <a:cubicBezTo>
                  <a:pt x="225" y="77"/>
                  <a:pt x="226" y="76"/>
                  <a:pt x="226" y="76"/>
                </a:cubicBezTo>
                <a:cubicBezTo>
                  <a:pt x="227" y="75"/>
                  <a:pt x="227" y="75"/>
                  <a:pt x="227" y="75"/>
                </a:cubicBezTo>
                <a:cubicBezTo>
                  <a:pt x="227" y="75"/>
                  <a:pt x="228" y="75"/>
                  <a:pt x="228" y="75"/>
                </a:cubicBezTo>
                <a:cubicBezTo>
                  <a:pt x="228" y="73"/>
                  <a:pt x="229" y="72"/>
                  <a:pt x="228" y="70"/>
                </a:cubicBezTo>
                <a:cubicBezTo>
                  <a:pt x="228" y="70"/>
                  <a:pt x="228" y="69"/>
                  <a:pt x="229" y="69"/>
                </a:cubicBezTo>
                <a:cubicBezTo>
                  <a:pt x="229" y="68"/>
                  <a:pt x="230" y="68"/>
                  <a:pt x="230" y="67"/>
                </a:cubicBezTo>
                <a:cubicBezTo>
                  <a:pt x="230" y="65"/>
                  <a:pt x="231" y="65"/>
                  <a:pt x="232" y="66"/>
                </a:cubicBezTo>
                <a:cubicBezTo>
                  <a:pt x="235" y="63"/>
                  <a:pt x="239" y="62"/>
                  <a:pt x="243" y="62"/>
                </a:cubicBezTo>
                <a:cubicBezTo>
                  <a:pt x="243" y="61"/>
                  <a:pt x="244" y="60"/>
                  <a:pt x="244" y="59"/>
                </a:cubicBezTo>
                <a:cubicBezTo>
                  <a:pt x="244" y="59"/>
                  <a:pt x="244" y="58"/>
                  <a:pt x="244" y="58"/>
                </a:cubicBezTo>
                <a:cubicBezTo>
                  <a:pt x="242" y="58"/>
                  <a:pt x="240" y="58"/>
                  <a:pt x="239" y="58"/>
                </a:cubicBezTo>
                <a:cubicBezTo>
                  <a:pt x="235" y="58"/>
                  <a:pt x="232" y="60"/>
                  <a:pt x="229" y="62"/>
                </a:cubicBezTo>
                <a:cubicBezTo>
                  <a:pt x="227" y="64"/>
                  <a:pt x="225" y="67"/>
                  <a:pt x="222" y="69"/>
                </a:cubicBezTo>
                <a:cubicBezTo>
                  <a:pt x="222" y="69"/>
                  <a:pt x="222" y="69"/>
                  <a:pt x="222" y="70"/>
                </a:cubicBezTo>
                <a:close/>
                <a:moveTo>
                  <a:pt x="90" y="139"/>
                </a:moveTo>
                <a:cubicBezTo>
                  <a:pt x="92" y="139"/>
                  <a:pt x="93" y="139"/>
                  <a:pt x="95" y="139"/>
                </a:cubicBezTo>
                <a:cubicBezTo>
                  <a:pt x="98" y="139"/>
                  <a:pt x="100" y="139"/>
                  <a:pt x="103" y="140"/>
                </a:cubicBezTo>
                <a:cubicBezTo>
                  <a:pt x="105" y="141"/>
                  <a:pt x="107" y="141"/>
                  <a:pt x="109" y="142"/>
                </a:cubicBezTo>
                <a:cubicBezTo>
                  <a:pt x="112" y="143"/>
                  <a:pt x="114" y="144"/>
                  <a:pt x="115" y="146"/>
                </a:cubicBezTo>
                <a:cubicBezTo>
                  <a:pt x="119" y="149"/>
                  <a:pt x="122" y="154"/>
                  <a:pt x="124" y="158"/>
                </a:cubicBezTo>
                <a:cubicBezTo>
                  <a:pt x="124" y="159"/>
                  <a:pt x="124" y="160"/>
                  <a:pt x="124" y="160"/>
                </a:cubicBezTo>
                <a:cubicBezTo>
                  <a:pt x="124" y="162"/>
                  <a:pt x="125" y="164"/>
                  <a:pt x="125" y="166"/>
                </a:cubicBezTo>
                <a:cubicBezTo>
                  <a:pt x="125" y="170"/>
                  <a:pt x="125" y="175"/>
                  <a:pt x="126" y="179"/>
                </a:cubicBezTo>
                <a:cubicBezTo>
                  <a:pt x="126" y="179"/>
                  <a:pt x="126" y="180"/>
                  <a:pt x="126" y="180"/>
                </a:cubicBezTo>
                <a:cubicBezTo>
                  <a:pt x="126" y="180"/>
                  <a:pt x="126" y="180"/>
                  <a:pt x="126" y="180"/>
                </a:cubicBezTo>
                <a:cubicBezTo>
                  <a:pt x="126" y="179"/>
                  <a:pt x="126" y="179"/>
                  <a:pt x="126" y="179"/>
                </a:cubicBezTo>
                <a:cubicBezTo>
                  <a:pt x="127" y="177"/>
                  <a:pt x="128" y="175"/>
                  <a:pt x="128" y="173"/>
                </a:cubicBezTo>
                <a:cubicBezTo>
                  <a:pt x="129" y="171"/>
                  <a:pt x="129" y="170"/>
                  <a:pt x="129" y="169"/>
                </a:cubicBezTo>
                <a:cubicBezTo>
                  <a:pt x="129" y="166"/>
                  <a:pt x="129" y="164"/>
                  <a:pt x="129" y="162"/>
                </a:cubicBezTo>
                <a:cubicBezTo>
                  <a:pt x="128" y="158"/>
                  <a:pt x="126" y="154"/>
                  <a:pt x="124" y="150"/>
                </a:cubicBezTo>
                <a:cubicBezTo>
                  <a:pt x="121" y="146"/>
                  <a:pt x="118" y="143"/>
                  <a:pt x="113" y="141"/>
                </a:cubicBezTo>
                <a:cubicBezTo>
                  <a:pt x="112" y="141"/>
                  <a:pt x="110" y="140"/>
                  <a:pt x="108" y="139"/>
                </a:cubicBezTo>
                <a:cubicBezTo>
                  <a:pt x="104" y="138"/>
                  <a:pt x="100" y="138"/>
                  <a:pt x="95" y="138"/>
                </a:cubicBezTo>
                <a:cubicBezTo>
                  <a:pt x="94" y="138"/>
                  <a:pt x="92" y="138"/>
                  <a:pt x="90" y="139"/>
                </a:cubicBezTo>
                <a:close/>
                <a:moveTo>
                  <a:pt x="139" y="150"/>
                </a:moveTo>
                <a:cubicBezTo>
                  <a:pt x="139" y="150"/>
                  <a:pt x="140" y="150"/>
                  <a:pt x="140" y="150"/>
                </a:cubicBezTo>
                <a:cubicBezTo>
                  <a:pt x="141" y="148"/>
                  <a:pt x="142" y="146"/>
                  <a:pt x="144" y="144"/>
                </a:cubicBezTo>
                <a:cubicBezTo>
                  <a:pt x="144" y="144"/>
                  <a:pt x="144" y="144"/>
                  <a:pt x="144" y="143"/>
                </a:cubicBezTo>
                <a:cubicBezTo>
                  <a:pt x="143" y="141"/>
                  <a:pt x="144" y="140"/>
                  <a:pt x="146" y="140"/>
                </a:cubicBezTo>
                <a:cubicBezTo>
                  <a:pt x="147" y="140"/>
                  <a:pt x="147" y="140"/>
                  <a:pt x="148" y="141"/>
                </a:cubicBezTo>
                <a:cubicBezTo>
                  <a:pt x="148" y="142"/>
                  <a:pt x="148" y="143"/>
                  <a:pt x="148" y="143"/>
                </a:cubicBezTo>
                <a:cubicBezTo>
                  <a:pt x="147" y="144"/>
                  <a:pt x="146" y="145"/>
                  <a:pt x="145" y="147"/>
                </a:cubicBezTo>
                <a:cubicBezTo>
                  <a:pt x="144" y="148"/>
                  <a:pt x="143" y="150"/>
                  <a:pt x="142" y="152"/>
                </a:cubicBezTo>
                <a:cubicBezTo>
                  <a:pt x="142" y="152"/>
                  <a:pt x="142" y="152"/>
                  <a:pt x="142" y="152"/>
                </a:cubicBezTo>
                <a:cubicBezTo>
                  <a:pt x="142" y="151"/>
                  <a:pt x="142" y="151"/>
                  <a:pt x="143" y="151"/>
                </a:cubicBezTo>
                <a:cubicBezTo>
                  <a:pt x="144" y="150"/>
                  <a:pt x="145" y="149"/>
                  <a:pt x="146" y="147"/>
                </a:cubicBezTo>
                <a:cubicBezTo>
                  <a:pt x="147" y="146"/>
                  <a:pt x="148" y="146"/>
                  <a:pt x="148" y="144"/>
                </a:cubicBezTo>
                <a:cubicBezTo>
                  <a:pt x="148" y="144"/>
                  <a:pt x="148" y="144"/>
                  <a:pt x="148" y="144"/>
                </a:cubicBezTo>
                <a:cubicBezTo>
                  <a:pt x="150" y="140"/>
                  <a:pt x="152" y="136"/>
                  <a:pt x="154" y="133"/>
                </a:cubicBezTo>
                <a:cubicBezTo>
                  <a:pt x="157" y="127"/>
                  <a:pt x="160" y="120"/>
                  <a:pt x="162" y="114"/>
                </a:cubicBezTo>
                <a:cubicBezTo>
                  <a:pt x="162" y="114"/>
                  <a:pt x="162" y="113"/>
                  <a:pt x="163" y="113"/>
                </a:cubicBezTo>
                <a:cubicBezTo>
                  <a:pt x="162" y="113"/>
                  <a:pt x="162" y="113"/>
                  <a:pt x="162" y="114"/>
                </a:cubicBezTo>
                <a:cubicBezTo>
                  <a:pt x="159" y="116"/>
                  <a:pt x="157" y="119"/>
                  <a:pt x="155" y="122"/>
                </a:cubicBezTo>
                <a:cubicBezTo>
                  <a:pt x="150" y="128"/>
                  <a:pt x="145" y="135"/>
                  <a:pt x="141" y="142"/>
                </a:cubicBezTo>
                <a:cubicBezTo>
                  <a:pt x="141" y="142"/>
                  <a:pt x="140" y="143"/>
                  <a:pt x="139" y="144"/>
                </a:cubicBezTo>
                <a:cubicBezTo>
                  <a:pt x="139" y="144"/>
                  <a:pt x="139" y="145"/>
                  <a:pt x="139" y="145"/>
                </a:cubicBezTo>
                <a:cubicBezTo>
                  <a:pt x="139" y="147"/>
                  <a:pt x="139" y="149"/>
                  <a:pt x="139" y="150"/>
                </a:cubicBezTo>
                <a:close/>
                <a:moveTo>
                  <a:pt x="174" y="167"/>
                </a:moveTo>
                <a:cubicBezTo>
                  <a:pt x="172" y="169"/>
                  <a:pt x="170" y="170"/>
                  <a:pt x="168" y="172"/>
                </a:cubicBezTo>
                <a:cubicBezTo>
                  <a:pt x="167" y="174"/>
                  <a:pt x="165" y="176"/>
                  <a:pt x="163" y="178"/>
                </a:cubicBezTo>
                <a:cubicBezTo>
                  <a:pt x="163" y="178"/>
                  <a:pt x="162" y="179"/>
                  <a:pt x="162" y="179"/>
                </a:cubicBezTo>
                <a:cubicBezTo>
                  <a:pt x="161" y="180"/>
                  <a:pt x="161" y="180"/>
                  <a:pt x="160" y="180"/>
                </a:cubicBezTo>
                <a:cubicBezTo>
                  <a:pt x="160" y="179"/>
                  <a:pt x="160" y="179"/>
                  <a:pt x="160" y="178"/>
                </a:cubicBezTo>
                <a:cubicBezTo>
                  <a:pt x="160" y="177"/>
                  <a:pt x="160" y="176"/>
                  <a:pt x="161" y="176"/>
                </a:cubicBezTo>
                <a:cubicBezTo>
                  <a:pt x="163" y="172"/>
                  <a:pt x="164" y="169"/>
                  <a:pt x="166" y="165"/>
                </a:cubicBezTo>
                <a:cubicBezTo>
                  <a:pt x="167" y="164"/>
                  <a:pt x="167" y="163"/>
                  <a:pt x="167" y="162"/>
                </a:cubicBezTo>
                <a:cubicBezTo>
                  <a:pt x="166" y="162"/>
                  <a:pt x="166" y="162"/>
                  <a:pt x="166" y="163"/>
                </a:cubicBezTo>
                <a:cubicBezTo>
                  <a:pt x="161" y="168"/>
                  <a:pt x="156" y="174"/>
                  <a:pt x="151" y="180"/>
                </a:cubicBezTo>
                <a:cubicBezTo>
                  <a:pt x="151" y="180"/>
                  <a:pt x="151" y="180"/>
                  <a:pt x="151" y="180"/>
                </a:cubicBezTo>
                <a:cubicBezTo>
                  <a:pt x="151" y="181"/>
                  <a:pt x="151" y="181"/>
                  <a:pt x="151" y="181"/>
                </a:cubicBezTo>
                <a:cubicBezTo>
                  <a:pt x="151" y="181"/>
                  <a:pt x="152" y="181"/>
                  <a:pt x="152" y="181"/>
                </a:cubicBezTo>
                <a:cubicBezTo>
                  <a:pt x="156" y="181"/>
                  <a:pt x="159" y="181"/>
                  <a:pt x="163" y="181"/>
                </a:cubicBezTo>
                <a:cubicBezTo>
                  <a:pt x="164" y="181"/>
                  <a:pt x="165" y="181"/>
                  <a:pt x="166" y="183"/>
                </a:cubicBezTo>
                <a:cubicBezTo>
                  <a:pt x="166" y="183"/>
                  <a:pt x="166" y="183"/>
                  <a:pt x="166" y="183"/>
                </a:cubicBezTo>
                <a:cubicBezTo>
                  <a:pt x="167" y="183"/>
                  <a:pt x="168" y="183"/>
                  <a:pt x="169" y="182"/>
                </a:cubicBezTo>
                <a:cubicBezTo>
                  <a:pt x="169" y="181"/>
                  <a:pt x="170" y="181"/>
                  <a:pt x="170" y="180"/>
                </a:cubicBezTo>
                <a:cubicBezTo>
                  <a:pt x="171" y="176"/>
                  <a:pt x="173" y="173"/>
                  <a:pt x="174" y="170"/>
                </a:cubicBezTo>
                <a:cubicBezTo>
                  <a:pt x="174" y="170"/>
                  <a:pt x="174" y="169"/>
                  <a:pt x="174" y="169"/>
                </a:cubicBezTo>
                <a:cubicBezTo>
                  <a:pt x="174" y="168"/>
                  <a:pt x="174" y="168"/>
                  <a:pt x="174" y="167"/>
                </a:cubicBezTo>
                <a:close/>
                <a:moveTo>
                  <a:pt x="8" y="120"/>
                </a:moveTo>
                <a:cubicBezTo>
                  <a:pt x="8" y="120"/>
                  <a:pt x="8" y="121"/>
                  <a:pt x="8" y="121"/>
                </a:cubicBezTo>
                <a:cubicBezTo>
                  <a:pt x="8" y="124"/>
                  <a:pt x="8" y="127"/>
                  <a:pt x="8" y="129"/>
                </a:cubicBezTo>
                <a:cubicBezTo>
                  <a:pt x="8" y="136"/>
                  <a:pt x="8" y="143"/>
                  <a:pt x="9" y="150"/>
                </a:cubicBezTo>
                <a:cubicBezTo>
                  <a:pt x="9" y="158"/>
                  <a:pt x="9" y="166"/>
                  <a:pt x="10" y="174"/>
                </a:cubicBezTo>
                <a:cubicBezTo>
                  <a:pt x="10" y="175"/>
                  <a:pt x="10" y="176"/>
                  <a:pt x="10" y="178"/>
                </a:cubicBezTo>
                <a:cubicBezTo>
                  <a:pt x="10" y="177"/>
                  <a:pt x="10" y="177"/>
                  <a:pt x="10" y="177"/>
                </a:cubicBezTo>
                <a:cubicBezTo>
                  <a:pt x="11" y="171"/>
                  <a:pt x="12" y="166"/>
                  <a:pt x="13" y="160"/>
                </a:cubicBezTo>
                <a:cubicBezTo>
                  <a:pt x="14" y="156"/>
                  <a:pt x="14" y="152"/>
                  <a:pt x="14" y="149"/>
                </a:cubicBezTo>
                <a:cubicBezTo>
                  <a:pt x="14" y="148"/>
                  <a:pt x="15" y="148"/>
                  <a:pt x="15" y="147"/>
                </a:cubicBezTo>
                <a:cubicBezTo>
                  <a:pt x="15" y="147"/>
                  <a:pt x="15" y="146"/>
                  <a:pt x="15" y="146"/>
                </a:cubicBezTo>
                <a:cubicBezTo>
                  <a:pt x="15" y="144"/>
                  <a:pt x="15" y="142"/>
                  <a:pt x="15" y="140"/>
                </a:cubicBezTo>
                <a:cubicBezTo>
                  <a:pt x="15" y="139"/>
                  <a:pt x="15" y="137"/>
                  <a:pt x="15" y="136"/>
                </a:cubicBezTo>
                <a:cubicBezTo>
                  <a:pt x="15" y="136"/>
                  <a:pt x="15" y="137"/>
                  <a:pt x="15" y="137"/>
                </a:cubicBezTo>
                <a:cubicBezTo>
                  <a:pt x="15" y="138"/>
                  <a:pt x="15" y="139"/>
                  <a:pt x="15" y="140"/>
                </a:cubicBezTo>
                <a:cubicBezTo>
                  <a:pt x="14" y="146"/>
                  <a:pt x="13" y="152"/>
                  <a:pt x="12" y="159"/>
                </a:cubicBezTo>
                <a:cubicBezTo>
                  <a:pt x="12" y="159"/>
                  <a:pt x="12" y="159"/>
                  <a:pt x="12" y="159"/>
                </a:cubicBezTo>
                <a:cubicBezTo>
                  <a:pt x="12" y="160"/>
                  <a:pt x="12" y="160"/>
                  <a:pt x="11" y="160"/>
                </a:cubicBezTo>
                <a:cubicBezTo>
                  <a:pt x="11" y="160"/>
                  <a:pt x="10" y="160"/>
                  <a:pt x="10" y="159"/>
                </a:cubicBezTo>
                <a:cubicBezTo>
                  <a:pt x="10" y="158"/>
                  <a:pt x="10" y="158"/>
                  <a:pt x="10" y="157"/>
                </a:cubicBezTo>
                <a:cubicBezTo>
                  <a:pt x="10" y="154"/>
                  <a:pt x="10" y="150"/>
                  <a:pt x="11" y="146"/>
                </a:cubicBezTo>
                <a:cubicBezTo>
                  <a:pt x="11" y="141"/>
                  <a:pt x="11" y="135"/>
                  <a:pt x="11" y="130"/>
                </a:cubicBezTo>
                <a:cubicBezTo>
                  <a:pt x="11" y="128"/>
                  <a:pt x="11" y="127"/>
                  <a:pt x="11" y="125"/>
                </a:cubicBezTo>
                <a:cubicBezTo>
                  <a:pt x="11" y="124"/>
                  <a:pt x="12" y="124"/>
                  <a:pt x="13" y="123"/>
                </a:cubicBezTo>
                <a:cubicBezTo>
                  <a:pt x="13" y="123"/>
                  <a:pt x="13" y="123"/>
                  <a:pt x="14" y="123"/>
                </a:cubicBezTo>
                <a:cubicBezTo>
                  <a:pt x="13" y="122"/>
                  <a:pt x="9" y="120"/>
                  <a:pt x="8" y="120"/>
                </a:cubicBezTo>
                <a:close/>
                <a:moveTo>
                  <a:pt x="220" y="75"/>
                </a:moveTo>
                <a:cubicBezTo>
                  <a:pt x="216" y="87"/>
                  <a:pt x="213" y="98"/>
                  <a:pt x="209" y="110"/>
                </a:cubicBezTo>
                <a:cubicBezTo>
                  <a:pt x="210" y="110"/>
                  <a:pt x="211" y="110"/>
                  <a:pt x="212" y="111"/>
                </a:cubicBezTo>
                <a:cubicBezTo>
                  <a:pt x="212" y="111"/>
                  <a:pt x="212" y="111"/>
                  <a:pt x="213" y="111"/>
                </a:cubicBezTo>
                <a:cubicBezTo>
                  <a:pt x="214" y="112"/>
                  <a:pt x="215" y="112"/>
                  <a:pt x="216" y="112"/>
                </a:cubicBezTo>
                <a:cubicBezTo>
                  <a:pt x="217" y="113"/>
                  <a:pt x="217" y="112"/>
                  <a:pt x="217" y="112"/>
                </a:cubicBezTo>
                <a:cubicBezTo>
                  <a:pt x="218" y="100"/>
                  <a:pt x="220" y="88"/>
                  <a:pt x="220" y="75"/>
                </a:cubicBezTo>
                <a:close/>
                <a:moveTo>
                  <a:pt x="30" y="172"/>
                </a:moveTo>
                <a:cubicBezTo>
                  <a:pt x="30" y="172"/>
                  <a:pt x="30" y="172"/>
                  <a:pt x="30" y="172"/>
                </a:cubicBezTo>
                <a:cubicBezTo>
                  <a:pt x="30" y="172"/>
                  <a:pt x="30" y="171"/>
                  <a:pt x="30" y="170"/>
                </a:cubicBezTo>
                <a:cubicBezTo>
                  <a:pt x="31" y="166"/>
                  <a:pt x="32" y="162"/>
                  <a:pt x="33" y="158"/>
                </a:cubicBezTo>
                <a:cubicBezTo>
                  <a:pt x="34" y="152"/>
                  <a:pt x="35" y="146"/>
                  <a:pt x="35" y="140"/>
                </a:cubicBezTo>
                <a:cubicBezTo>
                  <a:pt x="35" y="140"/>
                  <a:pt x="35" y="139"/>
                  <a:pt x="35" y="139"/>
                </a:cubicBezTo>
                <a:cubicBezTo>
                  <a:pt x="35" y="135"/>
                  <a:pt x="35" y="131"/>
                  <a:pt x="35" y="127"/>
                </a:cubicBezTo>
                <a:cubicBezTo>
                  <a:pt x="35" y="127"/>
                  <a:pt x="35" y="127"/>
                  <a:pt x="35" y="126"/>
                </a:cubicBezTo>
                <a:cubicBezTo>
                  <a:pt x="34" y="126"/>
                  <a:pt x="34" y="127"/>
                  <a:pt x="34" y="127"/>
                </a:cubicBezTo>
                <a:cubicBezTo>
                  <a:pt x="34" y="129"/>
                  <a:pt x="33" y="131"/>
                  <a:pt x="32" y="133"/>
                </a:cubicBezTo>
                <a:cubicBezTo>
                  <a:pt x="31" y="138"/>
                  <a:pt x="29" y="143"/>
                  <a:pt x="28" y="149"/>
                </a:cubicBezTo>
                <a:cubicBezTo>
                  <a:pt x="28" y="149"/>
                  <a:pt x="28" y="149"/>
                  <a:pt x="28" y="150"/>
                </a:cubicBezTo>
                <a:cubicBezTo>
                  <a:pt x="28" y="151"/>
                  <a:pt x="29" y="151"/>
                  <a:pt x="29" y="152"/>
                </a:cubicBezTo>
                <a:cubicBezTo>
                  <a:pt x="29" y="153"/>
                  <a:pt x="29" y="155"/>
                  <a:pt x="29" y="156"/>
                </a:cubicBezTo>
                <a:cubicBezTo>
                  <a:pt x="29" y="161"/>
                  <a:pt x="29" y="165"/>
                  <a:pt x="29" y="170"/>
                </a:cubicBezTo>
                <a:cubicBezTo>
                  <a:pt x="30" y="171"/>
                  <a:pt x="30" y="172"/>
                  <a:pt x="30" y="172"/>
                </a:cubicBezTo>
                <a:close/>
                <a:moveTo>
                  <a:pt x="138" y="33"/>
                </a:moveTo>
                <a:cubicBezTo>
                  <a:pt x="138" y="33"/>
                  <a:pt x="138" y="32"/>
                  <a:pt x="138" y="32"/>
                </a:cubicBezTo>
                <a:cubicBezTo>
                  <a:pt x="136" y="34"/>
                  <a:pt x="135" y="36"/>
                  <a:pt x="133" y="38"/>
                </a:cubicBezTo>
                <a:cubicBezTo>
                  <a:pt x="132" y="39"/>
                  <a:pt x="132" y="40"/>
                  <a:pt x="131" y="40"/>
                </a:cubicBezTo>
                <a:cubicBezTo>
                  <a:pt x="128" y="48"/>
                  <a:pt x="123" y="54"/>
                  <a:pt x="116" y="59"/>
                </a:cubicBezTo>
                <a:cubicBezTo>
                  <a:pt x="115" y="59"/>
                  <a:pt x="115" y="60"/>
                  <a:pt x="114" y="60"/>
                </a:cubicBezTo>
                <a:cubicBezTo>
                  <a:pt x="114" y="60"/>
                  <a:pt x="113" y="61"/>
                  <a:pt x="113" y="61"/>
                </a:cubicBezTo>
                <a:cubicBezTo>
                  <a:pt x="112" y="61"/>
                  <a:pt x="112" y="61"/>
                  <a:pt x="111" y="61"/>
                </a:cubicBezTo>
                <a:cubicBezTo>
                  <a:pt x="110" y="62"/>
                  <a:pt x="108" y="63"/>
                  <a:pt x="107" y="63"/>
                </a:cubicBezTo>
                <a:cubicBezTo>
                  <a:pt x="106" y="63"/>
                  <a:pt x="106" y="64"/>
                  <a:pt x="106" y="64"/>
                </a:cubicBezTo>
                <a:cubicBezTo>
                  <a:pt x="103" y="66"/>
                  <a:pt x="101" y="67"/>
                  <a:pt x="99" y="70"/>
                </a:cubicBezTo>
                <a:cubicBezTo>
                  <a:pt x="99" y="70"/>
                  <a:pt x="98" y="70"/>
                  <a:pt x="98" y="71"/>
                </a:cubicBezTo>
                <a:cubicBezTo>
                  <a:pt x="99" y="71"/>
                  <a:pt x="100" y="71"/>
                  <a:pt x="100" y="71"/>
                </a:cubicBezTo>
                <a:cubicBezTo>
                  <a:pt x="101" y="70"/>
                  <a:pt x="103" y="70"/>
                  <a:pt x="104" y="70"/>
                </a:cubicBezTo>
                <a:cubicBezTo>
                  <a:pt x="109" y="68"/>
                  <a:pt x="114" y="65"/>
                  <a:pt x="119" y="63"/>
                </a:cubicBezTo>
                <a:cubicBezTo>
                  <a:pt x="120" y="63"/>
                  <a:pt x="121" y="62"/>
                  <a:pt x="122" y="62"/>
                </a:cubicBezTo>
                <a:cubicBezTo>
                  <a:pt x="121" y="61"/>
                  <a:pt x="121" y="60"/>
                  <a:pt x="122" y="59"/>
                </a:cubicBezTo>
                <a:cubicBezTo>
                  <a:pt x="122" y="58"/>
                  <a:pt x="123" y="57"/>
                  <a:pt x="123" y="56"/>
                </a:cubicBezTo>
                <a:cubicBezTo>
                  <a:pt x="128" y="49"/>
                  <a:pt x="133" y="41"/>
                  <a:pt x="138" y="34"/>
                </a:cubicBezTo>
                <a:cubicBezTo>
                  <a:pt x="138" y="33"/>
                  <a:pt x="138" y="33"/>
                  <a:pt x="138" y="33"/>
                </a:cubicBezTo>
                <a:close/>
                <a:moveTo>
                  <a:pt x="42" y="130"/>
                </a:moveTo>
                <a:cubicBezTo>
                  <a:pt x="42" y="130"/>
                  <a:pt x="42" y="130"/>
                  <a:pt x="42" y="130"/>
                </a:cubicBezTo>
                <a:cubicBezTo>
                  <a:pt x="42" y="130"/>
                  <a:pt x="42" y="131"/>
                  <a:pt x="42" y="131"/>
                </a:cubicBezTo>
                <a:cubicBezTo>
                  <a:pt x="41" y="136"/>
                  <a:pt x="39" y="141"/>
                  <a:pt x="38" y="146"/>
                </a:cubicBezTo>
                <a:cubicBezTo>
                  <a:pt x="38" y="146"/>
                  <a:pt x="38" y="147"/>
                  <a:pt x="38" y="148"/>
                </a:cubicBezTo>
                <a:cubicBezTo>
                  <a:pt x="38" y="155"/>
                  <a:pt x="39" y="162"/>
                  <a:pt x="39" y="169"/>
                </a:cubicBezTo>
                <a:cubicBezTo>
                  <a:pt x="39" y="170"/>
                  <a:pt x="39" y="172"/>
                  <a:pt x="40" y="173"/>
                </a:cubicBezTo>
                <a:cubicBezTo>
                  <a:pt x="40" y="174"/>
                  <a:pt x="40" y="174"/>
                  <a:pt x="41" y="174"/>
                </a:cubicBezTo>
                <a:cubicBezTo>
                  <a:pt x="41" y="174"/>
                  <a:pt x="41" y="173"/>
                  <a:pt x="41" y="173"/>
                </a:cubicBezTo>
                <a:cubicBezTo>
                  <a:pt x="41" y="169"/>
                  <a:pt x="42" y="165"/>
                  <a:pt x="42" y="161"/>
                </a:cubicBezTo>
                <a:cubicBezTo>
                  <a:pt x="43" y="156"/>
                  <a:pt x="43" y="152"/>
                  <a:pt x="43" y="147"/>
                </a:cubicBezTo>
                <a:cubicBezTo>
                  <a:pt x="43" y="142"/>
                  <a:pt x="43" y="138"/>
                  <a:pt x="43" y="134"/>
                </a:cubicBezTo>
                <a:cubicBezTo>
                  <a:pt x="43" y="133"/>
                  <a:pt x="43" y="131"/>
                  <a:pt x="42" y="130"/>
                </a:cubicBezTo>
                <a:close/>
                <a:moveTo>
                  <a:pt x="25" y="131"/>
                </a:moveTo>
                <a:cubicBezTo>
                  <a:pt x="25" y="131"/>
                  <a:pt x="25" y="131"/>
                  <a:pt x="25" y="131"/>
                </a:cubicBezTo>
                <a:cubicBezTo>
                  <a:pt x="23" y="138"/>
                  <a:pt x="21" y="146"/>
                  <a:pt x="19" y="154"/>
                </a:cubicBezTo>
                <a:cubicBezTo>
                  <a:pt x="19" y="155"/>
                  <a:pt x="20" y="156"/>
                  <a:pt x="20" y="157"/>
                </a:cubicBezTo>
                <a:cubicBezTo>
                  <a:pt x="20" y="158"/>
                  <a:pt x="20" y="159"/>
                  <a:pt x="20" y="160"/>
                </a:cubicBezTo>
                <a:cubicBezTo>
                  <a:pt x="20" y="164"/>
                  <a:pt x="20" y="169"/>
                  <a:pt x="20" y="173"/>
                </a:cubicBezTo>
                <a:cubicBezTo>
                  <a:pt x="20" y="174"/>
                  <a:pt x="20" y="174"/>
                  <a:pt x="20" y="175"/>
                </a:cubicBezTo>
                <a:cubicBezTo>
                  <a:pt x="21" y="175"/>
                  <a:pt x="21" y="175"/>
                  <a:pt x="21" y="175"/>
                </a:cubicBezTo>
                <a:cubicBezTo>
                  <a:pt x="22" y="173"/>
                  <a:pt x="22" y="172"/>
                  <a:pt x="22" y="171"/>
                </a:cubicBezTo>
                <a:cubicBezTo>
                  <a:pt x="23" y="166"/>
                  <a:pt x="24" y="161"/>
                  <a:pt x="25" y="156"/>
                </a:cubicBezTo>
                <a:cubicBezTo>
                  <a:pt x="25" y="156"/>
                  <a:pt x="25" y="155"/>
                  <a:pt x="24" y="155"/>
                </a:cubicBezTo>
                <a:cubicBezTo>
                  <a:pt x="24" y="154"/>
                  <a:pt x="24" y="154"/>
                  <a:pt x="24" y="153"/>
                </a:cubicBezTo>
                <a:cubicBezTo>
                  <a:pt x="25" y="148"/>
                  <a:pt x="25" y="143"/>
                  <a:pt x="25" y="139"/>
                </a:cubicBezTo>
                <a:cubicBezTo>
                  <a:pt x="25" y="136"/>
                  <a:pt x="25" y="133"/>
                  <a:pt x="25" y="131"/>
                </a:cubicBezTo>
                <a:close/>
                <a:moveTo>
                  <a:pt x="98" y="125"/>
                </a:moveTo>
                <a:cubicBezTo>
                  <a:pt x="98" y="125"/>
                  <a:pt x="98" y="125"/>
                  <a:pt x="99" y="125"/>
                </a:cubicBezTo>
                <a:cubicBezTo>
                  <a:pt x="99" y="124"/>
                  <a:pt x="99" y="124"/>
                  <a:pt x="99" y="124"/>
                </a:cubicBezTo>
                <a:cubicBezTo>
                  <a:pt x="100" y="119"/>
                  <a:pt x="102" y="114"/>
                  <a:pt x="103" y="108"/>
                </a:cubicBezTo>
                <a:cubicBezTo>
                  <a:pt x="104" y="108"/>
                  <a:pt x="104" y="107"/>
                  <a:pt x="103" y="106"/>
                </a:cubicBezTo>
                <a:cubicBezTo>
                  <a:pt x="103" y="106"/>
                  <a:pt x="103" y="106"/>
                  <a:pt x="103" y="105"/>
                </a:cubicBezTo>
                <a:cubicBezTo>
                  <a:pt x="103" y="100"/>
                  <a:pt x="102" y="96"/>
                  <a:pt x="102" y="91"/>
                </a:cubicBezTo>
                <a:cubicBezTo>
                  <a:pt x="102" y="91"/>
                  <a:pt x="102" y="91"/>
                  <a:pt x="102" y="91"/>
                </a:cubicBezTo>
                <a:cubicBezTo>
                  <a:pt x="101" y="90"/>
                  <a:pt x="100" y="90"/>
                  <a:pt x="99" y="90"/>
                </a:cubicBezTo>
                <a:cubicBezTo>
                  <a:pt x="99" y="93"/>
                  <a:pt x="99" y="95"/>
                  <a:pt x="98" y="98"/>
                </a:cubicBezTo>
                <a:cubicBezTo>
                  <a:pt x="98" y="100"/>
                  <a:pt x="97" y="102"/>
                  <a:pt x="97" y="105"/>
                </a:cubicBezTo>
                <a:cubicBezTo>
                  <a:pt x="97" y="105"/>
                  <a:pt x="97" y="106"/>
                  <a:pt x="97" y="107"/>
                </a:cubicBezTo>
                <a:cubicBezTo>
                  <a:pt x="97" y="107"/>
                  <a:pt x="97" y="108"/>
                  <a:pt x="97" y="109"/>
                </a:cubicBezTo>
                <a:cubicBezTo>
                  <a:pt x="98" y="112"/>
                  <a:pt x="98" y="116"/>
                  <a:pt x="98" y="119"/>
                </a:cubicBezTo>
                <a:cubicBezTo>
                  <a:pt x="98" y="121"/>
                  <a:pt x="98" y="123"/>
                  <a:pt x="98" y="125"/>
                </a:cubicBezTo>
                <a:close/>
                <a:moveTo>
                  <a:pt x="25" y="16"/>
                </a:moveTo>
                <a:cubicBezTo>
                  <a:pt x="25" y="16"/>
                  <a:pt x="25" y="16"/>
                  <a:pt x="25" y="16"/>
                </a:cubicBezTo>
                <a:cubicBezTo>
                  <a:pt x="24" y="16"/>
                  <a:pt x="24" y="16"/>
                  <a:pt x="24" y="17"/>
                </a:cubicBezTo>
                <a:cubicBezTo>
                  <a:pt x="22" y="20"/>
                  <a:pt x="19" y="23"/>
                  <a:pt x="17" y="27"/>
                </a:cubicBezTo>
                <a:cubicBezTo>
                  <a:pt x="17" y="27"/>
                  <a:pt x="17" y="27"/>
                  <a:pt x="17" y="28"/>
                </a:cubicBezTo>
                <a:cubicBezTo>
                  <a:pt x="17" y="28"/>
                  <a:pt x="17" y="28"/>
                  <a:pt x="16" y="28"/>
                </a:cubicBezTo>
                <a:cubicBezTo>
                  <a:pt x="16" y="29"/>
                  <a:pt x="16" y="29"/>
                  <a:pt x="15" y="30"/>
                </a:cubicBezTo>
                <a:cubicBezTo>
                  <a:pt x="12" y="36"/>
                  <a:pt x="10" y="44"/>
                  <a:pt x="9" y="51"/>
                </a:cubicBezTo>
                <a:cubicBezTo>
                  <a:pt x="8" y="51"/>
                  <a:pt x="8" y="51"/>
                  <a:pt x="8" y="52"/>
                </a:cubicBezTo>
                <a:cubicBezTo>
                  <a:pt x="9" y="51"/>
                  <a:pt x="9" y="51"/>
                  <a:pt x="10" y="51"/>
                </a:cubicBezTo>
                <a:cubicBezTo>
                  <a:pt x="12" y="48"/>
                  <a:pt x="14" y="45"/>
                  <a:pt x="16" y="41"/>
                </a:cubicBezTo>
                <a:cubicBezTo>
                  <a:pt x="17" y="40"/>
                  <a:pt x="17" y="38"/>
                  <a:pt x="18" y="37"/>
                </a:cubicBezTo>
                <a:cubicBezTo>
                  <a:pt x="20" y="31"/>
                  <a:pt x="22" y="25"/>
                  <a:pt x="24" y="19"/>
                </a:cubicBezTo>
                <a:cubicBezTo>
                  <a:pt x="24" y="18"/>
                  <a:pt x="25" y="17"/>
                  <a:pt x="25" y="16"/>
                </a:cubicBezTo>
                <a:close/>
                <a:moveTo>
                  <a:pt x="97" y="73"/>
                </a:moveTo>
                <a:cubicBezTo>
                  <a:pt x="96" y="73"/>
                  <a:pt x="96" y="74"/>
                  <a:pt x="96" y="74"/>
                </a:cubicBezTo>
                <a:cubicBezTo>
                  <a:pt x="95" y="79"/>
                  <a:pt x="94" y="84"/>
                  <a:pt x="93" y="88"/>
                </a:cubicBezTo>
                <a:cubicBezTo>
                  <a:pt x="93" y="89"/>
                  <a:pt x="93" y="89"/>
                  <a:pt x="92" y="90"/>
                </a:cubicBezTo>
                <a:cubicBezTo>
                  <a:pt x="91" y="91"/>
                  <a:pt x="92" y="91"/>
                  <a:pt x="92" y="92"/>
                </a:cubicBezTo>
                <a:cubicBezTo>
                  <a:pt x="92" y="93"/>
                  <a:pt x="92" y="93"/>
                  <a:pt x="92" y="94"/>
                </a:cubicBezTo>
                <a:cubicBezTo>
                  <a:pt x="93" y="97"/>
                  <a:pt x="94" y="99"/>
                  <a:pt x="94" y="102"/>
                </a:cubicBezTo>
                <a:cubicBezTo>
                  <a:pt x="94" y="103"/>
                  <a:pt x="95" y="103"/>
                  <a:pt x="95" y="103"/>
                </a:cubicBezTo>
                <a:cubicBezTo>
                  <a:pt x="95" y="103"/>
                  <a:pt x="95" y="102"/>
                  <a:pt x="95" y="102"/>
                </a:cubicBezTo>
                <a:cubicBezTo>
                  <a:pt x="96" y="96"/>
                  <a:pt x="97" y="91"/>
                  <a:pt x="98" y="85"/>
                </a:cubicBezTo>
                <a:cubicBezTo>
                  <a:pt x="98" y="83"/>
                  <a:pt x="98" y="81"/>
                  <a:pt x="98" y="80"/>
                </a:cubicBezTo>
                <a:cubicBezTo>
                  <a:pt x="99" y="79"/>
                  <a:pt x="99" y="78"/>
                  <a:pt x="100" y="78"/>
                </a:cubicBezTo>
                <a:cubicBezTo>
                  <a:pt x="100" y="78"/>
                  <a:pt x="100" y="77"/>
                  <a:pt x="101" y="77"/>
                </a:cubicBezTo>
                <a:cubicBezTo>
                  <a:pt x="103" y="75"/>
                  <a:pt x="106" y="73"/>
                  <a:pt x="108" y="71"/>
                </a:cubicBezTo>
                <a:cubicBezTo>
                  <a:pt x="108" y="71"/>
                  <a:pt x="109" y="71"/>
                  <a:pt x="109" y="70"/>
                </a:cubicBezTo>
                <a:cubicBezTo>
                  <a:pt x="107" y="71"/>
                  <a:pt x="106" y="71"/>
                  <a:pt x="105" y="72"/>
                </a:cubicBezTo>
                <a:cubicBezTo>
                  <a:pt x="102" y="73"/>
                  <a:pt x="100" y="74"/>
                  <a:pt x="97" y="73"/>
                </a:cubicBezTo>
                <a:close/>
                <a:moveTo>
                  <a:pt x="254" y="74"/>
                </a:moveTo>
                <a:cubicBezTo>
                  <a:pt x="250" y="87"/>
                  <a:pt x="248" y="100"/>
                  <a:pt x="246" y="114"/>
                </a:cubicBezTo>
                <a:cubicBezTo>
                  <a:pt x="247" y="114"/>
                  <a:pt x="247" y="113"/>
                  <a:pt x="247" y="113"/>
                </a:cubicBezTo>
                <a:cubicBezTo>
                  <a:pt x="248" y="109"/>
                  <a:pt x="249" y="105"/>
                  <a:pt x="250" y="102"/>
                </a:cubicBezTo>
                <a:cubicBezTo>
                  <a:pt x="253" y="94"/>
                  <a:pt x="255" y="87"/>
                  <a:pt x="257" y="80"/>
                </a:cubicBezTo>
                <a:cubicBezTo>
                  <a:pt x="257" y="79"/>
                  <a:pt x="258" y="78"/>
                  <a:pt x="258" y="77"/>
                </a:cubicBezTo>
                <a:cubicBezTo>
                  <a:pt x="258" y="77"/>
                  <a:pt x="258" y="77"/>
                  <a:pt x="258" y="76"/>
                </a:cubicBezTo>
                <a:cubicBezTo>
                  <a:pt x="257" y="76"/>
                  <a:pt x="257" y="76"/>
                  <a:pt x="256" y="76"/>
                </a:cubicBezTo>
                <a:cubicBezTo>
                  <a:pt x="256" y="75"/>
                  <a:pt x="255" y="74"/>
                  <a:pt x="254" y="74"/>
                </a:cubicBezTo>
                <a:close/>
                <a:moveTo>
                  <a:pt x="175" y="70"/>
                </a:moveTo>
                <a:cubicBezTo>
                  <a:pt x="171" y="77"/>
                  <a:pt x="166" y="83"/>
                  <a:pt x="162" y="89"/>
                </a:cubicBezTo>
                <a:cubicBezTo>
                  <a:pt x="162" y="89"/>
                  <a:pt x="162" y="89"/>
                  <a:pt x="163" y="89"/>
                </a:cubicBezTo>
                <a:cubicBezTo>
                  <a:pt x="166" y="85"/>
                  <a:pt x="170" y="82"/>
                  <a:pt x="173" y="79"/>
                </a:cubicBezTo>
                <a:cubicBezTo>
                  <a:pt x="174" y="78"/>
                  <a:pt x="175" y="78"/>
                  <a:pt x="175" y="77"/>
                </a:cubicBezTo>
                <a:cubicBezTo>
                  <a:pt x="176" y="77"/>
                  <a:pt x="177" y="77"/>
                  <a:pt x="177" y="77"/>
                </a:cubicBezTo>
                <a:cubicBezTo>
                  <a:pt x="178" y="78"/>
                  <a:pt x="178" y="78"/>
                  <a:pt x="178" y="79"/>
                </a:cubicBezTo>
                <a:cubicBezTo>
                  <a:pt x="177" y="80"/>
                  <a:pt x="177" y="81"/>
                  <a:pt x="176" y="81"/>
                </a:cubicBezTo>
                <a:cubicBezTo>
                  <a:pt x="174" y="85"/>
                  <a:pt x="172" y="88"/>
                  <a:pt x="170" y="92"/>
                </a:cubicBezTo>
                <a:cubicBezTo>
                  <a:pt x="170" y="92"/>
                  <a:pt x="169" y="93"/>
                  <a:pt x="169" y="93"/>
                </a:cubicBezTo>
                <a:cubicBezTo>
                  <a:pt x="174" y="88"/>
                  <a:pt x="179" y="83"/>
                  <a:pt x="185" y="79"/>
                </a:cubicBezTo>
                <a:cubicBezTo>
                  <a:pt x="181" y="76"/>
                  <a:pt x="178" y="73"/>
                  <a:pt x="175" y="70"/>
                </a:cubicBezTo>
                <a:close/>
                <a:moveTo>
                  <a:pt x="138" y="141"/>
                </a:moveTo>
                <a:cubicBezTo>
                  <a:pt x="141" y="134"/>
                  <a:pt x="145" y="127"/>
                  <a:pt x="148" y="120"/>
                </a:cubicBezTo>
                <a:cubicBezTo>
                  <a:pt x="141" y="128"/>
                  <a:pt x="136" y="137"/>
                  <a:pt x="130" y="145"/>
                </a:cubicBezTo>
                <a:cubicBezTo>
                  <a:pt x="131" y="147"/>
                  <a:pt x="133" y="149"/>
                  <a:pt x="133" y="151"/>
                </a:cubicBezTo>
                <a:cubicBezTo>
                  <a:pt x="134" y="153"/>
                  <a:pt x="135" y="155"/>
                  <a:pt x="135" y="157"/>
                </a:cubicBezTo>
                <a:cubicBezTo>
                  <a:pt x="136" y="156"/>
                  <a:pt x="137" y="155"/>
                  <a:pt x="137" y="154"/>
                </a:cubicBezTo>
                <a:cubicBezTo>
                  <a:pt x="138" y="154"/>
                  <a:pt x="138" y="153"/>
                  <a:pt x="138" y="153"/>
                </a:cubicBezTo>
                <a:cubicBezTo>
                  <a:pt x="137" y="150"/>
                  <a:pt x="136" y="146"/>
                  <a:pt x="135" y="143"/>
                </a:cubicBezTo>
                <a:cubicBezTo>
                  <a:pt x="135" y="143"/>
                  <a:pt x="135" y="143"/>
                  <a:pt x="135" y="142"/>
                </a:cubicBezTo>
                <a:cubicBezTo>
                  <a:pt x="135" y="142"/>
                  <a:pt x="136" y="141"/>
                  <a:pt x="137" y="141"/>
                </a:cubicBezTo>
                <a:cubicBezTo>
                  <a:pt x="137" y="141"/>
                  <a:pt x="138" y="141"/>
                  <a:pt x="138" y="141"/>
                </a:cubicBezTo>
                <a:close/>
                <a:moveTo>
                  <a:pt x="239" y="72"/>
                </a:moveTo>
                <a:cubicBezTo>
                  <a:pt x="236" y="72"/>
                  <a:pt x="234" y="73"/>
                  <a:pt x="232" y="75"/>
                </a:cubicBezTo>
                <a:cubicBezTo>
                  <a:pt x="232" y="75"/>
                  <a:pt x="231" y="76"/>
                  <a:pt x="231" y="76"/>
                </a:cubicBezTo>
                <a:cubicBezTo>
                  <a:pt x="230" y="87"/>
                  <a:pt x="228" y="97"/>
                  <a:pt x="226" y="107"/>
                </a:cubicBezTo>
                <a:cubicBezTo>
                  <a:pt x="226" y="108"/>
                  <a:pt x="226" y="109"/>
                  <a:pt x="226" y="110"/>
                </a:cubicBezTo>
                <a:cubicBezTo>
                  <a:pt x="230" y="97"/>
                  <a:pt x="234" y="84"/>
                  <a:pt x="239" y="72"/>
                </a:cubicBezTo>
                <a:close/>
                <a:moveTo>
                  <a:pt x="78" y="97"/>
                </a:moveTo>
                <a:cubicBezTo>
                  <a:pt x="78" y="96"/>
                  <a:pt x="78" y="96"/>
                  <a:pt x="78" y="95"/>
                </a:cubicBezTo>
                <a:cubicBezTo>
                  <a:pt x="78" y="94"/>
                  <a:pt x="78" y="93"/>
                  <a:pt x="79" y="92"/>
                </a:cubicBezTo>
                <a:cubicBezTo>
                  <a:pt x="79" y="91"/>
                  <a:pt x="79" y="91"/>
                  <a:pt x="79" y="91"/>
                </a:cubicBezTo>
                <a:cubicBezTo>
                  <a:pt x="79" y="90"/>
                  <a:pt x="79" y="90"/>
                  <a:pt x="80" y="90"/>
                </a:cubicBezTo>
                <a:cubicBezTo>
                  <a:pt x="81" y="90"/>
                  <a:pt x="81" y="90"/>
                  <a:pt x="81" y="91"/>
                </a:cubicBezTo>
                <a:cubicBezTo>
                  <a:pt x="81" y="91"/>
                  <a:pt x="82" y="91"/>
                  <a:pt x="82" y="92"/>
                </a:cubicBezTo>
                <a:cubicBezTo>
                  <a:pt x="82" y="94"/>
                  <a:pt x="82" y="96"/>
                  <a:pt x="83" y="98"/>
                </a:cubicBezTo>
                <a:cubicBezTo>
                  <a:pt x="83" y="101"/>
                  <a:pt x="84" y="105"/>
                  <a:pt x="85" y="109"/>
                </a:cubicBezTo>
                <a:cubicBezTo>
                  <a:pt x="85" y="109"/>
                  <a:pt x="85" y="110"/>
                  <a:pt x="85" y="110"/>
                </a:cubicBezTo>
                <a:cubicBezTo>
                  <a:pt x="85" y="110"/>
                  <a:pt x="85" y="110"/>
                  <a:pt x="86" y="110"/>
                </a:cubicBezTo>
                <a:cubicBezTo>
                  <a:pt x="86" y="108"/>
                  <a:pt x="86" y="105"/>
                  <a:pt x="86" y="103"/>
                </a:cubicBezTo>
                <a:cubicBezTo>
                  <a:pt x="85" y="103"/>
                  <a:pt x="85" y="102"/>
                  <a:pt x="85" y="101"/>
                </a:cubicBezTo>
                <a:cubicBezTo>
                  <a:pt x="84" y="100"/>
                  <a:pt x="84" y="99"/>
                  <a:pt x="84" y="99"/>
                </a:cubicBezTo>
                <a:cubicBezTo>
                  <a:pt x="84" y="95"/>
                  <a:pt x="83" y="91"/>
                  <a:pt x="83" y="87"/>
                </a:cubicBezTo>
                <a:cubicBezTo>
                  <a:pt x="83" y="84"/>
                  <a:pt x="83" y="82"/>
                  <a:pt x="82" y="79"/>
                </a:cubicBezTo>
                <a:cubicBezTo>
                  <a:pt x="82" y="79"/>
                  <a:pt x="82" y="79"/>
                  <a:pt x="82" y="78"/>
                </a:cubicBezTo>
                <a:cubicBezTo>
                  <a:pt x="81" y="80"/>
                  <a:pt x="80" y="81"/>
                  <a:pt x="79" y="82"/>
                </a:cubicBezTo>
                <a:cubicBezTo>
                  <a:pt x="78" y="83"/>
                  <a:pt x="77" y="84"/>
                  <a:pt x="75" y="83"/>
                </a:cubicBezTo>
                <a:cubicBezTo>
                  <a:pt x="75" y="85"/>
                  <a:pt x="75" y="86"/>
                  <a:pt x="75" y="88"/>
                </a:cubicBezTo>
                <a:cubicBezTo>
                  <a:pt x="76" y="89"/>
                  <a:pt x="76" y="90"/>
                  <a:pt x="76" y="91"/>
                </a:cubicBezTo>
                <a:cubicBezTo>
                  <a:pt x="77" y="93"/>
                  <a:pt x="77" y="95"/>
                  <a:pt x="78" y="97"/>
                </a:cubicBezTo>
                <a:close/>
                <a:moveTo>
                  <a:pt x="219" y="72"/>
                </a:moveTo>
                <a:cubicBezTo>
                  <a:pt x="216" y="75"/>
                  <a:pt x="212" y="77"/>
                  <a:pt x="209" y="79"/>
                </a:cubicBezTo>
                <a:cubicBezTo>
                  <a:pt x="210" y="80"/>
                  <a:pt x="210" y="81"/>
                  <a:pt x="210" y="82"/>
                </a:cubicBezTo>
                <a:cubicBezTo>
                  <a:pt x="210" y="84"/>
                  <a:pt x="210" y="85"/>
                  <a:pt x="209" y="86"/>
                </a:cubicBezTo>
                <a:cubicBezTo>
                  <a:pt x="209" y="92"/>
                  <a:pt x="209" y="98"/>
                  <a:pt x="208" y="104"/>
                </a:cubicBezTo>
                <a:cubicBezTo>
                  <a:pt x="208" y="104"/>
                  <a:pt x="208" y="104"/>
                  <a:pt x="208" y="105"/>
                </a:cubicBezTo>
                <a:cubicBezTo>
                  <a:pt x="212" y="94"/>
                  <a:pt x="215" y="83"/>
                  <a:pt x="219" y="72"/>
                </a:cubicBezTo>
                <a:close/>
                <a:moveTo>
                  <a:pt x="245" y="71"/>
                </a:moveTo>
                <a:cubicBezTo>
                  <a:pt x="243" y="83"/>
                  <a:pt x="241" y="94"/>
                  <a:pt x="240" y="106"/>
                </a:cubicBezTo>
                <a:cubicBezTo>
                  <a:pt x="244" y="95"/>
                  <a:pt x="247" y="84"/>
                  <a:pt x="251" y="72"/>
                </a:cubicBezTo>
                <a:cubicBezTo>
                  <a:pt x="249" y="72"/>
                  <a:pt x="247" y="72"/>
                  <a:pt x="245" y="71"/>
                </a:cubicBezTo>
                <a:close/>
                <a:moveTo>
                  <a:pt x="206" y="81"/>
                </a:moveTo>
                <a:cubicBezTo>
                  <a:pt x="202" y="82"/>
                  <a:pt x="202" y="83"/>
                  <a:pt x="194" y="82"/>
                </a:cubicBezTo>
                <a:cubicBezTo>
                  <a:pt x="194" y="83"/>
                  <a:pt x="194" y="83"/>
                  <a:pt x="194" y="83"/>
                </a:cubicBezTo>
                <a:cubicBezTo>
                  <a:pt x="195" y="84"/>
                  <a:pt x="195" y="84"/>
                  <a:pt x="194" y="85"/>
                </a:cubicBezTo>
                <a:cubicBezTo>
                  <a:pt x="194" y="86"/>
                  <a:pt x="194" y="86"/>
                  <a:pt x="194" y="86"/>
                </a:cubicBezTo>
                <a:cubicBezTo>
                  <a:pt x="192" y="92"/>
                  <a:pt x="191" y="99"/>
                  <a:pt x="189" y="105"/>
                </a:cubicBezTo>
                <a:cubicBezTo>
                  <a:pt x="189" y="105"/>
                  <a:pt x="189" y="105"/>
                  <a:pt x="189" y="105"/>
                </a:cubicBezTo>
                <a:cubicBezTo>
                  <a:pt x="190" y="105"/>
                  <a:pt x="190" y="105"/>
                  <a:pt x="190" y="104"/>
                </a:cubicBezTo>
                <a:cubicBezTo>
                  <a:pt x="192" y="99"/>
                  <a:pt x="194" y="93"/>
                  <a:pt x="196" y="87"/>
                </a:cubicBezTo>
                <a:cubicBezTo>
                  <a:pt x="196" y="87"/>
                  <a:pt x="197" y="86"/>
                  <a:pt x="197" y="86"/>
                </a:cubicBezTo>
                <a:cubicBezTo>
                  <a:pt x="197" y="86"/>
                  <a:pt x="197" y="85"/>
                  <a:pt x="197" y="85"/>
                </a:cubicBezTo>
                <a:cubicBezTo>
                  <a:pt x="198" y="85"/>
                  <a:pt x="198" y="84"/>
                  <a:pt x="199" y="84"/>
                </a:cubicBezTo>
                <a:cubicBezTo>
                  <a:pt x="200" y="84"/>
                  <a:pt x="200" y="85"/>
                  <a:pt x="200" y="86"/>
                </a:cubicBezTo>
                <a:cubicBezTo>
                  <a:pt x="200" y="87"/>
                  <a:pt x="201" y="88"/>
                  <a:pt x="200" y="89"/>
                </a:cubicBezTo>
                <a:cubicBezTo>
                  <a:pt x="200" y="92"/>
                  <a:pt x="200" y="95"/>
                  <a:pt x="200" y="98"/>
                </a:cubicBezTo>
                <a:cubicBezTo>
                  <a:pt x="199" y="100"/>
                  <a:pt x="199" y="102"/>
                  <a:pt x="199" y="104"/>
                </a:cubicBezTo>
                <a:cubicBezTo>
                  <a:pt x="199" y="104"/>
                  <a:pt x="199" y="104"/>
                  <a:pt x="199" y="104"/>
                </a:cubicBezTo>
                <a:cubicBezTo>
                  <a:pt x="201" y="96"/>
                  <a:pt x="204" y="89"/>
                  <a:pt x="206" y="81"/>
                </a:cubicBezTo>
                <a:close/>
                <a:moveTo>
                  <a:pt x="56" y="71"/>
                </a:moveTo>
                <a:cubicBezTo>
                  <a:pt x="63" y="82"/>
                  <a:pt x="64" y="93"/>
                  <a:pt x="61" y="105"/>
                </a:cubicBezTo>
                <a:cubicBezTo>
                  <a:pt x="62" y="104"/>
                  <a:pt x="62" y="103"/>
                  <a:pt x="63" y="101"/>
                </a:cubicBezTo>
                <a:cubicBezTo>
                  <a:pt x="65" y="98"/>
                  <a:pt x="65" y="94"/>
                  <a:pt x="66" y="89"/>
                </a:cubicBezTo>
                <a:cubicBezTo>
                  <a:pt x="66" y="85"/>
                  <a:pt x="65" y="80"/>
                  <a:pt x="63" y="76"/>
                </a:cubicBezTo>
                <a:cubicBezTo>
                  <a:pt x="61" y="74"/>
                  <a:pt x="59" y="73"/>
                  <a:pt x="56" y="71"/>
                </a:cubicBezTo>
                <a:close/>
                <a:moveTo>
                  <a:pt x="86" y="57"/>
                </a:moveTo>
                <a:cubicBezTo>
                  <a:pt x="85" y="59"/>
                  <a:pt x="85" y="61"/>
                  <a:pt x="84" y="63"/>
                </a:cubicBezTo>
                <a:cubicBezTo>
                  <a:pt x="83" y="65"/>
                  <a:pt x="82" y="67"/>
                  <a:pt x="82" y="70"/>
                </a:cubicBezTo>
                <a:cubicBezTo>
                  <a:pt x="81" y="70"/>
                  <a:pt x="81" y="70"/>
                  <a:pt x="81" y="71"/>
                </a:cubicBezTo>
                <a:cubicBezTo>
                  <a:pt x="82" y="72"/>
                  <a:pt x="82" y="73"/>
                  <a:pt x="83" y="73"/>
                </a:cubicBezTo>
                <a:cubicBezTo>
                  <a:pt x="86" y="70"/>
                  <a:pt x="90" y="66"/>
                  <a:pt x="94" y="62"/>
                </a:cubicBezTo>
                <a:cubicBezTo>
                  <a:pt x="93" y="60"/>
                  <a:pt x="93" y="60"/>
                  <a:pt x="94" y="59"/>
                </a:cubicBezTo>
                <a:cubicBezTo>
                  <a:pt x="94" y="58"/>
                  <a:pt x="95" y="58"/>
                  <a:pt x="96" y="57"/>
                </a:cubicBezTo>
                <a:cubicBezTo>
                  <a:pt x="94" y="57"/>
                  <a:pt x="92" y="58"/>
                  <a:pt x="91" y="58"/>
                </a:cubicBezTo>
                <a:cubicBezTo>
                  <a:pt x="89" y="58"/>
                  <a:pt x="88" y="57"/>
                  <a:pt x="86" y="57"/>
                </a:cubicBezTo>
                <a:close/>
                <a:moveTo>
                  <a:pt x="42" y="49"/>
                </a:moveTo>
                <a:cubicBezTo>
                  <a:pt x="44" y="49"/>
                  <a:pt x="46" y="49"/>
                  <a:pt x="47" y="49"/>
                </a:cubicBezTo>
                <a:cubicBezTo>
                  <a:pt x="48" y="49"/>
                  <a:pt x="48" y="49"/>
                  <a:pt x="48" y="49"/>
                </a:cubicBezTo>
                <a:cubicBezTo>
                  <a:pt x="51" y="46"/>
                  <a:pt x="51" y="46"/>
                  <a:pt x="52" y="42"/>
                </a:cubicBezTo>
                <a:cubicBezTo>
                  <a:pt x="54" y="38"/>
                  <a:pt x="55" y="35"/>
                  <a:pt x="56" y="31"/>
                </a:cubicBezTo>
                <a:cubicBezTo>
                  <a:pt x="56" y="30"/>
                  <a:pt x="57" y="30"/>
                  <a:pt x="56" y="29"/>
                </a:cubicBezTo>
                <a:cubicBezTo>
                  <a:pt x="56" y="30"/>
                  <a:pt x="55" y="30"/>
                  <a:pt x="55" y="31"/>
                </a:cubicBezTo>
                <a:cubicBezTo>
                  <a:pt x="53" y="33"/>
                  <a:pt x="51" y="35"/>
                  <a:pt x="49" y="37"/>
                </a:cubicBezTo>
                <a:cubicBezTo>
                  <a:pt x="49" y="38"/>
                  <a:pt x="48" y="39"/>
                  <a:pt x="47" y="38"/>
                </a:cubicBezTo>
                <a:cubicBezTo>
                  <a:pt x="45" y="42"/>
                  <a:pt x="44" y="45"/>
                  <a:pt x="42" y="49"/>
                </a:cubicBezTo>
                <a:close/>
                <a:moveTo>
                  <a:pt x="70" y="83"/>
                </a:moveTo>
                <a:cubicBezTo>
                  <a:pt x="70" y="84"/>
                  <a:pt x="70" y="85"/>
                  <a:pt x="70" y="86"/>
                </a:cubicBezTo>
                <a:cubicBezTo>
                  <a:pt x="70" y="90"/>
                  <a:pt x="69" y="93"/>
                  <a:pt x="68" y="97"/>
                </a:cubicBezTo>
                <a:cubicBezTo>
                  <a:pt x="67" y="100"/>
                  <a:pt x="65" y="103"/>
                  <a:pt x="63" y="106"/>
                </a:cubicBezTo>
                <a:cubicBezTo>
                  <a:pt x="61" y="110"/>
                  <a:pt x="58" y="113"/>
                  <a:pt x="55" y="116"/>
                </a:cubicBezTo>
                <a:cubicBezTo>
                  <a:pt x="54" y="116"/>
                  <a:pt x="54" y="117"/>
                  <a:pt x="53" y="117"/>
                </a:cubicBezTo>
                <a:cubicBezTo>
                  <a:pt x="54" y="118"/>
                  <a:pt x="55" y="118"/>
                  <a:pt x="55" y="119"/>
                </a:cubicBezTo>
                <a:cubicBezTo>
                  <a:pt x="56" y="118"/>
                  <a:pt x="56" y="118"/>
                  <a:pt x="57" y="118"/>
                </a:cubicBezTo>
                <a:cubicBezTo>
                  <a:pt x="59" y="116"/>
                  <a:pt x="61" y="114"/>
                  <a:pt x="63" y="112"/>
                </a:cubicBezTo>
                <a:cubicBezTo>
                  <a:pt x="65" y="110"/>
                  <a:pt x="66" y="108"/>
                  <a:pt x="68" y="105"/>
                </a:cubicBezTo>
                <a:cubicBezTo>
                  <a:pt x="68" y="105"/>
                  <a:pt x="68" y="104"/>
                  <a:pt x="68" y="103"/>
                </a:cubicBezTo>
                <a:cubicBezTo>
                  <a:pt x="69" y="102"/>
                  <a:pt x="69" y="101"/>
                  <a:pt x="70" y="99"/>
                </a:cubicBezTo>
                <a:cubicBezTo>
                  <a:pt x="70" y="99"/>
                  <a:pt x="70" y="99"/>
                  <a:pt x="70" y="99"/>
                </a:cubicBezTo>
                <a:cubicBezTo>
                  <a:pt x="70" y="95"/>
                  <a:pt x="71" y="92"/>
                  <a:pt x="71" y="89"/>
                </a:cubicBezTo>
                <a:cubicBezTo>
                  <a:pt x="71" y="87"/>
                  <a:pt x="71" y="85"/>
                  <a:pt x="70" y="83"/>
                </a:cubicBezTo>
                <a:close/>
                <a:moveTo>
                  <a:pt x="129" y="78"/>
                </a:moveTo>
                <a:cubicBezTo>
                  <a:pt x="129" y="78"/>
                  <a:pt x="129" y="78"/>
                  <a:pt x="129" y="78"/>
                </a:cubicBezTo>
                <a:cubicBezTo>
                  <a:pt x="125" y="80"/>
                  <a:pt x="121" y="82"/>
                  <a:pt x="117" y="84"/>
                </a:cubicBezTo>
                <a:cubicBezTo>
                  <a:pt x="113" y="86"/>
                  <a:pt x="109" y="88"/>
                  <a:pt x="105" y="90"/>
                </a:cubicBezTo>
                <a:cubicBezTo>
                  <a:pt x="106" y="92"/>
                  <a:pt x="106" y="94"/>
                  <a:pt x="107" y="97"/>
                </a:cubicBezTo>
                <a:cubicBezTo>
                  <a:pt x="107" y="97"/>
                  <a:pt x="129" y="78"/>
                  <a:pt x="129" y="78"/>
                </a:cubicBezTo>
                <a:close/>
                <a:moveTo>
                  <a:pt x="8" y="11"/>
                </a:moveTo>
                <a:cubicBezTo>
                  <a:pt x="7" y="11"/>
                  <a:pt x="6" y="12"/>
                  <a:pt x="6" y="13"/>
                </a:cubicBezTo>
                <a:cubicBezTo>
                  <a:pt x="6" y="14"/>
                  <a:pt x="6" y="14"/>
                  <a:pt x="6" y="15"/>
                </a:cubicBezTo>
                <a:cubicBezTo>
                  <a:pt x="6" y="20"/>
                  <a:pt x="6" y="24"/>
                  <a:pt x="7" y="29"/>
                </a:cubicBezTo>
                <a:cubicBezTo>
                  <a:pt x="7" y="34"/>
                  <a:pt x="7" y="38"/>
                  <a:pt x="7" y="43"/>
                </a:cubicBezTo>
                <a:cubicBezTo>
                  <a:pt x="7" y="43"/>
                  <a:pt x="8" y="43"/>
                  <a:pt x="8" y="44"/>
                </a:cubicBezTo>
                <a:cubicBezTo>
                  <a:pt x="8" y="44"/>
                  <a:pt x="8" y="43"/>
                  <a:pt x="8" y="43"/>
                </a:cubicBezTo>
                <a:cubicBezTo>
                  <a:pt x="9" y="40"/>
                  <a:pt x="10" y="37"/>
                  <a:pt x="11" y="34"/>
                </a:cubicBezTo>
                <a:cubicBezTo>
                  <a:pt x="12" y="32"/>
                  <a:pt x="12" y="29"/>
                  <a:pt x="12" y="27"/>
                </a:cubicBezTo>
                <a:cubicBezTo>
                  <a:pt x="12" y="26"/>
                  <a:pt x="12" y="26"/>
                  <a:pt x="13" y="26"/>
                </a:cubicBezTo>
                <a:cubicBezTo>
                  <a:pt x="14" y="25"/>
                  <a:pt x="13" y="23"/>
                  <a:pt x="14" y="22"/>
                </a:cubicBezTo>
                <a:cubicBezTo>
                  <a:pt x="14" y="22"/>
                  <a:pt x="13" y="23"/>
                  <a:pt x="13" y="23"/>
                </a:cubicBezTo>
                <a:cubicBezTo>
                  <a:pt x="12" y="25"/>
                  <a:pt x="11" y="26"/>
                  <a:pt x="10" y="28"/>
                </a:cubicBezTo>
                <a:cubicBezTo>
                  <a:pt x="10" y="28"/>
                  <a:pt x="10" y="29"/>
                  <a:pt x="9" y="29"/>
                </a:cubicBezTo>
                <a:cubicBezTo>
                  <a:pt x="9" y="29"/>
                  <a:pt x="9" y="29"/>
                  <a:pt x="8" y="29"/>
                </a:cubicBezTo>
                <a:cubicBezTo>
                  <a:pt x="8" y="29"/>
                  <a:pt x="7" y="29"/>
                  <a:pt x="7" y="28"/>
                </a:cubicBezTo>
                <a:cubicBezTo>
                  <a:pt x="7" y="27"/>
                  <a:pt x="7" y="27"/>
                  <a:pt x="8" y="26"/>
                </a:cubicBezTo>
                <a:cubicBezTo>
                  <a:pt x="8" y="22"/>
                  <a:pt x="8" y="18"/>
                  <a:pt x="9" y="13"/>
                </a:cubicBezTo>
                <a:cubicBezTo>
                  <a:pt x="9" y="13"/>
                  <a:pt x="9" y="12"/>
                  <a:pt x="8" y="11"/>
                </a:cubicBezTo>
                <a:close/>
                <a:moveTo>
                  <a:pt x="211" y="116"/>
                </a:moveTo>
                <a:cubicBezTo>
                  <a:pt x="213" y="118"/>
                  <a:pt x="216" y="121"/>
                  <a:pt x="219" y="123"/>
                </a:cubicBezTo>
                <a:cubicBezTo>
                  <a:pt x="222" y="125"/>
                  <a:pt x="224" y="127"/>
                  <a:pt x="228" y="128"/>
                </a:cubicBezTo>
                <a:cubicBezTo>
                  <a:pt x="227" y="127"/>
                  <a:pt x="227" y="125"/>
                  <a:pt x="227" y="124"/>
                </a:cubicBezTo>
                <a:cubicBezTo>
                  <a:pt x="227" y="123"/>
                  <a:pt x="226" y="123"/>
                  <a:pt x="225" y="122"/>
                </a:cubicBezTo>
                <a:cubicBezTo>
                  <a:pt x="225" y="122"/>
                  <a:pt x="225" y="123"/>
                  <a:pt x="225" y="123"/>
                </a:cubicBezTo>
                <a:cubicBezTo>
                  <a:pt x="224" y="124"/>
                  <a:pt x="224" y="124"/>
                  <a:pt x="223" y="124"/>
                </a:cubicBezTo>
                <a:cubicBezTo>
                  <a:pt x="223" y="124"/>
                  <a:pt x="222" y="123"/>
                  <a:pt x="222" y="122"/>
                </a:cubicBezTo>
                <a:cubicBezTo>
                  <a:pt x="222" y="122"/>
                  <a:pt x="222" y="121"/>
                  <a:pt x="222" y="120"/>
                </a:cubicBezTo>
                <a:cubicBezTo>
                  <a:pt x="223" y="119"/>
                  <a:pt x="223" y="118"/>
                  <a:pt x="223" y="116"/>
                </a:cubicBezTo>
                <a:cubicBezTo>
                  <a:pt x="219" y="115"/>
                  <a:pt x="215" y="114"/>
                  <a:pt x="211" y="114"/>
                </a:cubicBezTo>
                <a:cubicBezTo>
                  <a:pt x="211" y="115"/>
                  <a:pt x="211" y="115"/>
                  <a:pt x="211" y="116"/>
                </a:cubicBezTo>
                <a:close/>
                <a:moveTo>
                  <a:pt x="99" y="133"/>
                </a:moveTo>
                <a:cubicBezTo>
                  <a:pt x="99" y="133"/>
                  <a:pt x="99" y="133"/>
                  <a:pt x="100" y="133"/>
                </a:cubicBezTo>
                <a:cubicBezTo>
                  <a:pt x="100" y="133"/>
                  <a:pt x="101" y="133"/>
                  <a:pt x="101" y="133"/>
                </a:cubicBezTo>
                <a:cubicBezTo>
                  <a:pt x="105" y="134"/>
                  <a:pt x="108" y="135"/>
                  <a:pt x="112" y="137"/>
                </a:cubicBezTo>
                <a:cubicBezTo>
                  <a:pt x="114" y="138"/>
                  <a:pt x="123" y="144"/>
                  <a:pt x="125" y="146"/>
                </a:cubicBezTo>
                <a:cubicBezTo>
                  <a:pt x="125" y="146"/>
                  <a:pt x="125" y="146"/>
                  <a:pt x="125" y="146"/>
                </a:cubicBezTo>
                <a:cubicBezTo>
                  <a:pt x="128" y="149"/>
                  <a:pt x="131" y="153"/>
                  <a:pt x="132" y="158"/>
                </a:cubicBezTo>
                <a:cubicBezTo>
                  <a:pt x="132" y="159"/>
                  <a:pt x="132" y="160"/>
                  <a:pt x="133" y="161"/>
                </a:cubicBezTo>
                <a:cubicBezTo>
                  <a:pt x="133" y="156"/>
                  <a:pt x="132" y="152"/>
                  <a:pt x="130" y="149"/>
                </a:cubicBezTo>
                <a:cubicBezTo>
                  <a:pt x="129" y="147"/>
                  <a:pt x="128" y="146"/>
                  <a:pt x="127" y="144"/>
                </a:cubicBezTo>
                <a:cubicBezTo>
                  <a:pt x="125" y="142"/>
                  <a:pt x="122" y="140"/>
                  <a:pt x="120" y="138"/>
                </a:cubicBezTo>
                <a:cubicBezTo>
                  <a:pt x="114" y="134"/>
                  <a:pt x="107" y="133"/>
                  <a:pt x="99" y="133"/>
                </a:cubicBezTo>
                <a:close/>
                <a:moveTo>
                  <a:pt x="24" y="126"/>
                </a:moveTo>
                <a:cubicBezTo>
                  <a:pt x="21" y="125"/>
                  <a:pt x="18" y="124"/>
                  <a:pt x="15" y="123"/>
                </a:cubicBezTo>
                <a:cubicBezTo>
                  <a:pt x="16" y="124"/>
                  <a:pt x="16" y="124"/>
                  <a:pt x="16" y="124"/>
                </a:cubicBezTo>
                <a:cubicBezTo>
                  <a:pt x="16" y="125"/>
                  <a:pt x="17" y="125"/>
                  <a:pt x="17" y="125"/>
                </a:cubicBezTo>
                <a:cubicBezTo>
                  <a:pt x="17" y="126"/>
                  <a:pt x="17" y="126"/>
                  <a:pt x="17" y="126"/>
                </a:cubicBezTo>
                <a:cubicBezTo>
                  <a:pt x="17" y="127"/>
                  <a:pt x="17" y="127"/>
                  <a:pt x="17" y="128"/>
                </a:cubicBezTo>
                <a:cubicBezTo>
                  <a:pt x="18" y="133"/>
                  <a:pt x="18" y="139"/>
                  <a:pt x="18" y="145"/>
                </a:cubicBezTo>
                <a:cubicBezTo>
                  <a:pt x="18" y="145"/>
                  <a:pt x="18" y="146"/>
                  <a:pt x="18" y="146"/>
                </a:cubicBezTo>
                <a:cubicBezTo>
                  <a:pt x="18" y="146"/>
                  <a:pt x="18" y="147"/>
                  <a:pt x="18" y="147"/>
                </a:cubicBezTo>
                <a:cubicBezTo>
                  <a:pt x="20" y="140"/>
                  <a:pt x="22" y="133"/>
                  <a:pt x="24" y="126"/>
                </a:cubicBezTo>
                <a:close/>
                <a:moveTo>
                  <a:pt x="126" y="11"/>
                </a:moveTo>
                <a:cubicBezTo>
                  <a:pt x="127" y="10"/>
                  <a:pt x="127" y="10"/>
                  <a:pt x="128" y="9"/>
                </a:cubicBezTo>
                <a:cubicBezTo>
                  <a:pt x="128" y="9"/>
                  <a:pt x="129" y="8"/>
                  <a:pt x="130" y="7"/>
                </a:cubicBezTo>
                <a:cubicBezTo>
                  <a:pt x="131" y="6"/>
                  <a:pt x="131" y="6"/>
                  <a:pt x="132" y="6"/>
                </a:cubicBezTo>
                <a:cubicBezTo>
                  <a:pt x="132" y="7"/>
                  <a:pt x="133" y="7"/>
                  <a:pt x="132" y="8"/>
                </a:cubicBezTo>
                <a:cubicBezTo>
                  <a:pt x="132" y="9"/>
                  <a:pt x="132" y="10"/>
                  <a:pt x="132" y="10"/>
                </a:cubicBezTo>
                <a:cubicBezTo>
                  <a:pt x="132" y="11"/>
                  <a:pt x="132" y="12"/>
                  <a:pt x="132" y="12"/>
                </a:cubicBezTo>
                <a:cubicBezTo>
                  <a:pt x="132" y="13"/>
                  <a:pt x="133" y="14"/>
                  <a:pt x="133" y="15"/>
                </a:cubicBezTo>
                <a:cubicBezTo>
                  <a:pt x="136" y="12"/>
                  <a:pt x="139" y="9"/>
                  <a:pt x="142" y="5"/>
                </a:cubicBezTo>
                <a:cubicBezTo>
                  <a:pt x="140" y="5"/>
                  <a:pt x="124" y="5"/>
                  <a:pt x="121" y="5"/>
                </a:cubicBezTo>
                <a:cubicBezTo>
                  <a:pt x="121" y="6"/>
                  <a:pt x="122" y="6"/>
                  <a:pt x="122" y="6"/>
                </a:cubicBezTo>
                <a:cubicBezTo>
                  <a:pt x="123" y="6"/>
                  <a:pt x="124" y="6"/>
                  <a:pt x="124" y="7"/>
                </a:cubicBezTo>
                <a:cubicBezTo>
                  <a:pt x="124" y="7"/>
                  <a:pt x="124" y="7"/>
                  <a:pt x="124" y="7"/>
                </a:cubicBezTo>
                <a:cubicBezTo>
                  <a:pt x="125" y="8"/>
                  <a:pt x="125" y="8"/>
                  <a:pt x="126" y="9"/>
                </a:cubicBezTo>
                <a:cubicBezTo>
                  <a:pt x="126" y="10"/>
                  <a:pt x="126" y="10"/>
                  <a:pt x="126" y="11"/>
                </a:cubicBezTo>
                <a:close/>
                <a:moveTo>
                  <a:pt x="44" y="26"/>
                </a:moveTo>
                <a:cubicBezTo>
                  <a:pt x="44" y="26"/>
                  <a:pt x="44" y="26"/>
                  <a:pt x="44" y="26"/>
                </a:cubicBezTo>
                <a:cubicBezTo>
                  <a:pt x="45" y="25"/>
                  <a:pt x="45" y="25"/>
                  <a:pt x="45" y="24"/>
                </a:cubicBezTo>
                <a:cubicBezTo>
                  <a:pt x="49" y="20"/>
                  <a:pt x="52" y="15"/>
                  <a:pt x="55" y="11"/>
                </a:cubicBezTo>
                <a:cubicBezTo>
                  <a:pt x="55" y="10"/>
                  <a:pt x="56" y="9"/>
                  <a:pt x="56" y="9"/>
                </a:cubicBezTo>
                <a:cubicBezTo>
                  <a:pt x="57" y="8"/>
                  <a:pt x="57" y="8"/>
                  <a:pt x="58" y="8"/>
                </a:cubicBezTo>
                <a:cubicBezTo>
                  <a:pt x="59" y="8"/>
                  <a:pt x="59" y="9"/>
                  <a:pt x="59" y="10"/>
                </a:cubicBezTo>
                <a:cubicBezTo>
                  <a:pt x="59" y="10"/>
                  <a:pt x="59" y="11"/>
                  <a:pt x="59" y="11"/>
                </a:cubicBezTo>
                <a:cubicBezTo>
                  <a:pt x="58" y="13"/>
                  <a:pt x="58" y="14"/>
                  <a:pt x="57" y="16"/>
                </a:cubicBezTo>
                <a:cubicBezTo>
                  <a:pt x="55" y="21"/>
                  <a:pt x="53" y="26"/>
                  <a:pt x="51" y="31"/>
                </a:cubicBezTo>
                <a:cubicBezTo>
                  <a:pt x="51" y="31"/>
                  <a:pt x="51" y="32"/>
                  <a:pt x="51" y="32"/>
                </a:cubicBezTo>
                <a:cubicBezTo>
                  <a:pt x="51" y="32"/>
                  <a:pt x="51" y="32"/>
                  <a:pt x="51" y="32"/>
                </a:cubicBezTo>
                <a:cubicBezTo>
                  <a:pt x="53" y="30"/>
                  <a:pt x="55" y="28"/>
                  <a:pt x="56" y="26"/>
                </a:cubicBezTo>
                <a:cubicBezTo>
                  <a:pt x="57" y="25"/>
                  <a:pt x="57" y="25"/>
                  <a:pt x="57" y="25"/>
                </a:cubicBezTo>
                <a:cubicBezTo>
                  <a:pt x="56" y="24"/>
                  <a:pt x="56" y="24"/>
                  <a:pt x="56" y="24"/>
                </a:cubicBezTo>
                <a:cubicBezTo>
                  <a:pt x="56" y="23"/>
                  <a:pt x="56" y="23"/>
                  <a:pt x="56" y="23"/>
                </a:cubicBezTo>
                <a:cubicBezTo>
                  <a:pt x="56" y="22"/>
                  <a:pt x="56" y="22"/>
                  <a:pt x="57" y="21"/>
                </a:cubicBezTo>
                <a:cubicBezTo>
                  <a:pt x="57" y="21"/>
                  <a:pt x="57" y="21"/>
                  <a:pt x="57" y="21"/>
                </a:cubicBezTo>
                <a:cubicBezTo>
                  <a:pt x="58" y="17"/>
                  <a:pt x="59" y="14"/>
                  <a:pt x="60" y="11"/>
                </a:cubicBezTo>
                <a:cubicBezTo>
                  <a:pt x="60" y="9"/>
                  <a:pt x="61" y="8"/>
                  <a:pt x="61" y="6"/>
                </a:cubicBezTo>
                <a:cubicBezTo>
                  <a:pt x="58" y="7"/>
                  <a:pt x="55" y="7"/>
                  <a:pt x="53" y="8"/>
                </a:cubicBezTo>
                <a:cubicBezTo>
                  <a:pt x="50" y="14"/>
                  <a:pt x="47" y="20"/>
                  <a:pt x="44" y="26"/>
                </a:cubicBezTo>
                <a:close/>
                <a:moveTo>
                  <a:pt x="196" y="114"/>
                </a:moveTo>
                <a:cubicBezTo>
                  <a:pt x="196" y="113"/>
                  <a:pt x="196" y="111"/>
                  <a:pt x="196" y="110"/>
                </a:cubicBezTo>
                <a:cubicBezTo>
                  <a:pt x="194" y="110"/>
                  <a:pt x="192" y="110"/>
                  <a:pt x="191" y="111"/>
                </a:cubicBezTo>
                <a:cubicBezTo>
                  <a:pt x="190" y="111"/>
                  <a:pt x="190" y="111"/>
                  <a:pt x="190" y="112"/>
                </a:cubicBezTo>
                <a:cubicBezTo>
                  <a:pt x="189" y="113"/>
                  <a:pt x="189" y="114"/>
                  <a:pt x="188" y="115"/>
                </a:cubicBezTo>
                <a:cubicBezTo>
                  <a:pt x="187" y="116"/>
                  <a:pt x="186" y="116"/>
                  <a:pt x="185" y="115"/>
                </a:cubicBezTo>
                <a:cubicBezTo>
                  <a:pt x="185" y="115"/>
                  <a:pt x="185" y="115"/>
                  <a:pt x="185" y="115"/>
                </a:cubicBezTo>
                <a:cubicBezTo>
                  <a:pt x="184" y="117"/>
                  <a:pt x="183" y="118"/>
                  <a:pt x="182" y="121"/>
                </a:cubicBezTo>
                <a:cubicBezTo>
                  <a:pt x="182" y="123"/>
                  <a:pt x="181" y="125"/>
                  <a:pt x="181" y="128"/>
                </a:cubicBezTo>
                <a:cubicBezTo>
                  <a:pt x="181" y="128"/>
                  <a:pt x="181" y="128"/>
                  <a:pt x="180" y="128"/>
                </a:cubicBezTo>
                <a:cubicBezTo>
                  <a:pt x="181" y="128"/>
                  <a:pt x="181" y="128"/>
                  <a:pt x="181" y="128"/>
                </a:cubicBezTo>
                <a:cubicBezTo>
                  <a:pt x="181" y="128"/>
                  <a:pt x="181" y="128"/>
                  <a:pt x="181" y="127"/>
                </a:cubicBezTo>
                <a:cubicBezTo>
                  <a:pt x="183" y="124"/>
                  <a:pt x="185" y="121"/>
                  <a:pt x="188" y="119"/>
                </a:cubicBezTo>
                <a:cubicBezTo>
                  <a:pt x="189" y="119"/>
                  <a:pt x="189" y="119"/>
                  <a:pt x="189" y="119"/>
                </a:cubicBezTo>
                <a:cubicBezTo>
                  <a:pt x="191" y="117"/>
                  <a:pt x="193" y="115"/>
                  <a:pt x="196" y="114"/>
                </a:cubicBezTo>
                <a:close/>
                <a:moveTo>
                  <a:pt x="84" y="79"/>
                </a:moveTo>
                <a:cubicBezTo>
                  <a:pt x="85" y="77"/>
                  <a:pt x="86" y="77"/>
                  <a:pt x="88" y="77"/>
                </a:cubicBezTo>
                <a:cubicBezTo>
                  <a:pt x="89" y="77"/>
                  <a:pt x="90" y="78"/>
                  <a:pt x="91" y="79"/>
                </a:cubicBezTo>
                <a:cubicBezTo>
                  <a:pt x="93" y="73"/>
                  <a:pt x="95" y="68"/>
                  <a:pt x="97" y="62"/>
                </a:cubicBezTo>
                <a:cubicBezTo>
                  <a:pt x="96" y="62"/>
                  <a:pt x="96" y="63"/>
                  <a:pt x="96" y="63"/>
                </a:cubicBezTo>
                <a:cubicBezTo>
                  <a:pt x="93" y="65"/>
                  <a:pt x="91" y="68"/>
                  <a:pt x="89" y="70"/>
                </a:cubicBezTo>
                <a:cubicBezTo>
                  <a:pt x="87" y="72"/>
                  <a:pt x="86" y="74"/>
                  <a:pt x="84" y="76"/>
                </a:cubicBezTo>
                <a:cubicBezTo>
                  <a:pt x="84" y="76"/>
                  <a:pt x="84" y="76"/>
                  <a:pt x="84" y="77"/>
                </a:cubicBezTo>
                <a:cubicBezTo>
                  <a:pt x="84" y="77"/>
                  <a:pt x="84" y="78"/>
                  <a:pt x="84" y="79"/>
                </a:cubicBezTo>
                <a:close/>
                <a:moveTo>
                  <a:pt x="46" y="152"/>
                </a:moveTo>
                <a:cubicBezTo>
                  <a:pt x="46" y="152"/>
                  <a:pt x="46" y="152"/>
                  <a:pt x="45" y="152"/>
                </a:cubicBezTo>
                <a:cubicBezTo>
                  <a:pt x="45" y="159"/>
                  <a:pt x="44" y="167"/>
                  <a:pt x="43" y="174"/>
                </a:cubicBezTo>
                <a:cubicBezTo>
                  <a:pt x="45" y="175"/>
                  <a:pt x="47" y="175"/>
                  <a:pt x="49" y="175"/>
                </a:cubicBezTo>
                <a:cubicBezTo>
                  <a:pt x="48" y="167"/>
                  <a:pt x="47" y="160"/>
                  <a:pt x="46" y="152"/>
                </a:cubicBezTo>
                <a:close/>
                <a:moveTo>
                  <a:pt x="162" y="155"/>
                </a:moveTo>
                <a:cubicBezTo>
                  <a:pt x="161" y="156"/>
                  <a:pt x="147" y="173"/>
                  <a:pt x="145" y="176"/>
                </a:cubicBezTo>
                <a:cubicBezTo>
                  <a:pt x="145" y="176"/>
                  <a:pt x="145" y="176"/>
                  <a:pt x="145" y="176"/>
                </a:cubicBezTo>
                <a:cubicBezTo>
                  <a:pt x="146" y="176"/>
                  <a:pt x="148" y="175"/>
                  <a:pt x="149" y="177"/>
                </a:cubicBezTo>
                <a:cubicBezTo>
                  <a:pt x="154" y="170"/>
                  <a:pt x="158" y="162"/>
                  <a:pt x="162" y="155"/>
                </a:cubicBezTo>
                <a:close/>
                <a:moveTo>
                  <a:pt x="148" y="13"/>
                </a:moveTo>
                <a:cubicBezTo>
                  <a:pt x="148" y="13"/>
                  <a:pt x="148" y="13"/>
                  <a:pt x="148" y="13"/>
                </a:cubicBezTo>
                <a:cubicBezTo>
                  <a:pt x="147" y="13"/>
                  <a:pt x="147" y="14"/>
                  <a:pt x="147" y="14"/>
                </a:cubicBezTo>
                <a:cubicBezTo>
                  <a:pt x="145" y="16"/>
                  <a:pt x="143" y="19"/>
                  <a:pt x="141" y="21"/>
                </a:cubicBezTo>
                <a:cubicBezTo>
                  <a:pt x="140" y="22"/>
                  <a:pt x="138" y="24"/>
                  <a:pt x="137" y="25"/>
                </a:cubicBezTo>
                <a:cubicBezTo>
                  <a:pt x="136" y="26"/>
                  <a:pt x="135" y="26"/>
                  <a:pt x="134" y="25"/>
                </a:cubicBezTo>
                <a:cubicBezTo>
                  <a:pt x="133" y="26"/>
                  <a:pt x="133" y="26"/>
                  <a:pt x="133" y="28"/>
                </a:cubicBezTo>
                <a:cubicBezTo>
                  <a:pt x="133" y="30"/>
                  <a:pt x="133" y="32"/>
                  <a:pt x="133" y="34"/>
                </a:cubicBezTo>
                <a:cubicBezTo>
                  <a:pt x="133" y="34"/>
                  <a:pt x="133" y="34"/>
                  <a:pt x="133" y="34"/>
                </a:cubicBezTo>
                <a:cubicBezTo>
                  <a:pt x="134" y="34"/>
                  <a:pt x="134" y="34"/>
                  <a:pt x="134" y="34"/>
                </a:cubicBezTo>
                <a:cubicBezTo>
                  <a:pt x="136" y="31"/>
                  <a:pt x="139" y="29"/>
                  <a:pt x="141" y="26"/>
                </a:cubicBezTo>
                <a:cubicBezTo>
                  <a:pt x="142" y="26"/>
                  <a:pt x="142" y="25"/>
                  <a:pt x="142" y="25"/>
                </a:cubicBezTo>
                <a:cubicBezTo>
                  <a:pt x="144" y="21"/>
                  <a:pt x="146" y="18"/>
                  <a:pt x="147" y="14"/>
                </a:cubicBezTo>
                <a:cubicBezTo>
                  <a:pt x="148" y="14"/>
                  <a:pt x="148" y="13"/>
                  <a:pt x="148" y="13"/>
                </a:cubicBezTo>
                <a:close/>
                <a:moveTo>
                  <a:pt x="23" y="29"/>
                </a:moveTo>
                <a:cubicBezTo>
                  <a:pt x="23" y="29"/>
                  <a:pt x="24" y="29"/>
                  <a:pt x="24" y="29"/>
                </a:cubicBezTo>
                <a:cubicBezTo>
                  <a:pt x="28" y="23"/>
                  <a:pt x="32" y="16"/>
                  <a:pt x="36" y="10"/>
                </a:cubicBezTo>
                <a:cubicBezTo>
                  <a:pt x="34" y="10"/>
                  <a:pt x="31" y="10"/>
                  <a:pt x="29" y="10"/>
                </a:cubicBezTo>
                <a:cubicBezTo>
                  <a:pt x="29" y="12"/>
                  <a:pt x="28" y="13"/>
                  <a:pt x="28" y="15"/>
                </a:cubicBezTo>
                <a:cubicBezTo>
                  <a:pt x="26" y="19"/>
                  <a:pt x="25" y="23"/>
                  <a:pt x="24" y="27"/>
                </a:cubicBezTo>
                <a:cubicBezTo>
                  <a:pt x="24" y="28"/>
                  <a:pt x="24" y="28"/>
                  <a:pt x="23" y="29"/>
                </a:cubicBezTo>
                <a:close/>
                <a:moveTo>
                  <a:pt x="38" y="187"/>
                </a:moveTo>
                <a:cubicBezTo>
                  <a:pt x="39" y="187"/>
                  <a:pt x="39" y="187"/>
                  <a:pt x="40" y="187"/>
                </a:cubicBezTo>
                <a:cubicBezTo>
                  <a:pt x="45" y="187"/>
                  <a:pt x="51" y="187"/>
                  <a:pt x="56" y="187"/>
                </a:cubicBezTo>
                <a:cubicBezTo>
                  <a:pt x="59" y="187"/>
                  <a:pt x="62" y="187"/>
                  <a:pt x="65" y="187"/>
                </a:cubicBezTo>
                <a:cubicBezTo>
                  <a:pt x="65" y="187"/>
                  <a:pt x="66" y="187"/>
                  <a:pt x="66" y="186"/>
                </a:cubicBezTo>
                <a:cubicBezTo>
                  <a:pt x="66" y="186"/>
                  <a:pt x="65" y="185"/>
                  <a:pt x="65" y="185"/>
                </a:cubicBezTo>
                <a:cubicBezTo>
                  <a:pt x="56" y="185"/>
                  <a:pt x="47" y="185"/>
                  <a:pt x="38" y="185"/>
                </a:cubicBezTo>
                <a:cubicBezTo>
                  <a:pt x="38" y="185"/>
                  <a:pt x="38" y="186"/>
                  <a:pt x="38" y="187"/>
                </a:cubicBezTo>
                <a:close/>
                <a:moveTo>
                  <a:pt x="207" y="86"/>
                </a:moveTo>
                <a:cubicBezTo>
                  <a:pt x="207" y="86"/>
                  <a:pt x="207" y="86"/>
                  <a:pt x="207" y="86"/>
                </a:cubicBezTo>
                <a:cubicBezTo>
                  <a:pt x="204" y="94"/>
                  <a:pt x="203" y="101"/>
                  <a:pt x="200" y="109"/>
                </a:cubicBezTo>
                <a:cubicBezTo>
                  <a:pt x="202" y="109"/>
                  <a:pt x="204" y="110"/>
                  <a:pt x="205" y="111"/>
                </a:cubicBezTo>
                <a:cubicBezTo>
                  <a:pt x="206" y="103"/>
                  <a:pt x="207" y="94"/>
                  <a:pt x="207" y="86"/>
                </a:cubicBezTo>
                <a:close/>
                <a:moveTo>
                  <a:pt x="254" y="112"/>
                </a:moveTo>
                <a:cubicBezTo>
                  <a:pt x="254" y="112"/>
                  <a:pt x="254" y="112"/>
                  <a:pt x="254" y="112"/>
                </a:cubicBezTo>
                <a:cubicBezTo>
                  <a:pt x="252" y="113"/>
                  <a:pt x="251" y="114"/>
                  <a:pt x="249" y="115"/>
                </a:cubicBezTo>
                <a:cubicBezTo>
                  <a:pt x="249" y="116"/>
                  <a:pt x="249" y="116"/>
                  <a:pt x="248" y="116"/>
                </a:cubicBezTo>
                <a:cubicBezTo>
                  <a:pt x="248" y="118"/>
                  <a:pt x="247" y="120"/>
                  <a:pt x="246" y="122"/>
                </a:cubicBezTo>
                <a:cubicBezTo>
                  <a:pt x="247" y="123"/>
                  <a:pt x="247" y="123"/>
                  <a:pt x="247" y="123"/>
                </a:cubicBezTo>
                <a:cubicBezTo>
                  <a:pt x="248" y="124"/>
                  <a:pt x="248" y="125"/>
                  <a:pt x="246" y="125"/>
                </a:cubicBezTo>
                <a:cubicBezTo>
                  <a:pt x="246" y="125"/>
                  <a:pt x="246" y="125"/>
                  <a:pt x="246" y="126"/>
                </a:cubicBezTo>
                <a:cubicBezTo>
                  <a:pt x="245" y="126"/>
                  <a:pt x="245" y="126"/>
                  <a:pt x="245" y="126"/>
                </a:cubicBezTo>
                <a:cubicBezTo>
                  <a:pt x="246" y="127"/>
                  <a:pt x="246" y="127"/>
                  <a:pt x="247" y="128"/>
                </a:cubicBezTo>
                <a:cubicBezTo>
                  <a:pt x="247" y="128"/>
                  <a:pt x="248" y="127"/>
                  <a:pt x="248" y="127"/>
                </a:cubicBezTo>
                <a:cubicBezTo>
                  <a:pt x="249" y="125"/>
                  <a:pt x="251" y="124"/>
                  <a:pt x="252" y="122"/>
                </a:cubicBezTo>
                <a:cubicBezTo>
                  <a:pt x="253" y="121"/>
                  <a:pt x="253" y="121"/>
                  <a:pt x="253" y="120"/>
                </a:cubicBezTo>
                <a:cubicBezTo>
                  <a:pt x="253" y="120"/>
                  <a:pt x="253" y="119"/>
                  <a:pt x="253" y="119"/>
                </a:cubicBezTo>
                <a:cubicBezTo>
                  <a:pt x="254" y="118"/>
                  <a:pt x="254" y="116"/>
                  <a:pt x="254" y="115"/>
                </a:cubicBezTo>
                <a:cubicBezTo>
                  <a:pt x="254" y="114"/>
                  <a:pt x="254" y="113"/>
                  <a:pt x="254" y="112"/>
                </a:cubicBezTo>
                <a:close/>
                <a:moveTo>
                  <a:pt x="200" y="80"/>
                </a:moveTo>
                <a:cubicBezTo>
                  <a:pt x="199" y="80"/>
                  <a:pt x="198" y="80"/>
                  <a:pt x="198" y="80"/>
                </a:cubicBezTo>
                <a:cubicBezTo>
                  <a:pt x="195" y="80"/>
                  <a:pt x="193" y="79"/>
                  <a:pt x="191" y="78"/>
                </a:cubicBezTo>
                <a:cubicBezTo>
                  <a:pt x="187" y="77"/>
                  <a:pt x="184" y="74"/>
                  <a:pt x="181" y="71"/>
                </a:cubicBezTo>
                <a:cubicBezTo>
                  <a:pt x="181" y="70"/>
                  <a:pt x="181" y="70"/>
                  <a:pt x="180" y="70"/>
                </a:cubicBezTo>
                <a:cubicBezTo>
                  <a:pt x="180" y="70"/>
                  <a:pt x="180" y="70"/>
                  <a:pt x="179" y="70"/>
                </a:cubicBezTo>
                <a:cubicBezTo>
                  <a:pt x="179" y="69"/>
                  <a:pt x="179" y="69"/>
                  <a:pt x="179" y="69"/>
                </a:cubicBezTo>
                <a:cubicBezTo>
                  <a:pt x="179" y="68"/>
                  <a:pt x="178" y="67"/>
                  <a:pt x="178" y="66"/>
                </a:cubicBezTo>
                <a:cubicBezTo>
                  <a:pt x="175" y="63"/>
                  <a:pt x="173" y="60"/>
                  <a:pt x="172" y="55"/>
                </a:cubicBezTo>
                <a:cubicBezTo>
                  <a:pt x="172" y="54"/>
                  <a:pt x="172" y="52"/>
                  <a:pt x="172" y="51"/>
                </a:cubicBezTo>
                <a:cubicBezTo>
                  <a:pt x="172" y="43"/>
                  <a:pt x="173" y="36"/>
                  <a:pt x="174" y="29"/>
                </a:cubicBezTo>
                <a:cubicBezTo>
                  <a:pt x="174" y="28"/>
                  <a:pt x="174" y="28"/>
                  <a:pt x="174" y="27"/>
                </a:cubicBezTo>
                <a:cubicBezTo>
                  <a:pt x="174" y="27"/>
                  <a:pt x="174" y="27"/>
                  <a:pt x="174" y="27"/>
                </a:cubicBezTo>
                <a:cubicBezTo>
                  <a:pt x="174" y="28"/>
                  <a:pt x="174" y="29"/>
                  <a:pt x="174" y="29"/>
                </a:cubicBezTo>
                <a:cubicBezTo>
                  <a:pt x="173" y="31"/>
                  <a:pt x="172" y="33"/>
                  <a:pt x="173" y="35"/>
                </a:cubicBezTo>
                <a:cubicBezTo>
                  <a:pt x="173" y="35"/>
                  <a:pt x="173" y="36"/>
                  <a:pt x="173" y="36"/>
                </a:cubicBezTo>
                <a:cubicBezTo>
                  <a:pt x="172" y="37"/>
                  <a:pt x="172" y="37"/>
                  <a:pt x="172" y="38"/>
                </a:cubicBezTo>
                <a:cubicBezTo>
                  <a:pt x="171" y="42"/>
                  <a:pt x="171" y="47"/>
                  <a:pt x="171" y="52"/>
                </a:cubicBezTo>
                <a:cubicBezTo>
                  <a:pt x="172" y="55"/>
                  <a:pt x="172" y="59"/>
                  <a:pt x="173" y="62"/>
                </a:cubicBezTo>
                <a:cubicBezTo>
                  <a:pt x="176" y="67"/>
                  <a:pt x="179" y="72"/>
                  <a:pt x="184" y="76"/>
                </a:cubicBezTo>
                <a:cubicBezTo>
                  <a:pt x="186" y="77"/>
                  <a:pt x="189" y="79"/>
                  <a:pt x="191" y="79"/>
                </a:cubicBezTo>
                <a:cubicBezTo>
                  <a:pt x="194" y="80"/>
                  <a:pt x="197" y="80"/>
                  <a:pt x="200" y="80"/>
                </a:cubicBezTo>
                <a:close/>
                <a:moveTo>
                  <a:pt x="155" y="49"/>
                </a:moveTo>
                <a:cubicBezTo>
                  <a:pt x="151" y="54"/>
                  <a:pt x="148" y="58"/>
                  <a:pt x="145" y="63"/>
                </a:cubicBezTo>
                <a:cubicBezTo>
                  <a:pt x="146" y="62"/>
                  <a:pt x="146" y="62"/>
                  <a:pt x="147" y="61"/>
                </a:cubicBezTo>
                <a:cubicBezTo>
                  <a:pt x="149" y="60"/>
                  <a:pt x="151" y="58"/>
                  <a:pt x="153" y="56"/>
                </a:cubicBezTo>
                <a:cubicBezTo>
                  <a:pt x="154" y="55"/>
                  <a:pt x="156" y="55"/>
                  <a:pt x="157" y="57"/>
                </a:cubicBezTo>
                <a:cubicBezTo>
                  <a:pt x="157" y="57"/>
                  <a:pt x="157" y="57"/>
                  <a:pt x="157" y="57"/>
                </a:cubicBezTo>
                <a:cubicBezTo>
                  <a:pt x="158" y="56"/>
                  <a:pt x="159" y="55"/>
                  <a:pt x="159" y="54"/>
                </a:cubicBezTo>
                <a:cubicBezTo>
                  <a:pt x="159" y="53"/>
                  <a:pt x="160" y="53"/>
                  <a:pt x="160" y="53"/>
                </a:cubicBezTo>
                <a:cubicBezTo>
                  <a:pt x="160" y="51"/>
                  <a:pt x="160" y="50"/>
                  <a:pt x="160" y="48"/>
                </a:cubicBezTo>
                <a:cubicBezTo>
                  <a:pt x="160" y="48"/>
                  <a:pt x="160" y="48"/>
                  <a:pt x="160" y="48"/>
                </a:cubicBezTo>
                <a:cubicBezTo>
                  <a:pt x="159" y="48"/>
                  <a:pt x="158" y="49"/>
                  <a:pt x="157" y="50"/>
                </a:cubicBezTo>
                <a:cubicBezTo>
                  <a:pt x="156" y="50"/>
                  <a:pt x="155" y="50"/>
                  <a:pt x="155" y="49"/>
                </a:cubicBezTo>
                <a:close/>
                <a:moveTo>
                  <a:pt x="33" y="27"/>
                </a:moveTo>
                <a:cubicBezTo>
                  <a:pt x="38" y="21"/>
                  <a:pt x="42" y="15"/>
                  <a:pt x="47" y="9"/>
                </a:cubicBezTo>
                <a:cubicBezTo>
                  <a:pt x="44" y="9"/>
                  <a:pt x="42" y="9"/>
                  <a:pt x="40" y="10"/>
                </a:cubicBezTo>
                <a:cubicBezTo>
                  <a:pt x="38" y="16"/>
                  <a:pt x="35" y="21"/>
                  <a:pt x="33" y="27"/>
                </a:cubicBezTo>
                <a:close/>
                <a:moveTo>
                  <a:pt x="52" y="52"/>
                </a:moveTo>
                <a:cubicBezTo>
                  <a:pt x="52" y="52"/>
                  <a:pt x="51" y="52"/>
                  <a:pt x="50" y="52"/>
                </a:cubicBezTo>
                <a:cubicBezTo>
                  <a:pt x="49" y="52"/>
                  <a:pt x="49" y="52"/>
                  <a:pt x="48" y="53"/>
                </a:cubicBezTo>
                <a:cubicBezTo>
                  <a:pt x="46" y="55"/>
                  <a:pt x="44" y="57"/>
                  <a:pt x="42" y="59"/>
                </a:cubicBezTo>
                <a:cubicBezTo>
                  <a:pt x="42" y="59"/>
                  <a:pt x="41" y="59"/>
                  <a:pt x="41" y="59"/>
                </a:cubicBezTo>
                <a:cubicBezTo>
                  <a:pt x="44" y="61"/>
                  <a:pt x="47" y="62"/>
                  <a:pt x="50" y="62"/>
                </a:cubicBezTo>
                <a:cubicBezTo>
                  <a:pt x="49" y="61"/>
                  <a:pt x="48" y="61"/>
                  <a:pt x="48" y="60"/>
                </a:cubicBezTo>
                <a:cubicBezTo>
                  <a:pt x="49" y="59"/>
                  <a:pt x="50" y="59"/>
                  <a:pt x="50" y="59"/>
                </a:cubicBezTo>
                <a:cubicBezTo>
                  <a:pt x="51" y="57"/>
                  <a:pt x="52" y="55"/>
                  <a:pt x="52" y="52"/>
                </a:cubicBezTo>
                <a:close/>
                <a:moveTo>
                  <a:pt x="110" y="101"/>
                </a:moveTo>
                <a:cubicBezTo>
                  <a:pt x="110" y="107"/>
                  <a:pt x="109" y="113"/>
                  <a:pt x="110" y="119"/>
                </a:cubicBezTo>
                <a:cubicBezTo>
                  <a:pt x="112" y="112"/>
                  <a:pt x="114" y="105"/>
                  <a:pt x="116" y="98"/>
                </a:cubicBezTo>
                <a:cubicBezTo>
                  <a:pt x="114" y="99"/>
                  <a:pt x="112" y="100"/>
                  <a:pt x="110" y="101"/>
                </a:cubicBezTo>
                <a:close/>
                <a:moveTo>
                  <a:pt x="191" y="108"/>
                </a:moveTo>
                <a:cubicBezTo>
                  <a:pt x="193" y="108"/>
                  <a:pt x="195" y="108"/>
                  <a:pt x="196" y="108"/>
                </a:cubicBezTo>
                <a:cubicBezTo>
                  <a:pt x="197" y="107"/>
                  <a:pt x="198" y="91"/>
                  <a:pt x="198" y="89"/>
                </a:cubicBezTo>
                <a:cubicBezTo>
                  <a:pt x="195" y="96"/>
                  <a:pt x="193" y="102"/>
                  <a:pt x="191" y="108"/>
                </a:cubicBezTo>
                <a:close/>
                <a:moveTo>
                  <a:pt x="158" y="9"/>
                </a:moveTo>
                <a:cubicBezTo>
                  <a:pt x="156" y="9"/>
                  <a:pt x="154" y="9"/>
                  <a:pt x="152" y="9"/>
                </a:cubicBezTo>
                <a:cubicBezTo>
                  <a:pt x="152" y="10"/>
                  <a:pt x="152" y="10"/>
                  <a:pt x="152" y="10"/>
                </a:cubicBezTo>
                <a:cubicBezTo>
                  <a:pt x="149" y="15"/>
                  <a:pt x="147" y="20"/>
                  <a:pt x="145" y="24"/>
                </a:cubicBezTo>
                <a:cubicBezTo>
                  <a:pt x="145" y="25"/>
                  <a:pt x="145" y="25"/>
                  <a:pt x="145" y="25"/>
                </a:cubicBezTo>
                <a:cubicBezTo>
                  <a:pt x="145" y="25"/>
                  <a:pt x="145" y="26"/>
                  <a:pt x="145" y="26"/>
                </a:cubicBezTo>
                <a:cubicBezTo>
                  <a:pt x="149" y="20"/>
                  <a:pt x="154" y="15"/>
                  <a:pt x="158" y="9"/>
                </a:cubicBezTo>
                <a:close/>
                <a:moveTo>
                  <a:pt x="127" y="189"/>
                </a:moveTo>
                <a:cubicBezTo>
                  <a:pt x="127" y="189"/>
                  <a:pt x="127" y="190"/>
                  <a:pt x="127" y="190"/>
                </a:cubicBezTo>
                <a:cubicBezTo>
                  <a:pt x="127" y="190"/>
                  <a:pt x="127" y="190"/>
                  <a:pt x="128" y="190"/>
                </a:cubicBezTo>
                <a:cubicBezTo>
                  <a:pt x="130" y="190"/>
                  <a:pt x="132" y="190"/>
                  <a:pt x="134" y="190"/>
                </a:cubicBezTo>
                <a:cubicBezTo>
                  <a:pt x="144" y="190"/>
                  <a:pt x="153" y="190"/>
                  <a:pt x="163" y="189"/>
                </a:cubicBezTo>
                <a:cubicBezTo>
                  <a:pt x="167" y="189"/>
                  <a:pt x="171" y="188"/>
                  <a:pt x="175" y="187"/>
                </a:cubicBezTo>
                <a:cubicBezTo>
                  <a:pt x="175" y="186"/>
                  <a:pt x="175" y="186"/>
                  <a:pt x="175" y="185"/>
                </a:cubicBezTo>
                <a:cubicBezTo>
                  <a:pt x="175" y="185"/>
                  <a:pt x="175" y="185"/>
                  <a:pt x="175" y="185"/>
                </a:cubicBezTo>
                <a:cubicBezTo>
                  <a:pt x="175" y="185"/>
                  <a:pt x="174" y="185"/>
                  <a:pt x="174" y="185"/>
                </a:cubicBezTo>
                <a:cubicBezTo>
                  <a:pt x="166" y="188"/>
                  <a:pt x="158" y="188"/>
                  <a:pt x="151" y="189"/>
                </a:cubicBezTo>
                <a:cubicBezTo>
                  <a:pt x="143" y="189"/>
                  <a:pt x="135" y="189"/>
                  <a:pt x="128" y="189"/>
                </a:cubicBezTo>
                <a:cubicBezTo>
                  <a:pt x="127" y="189"/>
                  <a:pt x="127" y="189"/>
                  <a:pt x="127" y="189"/>
                </a:cubicBezTo>
                <a:close/>
                <a:moveTo>
                  <a:pt x="65" y="70"/>
                </a:moveTo>
                <a:cubicBezTo>
                  <a:pt x="66" y="71"/>
                  <a:pt x="67" y="72"/>
                  <a:pt x="68" y="73"/>
                </a:cubicBezTo>
                <a:cubicBezTo>
                  <a:pt x="69" y="75"/>
                  <a:pt x="70" y="76"/>
                  <a:pt x="71" y="77"/>
                </a:cubicBezTo>
                <a:cubicBezTo>
                  <a:pt x="71" y="79"/>
                  <a:pt x="72" y="80"/>
                  <a:pt x="73" y="82"/>
                </a:cubicBezTo>
                <a:cubicBezTo>
                  <a:pt x="74" y="78"/>
                  <a:pt x="74" y="75"/>
                  <a:pt x="75" y="71"/>
                </a:cubicBezTo>
                <a:cubicBezTo>
                  <a:pt x="75" y="71"/>
                  <a:pt x="74" y="72"/>
                  <a:pt x="74" y="72"/>
                </a:cubicBezTo>
                <a:cubicBezTo>
                  <a:pt x="74" y="72"/>
                  <a:pt x="73" y="73"/>
                  <a:pt x="73" y="73"/>
                </a:cubicBezTo>
                <a:cubicBezTo>
                  <a:pt x="72" y="74"/>
                  <a:pt x="71" y="74"/>
                  <a:pt x="71" y="74"/>
                </a:cubicBezTo>
                <a:cubicBezTo>
                  <a:pt x="70" y="73"/>
                  <a:pt x="70" y="73"/>
                  <a:pt x="70" y="72"/>
                </a:cubicBezTo>
                <a:cubicBezTo>
                  <a:pt x="70" y="71"/>
                  <a:pt x="70" y="71"/>
                  <a:pt x="70" y="70"/>
                </a:cubicBezTo>
                <a:cubicBezTo>
                  <a:pt x="71" y="69"/>
                  <a:pt x="71" y="68"/>
                  <a:pt x="71" y="67"/>
                </a:cubicBezTo>
                <a:cubicBezTo>
                  <a:pt x="70" y="68"/>
                  <a:pt x="69" y="68"/>
                  <a:pt x="68" y="68"/>
                </a:cubicBezTo>
                <a:cubicBezTo>
                  <a:pt x="67" y="68"/>
                  <a:pt x="66" y="68"/>
                  <a:pt x="65" y="69"/>
                </a:cubicBezTo>
                <a:cubicBezTo>
                  <a:pt x="65" y="69"/>
                  <a:pt x="65" y="69"/>
                  <a:pt x="65" y="70"/>
                </a:cubicBezTo>
                <a:close/>
                <a:moveTo>
                  <a:pt x="37" y="59"/>
                </a:moveTo>
                <a:cubicBezTo>
                  <a:pt x="38" y="56"/>
                  <a:pt x="38" y="54"/>
                  <a:pt x="39" y="52"/>
                </a:cubicBezTo>
                <a:cubicBezTo>
                  <a:pt x="39" y="52"/>
                  <a:pt x="39" y="52"/>
                  <a:pt x="38" y="52"/>
                </a:cubicBezTo>
                <a:cubicBezTo>
                  <a:pt x="37" y="52"/>
                  <a:pt x="35" y="52"/>
                  <a:pt x="33" y="53"/>
                </a:cubicBezTo>
                <a:cubicBezTo>
                  <a:pt x="33" y="53"/>
                  <a:pt x="32" y="53"/>
                  <a:pt x="32" y="53"/>
                </a:cubicBezTo>
                <a:cubicBezTo>
                  <a:pt x="31" y="55"/>
                  <a:pt x="29" y="57"/>
                  <a:pt x="28" y="58"/>
                </a:cubicBezTo>
                <a:cubicBezTo>
                  <a:pt x="28" y="59"/>
                  <a:pt x="27" y="59"/>
                  <a:pt x="27" y="59"/>
                </a:cubicBezTo>
                <a:cubicBezTo>
                  <a:pt x="31" y="59"/>
                  <a:pt x="34" y="58"/>
                  <a:pt x="37" y="59"/>
                </a:cubicBezTo>
                <a:close/>
                <a:moveTo>
                  <a:pt x="36" y="155"/>
                </a:moveTo>
                <a:cubicBezTo>
                  <a:pt x="36" y="155"/>
                  <a:pt x="36" y="155"/>
                  <a:pt x="36" y="155"/>
                </a:cubicBezTo>
                <a:cubicBezTo>
                  <a:pt x="34" y="161"/>
                  <a:pt x="33" y="167"/>
                  <a:pt x="32" y="174"/>
                </a:cubicBezTo>
                <a:cubicBezTo>
                  <a:pt x="34" y="174"/>
                  <a:pt x="36" y="174"/>
                  <a:pt x="37" y="174"/>
                </a:cubicBezTo>
                <a:cubicBezTo>
                  <a:pt x="37" y="167"/>
                  <a:pt x="36" y="161"/>
                  <a:pt x="36" y="155"/>
                </a:cubicBezTo>
                <a:close/>
                <a:moveTo>
                  <a:pt x="128" y="142"/>
                </a:moveTo>
                <a:cubicBezTo>
                  <a:pt x="130" y="137"/>
                  <a:pt x="133" y="131"/>
                  <a:pt x="134" y="126"/>
                </a:cubicBezTo>
                <a:cubicBezTo>
                  <a:pt x="131" y="130"/>
                  <a:pt x="128" y="135"/>
                  <a:pt x="124" y="138"/>
                </a:cubicBezTo>
                <a:cubicBezTo>
                  <a:pt x="126" y="140"/>
                  <a:pt x="127" y="141"/>
                  <a:pt x="128" y="142"/>
                </a:cubicBezTo>
                <a:close/>
                <a:moveTo>
                  <a:pt x="68" y="146"/>
                </a:moveTo>
                <a:cubicBezTo>
                  <a:pt x="68" y="146"/>
                  <a:pt x="68" y="146"/>
                  <a:pt x="69" y="146"/>
                </a:cubicBezTo>
                <a:cubicBezTo>
                  <a:pt x="69" y="146"/>
                  <a:pt x="69" y="146"/>
                  <a:pt x="69" y="145"/>
                </a:cubicBezTo>
                <a:cubicBezTo>
                  <a:pt x="71" y="144"/>
                  <a:pt x="73" y="142"/>
                  <a:pt x="74" y="140"/>
                </a:cubicBezTo>
                <a:cubicBezTo>
                  <a:pt x="74" y="140"/>
                  <a:pt x="75" y="140"/>
                  <a:pt x="75" y="139"/>
                </a:cubicBezTo>
                <a:cubicBezTo>
                  <a:pt x="74" y="138"/>
                  <a:pt x="74" y="136"/>
                  <a:pt x="74" y="135"/>
                </a:cubicBezTo>
                <a:cubicBezTo>
                  <a:pt x="74" y="134"/>
                  <a:pt x="74" y="133"/>
                  <a:pt x="74" y="132"/>
                </a:cubicBezTo>
                <a:cubicBezTo>
                  <a:pt x="72" y="133"/>
                  <a:pt x="71" y="134"/>
                  <a:pt x="70" y="134"/>
                </a:cubicBezTo>
                <a:cubicBezTo>
                  <a:pt x="70" y="135"/>
                  <a:pt x="70" y="135"/>
                  <a:pt x="70" y="135"/>
                </a:cubicBezTo>
                <a:cubicBezTo>
                  <a:pt x="70" y="137"/>
                  <a:pt x="69" y="139"/>
                  <a:pt x="69" y="140"/>
                </a:cubicBezTo>
                <a:cubicBezTo>
                  <a:pt x="69" y="142"/>
                  <a:pt x="69" y="144"/>
                  <a:pt x="68" y="146"/>
                </a:cubicBezTo>
                <a:close/>
                <a:moveTo>
                  <a:pt x="257" y="87"/>
                </a:moveTo>
                <a:cubicBezTo>
                  <a:pt x="257" y="87"/>
                  <a:pt x="257" y="87"/>
                  <a:pt x="257" y="87"/>
                </a:cubicBezTo>
                <a:cubicBezTo>
                  <a:pt x="255" y="95"/>
                  <a:pt x="252" y="103"/>
                  <a:pt x="250" y="111"/>
                </a:cubicBezTo>
                <a:cubicBezTo>
                  <a:pt x="250" y="111"/>
                  <a:pt x="250" y="111"/>
                  <a:pt x="250" y="111"/>
                </a:cubicBezTo>
                <a:cubicBezTo>
                  <a:pt x="251" y="110"/>
                  <a:pt x="252" y="109"/>
                  <a:pt x="252" y="109"/>
                </a:cubicBezTo>
                <a:cubicBezTo>
                  <a:pt x="253" y="108"/>
                  <a:pt x="254" y="107"/>
                  <a:pt x="255" y="107"/>
                </a:cubicBezTo>
                <a:cubicBezTo>
                  <a:pt x="256" y="100"/>
                  <a:pt x="257" y="94"/>
                  <a:pt x="257" y="87"/>
                </a:cubicBezTo>
                <a:close/>
                <a:moveTo>
                  <a:pt x="153" y="87"/>
                </a:moveTo>
                <a:cubicBezTo>
                  <a:pt x="154" y="87"/>
                  <a:pt x="154" y="87"/>
                  <a:pt x="154" y="87"/>
                </a:cubicBezTo>
                <a:cubicBezTo>
                  <a:pt x="158" y="83"/>
                  <a:pt x="162" y="79"/>
                  <a:pt x="167" y="75"/>
                </a:cubicBezTo>
                <a:cubicBezTo>
                  <a:pt x="166" y="74"/>
                  <a:pt x="165" y="73"/>
                  <a:pt x="164" y="71"/>
                </a:cubicBezTo>
                <a:cubicBezTo>
                  <a:pt x="164" y="72"/>
                  <a:pt x="164" y="72"/>
                  <a:pt x="163" y="73"/>
                </a:cubicBezTo>
                <a:cubicBezTo>
                  <a:pt x="160" y="76"/>
                  <a:pt x="157" y="81"/>
                  <a:pt x="154" y="85"/>
                </a:cubicBezTo>
                <a:cubicBezTo>
                  <a:pt x="154" y="86"/>
                  <a:pt x="154" y="86"/>
                  <a:pt x="153" y="87"/>
                </a:cubicBezTo>
                <a:close/>
                <a:moveTo>
                  <a:pt x="74" y="92"/>
                </a:moveTo>
                <a:cubicBezTo>
                  <a:pt x="74" y="92"/>
                  <a:pt x="74" y="92"/>
                  <a:pt x="74" y="92"/>
                </a:cubicBezTo>
                <a:cubicBezTo>
                  <a:pt x="74" y="97"/>
                  <a:pt x="73" y="102"/>
                  <a:pt x="73" y="107"/>
                </a:cubicBezTo>
                <a:cubicBezTo>
                  <a:pt x="73" y="109"/>
                  <a:pt x="74" y="111"/>
                  <a:pt x="74" y="113"/>
                </a:cubicBezTo>
                <a:cubicBezTo>
                  <a:pt x="74" y="113"/>
                  <a:pt x="74" y="114"/>
                  <a:pt x="74" y="114"/>
                </a:cubicBezTo>
                <a:cubicBezTo>
                  <a:pt x="75" y="114"/>
                  <a:pt x="75" y="113"/>
                  <a:pt x="75" y="113"/>
                </a:cubicBezTo>
                <a:cubicBezTo>
                  <a:pt x="76" y="112"/>
                  <a:pt x="76" y="111"/>
                  <a:pt x="76" y="109"/>
                </a:cubicBezTo>
                <a:cubicBezTo>
                  <a:pt x="76" y="105"/>
                  <a:pt x="76" y="100"/>
                  <a:pt x="75" y="96"/>
                </a:cubicBezTo>
                <a:cubicBezTo>
                  <a:pt x="75" y="95"/>
                  <a:pt x="75" y="93"/>
                  <a:pt x="74" y="92"/>
                </a:cubicBezTo>
                <a:close/>
                <a:moveTo>
                  <a:pt x="74" y="53"/>
                </a:moveTo>
                <a:cubicBezTo>
                  <a:pt x="73" y="53"/>
                  <a:pt x="72" y="52"/>
                  <a:pt x="71" y="51"/>
                </a:cubicBezTo>
                <a:cubicBezTo>
                  <a:pt x="69" y="50"/>
                  <a:pt x="68" y="49"/>
                  <a:pt x="67" y="48"/>
                </a:cubicBezTo>
                <a:cubicBezTo>
                  <a:pt x="66" y="47"/>
                  <a:pt x="65" y="46"/>
                  <a:pt x="64" y="45"/>
                </a:cubicBezTo>
                <a:cubicBezTo>
                  <a:pt x="63" y="47"/>
                  <a:pt x="62" y="49"/>
                  <a:pt x="62" y="51"/>
                </a:cubicBezTo>
                <a:cubicBezTo>
                  <a:pt x="62" y="51"/>
                  <a:pt x="63" y="51"/>
                  <a:pt x="63" y="50"/>
                </a:cubicBezTo>
                <a:cubicBezTo>
                  <a:pt x="65" y="49"/>
                  <a:pt x="66" y="50"/>
                  <a:pt x="66" y="51"/>
                </a:cubicBezTo>
                <a:cubicBezTo>
                  <a:pt x="66" y="52"/>
                  <a:pt x="66" y="52"/>
                  <a:pt x="66" y="53"/>
                </a:cubicBezTo>
                <a:cubicBezTo>
                  <a:pt x="66" y="53"/>
                  <a:pt x="66" y="53"/>
                  <a:pt x="66" y="54"/>
                </a:cubicBezTo>
                <a:cubicBezTo>
                  <a:pt x="66" y="54"/>
                  <a:pt x="67" y="54"/>
                  <a:pt x="67" y="53"/>
                </a:cubicBezTo>
                <a:cubicBezTo>
                  <a:pt x="68" y="53"/>
                  <a:pt x="69" y="53"/>
                  <a:pt x="70" y="55"/>
                </a:cubicBezTo>
                <a:cubicBezTo>
                  <a:pt x="71" y="55"/>
                  <a:pt x="71" y="56"/>
                  <a:pt x="71" y="56"/>
                </a:cubicBezTo>
                <a:cubicBezTo>
                  <a:pt x="71" y="57"/>
                  <a:pt x="71" y="57"/>
                  <a:pt x="71" y="58"/>
                </a:cubicBezTo>
                <a:cubicBezTo>
                  <a:pt x="72" y="56"/>
                  <a:pt x="73" y="55"/>
                  <a:pt x="74" y="53"/>
                </a:cubicBezTo>
                <a:close/>
                <a:moveTo>
                  <a:pt x="95" y="110"/>
                </a:moveTo>
                <a:cubicBezTo>
                  <a:pt x="93" y="115"/>
                  <a:pt x="92" y="120"/>
                  <a:pt x="91" y="125"/>
                </a:cubicBezTo>
                <a:cubicBezTo>
                  <a:pt x="93" y="125"/>
                  <a:pt x="94" y="125"/>
                  <a:pt x="96" y="126"/>
                </a:cubicBezTo>
                <a:cubicBezTo>
                  <a:pt x="96" y="120"/>
                  <a:pt x="96" y="115"/>
                  <a:pt x="95" y="110"/>
                </a:cubicBezTo>
                <a:close/>
                <a:moveTo>
                  <a:pt x="56" y="121"/>
                </a:moveTo>
                <a:cubicBezTo>
                  <a:pt x="56" y="126"/>
                  <a:pt x="56" y="132"/>
                  <a:pt x="57" y="137"/>
                </a:cubicBezTo>
                <a:cubicBezTo>
                  <a:pt x="57" y="137"/>
                  <a:pt x="57" y="137"/>
                  <a:pt x="57" y="137"/>
                </a:cubicBezTo>
                <a:cubicBezTo>
                  <a:pt x="58" y="130"/>
                  <a:pt x="60" y="124"/>
                  <a:pt x="61" y="117"/>
                </a:cubicBezTo>
                <a:cubicBezTo>
                  <a:pt x="59" y="119"/>
                  <a:pt x="57" y="120"/>
                  <a:pt x="56" y="121"/>
                </a:cubicBezTo>
                <a:close/>
                <a:moveTo>
                  <a:pt x="132" y="178"/>
                </a:moveTo>
                <a:cubicBezTo>
                  <a:pt x="132" y="178"/>
                  <a:pt x="132" y="178"/>
                  <a:pt x="132" y="178"/>
                </a:cubicBezTo>
                <a:cubicBezTo>
                  <a:pt x="132" y="177"/>
                  <a:pt x="132" y="177"/>
                  <a:pt x="132" y="177"/>
                </a:cubicBezTo>
                <a:cubicBezTo>
                  <a:pt x="134" y="174"/>
                  <a:pt x="136" y="171"/>
                  <a:pt x="137" y="168"/>
                </a:cubicBezTo>
                <a:cubicBezTo>
                  <a:pt x="139" y="166"/>
                  <a:pt x="139" y="164"/>
                  <a:pt x="139" y="162"/>
                </a:cubicBezTo>
                <a:cubicBezTo>
                  <a:pt x="139" y="162"/>
                  <a:pt x="139" y="161"/>
                  <a:pt x="139" y="161"/>
                </a:cubicBezTo>
                <a:cubicBezTo>
                  <a:pt x="139" y="160"/>
                  <a:pt x="138" y="160"/>
                  <a:pt x="138" y="159"/>
                </a:cubicBezTo>
                <a:cubicBezTo>
                  <a:pt x="138" y="160"/>
                  <a:pt x="138" y="160"/>
                  <a:pt x="138" y="160"/>
                </a:cubicBezTo>
                <a:cubicBezTo>
                  <a:pt x="137" y="161"/>
                  <a:pt x="136" y="162"/>
                  <a:pt x="135" y="163"/>
                </a:cubicBezTo>
                <a:cubicBezTo>
                  <a:pt x="135" y="163"/>
                  <a:pt x="135" y="163"/>
                  <a:pt x="135" y="164"/>
                </a:cubicBezTo>
                <a:cubicBezTo>
                  <a:pt x="134" y="166"/>
                  <a:pt x="134" y="168"/>
                  <a:pt x="134" y="170"/>
                </a:cubicBezTo>
                <a:cubicBezTo>
                  <a:pt x="133" y="173"/>
                  <a:pt x="132" y="175"/>
                  <a:pt x="132" y="178"/>
                </a:cubicBezTo>
                <a:close/>
                <a:moveTo>
                  <a:pt x="223" y="114"/>
                </a:moveTo>
                <a:cubicBezTo>
                  <a:pt x="224" y="111"/>
                  <a:pt x="224" y="108"/>
                  <a:pt x="224" y="106"/>
                </a:cubicBezTo>
                <a:cubicBezTo>
                  <a:pt x="225" y="103"/>
                  <a:pt x="225" y="100"/>
                  <a:pt x="226" y="97"/>
                </a:cubicBezTo>
                <a:cubicBezTo>
                  <a:pt x="226" y="94"/>
                  <a:pt x="227" y="91"/>
                  <a:pt x="227" y="88"/>
                </a:cubicBezTo>
                <a:cubicBezTo>
                  <a:pt x="225" y="97"/>
                  <a:pt x="222" y="105"/>
                  <a:pt x="220" y="113"/>
                </a:cubicBezTo>
                <a:cubicBezTo>
                  <a:pt x="221" y="114"/>
                  <a:pt x="222" y="114"/>
                  <a:pt x="223" y="114"/>
                </a:cubicBezTo>
                <a:close/>
                <a:moveTo>
                  <a:pt x="12" y="182"/>
                </a:moveTo>
                <a:cubicBezTo>
                  <a:pt x="12" y="182"/>
                  <a:pt x="12" y="183"/>
                  <a:pt x="12" y="182"/>
                </a:cubicBezTo>
                <a:cubicBezTo>
                  <a:pt x="16" y="182"/>
                  <a:pt x="20" y="182"/>
                  <a:pt x="24" y="182"/>
                </a:cubicBezTo>
                <a:cubicBezTo>
                  <a:pt x="24" y="182"/>
                  <a:pt x="25" y="182"/>
                  <a:pt x="25" y="182"/>
                </a:cubicBezTo>
                <a:cubicBezTo>
                  <a:pt x="28" y="182"/>
                  <a:pt x="30" y="181"/>
                  <a:pt x="32" y="181"/>
                </a:cubicBezTo>
                <a:cubicBezTo>
                  <a:pt x="32" y="181"/>
                  <a:pt x="33" y="180"/>
                  <a:pt x="33" y="180"/>
                </a:cubicBezTo>
                <a:cubicBezTo>
                  <a:pt x="29" y="180"/>
                  <a:pt x="26" y="180"/>
                  <a:pt x="22" y="180"/>
                </a:cubicBezTo>
                <a:cubicBezTo>
                  <a:pt x="22" y="180"/>
                  <a:pt x="22" y="181"/>
                  <a:pt x="22" y="181"/>
                </a:cubicBezTo>
                <a:cubicBezTo>
                  <a:pt x="21" y="182"/>
                  <a:pt x="19" y="182"/>
                  <a:pt x="19" y="181"/>
                </a:cubicBezTo>
                <a:cubicBezTo>
                  <a:pt x="19" y="180"/>
                  <a:pt x="18" y="180"/>
                  <a:pt x="18" y="179"/>
                </a:cubicBezTo>
                <a:cubicBezTo>
                  <a:pt x="16" y="179"/>
                  <a:pt x="14" y="179"/>
                  <a:pt x="13" y="178"/>
                </a:cubicBezTo>
                <a:cubicBezTo>
                  <a:pt x="12" y="179"/>
                  <a:pt x="12" y="181"/>
                  <a:pt x="12" y="182"/>
                </a:cubicBezTo>
                <a:close/>
                <a:moveTo>
                  <a:pt x="64" y="117"/>
                </a:moveTo>
                <a:cubicBezTo>
                  <a:pt x="62" y="121"/>
                  <a:pt x="60" y="130"/>
                  <a:pt x="60" y="131"/>
                </a:cubicBezTo>
                <a:cubicBezTo>
                  <a:pt x="62" y="131"/>
                  <a:pt x="62" y="131"/>
                  <a:pt x="63" y="133"/>
                </a:cubicBezTo>
                <a:cubicBezTo>
                  <a:pt x="63" y="133"/>
                  <a:pt x="63" y="133"/>
                  <a:pt x="63" y="134"/>
                </a:cubicBezTo>
                <a:cubicBezTo>
                  <a:pt x="64" y="135"/>
                  <a:pt x="64" y="135"/>
                  <a:pt x="64" y="136"/>
                </a:cubicBezTo>
                <a:cubicBezTo>
                  <a:pt x="65" y="136"/>
                  <a:pt x="65" y="135"/>
                  <a:pt x="65" y="135"/>
                </a:cubicBezTo>
                <a:cubicBezTo>
                  <a:pt x="65" y="134"/>
                  <a:pt x="65" y="134"/>
                  <a:pt x="65" y="133"/>
                </a:cubicBezTo>
                <a:cubicBezTo>
                  <a:pt x="65" y="132"/>
                  <a:pt x="65" y="132"/>
                  <a:pt x="65" y="131"/>
                </a:cubicBezTo>
                <a:cubicBezTo>
                  <a:pt x="64" y="127"/>
                  <a:pt x="64" y="123"/>
                  <a:pt x="64" y="119"/>
                </a:cubicBezTo>
                <a:cubicBezTo>
                  <a:pt x="64" y="118"/>
                  <a:pt x="64" y="117"/>
                  <a:pt x="64" y="117"/>
                </a:cubicBezTo>
                <a:close/>
                <a:moveTo>
                  <a:pt x="19" y="11"/>
                </a:moveTo>
                <a:cubicBezTo>
                  <a:pt x="19" y="11"/>
                  <a:pt x="19" y="11"/>
                  <a:pt x="19" y="11"/>
                </a:cubicBezTo>
                <a:cubicBezTo>
                  <a:pt x="20" y="12"/>
                  <a:pt x="20" y="13"/>
                  <a:pt x="19" y="14"/>
                </a:cubicBezTo>
                <a:cubicBezTo>
                  <a:pt x="18" y="17"/>
                  <a:pt x="17" y="20"/>
                  <a:pt x="16" y="23"/>
                </a:cubicBezTo>
                <a:cubicBezTo>
                  <a:pt x="16" y="24"/>
                  <a:pt x="16" y="24"/>
                  <a:pt x="16" y="24"/>
                </a:cubicBezTo>
                <a:cubicBezTo>
                  <a:pt x="16" y="24"/>
                  <a:pt x="16" y="24"/>
                  <a:pt x="16" y="24"/>
                </a:cubicBezTo>
                <a:cubicBezTo>
                  <a:pt x="19" y="20"/>
                  <a:pt x="22" y="15"/>
                  <a:pt x="25" y="11"/>
                </a:cubicBezTo>
                <a:cubicBezTo>
                  <a:pt x="25" y="11"/>
                  <a:pt x="25" y="11"/>
                  <a:pt x="26" y="10"/>
                </a:cubicBezTo>
                <a:cubicBezTo>
                  <a:pt x="23" y="10"/>
                  <a:pt x="21" y="11"/>
                  <a:pt x="19" y="11"/>
                </a:cubicBezTo>
                <a:close/>
                <a:moveTo>
                  <a:pt x="120" y="112"/>
                </a:moveTo>
                <a:cubicBezTo>
                  <a:pt x="120" y="112"/>
                  <a:pt x="120" y="112"/>
                  <a:pt x="120" y="112"/>
                </a:cubicBezTo>
                <a:cubicBezTo>
                  <a:pt x="123" y="106"/>
                  <a:pt x="125" y="100"/>
                  <a:pt x="127" y="94"/>
                </a:cubicBezTo>
                <a:cubicBezTo>
                  <a:pt x="126" y="94"/>
                  <a:pt x="125" y="94"/>
                  <a:pt x="124" y="94"/>
                </a:cubicBezTo>
                <a:cubicBezTo>
                  <a:pt x="124" y="95"/>
                  <a:pt x="123" y="95"/>
                  <a:pt x="123" y="95"/>
                </a:cubicBezTo>
                <a:cubicBezTo>
                  <a:pt x="122" y="95"/>
                  <a:pt x="122" y="95"/>
                  <a:pt x="122" y="96"/>
                </a:cubicBezTo>
                <a:cubicBezTo>
                  <a:pt x="122" y="101"/>
                  <a:pt x="121" y="106"/>
                  <a:pt x="120" y="110"/>
                </a:cubicBezTo>
                <a:cubicBezTo>
                  <a:pt x="120" y="111"/>
                  <a:pt x="120" y="111"/>
                  <a:pt x="120" y="112"/>
                </a:cubicBezTo>
                <a:close/>
                <a:moveTo>
                  <a:pt x="14" y="63"/>
                </a:moveTo>
                <a:cubicBezTo>
                  <a:pt x="14" y="63"/>
                  <a:pt x="14" y="63"/>
                  <a:pt x="14" y="63"/>
                </a:cubicBezTo>
                <a:cubicBezTo>
                  <a:pt x="17" y="62"/>
                  <a:pt x="19" y="61"/>
                  <a:pt x="22" y="60"/>
                </a:cubicBezTo>
                <a:cubicBezTo>
                  <a:pt x="22" y="60"/>
                  <a:pt x="22" y="60"/>
                  <a:pt x="23" y="60"/>
                </a:cubicBezTo>
                <a:cubicBezTo>
                  <a:pt x="23" y="58"/>
                  <a:pt x="24" y="57"/>
                  <a:pt x="24" y="56"/>
                </a:cubicBezTo>
                <a:cubicBezTo>
                  <a:pt x="24" y="55"/>
                  <a:pt x="24" y="55"/>
                  <a:pt x="25" y="54"/>
                </a:cubicBezTo>
                <a:cubicBezTo>
                  <a:pt x="23" y="54"/>
                  <a:pt x="22" y="54"/>
                  <a:pt x="21" y="55"/>
                </a:cubicBezTo>
                <a:cubicBezTo>
                  <a:pt x="20" y="55"/>
                  <a:pt x="20" y="55"/>
                  <a:pt x="19" y="55"/>
                </a:cubicBezTo>
                <a:cubicBezTo>
                  <a:pt x="19" y="57"/>
                  <a:pt x="18" y="58"/>
                  <a:pt x="17" y="59"/>
                </a:cubicBezTo>
                <a:cubicBezTo>
                  <a:pt x="16" y="60"/>
                  <a:pt x="15" y="62"/>
                  <a:pt x="14" y="63"/>
                </a:cubicBezTo>
                <a:close/>
                <a:moveTo>
                  <a:pt x="153" y="25"/>
                </a:moveTo>
                <a:cubicBezTo>
                  <a:pt x="153" y="25"/>
                  <a:pt x="153" y="25"/>
                  <a:pt x="153" y="26"/>
                </a:cubicBezTo>
                <a:cubicBezTo>
                  <a:pt x="158" y="20"/>
                  <a:pt x="163" y="15"/>
                  <a:pt x="167" y="10"/>
                </a:cubicBezTo>
                <a:cubicBezTo>
                  <a:pt x="166" y="9"/>
                  <a:pt x="164" y="9"/>
                  <a:pt x="163" y="9"/>
                </a:cubicBezTo>
                <a:cubicBezTo>
                  <a:pt x="160" y="15"/>
                  <a:pt x="156" y="20"/>
                  <a:pt x="153" y="25"/>
                </a:cubicBezTo>
                <a:close/>
                <a:moveTo>
                  <a:pt x="177" y="125"/>
                </a:moveTo>
                <a:cubicBezTo>
                  <a:pt x="176" y="126"/>
                  <a:pt x="175" y="127"/>
                  <a:pt x="174" y="128"/>
                </a:cubicBezTo>
                <a:cubicBezTo>
                  <a:pt x="172" y="133"/>
                  <a:pt x="171" y="138"/>
                  <a:pt x="170" y="143"/>
                </a:cubicBezTo>
                <a:cubicBezTo>
                  <a:pt x="170" y="144"/>
                  <a:pt x="170" y="145"/>
                  <a:pt x="170" y="145"/>
                </a:cubicBezTo>
                <a:cubicBezTo>
                  <a:pt x="170" y="145"/>
                  <a:pt x="170" y="145"/>
                  <a:pt x="170" y="145"/>
                </a:cubicBezTo>
                <a:cubicBezTo>
                  <a:pt x="172" y="140"/>
                  <a:pt x="175" y="134"/>
                  <a:pt x="177" y="129"/>
                </a:cubicBezTo>
                <a:cubicBezTo>
                  <a:pt x="177" y="128"/>
                  <a:pt x="177" y="128"/>
                  <a:pt x="177" y="128"/>
                </a:cubicBezTo>
                <a:cubicBezTo>
                  <a:pt x="176" y="127"/>
                  <a:pt x="176" y="126"/>
                  <a:pt x="177" y="126"/>
                </a:cubicBezTo>
                <a:cubicBezTo>
                  <a:pt x="177" y="125"/>
                  <a:pt x="177" y="125"/>
                  <a:pt x="177" y="125"/>
                </a:cubicBezTo>
                <a:close/>
                <a:moveTo>
                  <a:pt x="18" y="161"/>
                </a:moveTo>
                <a:cubicBezTo>
                  <a:pt x="18" y="161"/>
                  <a:pt x="18" y="161"/>
                  <a:pt x="17" y="161"/>
                </a:cubicBezTo>
                <a:cubicBezTo>
                  <a:pt x="16" y="166"/>
                  <a:pt x="14" y="171"/>
                  <a:pt x="13" y="176"/>
                </a:cubicBezTo>
                <a:cubicBezTo>
                  <a:pt x="15" y="176"/>
                  <a:pt x="16" y="176"/>
                  <a:pt x="18" y="175"/>
                </a:cubicBezTo>
                <a:cubicBezTo>
                  <a:pt x="18" y="170"/>
                  <a:pt x="18" y="166"/>
                  <a:pt x="18" y="161"/>
                </a:cubicBezTo>
                <a:close/>
                <a:moveTo>
                  <a:pt x="10" y="23"/>
                </a:moveTo>
                <a:cubicBezTo>
                  <a:pt x="10" y="23"/>
                  <a:pt x="10" y="23"/>
                  <a:pt x="10" y="23"/>
                </a:cubicBezTo>
                <a:cubicBezTo>
                  <a:pt x="12" y="21"/>
                  <a:pt x="13" y="19"/>
                  <a:pt x="14" y="17"/>
                </a:cubicBezTo>
                <a:cubicBezTo>
                  <a:pt x="15" y="15"/>
                  <a:pt x="16" y="13"/>
                  <a:pt x="17" y="11"/>
                </a:cubicBezTo>
                <a:cubicBezTo>
                  <a:pt x="17" y="11"/>
                  <a:pt x="17" y="11"/>
                  <a:pt x="17" y="11"/>
                </a:cubicBezTo>
                <a:cubicBezTo>
                  <a:pt x="16" y="11"/>
                  <a:pt x="14" y="11"/>
                  <a:pt x="13" y="11"/>
                </a:cubicBezTo>
                <a:cubicBezTo>
                  <a:pt x="12" y="11"/>
                  <a:pt x="12" y="11"/>
                  <a:pt x="12" y="12"/>
                </a:cubicBezTo>
                <a:cubicBezTo>
                  <a:pt x="12" y="13"/>
                  <a:pt x="11" y="14"/>
                  <a:pt x="11" y="15"/>
                </a:cubicBezTo>
                <a:cubicBezTo>
                  <a:pt x="11" y="16"/>
                  <a:pt x="11" y="18"/>
                  <a:pt x="11" y="19"/>
                </a:cubicBezTo>
                <a:cubicBezTo>
                  <a:pt x="10" y="20"/>
                  <a:pt x="10" y="22"/>
                  <a:pt x="10" y="23"/>
                </a:cubicBezTo>
                <a:close/>
                <a:moveTo>
                  <a:pt x="201" y="117"/>
                </a:moveTo>
                <a:cubicBezTo>
                  <a:pt x="201" y="117"/>
                  <a:pt x="201" y="117"/>
                  <a:pt x="201" y="117"/>
                </a:cubicBezTo>
                <a:cubicBezTo>
                  <a:pt x="201" y="117"/>
                  <a:pt x="201" y="117"/>
                  <a:pt x="202" y="117"/>
                </a:cubicBezTo>
                <a:cubicBezTo>
                  <a:pt x="204" y="118"/>
                  <a:pt x="205" y="119"/>
                  <a:pt x="207" y="120"/>
                </a:cubicBezTo>
                <a:cubicBezTo>
                  <a:pt x="209" y="121"/>
                  <a:pt x="210" y="122"/>
                  <a:pt x="212" y="124"/>
                </a:cubicBezTo>
                <a:cubicBezTo>
                  <a:pt x="213" y="125"/>
                  <a:pt x="214" y="126"/>
                  <a:pt x="216" y="128"/>
                </a:cubicBezTo>
                <a:cubicBezTo>
                  <a:pt x="217" y="129"/>
                  <a:pt x="219" y="130"/>
                  <a:pt x="220" y="131"/>
                </a:cubicBezTo>
                <a:cubicBezTo>
                  <a:pt x="221" y="131"/>
                  <a:pt x="221" y="132"/>
                  <a:pt x="221" y="132"/>
                </a:cubicBezTo>
                <a:cubicBezTo>
                  <a:pt x="219" y="129"/>
                  <a:pt x="217" y="126"/>
                  <a:pt x="215" y="123"/>
                </a:cubicBezTo>
                <a:cubicBezTo>
                  <a:pt x="213" y="121"/>
                  <a:pt x="211" y="120"/>
                  <a:pt x="209" y="119"/>
                </a:cubicBezTo>
                <a:cubicBezTo>
                  <a:pt x="208" y="118"/>
                  <a:pt x="208" y="118"/>
                  <a:pt x="207" y="119"/>
                </a:cubicBezTo>
                <a:cubicBezTo>
                  <a:pt x="207" y="119"/>
                  <a:pt x="206" y="119"/>
                  <a:pt x="206" y="118"/>
                </a:cubicBezTo>
                <a:cubicBezTo>
                  <a:pt x="204" y="117"/>
                  <a:pt x="203" y="117"/>
                  <a:pt x="201" y="117"/>
                </a:cubicBezTo>
                <a:close/>
                <a:moveTo>
                  <a:pt x="232" y="72"/>
                </a:moveTo>
                <a:cubicBezTo>
                  <a:pt x="234" y="71"/>
                  <a:pt x="237" y="71"/>
                  <a:pt x="239" y="70"/>
                </a:cubicBezTo>
                <a:cubicBezTo>
                  <a:pt x="240" y="70"/>
                  <a:pt x="240" y="70"/>
                  <a:pt x="240" y="69"/>
                </a:cubicBezTo>
                <a:cubicBezTo>
                  <a:pt x="240" y="68"/>
                  <a:pt x="241" y="67"/>
                  <a:pt x="241" y="66"/>
                </a:cubicBezTo>
                <a:cubicBezTo>
                  <a:pt x="242" y="65"/>
                  <a:pt x="242" y="65"/>
                  <a:pt x="242" y="64"/>
                </a:cubicBezTo>
                <a:cubicBezTo>
                  <a:pt x="242" y="64"/>
                  <a:pt x="241" y="64"/>
                  <a:pt x="241" y="64"/>
                </a:cubicBezTo>
                <a:cubicBezTo>
                  <a:pt x="240" y="64"/>
                  <a:pt x="239" y="65"/>
                  <a:pt x="237" y="66"/>
                </a:cubicBezTo>
                <a:cubicBezTo>
                  <a:pt x="236" y="67"/>
                  <a:pt x="234" y="68"/>
                  <a:pt x="233" y="70"/>
                </a:cubicBezTo>
                <a:cubicBezTo>
                  <a:pt x="232" y="70"/>
                  <a:pt x="232" y="71"/>
                  <a:pt x="232" y="72"/>
                </a:cubicBezTo>
                <a:close/>
                <a:moveTo>
                  <a:pt x="153" y="155"/>
                </a:moveTo>
                <a:cubicBezTo>
                  <a:pt x="152" y="155"/>
                  <a:pt x="152" y="156"/>
                  <a:pt x="152" y="156"/>
                </a:cubicBezTo>
                <a:cubicBezTo>
                  <a:pt x="149" y="160"/>
                  <a:pt x="146" y="164"/>
                  <a:pt x="143" y="167"/>
                </a:cubicBezTo>
                <a:cubicBezTo>
                  <a:pt x="142" y="169"/>
                  <a:pt x="141" y="170"/>
                  <a:pt x="141" y="172"/>
                </a:cubicBezTo>
                <a:cubicBezTo>
                  <a:pt x="141" y="173"/>
                  <a:pt x="140" y="174"/>
                  <a:pt x="140" y="175"/>
                </a:cubicBezTo>
                <a:cubicBezTo>
                  <a:pt x="142" y="174"/>
                  <a:pt x="153" y="156"/>
                  <a:pt x="153" y="155"/>
                </a:cubicBezTo>
                <a:close/>
                <a:moveTo>
                  <a:pt x="265" y="92"/>
                </a:moveTo>
                <a:cubicBezTo>
                  <a:pt x="265" y="91"/>
                  <a:pt x="265" y="91"/>
                  <a:pt x="265" y="90"/>
                </a:cubicBezTo>
                <a:cubicBezTo>
                  <a:pt x="265" y="89"/>
                  <a:pt x="264" y="88"/>
                  <a:pt x="264" y="87"/>
                </a:cubicBezTo>
                <a:cubicBezTo>
                  <a:pt x="264" y="83"/>
                  <a:pt x="263" y="79"/>
                  <a:pt x="261" y="75"/>
                </a:cubicBezTo>
                <a:cubicBezTo>
                  <a:pt x="261" y="75"/>
                  <a:pt x="260" y="74"/>
                  <a:pt x="260" y="74"/>
                </a:cubicBezTo>
                <a:cubicBezTo>
                  <a:pt x="261" y="77"/>
                  <a:pt x="261" y="80"/>
                  <a:pt x="261" y="84"/>
                </a:cubicBezTo>
                <a:cubicBezTo>
                  <a:pt x="262" y="87"/>
                  <a:pt x="262" y="90"/>
                  <a:pt x="262" y="93"/>
                </a:cubicBezTo>
                <a:cubicBezTo>
                  <a:pt x="263" y="92"/>
                  <a:pt x="263" y="91"/>
                  <a:pt x="265" y="92"/>
                </a:cubicBezTo>
                <a:close/>
                <a:moveTo>
                  <a:pt x="138" y="174"/>
                </a:moveTo>
                <a:cubicBezTo>
                  <a:pt x="138" y="174"/>
                  <a:pt x="138" y="174"/>
                  <a:pt x="138" y="174"/>
                </a:cubicBezTo>
                <a:cubicBezTo>
                  <a:pt x="138" y="174"/>
                  <a:pt x="138" y="174"/>
                  <a:pt x="138" y="174"/>
                </a:cubicBezTo>
                <a:cubicBezTo>
                  <a:pt x="135" y="177"/>
                  <a:pt x="133" y="180"/>
                  <a:pt x="131" y="183"/>
                </a:cubicBezTo>
                <a:cubicBezTo>
                  <a:pt x="131" y="184"/>
                  <a:pt x="130" y="184"/>
                  <a:pt x="129" y="184"/>
                </a:cubicBezTo>
                <a:cubicBezTo>
                  <a:pt x="128" y="185"/>
                  <a:pt x="128" y="186"/>
                  <a:pt x="128" y="187"/>
                </a:cubicBezTo>
                <a:cubicBezTo>
                  <a:pt x="130" y="186"/>
                  <a:pt x="132" y="186"/>
                  <a:pt x="133" y="186"/>
                </a:cubicBezTo>
                <a:cubicBezTo>
                  <a:pt x="134" y="183"/>
                  <a:pt x="135" y="181"/>
                  <a:pt x="137" y="179"/>
                </a:cubicBezTo>
                <a:cubicBezTo>
                  <a:pt x="137" y="179"/>
                  <a:pt x="137" y="179"/>
                  <a:pt x="137" y="179"/>
                </a:cubicBezTo>
                <a:cubicBezTo>
                  <a:pt x="137" y="177"/>
                  <a:pt x="138" y="175"/>
                  <a:pt x="138" y="174"/>
                </a:cubicBezTo>
                <a:close/>
                <a:moveTo>
                  <a:pt x="157" y="170"/>
                </a:moveTo>
                <a:cubicBezTo>
                  <a:pt x="157" y="170"/>
                  <a:pt x="157" y="170"/>
                  <a:pt x="157" y="170"/>
                </a:cubicBezTo>
                <a:cubicBezTo>
                  <a:pt x="157" y="170"/>
                  <a:pt x="157" y="169"/>
                  <a:pt x="158" y="169"/>
                </a:cubicBezTo>
                <a:cubicBezTo>
                  <a:pt x="160" y="166"/>
                  <a:pt x="163" y="163"/>
                  <a:pt x="165" y="160"/>
                </a:cubicBezTo>
                <a:cubicBezTo>
                  <a:pt x="166" y="159"/>
                  <a:pt x="167" y="158"/>
                  <a:pt x="167" y="157"/>
                </a:cubicBezTo>
                <a:cubicBezTo>
                  <a:pt x="167" y="155"/>
                  <a:pt x="167" y="154"/>
                  <a:pt x="167" y="153"/>
                </a:cubicBezTo>
                <a:cubicBezTo>
                  <a:pt x="167" y="152"/>
                  <a:pt x="167" y="152"/>
                  <a:pt x="167" y="151"/>
                </a:cubicBezTo>
                <a:cubicBezTo>
                  <a:pt x="163" y="158"/>
                  <a:pt x="160" y="164"/>
                  <a:pt x="157" y="170"/>
                </a:cubicBezTo>
                <a:close/>
                <a:moveTo>
                  <a:pt x="63" y="143"/>
                </a:moveTo>
                <a:cubicBezTo>
                  <a:pt x="63" y="143"/>
                  <a:pt x="63" y="143"/>
                  <a:pt x="62" y="143"/>
                </a:cubicBezTo>
                <a:cubicBezTo>
                  <a:pt x="60" y="147"/>
                  <a:pt x="60" y="152"/>
                  <a:pt x="60" y="158"/>
                </a:cubicBezTo>
                <a:cubicBezTo>
                  <a:pt x="60" y="156"/>
                  <a:pt x="61" y="155"/>
                  <a:pt x="62" y="154"/>
                </a:cubicBezTo>
                <a:cubicBezTo>
                  <a:pt x="62" y="154"/>
                  <a:pt x="63" y="153"/>
                  <a:pt x="63" y="153"/>
                </a:cubicBezTo>
                <a:cubicBezTo>
                  <a:pt x="64" y="151"/>
                  <a:pt x="64" y="150"/>
                  <a:pt x="64" y="148"/>
                </a:cubicBezTo>
                <a:cubicBezTo>
                  <a:pt x="63" y="146"/>
                  <a:pt x="63" y="144"/>
                  <a:pt x="63" y="143"/>
                </a:cubicBezTo>
                <a:close/>
                <a:moveTo>
                  <a:pt x="73" y="69"/>
                </a:moveTo>
                <a:cubicBezTo>
                  <a:pt x="73" y="69"/>
                  <a:pt x="73" y="69"/>
                  <a:pt x="73" y="69"/>
                </a:cubicBezTo>
                <a:cubicBezTo>
                  <a:pt x="76" y="65"/>
                  <a:pt x="79" y="61"/>
                  <a:pt x="82" y="57"/>
                </a:cubicBezTo>
                <a:cubicBezTo>
                  <a:pt x="81" y="56"/>
                  <a:pt x="79" y="56"/>
                  <a:pt x="78" y="55"/>
                </a:cubicBezTo>
                <a:cubicBezTo>
                  <a:pt x="76" y="60"/>
                  <a:pt x="75" y="64"/>
                  <a:pt x="73" y="69"/>
                </a:cubicBezTo>
                <a:close/>
                <a:moveTo>
                  <a:pt x="141" y="181"/>
                </a:moveTo>
                <a:cubicBezTo>
                  <a:pt x="138" y="184"/>
                  <a:pt x="137" y="185"/>
                  <a:pt x="137" y="186"/>
                </a:cubicBezTo>
                <a:cubicBezTo>
                  <a:pt x="143" y="185"/>
                  <a:pt x="148" y="185"/>
                  <a:pt x="154" y="185"/>
                </a:cubicBezTo>
                <a:cubicBezTo>
                  <a:pt x="154" y="184"/>
                  <a:pt x="153" y="184"/>
                  <a:pt x="153" y="184"/>
                </a:cubicBezTo>
                <a:cubicBezTo>
                  <a:pt x="152" y="184"/>
                  <a:pt x="151" y="184"/>
                  <a:pt x="150" y="184"/>
                </a:cubicBezTo>
                <a:cubicBezTo>
                  <a:pt x="149" y="184"/>
                  <a:pt x="148" y="183"/>
                  <a:pt x="148" y="184"/>
                </a:cubicBezTo>
                <a:cubicBezTo>
                  <a:pt x="147" y="185"/>
                  <a:pt x="146" y="184"/>
                  <a:pt x="146" y="183"/>
                </a:cubicBezTo>
                <a:cubicBezTo>
                  <a:pt x="146" y="183"/>
                  <a:pt x="146" y="183"/>
                  <a:pt x="146" y="183"/>
                </a:cubicBezTo>
                <a:cubicBezTo>
                  <a:pt x="144" y="182"/>
                  <a:pt x="142" y="182"/>
                  <a:pt x="141" y="181"/>
                </a:cubicBezTo>
                <a:close/>
                <a:moveTo>
                  <a:pt x="244" y="113"/>
                </a:moveTo>
                <a:cubicBezTo>
                  <a:pt x="245" y="106"/>
                  <a:pt x="246" y="98"/>
                  <a:pt x="248" y="91"/>
                </a:cubicBezTo>
                <a:cubicBezTo>
                  <a:pt x="246" y="93"/>
                  <a:pt x="241" y="110"/>
                  <a:pt x="241" y="112"/>
                </a:cubicBezTo>
                <a:cubicBezTo>
                  <a:pt x="242" y="112"/>
                  <a:pt x="243" y="113"/>
                  <a:pt x="244" y="113"/>
                </a:cubicBezTo>
                <a:close/>
                <a:moveTo>
                  <a:pt x="27" y="142"/>
                </a:moveTo>
                <a:cubicBezTo>
                  <a:pt x="27" y="142"/>
                  <a:pt x="27" y="142"/>
                  <a:pt x="27" y="142"/>
                </a:cubicBezTo>
                <a:cubicBezTo>
                  <a:pt x="29" y="137"/>
                  <a:pt x="30" y="131"/>
                  <a:pt x="32" y="126"/>
                </a:cubicBezTo>
                <a:cubicBezTo>
                  <a:pt x="31" y="126"/>
                  <a:pt x="29" y="126"/>
                  <a:pt x="28" y="126"/>
                </a:cubicBezTo>
                <a:cubicBezTo>
                  <a:pt x="28" y="131"/>
                  <a:pt x="27" y="136"/>
                  <a:pt x="27" y="142"/>
                </a:cubicBezTo>
                <a:close/>
                <a:moveTo>
                  <a:pt x="118" y="51"/>
                </a:moveTo>
                <a:cubicBezTo>
                  <a:pt x="118" y="52"/>
                  <a:pt x="118" y="52"/>
                  <a:pt x="118" y="52"/>
                </a:cubicBezTo>
                <a:cubicBezTo>
                  <a:pt x="119" y="51"/>
                  <a:pt x="119" y="51"/>
                  <a:pt x="119" y="51"/>
                </a:cubicBezTo>
                <a:cubicBezTo>
                  <a:pt x="122" y="47"/>
                  <a:pt x="125" y="43"/>
                  <a:pt x="129" y="39"/>
                </a:cubicBezTo>
                <a:cubicBezTo>
                  <a:pt x="130" y="38"/>
                  <a:pt x="130" y="37"/>
                  <a:pt x="131" y="36"/>
                </a:cubicBezTo>
                <a:cubicBezTo>
                  <a:pt x="131" y="34"/>
                  <a:pt x="131" y="32"/>
                  <a:pt x="131" y="30"/>
                </a:cubicBezTo>
                <a:cubicBezTo>
                  <a:pt x="131" y="30"/>
                  <a:pt x="131" y="30"/>
                  <a:pt x="131" y="30"/>
                </a:cubicBezTo>
                <a:cubicBezTo>
                  <a:pt x="130" y="32"/>
                  <a:pt x="128" y="34"/>
                  <a:pt x="127" y="35"/>
                </a:cubicBezTo>
                <a:cubicBezTo>
                  <a:pt x="127" y="36"/>
                  <a:pt x="127" y="36"/>
                  <a:pt x="127" y="36"/>
                </a:cubicBezTo>
                <a:cubicBezTo>
                  <a:pt x="128" y="37"/>
                  <a:pt x="127" y="38"/>
                  <a:pt x="127" y="39"/>
                </a:cubicBezTo>
                <a:cubicBezTo>
                  <a:pt x="125" y="43"/>
                  <a:pt x="122" y="46"/>
                  <a:pt x="119" y="50"/>
                </a:cubicBezTo>
                <a:cubicBezTo>
                  <a:pt x="119" y="50"/>
                  <a:pt x="118" y="51"/>
                  <a:pt x="118" y="51"/>
                </a:cubicBezTo>
                <a:close/>
                <a:moveTo>
                  <a:pt x="68" y="133"/>
                </a:moveTo>
                <a:cubicBezTo>
                  <a:pt x="68" y="133"/>
                  <a:pt x="68" y="133"/>
                  <a:pt x="68" y="133"/>
                </a:cubicBezTo>
                <a:cubicBezTo>
                  <a:pt x="68" y="132"/>
                  <a:pt x="68" y="130"/>
                  <a:pt x="69" y="129"/>
                </a:cubicBezTo>
                <a:cubicBezTo>
                  <a:pt x="69" y="126"/>
                  <a:pt x="70" y="123"/>
                  <a:pt x="70" y="121"/>
                </a:cubicBezTo>
                <a:cubicBezTo>
                  <a:pt x="71" y="120"/>
                  <a:pt x="71" y="119"/>
                  <a:pt x="72" y="118"/>
                </a:cubicBezTo>
                <a:cubicBezTo>
                  <a:pt x="72" y="114"/>
                  <a:pt x="71" y="111"/>
                  <a:pt x="70" y="107"/>
                </a:cubicBezTo>
                <a:cubicBezTo>
                  <a:pt x="70" y="107"/>
                  <a:pt x="70" y="107"/>
                  <a:pt x="70" y="107"/>
                </a:cubicBezTo>
                <a:cubicBezTo>
                  <a:pt x="69" y="116"/>
                  <a:pt x="69" y="124"/>
                  <a:pt x="68" y="133"/>
                </a:cubicBezTo>
                <a:close/>
                <a:moveTo>
                  <a:pt x="44" y="126"/>
                </a:moveTo>
                <a:cubicBezTo>
                  <a:pt x="45" y="130"/>
                  <a:pt x="45" y="134"/>
                  <a:pt x="45" y="139"/>
                </a:cubicBezTo>
                <a:cubicBezTo>
                  <a:pt x="47" y="134"/>
                  <a:pt x="48" y="130"/>
                  <a:pt x="49" y="126"/>
                </a:cubicBezTo>
                <a:cubicBezTo>
                  <a:pt x="49" y="125"/>
                  <a:pt x="49" y="125"/>
                  <a:pt x="49" y="125"/>
                </a:cubicBezTo>
                <a:cubicBezTo>
                  <a:pt x="49" y="125"/>
                  <a:pt x="49" y="125"/>
                  <a:pt x="49" y="124"/>
                </a:cubicBezTo>
                <a:cubicBezTo>
                  <a:pt x="49" y="124"/>
                  <a:pt x="49" y="124"/>
                  <a:pt x="49" y="124"/>
                </a:cubicBezTo>
                <a:cubicBezTo>
                  <a:pt x="47" y="125"/>
                  <a:pt x="46" y="125"/>
                  <a:pt x="44" y="126"/>
                </a:cubicBezTo>
                <a:close/>
                <a:moveTo>
                  <a:pt x="131" y="21"/>
                </a:moveTo>
                <a:cubicBezTo>
                  <a:pt x="129" y="21"/>
                  <a:pt x="128" y="22"/>
                  <a:pt x="127" y="22"/>
                </a:cubicBezTo>
                <a:cubicBezTo>
                  <a:pt x="127" y="24"/>
                  <a:pt x="127" y="26"/>
                  <a:pt x="126" y="28"/>
                </a:cubicBezTo>
                <a:cubicBezTo>
                  <a:pt x="126" y="30"/>
                  <a:pt x="126" y="32"/>
                  <a:pt x="125" y="34"/>
                </a:cubicBezTo>
                <a:cubicBezTo>
                  <a:pt x="126" y="34"/>
                  <a:pt x="126" y="33"/>
                  <a:pt x="126" y="33"/>
                </a:cubicBezTo>
                <a:cubicBezTo>
                  <a:pt x="127" y="31"/>
                  <a:pt x="128" y="30"/>
                  <a:pt x="129" y="29"/>
                </a:cubicBezTo>
                <a:cubicBezTo>
                  <a:pt x="131" y="25"/>
                  <a:pt x="131" y="25"/>
                  <a:pt x="131" y="21"/>
                </a:cubicBezTo>
                <a:cubicBezTo>
                  <a:pt x="131" y="21"/>
                  <a:pt x="131" y="21"/>
                  <a:pt x="131" y="21"/>
                </a:cubicBezTo>
                <a:close/>
                <a:moveTo>
                  <a:pt x="221" y="127"/>
                </a:moveTo>
                <a:cubicBezTo>
                  <a:pt x="221" y="128"/>
                  <a:pt x="221" y="128"/>
                  <a:pt x="222" y="129"/>
                </a:cubicBezTo>
                <a:cubicBezTo>
                  <a:pt x="223" y="131"/>
                  <a:pt x="225" y="132"/>
                  <a:pt x="228" y="133"/>
                </a:cubicBezTo>
                <a:cubicBezTo>
                  <a:pt x="228" y="134"/>
                  <a:pt x="229" y="134"/>
                  <a:pt x="229" y="134"/>
                </a:cubicBezTo>
                <a:cubicBezTo>
                  <a:pt x="232" y="134"/>
                  <a:pt x="235" y="133"/>
                  <a:pt x="238" y="133"/>
                </a:cubicBezTo>
                <a:cubicBezTo>
                  <a:pt x="238" y="133"/>
                  <a:pt x="238" y="132"/>
                  <a:pt x="239" y="132"/>
                </a:cubicBezTo>
                <a:cubicBezTo>
                  <a:pt x="232" y="133"/>
                  <a:pt x="226" y="131"/>
                  <a:pt x="221" y="127"/>
                </a:cubicBezTo>
                <a:close/>
                <a:moveTo>
                  <a:pt x="116" y="47"/>
                </a:moveTo>
                <a:cubicBezTo>
                  <a:pt x="112" y="51"/>
                  <a:pt x="107" y="53"/>
                  <a:pt x="103" y="55"/>
                </a:cubicBezTo>
                <a:cubicBezTo>
                  <a:pt x="103" y="56"/>
                  <a:pt x="103" y="56"/>
                  <a:pt x="103" y="56"/>
                </a:cubicBezTo>
                <a:cubicBezTo>
                  <a:pt x="103" y="56"/>
                  <a:pt x="104" y="56"/>
                  <a:pt x="104" y="56"/>
                </a:cubicBezTo>
                <a:cubicBezTo>
                  <a:pt x="107" y="55"/>
                  <a:pt x="109" y="54"/>
                  <a:pt x="112" y="53"/>
                </a:cubicBezTo>
                <a:cubicBezTo>
                  <a:pt x="113" y="53"/>
                  <a:pt x="113" y="53"/>
                  <a:pt x="113" y="53"/>
                </a:cubicBezTo>
                <a:cubicBezTo>
                  <a:pt x="114" y="51"/>
                  <a:pt x="115" y="50"/>
                  <a:pt x="116" y="49"/>
                </a:cubicBezTo>
                <a:cubicBezTo>
                  <a:pt x="116" y="48"/>
                  <a:pt x="116" y="48"/>
                  <a:pt x="116" y="47"/>
                </a:cubicBezTo>
                <a:close/>
                <a:moveTo>
                  <a:pt x="27" y="159"/>
                </a:moveTo>
                <a:cubicBezTo>
                  <a:pt x="27" y="159"/>
                  <a:pt x="27" y="159"/>
                  <a:pt x="26" y="159"/>
                </a:cubicBezTo>
                <a:cubicBezTo>
                  <a:pt x="26" y="164"/>
                  <a:pt x="25" y="169"/>
                  <a:pt x="24" y="175"/>
                </a:cubicBezTo>
                <a:cubicBezTo>
                  <a:pt x="25" y="174"/>
                  <a:pt x="26" y="174"/>
                  <a:pt x="27" y="174"/>
                </a:cubicBezTo>
                <a:cubicBezTo>
                  <a:pt x="27" y="169"/>
                  <a:pt x="27" y="164"/>
                  <a:pt x="27" y="159"/>
                </a:cubicBezTo>
                <a:close/>
                <a:moveTo>
                  <a:pt x="256" y="69"/>
                </a:moveTo>
                <a:cubicBezTo>
                  <a:pt x="256" y="68"/>
                  <a:pt x="255" y="66"/>
                  <a:pt x="255" y="65"/>
                </a:cubicBezTo>
                <a:cubicBezTo>
                  <a:pt x="253" y="63"/>
                  <a:pt x="251" y="62"/>
                  <a:pt x="250" y="61"/>
                </a:cubicBezTo>
                <a:cubicBezTo>
                  <a:pt x="249" y="61"/>
                  <a:pt x="248" y="60"/>
                  <a:pt x="247" y="60"/>
                </a:cubicBezTo>
                <a:cubicBezTo>
                  <a:pt x="247" y="61"/>
                  <a:pt x="247" y="62"/>
                  <a:pt x="247" y="63"/>
                </a:cubicBezTo>
                <a:cubicBezTo>
                  <a:pt x="250" y="65"/>
                  <a:pt x="253" y="67"/>
                  <a:pt x="256" y="69"/>
                </a:cubicBezTo>
                <a:close/>
                <a:moveTo>
                  <a:pt x="138" y="21"/>
                </a:moveTo>
                <a:cubicBezTo>
                  <a:pt x="138" y="21"/>
                  <a:pt x="138" y="21"/>
                  <a:pt x="138" y="21"/>
                </a:cubicBezTo>
                <a:cubicBezTo>
                  <a:pt x="141" y="17"/>
                  <a:pt x="144" y="14"/>
                  <a:pt x="147" y="10"/>
                </a:cubicBezTo>
                <a:cubicBezTo>
                  <a:pt x="147" y="10"/>
                  <a:pt x="147" y="10"/>
                  <a:pt x="147" y="9"/>
                </a:cubicBezTo>
                <a:cubicBezTo>
                  <a:pt x="147" y="9"/>
                  <a:pt x="147" y="9"/>
                  <a:pt x="147" y="9"/>
                </a:cubicBezTo>
                <a:cubicBezTo>
                  <a:pt x="147" y="9"/>
                  <a:pt x="147" y="9"/>
                  <a:pt x="147" y="9"/>
                </a:cubicBezTo>
                <a:cubicBezTo>
                  <a:pt x="146" y="9"/>
                  <a:pt x="145" y="9"/>
                  <a:pt x="144" y="9"/>
                </a:cubicBezTo>
                <a:cubicBezTo>
                  <a:pt x="142" y="13"/>
                  <a:pt x="139" y="17"/>
                  <a:pt x="138" y="21"/>
                </a:cubicBezTo>
                <a:close/>
                <a:moveTo>
                  <a:pt x="108" y="57"/>
                </a:moveTo>
                <a:cubicBezTo>
                  <a:pt x="108" y="57"/>
                  <a:pt x="108" y="57"/>
                  <a:pt x="108" y="57"/>
                </a:cubicBezTo>
                <a:cubicBezTo>
                  <a:pt x="105" y="58"/>
                  <a:pt x="102" y="59"/>
                  <a:pt x="100" y="60"/>
                </a:cubicBezTo>
                <a:cubicBezTo>
                  <a:pt x="99" y="62"/>
                  <a:pt x="99" y="64"/>
                  <a:pt x="99" y="66"/>
                </a:cubicBezTo>
                <a:cubicBezTo>
                  <a:pt x="100" y="65"/>
                  <a:pt x="102" y="64"/>
                  <a:pt x="104" y="62"/>
                </a:cubicBezTo>
                <a:cubicBezTo>
                  <a:pt x="104" y="62"/>
                  <a:pt x="104" y="62"/>
                  <a:pt x="104" y="62"/>
                </a:cubicBezTo>
                <a:cubicBezTo>
                  <a:pt x="104" y="61"/>
                  <a:pt x="105" y="61"/>
                  <a:pt x="105" y="60"/>
                </a:cubicBezTo>
                <a:cubicBezTo>
                  <a:pt x="106" y="59"/>
                  <a:pt x="107" y="58"/>
                  <a:pt x="108" y="57"/>
                </a:cubicBezTo>
                <a:close/>
                <a:moveTo>
                  <a:pt x="15" y="48"/>
                </a:moveTo>
                <a:cubicBezTo>
                  <a:pt x="15" y="48"/>
                  <a:pt x="15" y="48"/>
                  <a:pt x="15" y="48"/>
                </a:cubicBezTo>
                <a:cubicBezTo>
                  <a:pt x="14" y="48"/>
                  <a:pt x="14" y="49"/>
                  <a:pt x="13" y="50"/>
                </a:cubicBezTo>
                <a:cubicBezTo>
                  <a:pt x="12" y="51"/>
                  <a:pt x="11" y="53"/>
                  <a:pt x="9" y="55"/>
                </a:cubicBezTo>
                <a:cubicBezTo>
                  <a:pt x="9" y="55"/>
                  <a:pt x="8" y="56"/>
                  <a:pt x="8" y="56"/>
                </a:cubicBezTo>
                <a:cubicBezTo>
                  <a:pt x="9" y="57"/>
                  <a:pt x="9" y="59"/>
                  <a:pt x="9" y="60"/>
                </a:cubicBezTo>
                <a:cubicBezTo>
                  <a:pt x="9" y="62"/>
                  <a:pt x="9" y="63"/>
                  <a:pt x="10" y="64"/>
                </a:cubicBezTo>
                <a:cubicBezTo>
                  <a:pt x="10" y="65"/>
                  <a:pt x="10" y="65"/>
                  <a:pt x="11" y="65"/>
                </a:cubicBezTo>
                <a:cubicBezTo>
                  <a:pt x="10" y="64"/>
                  <a:pt x="10" y="63"/>
                  <a:pt x="10" y="62"/>
                </a:cubicBezTo>
                <a:cubicBezTo>
                  <a:pt x="11" y="60"/>
                  <a:pt x="11" y="58"/>
                  <a:pt x="12" y="56"/>
                </a:cubicBezTo>
                <a:cubicBezTo>
                  <a:pt x="12" y="56"/>
                  <a:pt x="12" y="55"/>
                  <a:pt x="12" y="55"/>
                </a:cubicBezTo>
                <a:cubicBezTo>
                  <a:pt x="12" y="54"/>
                  <a:pt x="12" y="53"/>
                  <a:pt x="13" y="53"/>
                </a:cubicBezTo>
                <a:cubicBezTo>
                  <a:pt x="13" y="52"/>
                  <a:pt x="13" y="52"/>
                  <a:pt x="13" y="52"/>
                </a:cubicBezTo>
                <a:cubicBezTo>
                  <a:pt x="14" y="51"/>
                  <a:pt x="14" y="49"/>
                  <a:pt x="15" y="48"/>
                </a:cubicBezTo>
                <a:close/>
                <a:moveTo>
                  <a:pt x="32" y="38"/>
                </a:moveTo>
                <a:cubicBezTo>
                  <a:pt x="30" y="40"/>
                  <a:pt x="22" y="51"/>
                  <a:pt x="22" y="52"/>
                </a:cubicBezTo>
                <a:cubicBezTo>
                  <a:pt x="23" y="52"/>
                  <a:pt x="24" y="52"/>
                  <a:pt x="25" y="52"/>
                </a:cubicBezTo>
                <a:cubicBezTo>
                  <a:pt x="26" y="52"/>
                  <a:pt x="26" y="51"/>
                  <a:pt x="26" y="51"/>
                </a:cubicBezTo>
                <a:cubicBezTo>
                  <a:pt x="28" y="47"/>
                  <a:pt x="29" y="43"/>
                  <a:pt x="31" y="39"/>
                </a:cubicBezTo>
                <a:cubicBezTo>
                  <a:pt x="31" y="39"/>
                  <a:pt x="31" y="39"/>
                  <a:pt x="32" y="38"/>
                </a:cubicBezTo>
                <a:close/>
                <a:moveTo>
                  <a:pt x="35" y="50"/>
                </a:moveTo>
                <a:cubicBezTo>
                  <a:pt x="35" y="50"/>
                  <a:pt x="35" y="50"/>
                  <a:pt x="35" y="50"/>
                </a:cubicBezTo>
                <a:cubicBezTo>
                  <a:pt x="36" y="50"/>
                  <a:pt x="38" y="50"/>
                  <a:pt x="39" y="50"/>
                </a:cubicBezTo>
                <a:cubicBezTo>
                  <a:pt x="40" y="50"/>
                  <a:pt x="40" y="49"/>
                  <a:pt x="40" y="49"/>
                </a:cubicBezTo>
                <a:cubicBezTo>
                  <a:pt x="41" y="46"/>
                  <a:pt x="42" y="43"/>
                  <a:pt x="43" y="40"/>
                </a:cubicBezTo>
                <a:cubicBezTo>
                  <a:pt x="43" y="40"/>
                  <a:pt x="44" y="40"/>
                  <a:pt x="44" y="39"/>
                </a:cubicBezTo>
                <a:cubicBezTo>
                  <a:pt x="44" y="39"/>
                  <a:pt x="44" y="39"/>
                  <a:pt x="44" y="39"/>
                </a:cubicBezTo>
                <a:cubicBezTo>
                  <a:pt x="41" y="43"/>
                  <a:pt x="38" y="46"/>
                  <a:pt x="35" y="50"/>
                </a:cubicBezTo>
                <a:close/>
                <a:moveTo>
                  <a:pt x="55" y="51"/>
                </a:moveTo>
                <a:cubicBezTo>
                  <a:pt x="57" y="52"/>
                  <a:pt x="58" y="52"/>
                  <a:pt x="59" y="53"/>
                </a:cubicBezTo>
                <a:cubicBezTo>
                  <a:pt x="60" y="50"/>
                  <a:pt x="61" y="47"/>
                  <a:pt x="62" y="44"/>
                </a:cubicBezTo>
                <a:cubicBezTo>
                  <a:pt x="62" y="44"/>
                  <a:pt x="61" y="44"/>
                  <a:pt x="61" y="44"/>
                </a:cubicBezTo>
                <a:cubicBezTo>
                  <a:pt x="60" y="45"/>
                  <a:pt x="58" y="46"/>
                  <a:pt x="57" y="48"/>
                </a:cubicBezTo>
                <a:cubicBezTo>
                  <a:pt x="57" y="48"/>
                  <a:pt x="56" y="48"/>
                  <a:pt x="56" y="48"/>
                </a:cubicBezTo>
                <a:cubicBezTo>
                  <a:pt x="56" y="49"/>
                  <a:pt x="56" y="50"/>
                  <a:pt x="55" y="51"/>
                </a:cubicBezTo>
                <a:close/>
                <a:moveTo>
                  <a:pt x="57" y="35"/>
                </a:moveTo>
                <a:cubicBezTo>
                  <a:pt x="57" y="36"/>
                  <a:pt x="56" y="37"/>
                  <a:pt x="56" y="39"/>
                </a:cubicBezTo>
                <a:cubicBezTo>
                  <a:pt x="56" y="40"/>
                  <a:pt x="55" y="41"/>
                  <a:pt x="55" y="42"/>
                </a:cubicBezTo>
                <a:cubicBezTo>
                  <a:pt x="56" y="42"/>
                  <a:pt x="56" y="42"/>
                  <a:pt x="57" y="42"/>
                </a:cubicBezTo>
                <a:cubicBezTo>
                  <a:pt x="57" y="43"/>
                  <a:pt x="57" y="43"/>
                  <a:pt x="58" y="44"/>
                </a:cubicBezTo>
                <a:cubicBezTo>
                  <a:pt x="59" y="43"/>
                  <a:pt x="60" y="42"/>
                  <a:pt x="61" y="42"/>
                </a:cubicBezTo>
                <a:cubicBezTo>
                  <a:pt x="60" y="39"/>
                  <a:pt x="58" y="37"/>
                  <a:pt x="57" y="35"/>
                </a:cubicBezTo>
                <a:close/>
                <a:moveTo>
                  <a:pt x="168" y="167"/>
                </a:moveTo>
                <a:cubicBezTo>
                  <a:pt x="167" y="169"/>
                  <a:pt x="166" y="171"/>
                  <a:pt x="165" y="172"/>
                </a:cubicBezTo>
                <a:cubicBezTo>
                  <a:pt x="165" y="172"/>
                  <a:pt x="165" y="172"/>
                  <a:pt x="165" y="172"/>
                </a:cubicBezTo>
                <a:cubicBezTo>
                  <a:pt x="168" y="169"/>
                  <a:pt x="171" y="166"/>
                  <a:pt x="173" y="164"/>
                </a:cubicBezTo>
                <a:cubicBezTo>
                  <a:pt x="174" y="163"/>
                  <a:pt x="174" y="163"/>
                  <a:pt x="174" y="162"/>
                </a:cubicBezTo>
                <a:cubicBezTo>
                  <a:pt x="174" y="160"/>
                  <a:pt x="174" y="159"/>
                  <a:pt x="174" y="157"/>
                </a:cubicBezTo>
                <a:cubicBezTo>
                  <a:pt x="174" y="157"/>
                  <a:pt x="174" y="156"/>
                  <a:pt x="174" y="156"/>
                </a:cubicBezTo>
                <a:cubicBezTo>
                  <a:pt x="174" y="157"/>
                  <a:pt x="173" y="158"/>
                  <a:pt x="172" y="159"/>
                </a:cubicBezTo>
                <a:cubicBezTo>
                  <a:pt x="171" y="161"/>
                  <a:pt x="171" y="162"/>
                  <a:pt x="170" y="164"/>
                </a:cubicBezTo>
                <a:cubicBezTo>
                  <a:pt x="170" y="165"/>
                  <a:pt x="170" y="165"/>
                  <a:pt x="170" y="165"/>
                </a:cubicBezTo>
                <a:cubicBezTo>
                  <a:pt x="170" y="166"/>
                  <a:pt x="169" y="167"/>
                  <a:pt x="168" y="167"/>
                </a:cubicBezTo>
                <a:close/>
                <a:moveTo>
                  <a:pt x="55" y="165"/>
                </a:moveTo>
                <a:cubicBezTo>
                  <a:pt x="55" y="169"/>
                  <a:pt x="55" y="173"/>
                  <a:pt x="54" y="177"/>
                </a:cubicBezTo>
                <a:cubicBezTo>
                  <a:pt x="54" y="177"/>
                  <a:pt x="54" y="177"/>
                  <a:pt x="55" y="177"/>
                </a:cubicBezTo>
                <a:cubicBezTo>
                  <a:pt x="56" y="178"/>
                  <a:pt x="57" y="179"/>
                  <a:pt x="58" y="180"/>
                </a:cubicBezTo>
                <a:cubicBezTo>
                  <a:pt x="58" y="179"/>
                  <a:pt x="58" y="179"/>
                  <a:pt x="58" y="178"/>
                </a:cubicBezTo>
                <a:cubicBezTo>
                  <a:pt x="57" y="176"/>
                  <a:pt x="56" y="173"/>
                  <a:pt x="56" y="170"/>
                </a:cubicBezTo>
                <a:cubicBezTo>
                  <a:pt x="56" y="168"/>
                  <a:pt x="55" y="167"/>
                  <a:pt x="55" y="165"/>
                </a:cubicBezTo>
                <a:close/>
                <a:moveTo>
                  <a:pt x="246" y="70"/>
                </a:moveTo>
                <a:cubicBezTo>
                  <a:pt x="248" y="70"/>
                  <a:pt x="250" y="71"/>
                  <a:pt x="251" y="71"/>
                </a:cubicBezTo>
                <a:cubicBezTo>
                  <a:pt x="252" y="70"/>
                  <a:pt x="252" y="69"/>
                  <a:pt x="252" y="68"/>
                </a:cubicBezTo>
                <a:cubicBezTo>
                  <a:pt x="251" y="67"/>
                  <a:pt x="249" y="66"/>
                  <a:pt x="247" y="65"/>
                </a:cubicBezTo>
                <a:cubicBezTo>
                  <a:pt x="246" y="67"/>
                  <a:pt x="246" y="68"/>
                  <a:pt x="246" y="70"/>
                </a:cubicBezTo>
                <a:close/>
                <a:moveTo>
                  <a:pt x="80" y="137"/>
                </a:moveTo>
                <a:cubicBezTo>
                  <a:pt x="81" y="136"/>
                  <a:pt x="83" y="135"/>
                  <a:pt x="84" y="134"/>
                </a:cubicBezTo>
                <a:cubicBezTo>
                  <a:pt x="84" y="132"/>
                  <a:pt x="84" y="131"/>
                  <a:pt x="84" y="129"/>
                </a:cubicBezTo>
                <a:cubicBezTo>
                  <a:pt x="83" y="129"/>
                  <a:pt x="82" y="129"/>
                  <a:pt x="82" y="129"/>
                </a:cubicBezTo>
                <a:cubicBezTo>
                  <a:pt x="81" y="129"/>
                  <a:pt x="81" y="130"/>
                  <a:pt x="81" y="130"/>
                </a:cubicBezTo>
                <a:cubicBezTo>
                  <a:pt x="81" y="132"/>
                  <a:pt x="80" y="133"/>
                  <a:pt x="80" y="135"/>
                </a:cubicBezTo>
                <a:cubicBezTo>
                  <a:pt x="80" y="135"/>
                  <a:pt x="80" y="136"/>
                  <a:pt x="80" y="137"/>
                </a:cubicBezTo>
                <a:close/>
                <a:moveTo>
                  <a:pt x="175" y="151"/>
                </a:moveTo>
                <a:cubicBezTo>
                  <a:pt x="177" y="146"/>
                  <a:pt x="178" y="141"/>
                  <a:pt x="178" y="136"/>
                </a:cubicBezTo>
                <a:cubicBezTo>
                  <a:pt x="178" y="136"/>
                  <a:pt x="178" y="137"/>
                  <a:pt x="178" y="137"/>
                </a:cubicBezTo>
                <a:cubicBezTo>
                  <a:pt x="177" y="141"/>
                  <a:pt x="175" y="144"/>
                  <a:pt x="174" y="148"/>
                </a:cubicBezTo>
                <a:cubicBezTo>
                  <a:pt x="174" y="148"/>
                  <a:pt x="174" y="149"/>
                  <a:pt x="174" y="149"/>
                </a:cubicBezTo>
                <a:cubicBezTo>
                  <a:pt x="173" y="150"/>
                  <a:pt x="173" y="151"/>
                  <a:pt x="173" y="152"/>
                </a:cubicBezTo>
                <a:cubicBezTo>
                  <a:pt x="174" y="151"/>
                  <a:pt x="174" y="151"/>
                  <a:pt x="175" y="151"/>
                </a:cubicBezTo>
                <a:close/>
                <a:moveTo>
                  <a:pt x="141" y="161"/>
                </a:moveTo>
                <a:cubicBezTo>
                  <a:pt x="141" y="161"/>
                  <a:pt x="141" y="161"/>
                  <a:pt x="141" y="161"/>
                </a:cubicBezTo>
                <a:cubicBezTo>
                  <a:pt x="144" y="157"/>
                  <a:pt x="146" y="153"/>
                  <a:pt x="148" y="149"/>
                </a:cubicBezTo>
                <a:cubicBezTo>
                  <a:pt x="148" y="149"/>
                  <a:pt x="148" y="149"/>
                  <a:pt x="148" y="149"/>
                </a:cubicBezTo>
                <a:cubicBezTo>
                  <a:pt x="146" y="151"/>
                  <a:pt x="143" y="154"/>
                  <a:pt x="141" y="156"/>
                </a:cubicBezTo>
                <a:cubicBezTo>
                  <a:pt x="141" y="157"/>
                  <a:pt x="141" y="157"/>
                  <a:pt x="141" y="157"/>
                </a:cubicBezTo>
                <a:cubicBezTo>
                  <a:pt x="141" y="159"/>
                  <a:pt x="141" y="160"/>
                  <a:pt x="141" y="161"/>
                </a:cubicBezTo>
                <a:close/>
                <a:moveTo>
                  <a:pt x="55" y="53"/>
                </a:moveTo>
                <a:cubicBezTo>
                  <a:pt x="54" y="55"/>
                  <a:pt x="53" y="58"/>
                  <a:pt x="53" y="60"/>
                </a:cubicBezTo>
                <a:cubicBezTo>
                  <a:pt x="53" y="60"/>
                  <a:pt x="54" y="60"/>
                  <a:pt x="54" y="61"/>
                </a:cubicBezTo>
                <a:cubicBezTo>
                  <a:pt x="56" y="59"/>
                  <a:pt x="58" y="57"/>
                  <a:pt x="58" y="55"/>
                </a:cubicBezTo>
                <a:cubicBezTo>
                  <a:pt x="57" y="54"/>
                  <a:pt x="56" y="54"/>
                  <a:pt x="55" y="53"/>
                </a:cubicBezTo>
                <a:close/>
                <a:moveTo>
                  <a:pt x="38" y="126"/>
                </a:moveTo>
                <a:cubicBezTo>
                  <a:pt x="37" y="131"/>
                  <a:pt x="37" y="135"/>
                  <a:pt x="37" y="139"/>
                </a:cubicBezTo>
                <a:cubicBezTo>
                  <a:pt x="37" y="139"/>
                  <a:pt x="37" y="139"/>
                  <a:pt x="37" y="139"/>
                </a:cubicBezTo>
                <a:cubicBezTo>
                  <a:pt x="39" y="135"/>
                  <a:pt x="40" y="131"/>
                  <a:pt x="41" y="126"/>
                </a:cubicBezTo>
                <a:cubicBezTo>
                  <a:pt x="40" y="126"/>
                  <a:pt x="39" y="126"/>
                  <a:pt x="38" y="126"/>
                </a:cubicBezTo>
                <a:close/>
                <a:moveTo>
                  <a:pt x="264" y="115"/>
                </a:moveTo>
                <a:cubicBezTo>
                  <a:pt x="264" y="115"/>
                  <a:pt x="264" y="115"/>
                  <a:pt x="264" y="115"/>
                </a:cubicBezTo>
                <a:cubicBezTo>
                  <a:pt x="263" y="117"/>
                  <a:pt x="261" y="118"/>
                  <a:pt x="260" y="120"/>
                </a:cubicBezTo>
                <a:cubicBezTo>
                  <a:pt x="257" y="124"/>
                  <a:pt x="254" y="127"/>
                  <a:pt x="249" y="129"/>
                </a:cubicBezTo>
                <a:cubicBezTo>
                  <a:pt x="248" y="130"/>
                  <a:pt x="247" y="131"/>
                  <a:pt x="245" y="132"/>
                </a:cubicBezTo>
                <a:cubicBezTo>
                  <a:pt x="245" y="132"/>
                  <a:pt x="245" y="132"/>
                  <a:pt x="245" y="132"/>
                </a:cubicBezTo>
                <a:cubicBezTo>
                  <a:pt x="249" y="131"/>
                  <a:pt x="253" y="129"/>
                  <a:pt x="256" y="126"/>
                </a:cubicBezTo>
                <a:cubicBezTo>
                  <a:pt x="259" y="123"/>
                  <a:pt x="261" y="120"/>
                  <a:pt x="263" y="116"/>
                </a:cubicBezTo>
                <a:cubicBezTo>
                  <a:pt x="264" y="116"/>
                  <a:pt x="264" y="115"/>
                  <a:pt x="264" y="115"/>
                </a:cubicBezTo>
                <a:close/>
                <a:moveTo>
                  <a:pt x="38" y="176"/>
                </a:moveTo>
                <a:cubicBezTo>
                  <a:pt x="36" y="176"/>
                  <a:pt x="34" y="176"/>
                  <a:pt x="32" y="176"/>
                </a:cubicBezTo>
                <a:cubicBezTo>
                  <a:pt x="31" y="176"/>
                  <a:pt x="31" y="177"/>
                  <a:pt x="31" y="177"/>
                </a:cubicBezTo>
                <a:cubicBezTo>
                  <a:pt x="30" y="177"/>
                  <a:pt x="29" y="177"/>
                  <a:pt x="29" y="177"/>
                </a:cubicBezTo>
                <a:cubicBezTo>
                  <a:pt x="28" y="177"/>
                  <a:pt x="28" y="176"/>
                  <a:pt x="28" y="176"/>
                </a:cubicBezTo>
                <a:cubicBezTo>
                  <a:pt x="26" y="177"/>
                  <a:pt x="25" y="177"/>
                  <a:pt x="24" y="177"/>
                </a:cubicBezTo>
                <a:cubicBezTo>
                  <a:pt x="24" y="177"/>
                  <a:pt x="23" y="177"/>
                  <a:pt x="23" y="177"/>
                </a:cubicBezTo>
                <a:cubicBezTo>
                  <a:pt x="23" y="177"/>
                  <a:pt x="23" y="177"/>
                  <a:pt x="23" y="177"/>
                </a:cubicBezTo>
                <a:cubicBezTo>
                  <a:pt x="28" y="178"/>
                  <a:pt x="33" y="178"/>
                  <a:pt x="38" y="178"/>
                </a:cubicBezTo>
                <a:cubicBezTo>
                  <a:pt x="38" y="177"/>
                  <a:pt x="38" y="177"/>
                  <a:pt x="38" y="176"/>
                </a:cubicBezTo>
                <a:close/>
                <a:moveTo>
                  <a:pt x="133" y="21"/>
                </a:moveTo>
                <a:cubicBezTo>
                  <a:pt x="133" y="21"/>
                  <a:pt x="134" y="21"/>
                  <a:pt x="134" y="21"/>
                </a:cubicBezTo>
                <a:cubicBezTo>
                  <a:pt x="134" y="20"/>
                  <a:pt x="135" y="20"/>
                  <a:pt x="135" y="20"/>
                </a:cubicBezTo>
                <a:cubicBezTo>
                  <a:pt x="136" y="20"/>
                  <a:pt x="136" y="19"/>
                  <a:pt x="136" y="19"/>
                </a:cubicBezTo>
                <a:cubicBezTo>
                  <a:pt x="137" y="16"/>
                  <a:pt x="138" y="14"/>
                  <a:pt x="140" y="12"/>
                </a:cubicBezTo>
                <a:cubicBezTo>
                  <a:pt x="140" y="12"/>
                  <a:pt x="140" y="11"/>
                  <a:pt x="140" y="11"/>
                </a:cubicBezTo>
                <a:cubicBezTo>
                  <a:pt x="138" y="13"/>
                  <a:pt x="135" y="16"/>
                  <a:pt x="133" y="18"/>
                </a:cubicBezTo>
                <a:cubicBezTo>
                  <a:pt x="133" y="18"/>
                  <a:pt x="133" y="19"/>
                  <a:pt x="133" y="19"/>
                </a:cubicBezTo>
                <a:cubicBezTo>
                  <a:pt x="133" y="20"/>
                  <a:pt x="133" y="20"/>
                  <a:pt x="133" y="21"/>
                </a:cubicBezTo>
                <a:close/>
                <a:moveTo>
                  <a:pt x="180" y="164"/>
                </a:moveTo>
                <a:cubicBezTo>
                  <a:pt x="180" y="165"/>
                  <a:pt x="179" y="165"/>
                  <a:pt x="179" y="165"/>
                </a:cubicBezTo>
                <a:cubicBezTo>
                  <a:pt x="179" y="167"/>
                  <a:pt x="179" y="168"/>
                  <a:pt x="178" y="170"/>
                </a:cubicBezTo>
                <a:cubicBezTo>
                  <a:pt x="177" y="172"/>
                  <a:pt x="178" y="174"/>
                  <a:pt x="178" y="176"/>
                </a:cubicBezTo>
                <a:cubicBezTo>
                  <a:pt x="180" y="173"/>
                  <a:pt x="181" y="168"/>
                  <a:pt x="180" y="164"/>
                </a:cubicBezTo>
                <a:close/>
                <a:moveTo>
                  <a:pt x="67" y="77"/>
                </a:moveTo>
                <a:cubicBezTo>
                  <a:pt x="67" y="77"/>
                  <a:pt x="67" y="77"/>
                  <a:pt x="67" y="77"/>
                </a:cubicBezTo>
                <a:cubicBezTo>
                  <a:pt x="66" y="74"/>
                  <a:pt x="64" y="73"/>
                  <a:pt x="62" y="71"/>
                </a:cubicBezTo>
                <a:cubicBezTo>
                  <a:pt x="61" y="71"/>
                  <a:pt x="60" y="70"/>
                  <a:pt x="60" y="69"/>
                </a:cubicBezTo>
                <a:cubicBezTo>
                  <a:pt x="58" y="68"/>
                  <a:pt x="55" y="66"/>
                  <a:pt x="53" y="66"/>
                </a:cubicBezTo>
                <a:cubicBezTo>
                  <a:pt x="53" y="66"/>
                  <a:pt x="52" y="66"/>
                  <a:pt x="52" y="67"/>
                </a:cubicBezTo>
                <a:cubicBezTo>
                  <a:pt x="63" y="72"/>
                  <a:pt x="62" y="72"/>
                  <a:pt x="67" y="77"/>
                </a:cubicBezTo>
                <a:close/>
                <a:moveTo>
                  <a:pt x="169" y="30"/>
                </a:moveTo>
                <a:cubicBezTo>
                  <a:pt x="169" y="31"/>
                  <a:pt x="169" y="33"/>
                  <a:pt x="169" y="34"/>
                </a:cubicBezTo>
                <a:cubicBezTo>
                  <a:pt x="170" y="34"/>
                  <a:pt x="170" y="33"/>
                  <a:pt x="171" y="33"/>
                </a:cubicBezTo>
                <a:cubicBezTo>
                  <a:pt x="171" y="28"/>
                  <a:pt x="172" y="24"/>
                  <a:pt x="174" y="20"/>
                </a:cubicBezTo>
                <a:cubicBezTo>
                  <a:pt x="175" y="18"/>
                  <a:pt x="174" y="16"/>
                  <a:pt x="174" y="14"/>
                </a:cubicBezTo>
                <a:cubicBezTo>
                  <a:pt x="174" y="14"/>
                  <a:pt x="174" y="14"/>
                  <a:pt x="174" y="15"/>
                </a:cubicBezTo>
                <a:cubicBezTo>
                  <a:pt x="175" y="16"/>
                  <a:pt x="174" y="17"/>
                  <a:pt x="174" y="18"/>
                </a:cubicBezTo>
                <a:cubicBezTo>
                  <a:pt x="173" y="20"/>
                  <a:pt x="172" y="22"/>
                  <a:pt x="172" y="24"/>
                </a:cubicBezTo>
                <a:cubicBezTo>
                  <a:pt x="172" y="25"/>
                  <a:pt x="171" y="26"/>
                  <a:pt x="171" y="27"/>
                </a:cubicBezTo>
                <a:cubicBezTo>
                  <a:pt x="171" y="28"/>
                  <a:pt x="170" y="29"/>
                  <a:pt x="169" y="30"/>
                </a:cubicBezTo>
                <a:close/>
                <a:moveTo>
                  <a:pt x="4" y="50"/>
                </a:moveTo>
                <a:cubicBezTo>
                  <a:pt x="4" y="50"/>
                  <a:pt x="4" y="50"/>
                  <a:pt x="4" y="50"/>
                </a:cubicBezTo>
                <a:cubicBezTo>
                  <a:pt x="4" y="43"/>
                  <a:pt x="5" y="35"/>
                  <a:pt x="4" y="27"/>
                </a:cubicBezTo>
                <a:cubicBezTo>
                  <a:pt x="4" y="28"/>
                  <a:pt x="3" y="29"/>
                  <a:pt x="3" y="30"/>
                </a:cubicBezTo>
                <a:cubicBezTo>
                  <a:pt x="4" y="35"/>
                  <a:pt x="4" y="41"/>
                  <a:pt x="4" y="46"/>
                </a:cubicBezTo>
                <a:cubicBezTo>
                  <a:pt x="4" y="47"/>
                  <a:pt x="4" y="49"/>
                  <a:pt x="4" y="50"/>
                </a:cubicBezTo>
                <a:close/>
                <a:moveTo>
                  <a:pt x="89" y="133"/>
                </a:moveTo>
                <a:cubicBezTo>
                  <a:pt x="92" y="132"/>
                  <a:pt x="94" y="131"/>
                  <a:pt x="96" y="131"/>
                </a:cubicBezTo>
                <a:cubicBezTo>
                  <a:pt x="94" y="129"/>
                  <a:pt x="92" y="129"/>
                  <a:pt x="90" y="128"/>
                </a:cubicBezTo>
                <a:cubicBezTo>
                  <a:pt x="90" y="130"/>
                  <a:pt x="90" y="131"/>
                  <a:pt x="89" y="133"/>
                </a:cubicBezTo>
                <a:close/>
                <a:moveTo>
                  <a:pt x="87" y="93"/>
                </a:moveTo>
                <a:cubicBezTo>
                  <a:pt x="87" y="93"/>
                  <a:pt x="87" y="93"/>
                  <a:pt x="87" y="93"/>
                </a:cubicBezTo>
                <a:cubicBezTo>
                  <a:pt x="87" y="93"/>
                  <a:pt x="87" y="92"/>
                  <a:pt x="87" y="92"/>
                </a:cubicBezTo>
                <a:cubicBezTo>
                  <a:pt x="87" y="91"/>
                  <a:pt x="87" y="89"/>
                  <a:pt x="88" y="88"/>
                </a:cubicBezTo>
                <a:cubicBezTo>
                  <a:pt x="88" y="87"/>
                  <a:pt x="88" y="86"/>
                  <a:pt x="89" y="85"/>
                </a:cubicBezTo>
                <a:cubicBezTo>
                  <a:pt x="88" y="84"/>
                  <a:pt x="88" y="83"/>
                  <a:pt x="87" y="81"/>
                </a:cubicBezTo>
                <a:cubicBezTo>
                  <a:pt x="86" y="83"/>
                  <a:pt x="86" y="84"/>
                  <a:pt x="86" y="86"/>
                </a:cubicBezTo>
                <a:cubicBezTo>
                  <a:pt x="86" y="88"/>
                  <a:pt x="87" y="91"/>
                  <a:pt x="87" y="93"/>
                </a:cubicBezTo>
                <a:close/>
                <a:moveTo>
                  <a:pt x="174" y="68"/>
                </a:moveTo>
                <a:cubicBezTo>
                  <a:pt x="173" y="66"/>
                  <a:pt x="172" y="65"/>
                  <a:pt x="172" y="64"/>
                </a:cubicBezTo>
                <a:cubicBezTo>
                  <a:pt x="171" y="65"/>
                  <a:pt x="171" y="65"/>
                  <a:pt x="170" y="66"/>
                </a:cubicBezTo>
                <a:cubicBezTo>
                  <a:pt x="170" y="66"/>
                  <a:pt x="169" y="66"/>
                  <a:pt x="169" y="67"/>
                </a:cubicBezTo>
                <a:cubicBezTo>
                  <a:pt x="170" y="68"/>
                  <a:pt x="170" y="69"/>
                  <a:pt x="170" y="71"/>
                </a:cubicBezTo>
                <a:cubicBezTo>
                  <a:pt x="172" y="70"/>
                  <a:pt x="173" y="69"/>
                  <a:pt x="174" y="68"/>
                </a:cubicBezTo>
                <a:close/>
                <a:moveTo>
                  <a:pt x="227" y="120"/>
                </a:moveTo>
                <a:cubicBezTo>
                  <a:pt x="227" y="121"/>
                  <a:pt x="228" y="121"/>
                  <a:pt x="228" y="122"/>
                </a:cubicBezTo>
                <a:cubicBezTo>
                  <a:pt x="229" y="122"/>
                  <a:pt x="229" y="122"/>
                  <a:pt x="230" y="122"/>
                </a:cubicBezTo>
                <a:cubicBezTo>
                  <a:pt x="231" y="121"/>
                  <a:pt x="233" y="121"/>
                  <a:pt x="235" y="121"/>
                </a:cubicBezTo>
                <a:cubicBezTo>
                  <a:pt x="235" y="121"/>
                  <a:pt x="236" y="121"/>
                  <a:pt x="237" y="121"/>
                </a:cubicBezTo>
                <a:cubicBezTo>
                  <a:pt x="237" y="120"/>
                  <a:pt x="236" y="120"/>
                  <a:pt x="236" y="119"/>
                </a:cubicBezTo>
                <a:cubicBezTo>
                  <a:pt x="233" y="119"/>
                  <a:pt x="230" y="120"/>
                  <a:pt x="227" y="120"/>
                </a:cubicBezTo>
                <a:close/>
                <a:moveTo>
                  <a:pt x="26" y="64"/>
                </a:moveTo>
                <a:cubicBezTo>
                  <a:pt x="32" y="63"/>
                  <a:pt x="39" y="64"/>
                  <a:pt x="46" y="65"/>
                </a:cubicBezTo>
                <a:cubicBezTo>
                  <a:pt x="45" y="64"/>
                  <a:pt x="44" y="64"/>
                  <a:pt x="43" y="63"/>
                </a:cubicBezTo>
                <a:cubicBezTo>
                  <a:pt x="39" y="63"/>
                  <a:pt x="35" y="63"/>
                  <a:pt x="31" y="63"/>
                </a:cubicBezTo>
                <a:cubicBezTo>
                  <a:pt x="30" y="63"/>
                  <a:pt x="28" y="63"/>
                  <a:pt x="26" y="64"/>
                </a:cubicBezTo>
                <a:close/>
                <a:moveTo>
                  <a:pt x="229" y="125"/>
                </a:moveTo>
                <a:cubicBezTo>
                  <a:pt x="230" y="126"/>
                  <a:pt x="231" y="126"/>
                  <a:pt x="232" y="127"/>
                </a:cubicBezTo>
                <a:cubicBezTo>
                  <a:pt x="235" y="127"/>
                  <a:pt x="237" y="127"/>
                  <a:pt x="240" y="127"/>
                </a:cubicBezTo>
                <a:cubicBezTo>
                  <a:pt x="240" y="127"/>
                  <a:pt x="241" y="127"/>
                  <a:pt x="242" y="127"/>
                </a:cubicBezTo>
                <a:cubicBezTo>
                  <a:pt x="242" y="127"/>
                  <a:pt x="242" y="126"/>
                  <a:pt x="242" y="126"/>
                </a:cubicBezTo>
                <a:cubicBezTo>
                  <a:pt x="240" y="126"/>
                  <a:pt x="239" y="126"/>
                  <a:pt x="237" y="126"/>
                </a:cubicBezTo>
                <a:cubicBezTo>
                  <a:pt x="235" y="126"/>
                  <a:pt x="233" y="125"/>
                  <a:pt x="231" y="125"/>
                </a:cubicBezTo>
                <a:cubicBezTo>
                  <a:pt x="230" y="125"/>
                  <a:pt x="230" y="125"/>
                  <a:pt x="229" y="125"/>
                </a:cubicBezTo>
                <a:close/>
                <a:moveTo>
                  <a:pt x="74" y="130"/>
                </a:moveTo>
                <a:cubicBezTo>
                  <a:pt x="73" y="127"/>
                  <a:pt x="73" y="125"/>
                  <a:pt x="72" y="123"/>
                </a:cubicBezTo>
                <a:cubicBezTo>
                  <a:pt x="71" y="126"/>
                  <a:pt x="71" y="128"/>
                  <a:pt x="71" y="131"/>
                </a:cubicBezTo>
                <a:cubicBezTo>
                  <a:pt x="71" y="131"/>
                  <a:pt x="71" y="131"/>
                  <a:pt x="71" y="131"/>
                </a:cubicBezTo>
                <a:cubicBezTo>
                  <a:pt x="72" y="131"/>
                  <a:pt x="73" y="130"/>
                  <a:pt x="74" y="130"/>
                </a:cubicBezTo>
                <a:close/>
                <a:moveTo>
                  <a:pt x="245" y="135"/>
                </a:moveTo>
                <a:cubicBezTo>
                  <a:pt x="252" y="134"/>
                  <a:pt x="258" y="130"/>
                  <a:pt x="259" y="126"/>
                </a:cubicBezTo>
                <a:cubicBezTo>
                  <a:pt x="255" y="131"/>
                  <a:pt x="250" y="133"/>
                  <a:pt x="245" y="135"/>
                </a:cubicBezTo>
                <a:close/>
                <a:moveTo>
                  <a:pt x="40" y="57"/>
                </a:moveTo>
                <a:cubicBezTo>
                  <a:pt x="42" y="56"/>
                  <a:pt x="45" y="53"/>
                  <a:pt x="46" y="51"/>
                </a:cubicBezTo>
                <a:cubicBezTo>
                  <a:pt x="44" y="52"/>
                  <a:pt x="43" y="52"/>
                  <a:pt x="41" y="52"/>
                </a:cubicBezTo>
                <a:cubicBezTo>
                  <a:pt x="41" y="54"/>
                  <a:pt x="40" y="55"/>
                  <a:pt x="40" y="57"/>
                </a:cubicBezTo>
                <a:close/>
                <a:moveTo>
                  <a:pt x="63" y="64"/>
                </a:moveTo>
                <a:cubicBezTo>
                  <a:pt x="65" y="66"/>
                  <a:pt x="65" y="66"/>
                  <a:pt x="67" y="64"/>
                </a:cubicBezTo>
                <a:cubicBezTo>
                  <a:pt x="67" y="64"/>
                  <a:pt x="67" y="63"/>
                  <a:pt x="67" y="63"/>
                </a:cubicBezTo>
                <a:cubicBezTo>
                  <a:pt x="66" y="61"/>
                  <a:pt x="65" y="60"/>
                  <a:pt x="64" y="60"/>
                </a:cubicBezTo>
                <a:cubicBezTo>
                  <a:pt x="64" y="61"/>
                  <a:pt x="64" y="63"/>
                  <a:pt x="63" y="64"/>
                </a:cubicBezTo>
                <a:close/>
                <a:moveTo>
                  <a:pt x="258" y="105"/>
                </a:moveTo>
                <a:cubicBezTo>
                  <a:pt x="259" y="103"/>
                  <a:pt x="260" y="100"/>
                  <a:pt x="260" y="98"/>
                </a:cubicBezTo>
                <a:cubicBezTo>
                  <a:pt x="260" y="95"/>
                  <a:pt x="260" y="93"/>
                  <a:pt x="260" y="90"/>
                </a:cubicBezTo>
                <a:cubicBezTo>
                  <a:pt x="260" y="90"/>
                  <a:pt x="259" y="90"/>
                  <a:pt x="259" y="90"/>
                </a:cubicBezTo>
                <a:cubicBezTo>
                  <a:pt x="259" y="95"/>
                  <a:pt x="258" y="100"/>
                  <a:pt x="258" y="105"/>
                </a:cubicBezTo>
                <a:close/>
                <a:moveTo>
                  <a:pt x="267" y="87"/>
                </a:moveTo>
                <a:cubicBezTo>
                  <a:pt x="267" y="80"/>
                  <a:pt x="266" y="74"/>
                  <a:pt x="262" y="68"/>
                </a:cubicBezTo>
                <a:cubicBezTo>
                  <a:pt x="265" y="74"/>
                  <a:pt x="267" y="80"/>
                  <a:pt x="267" y="87"/>
                </a:cubicBezTo>
                <a:close/>
                <a:moveTo>
                  <a:pt x="153" y="7"/>
                </a:moveTo>
                <a:cubicBezTo>
                  <a:pt x="158" y="7"/>
                  <a:pt x="163" y="6"/>
                  <a:pt x="167" y="6"/>
                </a:cubicBezTo>
                <a:cubicBezTo>
                  <a:pt x="163" y="6"/>
                  <a:pt x="158" y="6"/>
                  <a:pt x="154" y="6"/>
                </a:cubicBezTo>
                <a:cubicBezTo>
                  <a:pt x="154" y="6"/>
                  <a:pt x="153" y="6"/>
                  <a:pt x="153" y="7"/>
                </a:cubicBezTo>
                <a:close/>
                <a:moveTo>
                  <a:pt x="66" y="146"/>
                </a:moveTo>
                <a:cubicBezTo>
                  <a:pt x="66" y="146"/>
                  <a:pt x="66" y="146"/>
                  <a:pt x="66" y="146"/>
                </a:cubicBezTo>
                <a:cubicBezTo>
                  <a:pt x="66" y="143"/>
                  <a:pt x="67" y="140"/>
                  <a:pt x="67" y="137"/>
                </a:cubicBezTo>
                <a:cubicBezTo>
                  <a:pt x="66" y="137"/>
                  <a:pt x="66" y="138"/>
                  <a:pt x="65" y="139"/>
                </a:cubicBezTo>
                <a:cubicBezTo>
                  <a:pt x="65" y="139"/>
                  <a:pt x="65" y="140"/>
                  <a:pt x="65" y="140"/>
                </a:cubicBezTo>
                <a:cubicBezTo>
                  <a:pt x="65" y="141"/>
                  <a:pt x="65" y="142"/>
                  <a:pt x="65" y="143"/>
                </a:cubicBezTo>
                <a:cubicBezTo>
                  <a:pt x="65" y="144"/>
                  <a:pt x="66" y="145"/>
                  <a:pt x="66" y="146"/>
                </a:cubicBezTo>
                <a:close/>
                <a:moveTo>
                  <a:pt x="260" y="116"/>
                </a:moveTo>
                <a:cubicBezTo>
                  <a:pt x="263" y="111"/>
                  <a:pt x="265" y="106"/>
                  <a:pt x="265" y="100"/>
                </a:cubicBezTo>
                <a:cubicBezTo>
                  <a:pt x="264" y="106"/>
                  <a:pt x="262" y="111"/>
                  <a:pt x="260" y="116"/>
                </a:cubicBezTo>
                <a:close/>
                <a:moveTo>
                  <a:pt x="243" y="121"/>
                </a:moveTo>
                <a:cubicBezTo>
                  <a:pt x="243" y="120"/>
                  <a:pt x="243" y="119"/>
                  <a:pt x="243" y="118"/>
                </a:cubicBezTo>
                <a:cubicBezTo>
                  <a:pt x="242" y="118"/>
                  <a:pt x="240" y="118"/>
                  <a:pt x="239" y="119"/>
                </a:cubicBezTo>
                <a:cubicBezTo>
                  <a:pt x="239" y="119"/>
                  <a:pt x="238" y="120"/>
                  <a:pt x="238" y="121"/>
                </a:cubicBezTo>
                <a:cubicBezTo>
                  <a:pt x="239" y="121"/>
                  <a:pt x="241" y="121"/>
                  <a:pt x="243" y="121"/>
                </a:cubicBezTo>
                <a:close/>
                <a:moveTo>
                  <a:pt x="75" y="57"/>
                </a:moveTo>
                <a:cubicBezTo>
                  <a:pt x="75" y="57"/>
                  <a:pt x="75" y="57"/>
                  <a:pt x="74" y="57"/>
                </a:cubicBezTo>
                <a:cubicBezTo>
                  <a:pt x="73" y="59"/>
                  <a:pt x="72" y="61"/>
                  <a:pt x="70" y="63"/>
                </a:cubicBezTo>
                <a:cubicBezTo>
                  <a:pt x="71" y="64"/>
                  <a:pt x="71" y="65"/>
                  <a:pt x="72" y="66"/>
                </a:cubicBezTo>
                <a:cubicBezTo>
                  <a:pt x="73" y="63"/>
                  <a:pt x="74" y="60"/>
                  <a:pt x="75" y="57"/>
                </a:cubicBezTo>
                <a:close/>
                <a:moveTo>
                  <a:pt x="83" y="60"/>
                </a:moveTo>
                <a:cubicBezTo>
                  <a:pt x="83" y="60"/>
                  <a:pt x="83" y="60"/>
                  <a:pt x="83" y="60"/>
                </a:cubicBezTo>
                <a:cubicBezTo>
                  <a:pt x="81" y="62"/>
                  <a:pt x="79" y="65"/>
                  <a:pt x="78" y="67"/>
                </a:cubicBezTo>
                <a:cubicBezTo>
                  <a:pt x="78" y="67"/>
                  <a:pt x="79" y="68"/>
                  <a:pt x="80" y="68"/>
                </a:cubicBezTo>
                <a:cubicBezTo>
                  <a:pt x="81" y="65"/>
                  <a:pt x="82" y="63"/>
                  <a:pt x="83" y="60"/>
                </a:cubicBezTo>
                <a:close/>
                <a:moveTo>
                  <a:pt x="181" y="142"/>
                </a:moveTo>
                <a:cubicBezTo>
                  <a:pt x="179" y="147"/>
                  <a:pt x="179" y="151"/>
                  <a:pt x="180" y="156"/>
                </a:cubicBezTo>
                <a:cubicBezTo>
                  <a:pt x="180" y="152"/>
                  <a:pt x="180" y="147"/>
                  <a:pt x="181" y="142"/>
                </a:cubicBezTo>
                <a:close/>
                <a:moveTo>
                  <a:pt x="43" y="177"/>
                </a:moveTo>
                <a:cubicBezTo>
                  <a:pt x="42" y="177"/>
                  <a:pt x="42" y="178"/>
                  <a:pt x="42" y="178"/>
                </a:cubicBezTo>
                <a:cubicBezTo>
                  <a:pt x="44" y="179"/>
                  <a:pt x="49" y="179"/>
                  <a:pt x="50" y="178"/>
                </a:cubicBezTo>
                <a:cubicBezTo>
                  <a:pt x="49" y="177"/>
                  <a:pt x="46" y="177"/>
                  <a:pt x="43" y="177"/>
                </a:cubicBezTo>
                <a:close/>
                <a:moveTo>
                  <a:pt x="62" y="60"/>
                </a:moveTo>
                <a:cubicBezTo>
                  <a:pt x="60" y="61"/>
                  <a:pt x="59" y="62"/>
                  <a:pt x="57" y="61"/>
                </a:cubicBezTo>
                <a:cubicBezTo>
                  <a:pt x="57" y="61"/>
                  <a:pt x="57" y="61"/>
                  <a:pt x="56" y="62"/>
                </a:cubicBezTo>
                <a:cubicBezTo>
                  <a:pt x="58" y="63"/>
                  <a:pt x="59" y="63"/>
                  <a:pt x="61" y="64"/>
                </a:cubicBezTo>
                <a:cubicBezTo>
                  <a:pt x="61" y="62"/>
                  <a:pt x="62" y="61"/>
                  <a:pt x="62" y="60"/>
                </a:cubicBezTo>
                <a:close/>
                <a:moveTo>
                  <a:pt x="76" y="131"/>
                </a:moveTo>
                <a:cubicBezTo>
                  <a:pt x="76" y="134"/>
                  <a:pt x="77" y="136"/>
                  <a:pt x="77" y="138"/>
                </a:cubicBezTo>
                <a:cubicBezTo>
                  <a:pt x="77" y="138"/>
                  <a:pt x="77" y="138"/>
                  <a:pt x="77" y="138"/>
                </a:cubicBezTo>
                <a:cubicBezTo>
                  <a:pt x="78" y="135"/>
                  <a:pt x="78" y="133"/>
                  <a:pt x="79" y="130"/>
                </a:cubicBezTo>
                <a:cubicBezTo>
                  <a:pt x="78" y="131"/>
                  <a:pt x="77" y="131"/>
                  <a:pt x="76" y="131"/>
                </a:cubicBezTo>
                <a:close/>
                <a:moveTo>
                  <a:pt x="162" y="56"/>
                </a:moveTo>
                <a:cubicBezTo>
                  <a:pt x="163" y="55"/>
                  <a:pt x="164" y="55"/>
                  <a:pt x="165" y="54"/>
                </a:cubicBezTo>
                <a:cubicBezTo>
                  <a:pt x="165" y="54"/>
                  <a:pt x="165" y="54"/>
                  <a:pt x="165" y="53"/>
                </a:cubicBezTo>
                <a:cubicBezTo>
                  <a:pt x="165" y="53"/>
                  <a:pt x="165" y="52"/>
                  <a:pt x="165" y="52"/>
                </a:cubicBezTo>
                <a:cubicBezTo>
                  <a:pt x="165" y="51"/>
                  <a:pt x="165" y="51"/>
                  <a:pt x="164" y="50"/>
                </a:cubicBezTo>
                <a:cubicBezTo>
                  <a:pt x="164" y="51"/>
                  <a:pt x="163" y="52"/>
                  <a:pt x="163" y="53"/>
                </a:cubicBezTo>
                <a:cubicBezTo>
                  <a:pt x="162" y="54"/>
                  <a:pt x="162" y="55"/>
                  <a:pt x="162" y="56"/>
                </a:cubicBezTo>
                <a:close/>
                <a:moveTo>
                  <a:pt x="199" y="113"/>
                </a:moveTo>
                <a:cubicBezTo>
                  <a:pt x="201" y="113"/>
                  <a:pt x="203" y="113"/>
                  <a:pt x="205" y="113"/>
                </a:cubicBezTo>
                <a:cubicBezTo>
                  <a:pt x="203" y="112"/>
                  <a:pt x="202" y="111"/>
                  <a:pt x="200" y="111"/>
                </a:cubicBezTo>
                <a:cubicBezTo>
                  <a:pt x="199" y="112"/>
                  <a:pt x="199" y="112"/>
                  <a:pt x="199" y="113"/>
                </a:cubicBezTo>
                <a:close/>
                <a:moveTo>
                  <a:pt x="60" y="166"/>
                </a:moveTo>
                <a:cubicBezTo>
                  <a:pt x="59" y="166"/>
                  <a:pt x="59" y="167"/>
                  <a:pt x="59" y="168"/>
                </a:cubicBezTo>
                <a:cubicBezTo>
                  <a:pt x="58" y="170"/>
                  <a:pt x="59" y="172"/>
                  <a:pt x="59" y="174"/>
                </a:cubicBezTo>
                <a:cubicBezTo>
                  <a:pt x="60" y="171"/>
                  <a:pt x="60" y="168"/>
                  <a:pt x="60" y="166"/>
                </a:cubicBezTo>
                <a:close/>
                <a:moveTo>
                  <a:pt x="63" y="162"/>
                </a:moveTo>
                <a:cubicBezTo>
                  <a:pt x="63" y="164"/>
                  <a:pt x="63" y="166"/>
                  <a:pt x="63" y="167"/>
                </a:cubicBezTo>
                <a:cubicBezTo>
                  <a:pt x="62" y="170"/>
                  <a:pt x="63" y="173"/>
                  <a:pt x="64" y="176"/>
                </a:cubicBezTo>
                <a:cubicBezTo>
                  <a:pt x="64" y="172"/>
                  <a:pt x="63" y="167"/>
                  <a:pt x="63" y="162"/>
                </a:cubicBezTo>
                <a:close/>
                <a:moveTo>
                  <a:pt x="66" y="120"/>
                </a:moveTo>
                <a:cubicBezTo>
                  <a:pt x="66" y="120"/>
                  <a:pt x="67" y="120"/>
                  <a:pt x="67" y="120"/>
                </a:cubicBezTo>
                <a:cubicBezTo>
                  <a:pt x="67" y="117"/>
                  <a:pt x="67" y="114"/>
                  <a:pt x="67" y="110"/>
                </a:cubicBezTo>
                <a:cubicBezTo>
                  <a:pt x="66" y="112"/>
                  <a:pt x="65" y="112"/>
                  <a:pt x="66" y="114"/>
                </a:cubicBezTo>
                <a:cubicBezTo>
                  <a:pt x="66" y="115"/>
                  <a:pt x="66" y="115"/>
                  <a:pt x="66" y="116"/>
                </a:cubicBezTo>
                <a:cubicBezTo>
                  <a:pt x="66" y="117"/>
                  <a:pt x="66" y="118"/>
                  <a:pt x="66" y="120"/>
                </a:cubicBezTo>
                <a:close/>
                <a:moveTo>
                  <a:pt x="162" y="49"/>
                </a:moveTo>
                <a:cubicBezTo>
                  <a:pt x="162" y="49"/>
                  <a:pt x="162" y="49"/>
                  <a:pt x="162" y="49"/>
                </a:cubicBezTo>
                <a:cubicBezTo>
                  <a:pt x="163" y="47"/>
                  <a:pt x="165" y="45"/>
                  <a:pt x="164" y="43"/>
                </a:cubicBezTo>
                <a:cubicBezTo>
                  <a:pt x="164" y="43"/>
                  <a:pt x="163" y="44"/>
                  <a:pt x="163" y="44"/>
                </a:cubicBezTo>
                <a:cubicBezTo>
                  <a:pt x="163" y="44"/>
                  <a:pt x="162" y="45"/>
                  <a:pt x="162" y="45"/>
                </a:cubicBezTo>
                <a:cubicBezTo>
                  <a:pt x="162" y="46"/>
                  <a:pt x="162" y="48"/>
                  <a:pt x="162" y="49"/>
                </a:cubicBezTo>
                <a:close/>
                <a:moveTo>
                  <a:pt x="169" y="16"/>
                </a:moveTo>
                <a:cubicBezTo>
                  <a:pt x="170" y="15"/>
                  <a:pt x="170" y="15"/>
                  <a:pt x="170" y="14"/>
                </a:cubicBezTo>
                <a:cubicBezTo>
                  <a:pt x="171" y="12"/>
                  <a:pt x="172" y="10"/>
                  <a:pt x="172" y="9"/>
                </a:cubicBezTo>
                <a:cubicBezTo>
                  <a:pt x="172" y="8"/>
                  <a:pt x="173" y="8"/>
                  <a:pt x="172" y="8"/>
                </a:cubicBezTo>
                <a:cubicBezTo>
                  <a:pt x="172" y="9"/>
                  <a:pt x="172" y="10"/>
                  <a:pt x="171" y="10"/>
                </a:cubicBezTo>
                <a:cubicBezTo>
                  <a:pt x="171" y="10"/>
                  <a:pt x="171" y="10"/>
                  <a:pt x="171" y="10"/>
                </a:cubicBezTo>
                <a:cubicBezTo>
                  <a:pt x="170" y="12"/>
                  <a:pt x="169" y="13"/>
                  <a:pt x="168" y="15"/>
                </a:cubicBezTo>
                <a:cubicBezTo>
                  <a:pt x="169" y="15"/>
                  <a:pt x="169" y="16"/>
                  <a:pt x="169" y="16"/>
                </a:cubicBezTo>
                <a:close/>
                <a:moveTo>
                  <a:pt x="178" y="184"/>
                </a:moveTo>
                <a:cubicBezTo>
                  <a:pt x="178" y="185"/>
                  <a:pt x="178" y="185"/>
                  <a:pt x="178" y="186"/>
                </a:cubicBezTo>
                <a:cubicBezTo>
                  <a:pt x="179" y="186"/>
                  <a:pt x="180" y="185"/>
                  <a:pt x="182" y="184"/>
                </a:cubicBezTo>
                <a:cubicBezTo>
                  <a:pt x="182" y="183"/>
                  <a:pt x="182" y="183"/>
                  <a:pt x="182" y="182"/>
                </a:cubicBezTo>
                <a:cubicBezTo>
                  <a:pt x="181" y="183"/>
                  <a:pt x="179" y="183"/>
                  <a:pt x="178" y="184"/>
                </a:cubicBezTo>
                <a:close/>
                <a:moveTo>
                  <a:pt x="84" y="126"/>
                </a:moveTo>
                <a:cubicBezTo>
                  <a:pt x="84" y="124"/>
                  <a:pt x="83" y="121"/>
                  <a:pt x="83" y="120"/>
                </a:cubicBezTo>
                <a:cubicBezTo>
                  <a:pt x="82" y="122"/>
                  <a:pt x="82" y="125"/>
                  <a:pt x="81" y="127"/>
                </a:cubicBezTo>
                <a:cubicBezTo>
                  <a:pt x="82" y="127"/>
                  <a:pt x="83" y="126"/>
                  <a:pt x="84" y="126"/>
                </a:cubicBezTo>
                <a:close/>
                <a:moveTo>
                  <a:pt x="103" y="83"/>
                </a:moveTo>
                <a:cubicBezTo>
                  <a:pt x="105" y="82"/>
                  <a:pt x="106" y="80"/>
                  <a:pt x="108" y="79"/>
                </a:cubicBezTo>
                <a:cubicBezTo>
                  <a:pt x="108" y="79"/>
                  <a:pt x="108" y="79"/>
                  <a:pt x="108" y="79"/>
                </a:cubicBezTo>
                <a:cubicBezTo>
                  <a:pt x="106" y="80"/>
                  <a:pt x="104" y="80"/>
                  <a:pt x="102" y="81"/>
                </a:cubicBezTo>
                <a:cubicBezTo>
                  <a:pt x="103" y="82"/>
                  <a:pt x="103" y="82"/>
                  <a:pt x="103" y="83"/>
                </a:cubicBezTo>
                <a:close/>
                <a:moveTo>
                  <a:pt x="170" y="148"/>
                </a:moveTo>
                <a:cubicBezTo>
                  <a:pt x="169" y="151"/>
                  <a:pt x="169" y="153"/>
                  <a:pt x="169" y="156"/>
                </a:cubicBezTo>
                <a:cubicBezTo>
                  <a:pt x="169" y="155"/>
                  <a:pt x="170" y="155"/>
                  <a:pt x="170" y="155"/>
                </a:cubicBezTo>
                <a:cubicBezTo>
                  <a:pt x="170" y="153"/>
                  <a:pt x="170" y="152"/>
                  <a:pt x="171" y="150"/>
                </a:cubicBezTo>
                <a:cubicBezTo>
                  <a:pt x="171" y="150"/>
                  <a:pt x="171" y="150"/>
                  <a:pt x="170" y="149"/>
                </a:cubicBezTo>
                <a:cubicBezTo>
                  <a:pt x="170" y="149"/>
                  <a:pt x="170" y="149"/>
                  <a:pt x="170" y="148"/>
                </a:cubicBezTo>
                <a:close/>
                <a:moveTo>
                  <a:pt x="164" y="67"/>
                </a:moveTo>
                <a:cubicBezTo>
                  <a:pt x="166" y="65"/>
                  <a:pt x="167" y="64"/>
                  <a:pt x="166" y="61"/>
                </a:cubicBezTo>
                <a:cubicBezTo>
                  <a:pt x="165" y="63"/>
                  <a:pt x="165" y="64"/>
                  <a:pt x="164" y="65"/>
                </a:cubicBezTo>
                <a:cubicBezTo>
                  <a:pt x="164" y="65"/>
                  <a:pt x="164" y="66"/>
                  <a:pt x="164" y="67"/>
                </a:cubicBezTo>
                <a:close/>
                <a:moveTo>
                  <a:pt x="44" y="123"/>
                </a:moveTo>
                <a:cubicBezTo>
                  <a:pt x="44" y="123"/>
                  <a:pt x="44" y="123"/>
                  <a:pt x="44" y="123"/>
                </a:cubicBezTo>
                <a:cubicBezTo>
                  <a:pt x="46" y="123"/>
                  <a:pt x="47" y="122"/>
                  <a:pt x="49" y="122"/>
                </a:cubicBezTo>
                <a:cubicBezTo>
                  <a:pt x="50" y="122"/>
                  <a:pt x="51" y="121"/>
                  <a:pt x="51" y="119"/>
                </a:cubicBezTo>
                <a:cubicBezTo>
                  <a:pt x="49" y="121"/>
                  <a:pt x="47" y="122"/>
                  <a:pt x="44" y="123"/>
                </a:cubicBezTo>
                <a:close/>
                <a:moveTo>
                  <a:pt x="78" y="78"/>
                </a:moveTo>
                <a:cubicBezTo>
                  <a:pt x="78" y="78"/>
                  <a:pt x="78" y="78"/>
                  <a:pt x="78" y="79"/>
                </a:cubicBezTo>
                <a:cubicBezTo>
                  <a:pt x="79" y="78"/>
                  <a:pt x="80" y="77"/>
                  <a:pt x="81" y="76"/>
                </a:cubicBezTo>
                <a:cubicBezTo>
                  <a:pt x="81" y="76"/>
                  <a:pt x="81" y="76"/>
                  <a:pt x="81" y="75"/>
                </a:cubicBezTo>
                <a:cubicBezTo>
                  <a:pt x="81" y="75"/>
                  <a:pt x="80" y="74"/>
                  <a:pt x="80" y="74"/>
                </a:cubicBezTo>
                <a:cubicBezTo>
                  <a:pt x="80" y="74"/>
                  <a:pt x="80" y="74"/>
                  <a:pt x="80" y="74"/>
                </a:cubicBezTo>
                <a:cubicBezTo>
                  <a:pt x="79" y="75"/>
                  <a:pt x="79" y="77"/>
                  <a:pt x="78" y="78"/>
                </a:cubicBezTo>
                <a:close/>
                <a:moveTo>
                  <a:pt x="86" y="128"/>
                </a:moveTo>
                <a:cubicBezTo>
                  <a:pt x="86" y="130"/>
                  <a:pt x="86" y="131"/>
                  <a:pt x="86" y="133"/>
                </a:cubicBezTo>
                <a:cubicBezTo>
                  <a:pt x="87" y="133"/>
                  <a:pt x="87" y="133"/>
                  <a:pt x="87" y="133"/>
                </a:cubicBezTo>
                <a:cubicBezTo>
                  <a:pt x="87" y="131"/>
                  <a:pt x="88" y="130"/>
                  <a:pt x="88" y="128"/>
                </a:cubicBezTo>
                <a:cubicBezTo>
                  <a:pt x="87" y="128"/>
                  <a:pt x="87" y="128"/>
                  <a:pt x="86" y="128"/>
                </a:cubicBezTo>
                <a:close/>
                <a:moveTo>
                  <a:pt x="63" y="181"/>
                </a:moveTo>
                <a:cubicBezTo>
                  <a:pt x="63" y="181"/>
                  <a:pt x="63" y="181"/>
                  <a:pt x="63" y="181"/>
                </a:cubicBezTo>
                <a:cubicBezTo>
                  <a:pt x="63" y="180"/>
                  <a:pt x="62" y="179"/>
                  <a:pt x="62" y="178"/>
                </a:cubicBezTo>
                <a:cubicBezTo>
                  <a:pt x="62" y="178"/>
                  <a:pt x="62" y="177"/>
                  <a:pt x="61" y="176"/>
                </a:cubicBezTo>
                <a:cubicBezTo>
                  <a:pt x="61" y="176"/>
                  <a:pt x="61" y="176"/>
                  <a:pt x="61" y="176"/>
                </a:cubicBezTo>
                <a:cubicBezTo>
                  <a:pt x="61" y="177"/>
                  <a:pt x="61" y="178"/>
                  <a:pt x="60" y="180"/>
                </a:cubicBezTo>
                <a:cubicBezTo>
                  <a:pt x="61" y="180"/>
                  <a:pt x="62" y="180"/>
                  <a:pt x="63" y="181"/>
                </a:cubicBezTo>
                <a:close/>
                <a:moveTo>
                  <a:pt x="166" y="70"/>
                </a:moveTo>
                <a:cubicBezTo>
                  <a:pt x="167" y="71"/>
                  <a:pt x="167" y="72"/>
                  <a:pt x="168" y="73"/>
                </a:cubicBezTo>
                <a:cubicBezTo>
                  <a:pt x="168" y="71"/>
                  <a:pt x="168" y="69"/>
                  <a:pt x="167" y="68"/>
                </a:cubicBezTo>
                <a:cubicBezTo>
                  <a:pt x="167" y="69"/>
                  <a:pt x="166" y="69"/>
                  <a:pt x="166" y="70"/>
                </a:cubicBezTo>
                <a:close/>
                <a:moveTo>
                  <a:pt x="163" y="41"/>
                </a:moveTo>
                <a:cubicBezTo>
                  <a:pt x="164" y="39"/>
                  <a:pt x="165" y="38"/>
                  <a:pt x="164" y="36"/>
                </a:cubicBezTo>
                <a:cubicBezTo>
                  <a:pt x="163" y="37"/>
                  <a:pt x="163" y="39"/>
                  <a:pt x="163" y="41"/>
                </a:cubicBezTo>
                <a:close/>
                <a:moveTo>
                  <a:pt x="17" y="65"/>
                </a:moveTo>
                <a:cubicBezTo>
                  <a:pt x="17" y="65"/>
                  <a:pt x="17" y="65"/>
                  <a:pt x="17" y="65"/>
                </a:cubicBezTo>
                <a:cubicBezTo>
                  <a:pt x="15" y="65"/>
                  <a:pt x="13" y="66"/>
                  <a:pt x="12" y="67"/>
                </a:cubicBezTo>
                <a:cubicBezTo>
                  <a:pt x="11" y="67"/>
                  <a:pt x="11" y="67"/>
                  <a:pt x="10" y="67"/>
                </a:cubicBezTo>
                <a:cubicBezTo>
                  <a:pt x="11" y="68"/>
                  <a:pt x="11" y="68"/>
                  <a:pt x="11" y="68"/>
                </a:cubicBezTo>
                <a:cubicBezTo>
                  <a:pt x="13" y="67"/>
                  <a:pt x="15" y="66"/>
                  <a:pt x="17" y="65"/>
                </a:cubicBezTo>
                <a:close/>
                <a:moveTo>
                  <a:pt x="77" y="75"/>
                </a:moveTo>
                <a:cubicBezTo>
                  <a:pt x="77" y="75"/>
                  <a:pt x="77" y="75"/>
                  <a:pt x="77" y="76"/>
                </a:cubicBezTo>
                <a:cubicBezTo>
                  <a:pt x="77" y="74"/>
                  <a:pt x="78" y="72"/>
                  <a:pt x="78" y="71"/>
                </a:cubicBezTo>
                <a:cubicBezTo>
                  <a:pt x="79" y="70"/>
                  <a:pt x="78" y="70"/>
                  <a:pt x="78" y="70"/>
                </a:cubicBezTo>
                <a:cubicBezTo>
                  <a:pt x="77" y="72"/>
                  <a:pt x="77" y="74"/>
                  <a:pt x="77" y="75"/>
                </a:cubicBezTo>
                <a:close/>
                <a:moveTo>
                  <a:pt x="144" y="180"/>
                </a:moveTo>
                <a:cubicBezTo>
                  <a:pt x="144" y="180"/>
                  <a:pt x="144" y="180"/>
                  <a:pt x="144" y="180"/>
                </a:cubicBezTo>
                <a:cubicBezTo>
                  <a:pt x="145" y="180"/>
                  <a:pt x="145" y="180"/>
                  <a:pt x="146" y="180"/>
                </a:cubicBezTo>
                <a:cubicBezTo>
                  <a:pt x="147" y="180"/>
                  <a:pt x="147" y="180"/>
                  <a:pt x="148" y="179"/>
                </a:cubicBezTo>
                <a:cubicBezTo>
                  <a:pt x="148" y="179"/>
                  <a:pt x="148" y="179"/>
                  <a:pt x="148" y="178"/>
                </a:cubicBezTo>
                <a:cubicBezTo>
                  <a:pt x="147" y="179"/>
                  <a:pt x="145" y="179"/>
                  <a:pt x="144" y="180"/>
                </a:cubicBezTo>
                <a:close/>
                <a:moveTo>
                  <a:pt x="14" y="57"/>
                </a:moveTo>
                <a:cubicBezTo>
                  <a:pt x="14" y="58"/>
                  <a:pt x="13" y="59"/>
                  <a:pt x="13" y="60"/>
                </a:cubicBezTo>
                <a:cubicBezTo>
                  <a:pt x="13" y="60"/>
                  <a:pt x="13" y="60"/>
                  <a:pt x="13" y="60"/>
                </a:cubicBezTo>
                <a:cubicBezTo>
                  <a:pt x="14" y="59"/>
                  <a:pt x="15" y="58"/>
                  <a:pt x="16" y="56"/>
                </a:cubicBezTo>
                <a:cubicBezTo>
                  <a:pt x="16" y="56"/>
                  <a:pt x="16" y="56"/>
                  <a:pt x="16" y="56"/>
                </a:cubicBezTo>
                <a:cubicBezTo>
                  <a:pt x="16" y="56"/>
                  <a:pt x="16" y="56"/>
                  <a:pt x="15" y="57"/>
                </a:cubicBezTo>
                <a:cubicBezTo>
                  <a:pt x="15" y="57"/>
                  <a:pt x="14" y="57"/>
                  <a:pt x="14" y="57"/>
                </a:cubicBezTo>
                <a:close/>
                <a:moveTo>
                  <a:pt x="254" y="72"/>
                </a:moveTo>
                <a:cubicBezTo>
                  <a:pt x="255" y="73"/>
                  <a:pt x="256" y="73"/>
                  <a:pt x="257" y="73"/>
                </a:cubicBezTo>
                <a:cubicBezTo>
                  <a:pt x="256" y="72"/>
                  <a:pt x="256" y="71"/>
                  <a:pt x="255" y="70"/>
                </a:cubicBezTo>
                <a:cubicBezTo>
                  <a:pt x="254" y="71"/>
                  <a:pt x="254" y="72"/>
                  <a:pt x="254" y="72"/>
                </a:cubicBezTo>
                <a:close/>
                <a:moveTo>
                  <a:pt x="159" y="74"/>
                </a:moveTo>
                <a:cubicBezTo>
                  <a:pt x="159" y="74"/>
                  <a:pt x="159" y="74"/>
                  <a:pt x="159" y="74"/>
                </a:cubicBezTo>
                <a:cubicBezTo>
                  <a:pt x="160" y="72"/>
                  <a:pt x="161" y="71"/>
                  <a:pt x="162" y="69"/>
                </a:cubicBezTo>
                <a:cubicBezTo>
                  <a:pt x="163" y="69"/>
                  <a:pt x="163" y="69"/>
                  <a:pt x="162" y="68"/>
                </a:cubicBezTo>
                <a:cubicBezTo>
                  <a:pt x="161" y="70"/>
                  <a:pt x="160" y="72"/>
                  <a:pt x="159" y="74"/>
                </a:cubicBezTo>
                <a:close/>
                <a:moveTo>
                  <a:pt x="13" y="133"/>
                </a:moveTo>
                <a:cubicBezTo>
                  <a:pt x="13" y="133"/>
                  <a:pt x="13" y="133"/>
                  <a:pt x="13" y="133"/>
                </a:cubicBezTo>
                <a:cubicBezTo>
                  <a:pt x="14" y="131"/>
                  <a:pt x="14" y="129"/>
                  <a:pt x="14" y="127"/>
                </a:cubicBezTo>
                <a:cubicBezTo>
                  <a:pt x="14" y="127"/>
                  <a:pt x="13" y="127"/>
                  <a:pt x="13" y="128"/>
                </a:cubicBezTo>
                <a:cubicBezTo>
                  <a:pt x="13" y="130"/>
                  <a:pt x="13" y="131"/>
                  <a:pt x="13" y="133"/>
                </a:cubicBezTo>
                <a:close/>
                <a:moveTo>
                  <a:pt x="234" y="123"/>
                </a:moveTo>
                <a:cubicBezTo>
                  <a:pt x="237" y="124"/>
                  <a:pt x="239" y="124"/>
                  <a:pt x="241" y="124"/>
                </a:cubicBezTo>
                <a:cubicBezTo>
                  <a:pt x="239" y="123"/>
                  <a:pt x="237" y="123"/>
                  <a:pt x="234" y="123"/>
                </a:cubicBezTo>
                <a:close/>
                <a:moveTo>
                  <a:pt x="62" y="38"/>
                </a:moveTo>
                <a:cubicBezTo>
                  <a:pt x="61" y="36"/>
                  <a:pt x="60" y="34"/>
                  <a:pt x="59" y="32"/>
                </a:cubicBezTo>
                <a:cubicBezTo>
                  <a:pt x="59" y="34"/>
                  <a:pt x="60" y="36"/>
                  <a:pt x="62" y="38"/>
                </a:cubicBezTo>
                <a:close/>
                <a:moveTo>
                  <a:pt x="243" y="70"/>
                </a:moveTo>
                <a:cubicBezTo>
                  <a:pt x="244" y="69"/>
                  <a:pt x="244" y="68"/>
                  <a:pt x="244" y="68"/>
                </a:cubicBezTo>
                <a:cubicBezTo>
                  <a:pt x="244" y="67"/>
                  <a:pt x="244" y="66"/>
                  <a:pt x="244" y="66"/>
                </a:cubicBezTo>
                <a:cubicBezTo>
                  <a:pt x="243" y="67"/>
                  <a:pt x="243" y="68"/>
                  <a:pt x="242" y="70"/>
                </a:cubicBezTo>
                <a:cubicBezTo>
                  <a:pt x="243" y="70"/>
                  <a:pt x="243" y="70"/>
                  <a:pt x="243" y="70"/>
                </a:cubicBezTo>
                <a:close/>
                <a:moveTo>
                  <a:pt x="61" y="140"/>
                </a:moveTo>
                <a:cubicBezTo>
                  <a:pt x="62" y="139"/>
                  <a:pt x="62" y="138"/>
                  <a:pt x="61" y="136"/>
                </a:cubicBezTo>
                <a:cubicBezTo>
                  <a:pt x="61" y="137"/>
                  <a:pt x="61" y="139"/>
                  <a:pt x="61" y="140"/>
                </a:cubicBezTo>
                <a:close/>
                <a:moveTo>
                  <a:pt x="127" y="16"/>
                </a:moveTo>
                <a:cubicBezTo>
                  <a:pt x="128" y="14"/>
                  <a:pt x="128" y="14"/>
                  <a:pt x="127" y="13"/>
                </a:cubicBezTo>
                <a:cubicBezTo>
                  <a:pt x="126" y="14"/>
                  <a:pt x="126" y="14"/>
                  <a:pt x="127" y="16"/>
                </a:cubicBezTo>
                <a:close/>
                <a:moveTo>
                  <a:pt x="176" y="5"/>
                </a:moveTo>
                <a:cubicBezTo>
                  <a:pt x="177" y="7"/>
                  <a:pt x="177" y="8"/>
                  <a:pt x="177" y="9"/>
                </a:cubicBezTo>
                <a:cubicBezTo>
                  <a:pt x="177" y="9"/>
                  <a:pt x="177" y="9"/>
                  <a:pt x="177" y="9"/>
                </a:cubicBezTo>
                <a:cubicBezTo>
                  <a:pt x="177" y="8"/>
                  <a:pt x="177" y="7"/>
                  <a:pt x="178" y="5"/>
                </a:cubicBezTo>
                <a:cubicBezTo>
                  <a:pt x="177" y="5"/>
                  <a:pt x="177" y="5"/>
                  <a:pt x="176" y="5"/>
                </a:cubicBezTo>
                <a:close/>
                <a:moveTo>
                  <a:pt x="65" y="155"/>
                </a:moveTo>
                <a:cubicBezTo>
                  <a:pt x="63" y="157"/>
                  <a:pt x="64" y="159"/>
                  <a:pt x="64" y="160"/>
                </a:cubicBezTo>
                <a:cubicBezTo>
                  <a:pt x="64" y="159"/>
                  <a:pt x="64" y="157"/>
                  <a:pt x="65" y="155"/>
                </a:cubicBezTo>
                <a:close/>
                <a:moveTo>
                  <a:pt x="129" y="19"/>
                </a:moveTo>
                <a:cubicBezTo>
                  <a:pt x="129" y="19"/>
                  <a:pt x="129" y="19"/>
                  <a:pt x="129" y="19"/>
                </a:cubicBezTo>
                <a:cubicBezTo>
                  <a:pt x="129" y="19"/>
                  <a:pt x="130" y="18"/>
                  <a:pt x="130" y="18"/>
                </a:cubicBezTo>
                <a:cubicBezTo>
                  <a:pt x="130" y="17"/>
                  <a:pt x="130" y="17"/>
                  <a:pt x="130" y="16"/>
                </a:cubicBezTo>
                <a:cubicBezTo>
                  <a:pt x="130" y="16"/>
                  <a:pt x="129" y="16"/>
                  <a:pt x="129" y="16"/>
                </a:cubicBezTo>
                <a:cubicBezTo>
                  <a:pt x="129" y="17"/>
                  <a:pt x="129" y="18"/>
                  <a:pt x="129" y="19"/>
                </a:cubicBezTo>
                <a:close/>
                <a:moveTo>
                  <a:pt x="164" y="31"/>
                </a:moveTo>
                <a:cubicBezTo>
                  <a:pt x="165" y="29"/>
                  <a:pt x="165" y="27"/>
                  <a:pt x="165" y="26"/>
                </a:cubicBezTo>
                <a:cubicBezTo>
                  <a:pt x="164" y="27"/>
                  <a:pt x="164" y="29"/>
                  <a:pt x="164" y="31"/>
                </a:cubicBezTo>
                <a:close/>
                <a:moveTo>
                  <a:pt x="29" y="53"/>
                </a:moveTo>
                <a:cubicBezTo>
                  <a:pt x="27" y="54"/>
                  <a:pt x="27" y="54"/>
                  <a:pt x="27" y="56"/>
                </a:cubicBezTo>
                <a:cubicBezTo>
                  <a:pt x="27" y="55"/>
                  <a:pt x="28" y="54"/>
                  <a:pt x="29" y="53"/>
                </a:cubicBezTo>
                <a:close/>
                <a:moveTo>
                  <a:pt x="22" y="122"/>
                </a:moveTo>
                <a:cubicBezTo>
                  <a:pt x="24" y="123"/>
                  <a:pt x="25" y="123"/>
                  <a:pt x="26" y="123"/>
                </a:cubicBezTo>
                <a:cubicBezTo>
                  <a:pt x="25" y="123"/>
                  <a:pt x="23" y="122"/>
                  <a:pt x="22" y="122"/>
                </a:cubicBezTo>
                <a:close/>
                <a:moveTo>
                  <a:pt x="7" y="67"/>
                </a:moveTo>
                <a:cubicBezTo>
                  <a:pt x="8" y="66"/>
                  <a:pt x="8" y="66"/>
                  <a:pt x="8" y="66"/>
                </a:cubicBezTo>
                <a:cubicBezTo>
                  <a:pt x="7" y="65"/>
                  <a:pt x="7" y="64"/>
                  <a:pt x="7" y="63"/>
                </a:cubicBezTo>
                <a:cubicBezTo>
                  <a:pt x="7" y="63"/>
                  <a:pt x="7" y="63"/>
                  <a:pt x="7" y="63"/>
                </a:cubicBezTo>
                <a:cubicBezTo>
                  <a:pt x="7" y="64"/>
                  <a:pt x="7" y="65"/>
                  <a:pt x="7" y="67"/>
                </a:cubicBezTo>
                <a:close/>
                <a:moveTo>
                  <a:pt x="62" y="57"/>
                </a:moveTo>
                <a:cubicBezTo>
                  <a:pt x="61" y="57"/>
                  <a:pt x="61" y="57"/>
                  <a:pt x="61" y="57"/>
                </a:cubicBezTo>
                <a:cubicBezTo>
                  <a:pt x="60" y="57"/>
                  <a:pt x="60" y="58"/>
                  <a:pt x="59" y="58"/>
                </a:cubicBezTo>
                <a:cubicBezTo>
                  <a:pt x="59" y="58"/>
                  <a:pt x="59" y="59"/>
                  <a:pt x="60" y="59"/>
                </a:cubicBezTo>
                <a:cubicBezTo>
                  <a:pt x="60" y="58"/>
                  <a:pt x="61" y="58"/>
                  <a:pt x="62" y="57"/>
                </a:cubicBezTo>
                <a:close/>
                <a:moveTo>
                  <a:pt x="51" y="50"/>
                </a:moveTo>
                <a:cubicBezTo>
                  <a:pt x="51" y="50"/>
                  <a:pt x="52" y="50"/>
                  <a:pt x="53" y="50"/>
                </a:cubicBezTo>
                <a:cubicBezTo>
                  <a:pt x="53" y="50"/>
                  <a:pt x="53" y="50"/>
                  <a:pt x="53" y="50"/>
                </a:cubicBezTo>
                <a:cubicBezTo>
                  <a:pt x="53" y="49"/>
                  <a:pt x="52" y="49"/>
                  <a:pt x="51" y="49"/>
                </a:cubicBezTo>
                <a:cubicBezTo>
                  <a:pt x="51" y="49"/>
                  <a:pt x="51" y="49"/>
                  <a:pt x="51" y="50"/>
                </a:cubicBezTo>
                <a:close/>
                <a:moveTo>
                  <a:pt x="148" y="6"/>
                </a:moveTo>
                <a:cubicBezTo>
                  <a:pt x="149" y="7"/>
                  <a:pt x="150" y="7"/>
                  <a:pt x="150" y="6"/>
                </a:cubicBezTo>
                <a:cubicBezTo>
                  <a:pt x="150" y="6"/>
                  <a:pt x="149" y="6"/>
                  <a:pt x="148" y="6"/>
                </a:cubicBezTo>
                <a:close/>
                <a:moveTo>
                  <a:pt x="163" y="60"/>
                </a:moveTo>
                <a:cubicBezTo>
                  <a:pt x="163" y="60"/>
                  <a:pt x="163" y="59"/>
                  <a:pt x="164" y="58"/>
                </a:cubicBezTo>
                <a:cubicBezTo>
                  <a:pt x="163" y="59"/>
                  <a:pt x="162" y="59"/>
                  <a:pt x="163" y="60"/>
                </a:cubicBezTo>
                <a:close/>
                <a:moveTo>
                  <a:pt x="6" y="181"/>
                </a:moveTo>
                <a:cubicBezTo>
                  <a:pt x="6" y="183"/>
                  <a:pt x="6" y="184"/>
                  <a:pt x="7" y="184"/>
                </a:cubicBezTo>
                <a:cubicBezTo>
                  <a:pt x="7" y="183"/>
                  <a:pt x="6" y="182"/>
                  <a:pt x="6" y="181"/>
                </a:cubicBezTo>
                <a:close/>
                <a:moveTo>
                  <a:pt x="4" y="54"/>
                </a:moveTo>
                <a:cubicBezTo>
                  <a:pt x="4" y="55"/>
                  <a:pt x="4" y="56"/>
                  <a:pt x="4" y="58"/>
                </a:cubicBezTo>
                <a:cubicBezTo>
                  <a:pt x="4" y="56"/>
                  <a:pt x="4" y="55"/>
                  <a:pt x="4" y="54"/>
                </a:cubicBezTo>
                <a:close/>
                <a:moveTo>
                  <a:pt x="100" y="84"/>
                </a:moveTo>
                <a:cubicBezTo>
                  <a:pt x="100" y="85"/>
                  <a:pt x="100" y="85"/>
                  <a:pt x="100" y="86"/>
                </a:cubicBezTo>
                <a:cubicBezTo>
                  <a:pt x="101" y="86"/>
                  <a:pt x="100" y="85"/>
                  <a:pt x="100" y="84"/>
                </a:cubicBezTo>
                <a:close/>
                <a:moveTo>
                  <a:pt x="64" y="53"/>
                </a:moveTo>
                <a:cubicBezTo>
                  <a:pt x="63" y="54"/>
                  <a:pt x="63" y="54"/>
                  <a:pt x="62" y="55"/>
                </a:cubicBezTo>
                <a:cubicBezTo>
                  <a:pt x="63" y="55"/>
                  <a:pt x="63" y="55"/>
                  <a:pt x="63" y="55"/>
                </a:cubicBezTo>
                <a:cubicBezTo>
                  <a:pt x="63" y="55"/>
                  <a:pt x="63" y="54"/>
                  <a:pt x="64" y="54"/>
                </a:cubicBezTo>
                <a:cubicBezTo>
                  <a:pt x="64" y="54"/>
                  <a:pt x="64" y="54"/>
                  <a:pt x="64" y="53"/>
                </a:cubicBezTo>
                <a:close/>
                <a:moveTo>
                  <a:pt x="8" y="68"/>
                </a:moveTo>
                <a:cubicBezTo>
                  <a:pt x="8" y="69"/>
                  <a:pt x="7" y="70"/>
                  <a:pt x="8" y="70"/>
                </a:cubicBezTo>
                <a:cubicBezTo>
                  <a:pt x="8" y="70"/>
                  <a:pt x="8" y="70"/>
                  <a:pt x="9" y="70"/>
                </a:cubicBezTo>
                <a:cubicBezTo>
                  <a:pt x="8" y="69"/>
                  <a:pt x="8" y="69"/>
                  <a:pt x="8" y="68"/>
                </a:cubicBezTo>
                <a:close/>
                <a:moveTo>
                  <a:pt x="27" y="123"/>
                </a:moveTo>
                <a:cubicBezTo>
                  <a:pt x="28" y="124"/>
                  <a:pt x="28" y="124"/>
                  <a:pt x="30" y="123"/>
                </a:cubicBezTo>
                <a:cubicBezTo>
                  <a:pt x="29" y="123"/>
                  <a:pt x="28" y="123"/>
                  <a:pt x="27" y="123"/>
                </a:cubicBezTo>
                <a:close/>
                <a:moveTo>
                  <a:pt x="183" y="129"/>
                </a:moveTo>
                <a:cubicBezTo>
                  <a:pt x="183" y="130"/>
                  <a:pt x="182" y="130"/>
                  <a:pt x="183" y="131"/>
                </a:cubicBezTo>
                <a:cubicBezTo>
                  <a:pt x="183" y="131"/>
                  <a:pt x="183" y="130"/>
                  <a:pt x="183" y="129"/>
                </a:cubicBezTo>
                <a:close/>
                <a:moveTo>
                  <a:pt x="175" y="179"/>
                </a:moveTo>
                <a:cubicBezTo>
                  <a:pt x="175" y="179"/>
                  <a:pt x="175" y="180"/>
                  <a:pt x="174" y="180"/>
                </a:cubicBezTo>
                <a:cubicBezTo>
                  <a:pt x="175" y="180"/>
                  <a:pt x="175" y="180"/>
                  <a:pt x="175" y="179"/>
                </a:cubicBezTo>
                <a:close/>
                <a:moveTo>
                  <a:pt x="68" y="154"/>
                </a:moveTo>
                <a:cubicBezTo>
                  <a:pt x="68" y="153"/>
                  <a:pt x="68" y="152"/>
                  <a:pt x="69" y="151"/>
                </a:cubicBezTo>
                <a:cubicBezTo>
                  <a:pt x="68" y="152"/>
                  <a:pt x="68" y="153"/>
                  <a:pt x="68" y="154"/>
                </a:cubicBezTo>
                <a:close/>
                <a:moveTo>
                  <a:pt x="75" y="118"/>
                </a:moveTo>
                <a:cubicBezTo>
                  <a:pt x="75" y="117"/>
                  <a:pt x="75" y="117"/>
                  <a:pt x="75" y="116"/>
                </a:cubicBezTo>
                <a:cubicBezTo>
                  <a:pt x="74" y="116"/>
                  <a:pt x="74" y="117"/>
                  <a:pt x="75" y="118"/>
                </a:cubicBezTo>
                <a:close/>
                <a:moveTo>
                  <a:pt x="160" y="43"/>
                </a:moveTo>
                <a:cubicBezTo>
                  <a:pt x="160" y="43"/>
                  <a:pt x="160" y="43"/>
                  <a:pt x="160" y="43"/>
                </a:cubicBezTo>
                <a:cubicBezTo>
                  <a:pt x="160" y="43"/>
                  <a:pt x="159" y="44"/>
                  <a:pt x="159" y="44"/>
                </a:cubicBezTo>
                <a:cubicBezTo>
                  <a:pt x="159" y="44"/>
                  <a:pt x="159" y="44"/>
                  <a:pt x="159" y="44"/>
                </a:cubicBezTo>
                <a:cubicBezTo>
                  <a:pt x="160" y="44"/>
                  <a:pt x="160" y="44"/>
                  <a:pt x="160" y="43"/>
                </a:cubicBezTo>
                <a:close/>
                <a:moveTo>
                  <a:pt x="56" y="182"/>
                </a:moveTo>
                <a:cubicBezTo>
                  <a:pt x="56" y="182"/>
                  <a:pt x="56" y="182"/>
                  <a:pt x="56" y="182"/>
                </a:cubicBezTo>
                <a:cubicBezTo>
                  <a:pt x="55" y="182"/>
                  <a:pt x="54" y="182"/>
                  <a:pt x="53" y="182"/>
                </a:cubicBezTo>
                <a:cubicBezTo>
                  <a:pt x="53" y="182"/>
                  <a:pt x="53" y="182"/>
                  <a:pt x="53" y="182"/>
                </a:cubicBezTo>
                <a:cubicBezTo>
                  <a:pt x="54" y="182"/>
                  <a:pt x="55" y="182"/>
                  <a:pt x="56" y="182"/>
                </a:cubicBezTo>
                <a:close/>
                <a:moveTo>
                  <a:pt x="55" y="45"/>
                </a:moveTo>
                <a:cubicBezTo>
                  <a:pt x="54" y="46"/>
                  <a:pt x="54" y="46"/>
                  <a:pt x="54" y="47"/>
                </a:cubicBezTo>
                <a:cubicBezTo>
                  <a:pt x="54" y="47"/>
                  <a:pt x="55" y="46"/>
                  <a:pt x="55" y="45"/>
                </a:cubicBezTo>
                <a:close/>
                <a:moveTo>
                  <a:pt x="67" y="57"/>
                </a:moveTo>
                <a:cubicBezTo>
                  <a:pt x="66" y="57"/>
                  <a:pt x="66" y="57"/>
                  <a:pt x="66" y="58"/>
                </a:cubicBezTo>
                <a:cubicBezTo>
                  <a:pt x="66" y="58"/>
                  <a:pt x="66" y="58"/>
                  <a:pt x="66" y="58"/>
                </a:cubicBezTo>
                <a:cubicBezTo>
                  <a:pt x="67" y="58"/>
                  <a:pt x="67" y="58"/>
                  <a:pt x="67" y="57"/>
                </a:cubicBezTo>
                <a:close/>
                <a:moveTo>
                  <a:pt x="146" y="7"/>
                </a:moveTo>
                <a:cubicBezTo>
                  <a:pt x="145" y="6"/>
                  <a:pt x="145" y="6"/>
                  <a:pt x="145" y="6"/>
                </a:cubicBezTo>
                <a:cubicBezTo>
                  <a:pt x="145" y="6"/>
                  <a:pt x="145" y="6"/>
                  <a:pt x="145" y="7"/>
                </a:cubicBezTo>
                <a:cubicBezTo>
                  <a:pt x="145" y="7"/>
                  <a:pt x="145" y="7"/>
                  <a:pt x="146" y="7"/>
                </a:cubicBezTo>
                <a:close/>
                <a:moveTo>
                  <a:pt x="64" y="67"/>
                </a:moveTo>
                <a:cubicBezTo>
                  <a:pt x="63" y="67"/>
                  <a:pt x="63" y="67"/>
                  <a:pt x="63" y="67"/>
                </a:cubicBezTo>
                <a:cubicBezTo>
                  <a:pt x="63" y="68"/>
                  <a:pt x="63" y="68"/>
                  <a:pt x="63" y="68"/>
                </a:cubicBezTo>
                <a:cubicBezTo>
                  <a:pt x="63" y="68"/>
                  <a:pt x="63" y="67"/>
                  <a:pt x="64" y="67"/>
                </a:cubicBezTo>
                <a:close/>
                <a:moveTo>
                  <a:pt x="159" y="59"/>
                </a:moveTo>
                <a:cubicBezTo>
                  <a:pt x="159" y="59"/>
                  <a:pt x="159" y="59"/>
                  <a:pt x="159" y="59"/>
                </a:cubicBezTo>
                <a:cubicBezTo>
                  <a:pt x="159" y="59"/>
                  <a:pt x="160" y="59"/>
                  <a:pt x="160" y="58"/>
                </a:cubicBezTo>
                <a:cubicBezTo>
                  <a:pt x="159" y="58"/>
                  <a:pt x="159" y="59"/>
                  <a:pt x="159" y="59"/>
                </a:cubicBezTo>
                <a:close/>
                <a:moveTo>
                  <a:pt x="227" y="118"/>
                </a:moveTo>
                <a:cubicBezTo>
                  <a:pt x="227" y="118"/>
                  <a:pt x="227" y="118"/>
                  <a:pt x="227" y="118"/>
                </a:cubicBezTo>
                <a:cubicBezTo>
                  <a:pt x="227" y="118"/>
                  <a:pt x="227" y="118"/>
                  <a:pt x="227" y="118"/>
                </a:cubicBezTo>
                <a:cubicBezTo>
                  <a:pt x="227" y="118"/>
                  <a:pt x="227" y="118"/>
                  <a:pt x="227" y="118"/>
                </a:cubicBezTo>
                <a:cubicBezTo>
                  <a:pt x="227" y="118"/>
                  <a:pt x="227" y="118"/>
                  <a:pt x="227" y="118"/>
                </a:cubicBezTo>
                <a:close/>
                <a:moveTo>
                  <a:pt x="68" y="60"/>
                </a:moveTo>
                <a:cubicBezTo>
                  <a:pt x="69" y="61"/>
                  <a:pt x="69" y="61"/>
                  <a:pt x="69" y="60"/>
                </a:cubicBezTo>
                <a:cubicBezTo>
                  <a:pt x="69" y="60"/>
                  <a:pt x="69" y="60"/>
                  <a:pt x="68" y="60"/>
                </a:cubicBezTo>
                <a:close/>
              </a:path>
            </a:pathLst>
          </a:custGeom>
          <a:solidFill>
            <a:srgbClr val="F26F61"/>
          </a:solidFill>
          <a:ln>
            <a:noFill/>
          </a:ln>
        </p:spPr>
        <p:txBody>
          <a:bodyPr vert="horz" wrap="square" lIns="68580" tIns="34290" rIns="68580" bIns="34290" numCol="1" anchor="t" anchorCtr="0" compatLnSpc="1"/>
          <a:lstStyle/>
          <a:p>
            <a:endParaRPr lang="zh-CN" altLang="en-US" sz="975"/>
          </a:p>
        </p:txBody>
      </p:sp>
    </p:spTree>
    <p:custDataLst>
      <p:tags r:id="rId3"/>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ldLvl="0" animBg="1"/>
      <p:bldP spid="8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2963" r="12963"/>
          <a:stretch>
            <a:fillRect/>
          </a:stretch>
        </p:blipFill>
        <p:spPr>
          <a:xfrm>
            <a:off x="0" y="0"/>
            <a:ext cx="9144000" cy="51435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0590" t="301" r="10548"/>
          <a:stretch>
            <a:fillRect/>
          </a:stretch>
        </p:blipFill>
        <p:spPr>
          <a:xfrm>
            <a:off x="153670" y="135255"/>
            <a:ext cx="8989695" cy="5008245"/>
          </a:xfrm>
          <a:prstGeom prst="rect">
            <a:avLst/>
          </a:prstGeom>
        </p:spPr>
      </p:pic>
      <p:sp>
        <p:nvSpPr>
          <p:cNvPr id="5" name="内容占位符 2"/>
          <p:cNvSpPr txBox="1"/>
          <p:nvPr/>
        </p:nvSpPr>
        <p:spPr>
          <a:xfrm>
            <a:off x="312420" y="381635"/>
            <a:ext cx="8547735" cy="1214120"/>
          </a:xfrm>
          <a:prstGeom prst="rect">
            <a:avLst/>
          </a:prstGeom>
          <a:noFill/>
          <a:extLst>
            <a:ext uri="{909E8E84-426E-40DD-AFC4-6F175D3DCCD1}">
              <a14:hiddenFill xmlns:a14="http://schemas.microsoft.com/office/drawing/2010/main">
                <a:solidFill>
                  <a:srgbClr val="D7712B">
                    <a:lumMod val="20000"/>
                    <a:lumOff val="80000"/>
                  </a:srgbClr>
                </a:solidFill>
              </a14:hiddenFill>
            </a:ext>
          </a:ex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字魂59号-创粗黑" panose="00000500000000000000" pitchFamily="2" charset="-122"/>
                <a:ea typeface="字魂59号-创粗黑" panose="00000500000000000000" pitchFamily="2"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字魂59号-创粗黑" panose="00000500000000000000" pitchFamily="2" charset="-122"/>
                <a:ea typeface="字魂59号-创粗黑" panose="00000500000000000000" pitchFamily="2"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字魂59号-创粗黑" panose="00000500000000000000" pitchFamily="2" charset="-122"/>
                <a:ea typeface="字魂59号-创粗黑" panose="00000500000000000000" pitchFamily="2"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9pPr>
          </a:lstStyle>
          <a:p>
            <a:pPr marL="0" algn="just">
              <a:lnSpc>
                <a:spcPct val="100000"/>
              </a:lnSpc>
              <a:buClrTx/>
              <a:buSzTx/>
              <a:buNone/>
            </a:pPr>
            <a:r>
              <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考查段首句（2024·广东省高三上学期12月联考节选）</a:t>
            </a:r>
            <a:endParaRPr lang="zh-CN" altLang="en-US" sz="2000">
              <a:solidFill>
                <a:srgbClr val="002060"/>
              </a:solidFill>
              <a:latin typeface="方正粗黑宋简体" panose="02000000000000000000" charset="-122"/>
              <a:ea typeface="方正粗黑宋简体" panose="02000000000000000000" charset="-122"/>
              <a:cs typeface="方正粗黑宋简体" panose="02000000000000000000" charset="-122"/>
            </a:endParaRPr>
          </a:p>
          <a:p>
            <a:pPr marL="0" algn="just">
              <a:lnSpc>
                <a:spcPct val="150000"/>
              </a:lnSpc>
              <a:buClrTx/>
              <a:buSzTx/>
              <a:buNone/>
            </a:pPr>
            <a:r>
              <a:rPr lang="en-US" altLang="zh-CN" sz="2000" b="1" dirty="0">
                <a:latin typeface="Century" panose="02040604050505020304" charset="0"/>
                <a:ea typeface="方正粗黑宋简体" panose="02000000000000000000" charset="-122"/>
                <a:cs typeface="Century" panose="02040604050505020304" charset="0"/>
                <a:sym typeface="+mn-ea"/>
              </a:rPr>
              <a:t>     ____Spending time with people pursuing knowledge as intentionally as you are can encourage you to push through challenges to achieve your learning goals. And engaging with people who have different opinions and experiences can help keep your worldview flexible. Then you can continue to find new fields of knowledge to explore. </a:t>
            </a:r>
            <a:endParaRPr lang="en-US" altLang="zh-CN" sz="2000" b="1" dirty="0">
              <a:latin typeface="Century" panose="02040604050505020304" charset="0"/>
              <a:ea typeface="方正粗黑宋简体" panose="02000000000000000000" charset="-122"/>
              <a:cs typeface="Century" panose="02040604050505020304" charset="0"/>
            </a:endParaRPr>
          </a:p>
          <a:p>
            <a:pPr marL="0" algn="just">
              <a:lnSpc>
                <a:spcPct val="100000"/>
              </a:lnSpc>
              <a:buClrTx/>
              <a:buSzTx/>
              <a:buNone/>
            </a:pPr>
            <a:endPar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矩形: 圆角 12"/>
          <p:cNvSpPr/>
          <p:nvPr/>
        </p:nvSpPr>
        <p:spPr>
          <a:xfrm>
            <a:off x="3531235" y="1914525"/>
            <a:ext cx="2794635" cy="31305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sp>
        <p:nvSpPr>
          <p:cNvPr id="12" name="矩形: 圆角 12"/>
          <p:cNvSpPr/>
          <p:nvPr/>
        </p:nvSpPr>
        <p:spPr>
          <a:xfrm>
            <a:off x="994410" y="1914525"/>
            <a:ext cx="1837055" cy="31305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pic>
        <p:nvPicPr>
          <p:cNvPr id="6" name="图片 6" descr="logo横版 png"/>
          <p:cNvPicPr>
            <a:picLocks noChangeAspect="1"/>
          </p:cNvPicPr>
          <p:nvPr/>
        </p:nvPicPr>
        <p:blipFill>
          <a:blip r:embed="rId3"/>
          <a:stretch>
            <a:fillRect/>
          </a:stretch>
        </p:blipFill>
        <p:spPr>
          <a:xfrm>
            <a:off x="8124825" y="206375"/>
            <a:ext cx="608013" cy="642938"/>
          </a:xfrm>
          <a:prstGeom prst="rect">
            <a:avLst/>
          </a:prstGeom>
          <a:noFill/>
          <a:ln w="9525">
            <a:noFill/>
          </a:ln>
        </p:spPr>
      </p:pic>
    </p:spTree>
    <p:custDataLst>
      <p:tags r:id="rId4"/>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12" grpId="0" bldLvl="0" animBg="1"/>
      <p:bldP spid="1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1"/>
          <p:cNvGrpSpPr/>
          <p:nvPr/>
        </p:nvGrpSpPr>
        <p:grpSpPr>
          <a:xfrm>
            <a:off x="3562472" y="3100708"/>
            <a:ext cx="2060178" cy="1183165"/>
            <a:chOff x="905737" y="4134277"/>
            <a:chExt cx="2746904" cy="1577553"/>
          </a:xfrm>
        </p:grpSpPr>
        <p:sp>
          <p:nvSpPr>
            <p:cNvPr id="23" name="文本框 22"/>
            <p:cNvSpPr txBox="1"/>
            <p:nvPr/>
          </p:nvSpPr>
          <p:spPr>
            <a:xfrm>
              <a:off x="905737" y="4134277"/>
              <a:ext cx="1889307" cy="461665"/>
            </a:xfrm>
            <a:prstGeom prst="rect">
              <a:avLst/>
            </a:prstGeom>
            <a:noFill/>
          </p:spPr>
          <p:txBody>
            <a:bodyPr wrap="none" lIns="0" tIns="0" rIns="0" bIns="0" rtlCol="0">
              <a:noAutofit/>
            </a:bodyPr>
            <a:lstStyle/>
            <a:p>
              <a:r>
                <a:rPr lang="zh-CN" altLang="en-US" sz="1800">
                  <a:solidFill>
                    <a:schemeClr val="bg1"/>
                  </a:solidFill>
                  <a:latin typeface="+mj-ea"/>
                  <a:ea typeface="+mj-ea"/>
                  <a:cs typeface="OPPOSans B" panose="00020600040101010101" pitchFamily="18" charset="-122"/>
                </a:rPr>
                <a:t>稿定</a:t>
              </a:r>
              <a:r>
                <a:rPr lang="en-US" altLang="zh-CN" sz="1800">
                  <a:solidFill>
                    <a:schemeClr val="bg1"/>
                  </a:solidFill>
                  <a:latin typeface="+mj-ea"/>
                  <a:ea typeface="+mj-ea"/>
                  <a:cs typeface="OPPOSans B" panose="00020600040101010101" pitchFamily="18" charset="-122"/>
                </a:rPr>
                <a:t>PPT</a:t>
              </a:r>
              <a:endParaRPr lang="zh-CN" altLang="en-US" sz="1800">
                <a:solidFill>
                  <a:schemeClr val="bg1"/>
                </a:solidFill>
                <a:latin typeface="+mj-ea"/>
                <a:ea typeface="+mj-ea"/>
                <a:cs typeface="OPPOSans B" panose="00020600040101010101" pitchFamily="18" charset="-122"/>
              </a:endParaRPr>
            </a:p>
          </p:txBody>
        </p:sp>
        <p:sp>
          <p:nvSpPr>
            <p:cNvPr id="24" name="矩形 23"/>
            <p:cNvSpPr/>
            <p:nvPr/>
          </p:nvSpPr>
          <p:spPr>
            <a:xfrm>
              <a:off x="905737" y="4543406"/>
              <a:ext cx="2746904" cy="1168424"/>
            </a:xfrm>
            <a:prstGeom prst="rect">
              <a:avLst/>
            </a:prstGeom>
          </p:spPr>
          <p:txBody>
            <a:bodyPr wrap="square" lIns="0" tIns="0" rIns="0" bIns="0">
              <a:noAutofit/>
            </a:bodyPr>
            <a:lstStyle/>
            <a:p>
              <a:pPr>
                <a:lnSpc>
                  <a:spcPct val="120000"/>
                </a:lnSpc>
              </a:pPr>
              <a:r>
                <a:rPr lang="zh-CN" altLang="en-US" sz="975">
                  <a:solidFill>
                    <a:schemeClr val="bg1"/>
                  </a:solidFill>
                  <a:latin typeface="+mn-ea"/>
                </a:rPr>
                <a:t>稿定</a:t>
              </a:r>
              <a:r>
                <a:rPr lang="en-US" altLang="zh-CN" sz="975">
                  <a:solidFill>
                    <a:schemeClr val="bg1"/>
                  </a:solidFill>
                  <a:latin typeface="+mn-ea"/>
                </a:rPr>
                <a:t>PPT</a:t>
              </a:r>
              <a:r>
                <a:rPr lang="zh-CN" altLang="en-US" sz="975">
                  <a:solidFill>
                    <a:schemeClr val="bg1"/>
                  </a:solidFill>
                  <a:latin typeface="+mn-ea"/>
                </a:rPr>
                <a:t>，海量素材持续更新，上千款模板选择总有一款适合你</a:t>
              </a:r>
              <a:endParaRPr lang="zh-CN" altLang="en-US" sz="975">
                <a:solidFill>
                  <a:schemeClr val="bg1"/>
                </a:solidFill>
                <a:latin typeface="+mn-ea"/>
              </a:endParaRPr>
            </a:p>
          </p:txBody>
        </p:sp>
      </p:grpSp>
      <p:sp>
        <p:nvSpPr>
          <p:cNvPr id="30" name="文本框 29"/>
          <p:cNvSpPr txBox="1"/>
          <p:nvPr/>
        </p:nvSpPr>
        <p:spPr>
          <a:xfrm>
            <a:off x="4827048" y="2288434"/>
            <a:ext cx="781464" cy="692498"/>
          </a:xfrm>
          <a:prstGeom prst="rect">
            <a:avLst/>
          </a:prstGeom>
          <a:noFill/>
        </p:spPr>
        <p:txBody>
          <a:bodyPr wrap="none" lIns="0" tIns="0" rIns="0" bIns="0" rtlCol="0">
            <a:noAutofit/>
          </a:bodyPr>
          <a:lstStyle/>
          <a:p>
            <a:r>
              <a:rPr lang="en-US" altLang="zh-CN" sz="4500">
                <a:ln>
                  <a:solidFill>
                    <a:schemeClr val="bg1"/>
                  </a:solidFill>
                </a:ln>
                <a:noFill/>
                <a:latin typeface="+mj-ea"/>
                <a:ea typeface="+mj-ea"/>
              </a:rPr>
              <a:t>02</a:t>
            </a:r>
            <a:endParaRPr lang="zh-CN" altLang="en-US" sz="4500">
              <a:ln>
                <a:solidFill>
                  <a:schemeClr val="bg1"/>
                </a:solidFill>
              </a:ln>
              <a:noFill/>
              <a:latin typeface="+mj-ea"/>
              <a:ea typeface="+mj-ea"/>
            </a:endParaRPr>
          </a:p>
        </p:txBody>
      </p:sp>
      <p:sp>
        <p:nvSpPr>
          <p:cNvPr id="2" name="文本框 1"/>
          <p:cNvSpPr txBox="1"/>
          <p:nvPr/>
        </p:nvSpPr>
        <p:spPr>
          <a:xfrm>
            <a:off x="438785" y="593725"/>
            <a:ext cx="8322945" cy="3343910"/>
          </a:xfrm>
          <a:prstGeom prst="rect">
            <a:avLst/>
          </a:prstGeom>
          <a:noFill/>
        </p:spPr>
        <p:txBody>
          <a:bodyPr wrap="square" rtlCol="0">
            <a:noAutofit/>
          </a:bodyPr>
          <a:lstStyle/>
          <a:p>
            <a:pPr marL="0" indent="-228600" algn="just" defTabSz="914400" eaLnBrk="1" hangingPunct="1">
              <a:lnSpc>
                <a:spcPct val="100000"/>
              </a:lnSpc>
              <a:spcBef>
                <a:spcPts val="1000"/>
              </a:spcBef>
              <a:buClrTx/>
              <a:buSzTx/>
              <a:buFont typeface="Arial" panose="020B0604020202020204" pitchFamily="34" charset="0"/>
              <a:buNone/>
            </a:pPr>
            <a:r>
              <a:rPr lang="en-US" altLang="zh-CN" sz="2000" dirty="0">
                <a:solidFill>
                  <a:srgbClr val="000000"/>
                </a:solidFill>
                <a:latin typeface="Times New Roman" panose="02020603050405020304" pitchFamily="18" charset="0"/>
                <a:cs typeface="Times New Roman" panose="02020603050405020304" pitchFamily="18" charset="0"/>
                <a:sym typeface="+mn-ea"/>
              </a:rPr>
              <a:t>A．Surround yourself with fellow learners.</a:t>
            </a:r>
            <a:endPar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0" indent="-228600" algn="just" defTabSz="914400" eaLnBrk="1" hangingPunct="1">
              <a:lnSpc>
                <a:spcPct val="100000"/>
              </a:lnSpc>
              <a:spcBef>
                <a:spcPts val="1000"/>
              </a:spcBef>
              <a:buClrTx/>
              <a:buSzTx/>
              <a:buFont typeface="Arial" panose="020B0604020202020204" pitchFamily="34" charset="0"/>
              <a:buNone/>
            </a:pPr>
            <a:r>
              <a:rPr lang="en-US" altLang="zh-CN" sz="2000" dirty="0">
                <a:solidFill>
                  <a:srgbClr val="000000"/>
                </a:solidFill>
                <a:latin typeface="Times New Roman" panose="02020603050405020304" pitchFamily="18" charset="0"/>
                <a:cs typeface="Times New Roman" panose="02020603050405020304" pitchFamily="18" charset="0"/>
                <a:sym typeface="+mn-ea"/>
              </a:rPr>
              <a:t>B．Encourage yourself to brave challenges.</a:t>
            </a:r>
            <a:endPar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0" indent="-228600" algn="just" defTabSz="914400" eaLnBrk="1" hangingPunct="1">
              <a:lnSpc>
                <a:spcPct val="100000"/>
              </a:lnSpc>
              <a:spcBef>
                <a:spcPts val="1000"/>
              </a:spcBef>
              <a:buClrTx/>
              <a:buSzTx/>
              <a:buFont typeface="Arial" panose="020B0604020202020204" pitchFamily="34" charset="0"/>
              <a:buNone/>
            </a:pPr>
            <a:r>
              <a:rPr lang="en-US" altLang="zh-CN" sz="2000" dirty="0">
                <a:solidFill>
                  <a:srgbClr val="000000"/>
                </a:solidFill>
                <a:latin typeface="Times New Roman" panose="02020603050405020304" pitchFamily="18" charset="0"/>
                <a:cs typeface="Times New Roman" panose="02020603050405020304" pitchFamily="18" charset="0"/>
                <a:sym typeface="+mn-ea"/>
              </a:rPr>
              <a:t>C．Every kid’s favorite question is “Why? ”</a:t>
            </a:r>
            <a:endPar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0" indent="-228600" algn="just" defTabSz="914400" eaLnBrk="1" hangingPunct="1">
              <a:lnSpc>
                <a:spcPct val="100000"/>
              </a:lnSpc>
              <a:spcBef>
                <a:spcPts val="1000"/>
              </a:spcBef>
              <a:buClrTx/>
              <a:buSzTx/>
              <a:buFont typeface="Arial" panose="020B0604020202020204" pitchFamily="34" charset="0"/>
              <a:buNone/>
            </a:pPr>
            <a:r>
              <a:rPr lang="en-US" altLang="zh-CN" sz="2000" dirty="0">
                <a:solidFill>
                  <a:srgbClr val="000000"/>
                </a:solidFill>
                <a:latin typeface="Times New Roman" panose="02020603050405020304" pitchFamily="18" charset="0"/>
                <a:cs typeface="Times New Roman" panose="02020603050405020304" pitchFamily="18" charset="0"/>
                <a:sym typeface="+mn-ea"/>
              </a:rPr>
              <a:t>D．You’re surrounded by opportunities to learn.</a:t>
            </a:r>
            <a:endPar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0" indent="-228600" algn="just" defTabSz="914400" eaLnBrk="1" hangingPunct="1">
              <a:lnSpc>
                <a:spcPct val="100000"/>
              </a:lnSpc>
              <a:spcBef>
                <a:spcPts val="1000"/>
              </a:spcBef>
              <a:buClrTx/>
              <a:buSzTx/>
              <a:buFont typeface="Arial" panose="020B0604020202020204" pitchFamily="34" charset="0"/>
              <a:buNone/>
            </a:pPr>
            <a:r>
              <a:rPr lang="en-US" altLang="zh-CN" sz="2000" dirty="0">
                <a:solidFill>
                  <a:srgbClr val="000000"/>
                </a:solidFill>
                <a:latin typeface="Times New Roman" panose="02020603050405020304" pitchFamily="18" charset="0"/>
                <a:cs typeface="Times New Roman" panose="02020603050405020304" pitchFamily="18" charset="0"/>
                <a:sym typeface="+mn-ea"/>
              </a:rPr>
              <a:t>E．There’s no better or worse hobby or information to acquire.</a:t>
            </a:r>
            <a:endPar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0" indent="-228600" algn="just" defTabSz="914400" eaLnBrk="1" hangingPunct="1">
              <a:lnSpc>
                <a:spcPct val="100000"/>
              </a:lnSpc>
              <a:spcBef>
                <a:spcPts val="1000"/>
              </a:spcBef>
              <a:buClrTx/>
              <a:buSzTx/>
              <a:buFont typeface="Arial" panose="020B0604020202020204" pitchFamily="34" charset="0"/>
              <a:buNone/>
            </a:pPr>
            <a:r>
              <a:rPr lang="en-US" altLang="zh-CN" sz="2000" dirty="0">
                <a:solidFill>
                  <a:srgbClr val="000000"/>
                </a:solidFill>
                <a:latin typeface="Times New Roman" panose="02020603050405020304" pitchFamily="18" charset="0"/>
                <a:cs typeface="Times New Roman" panose="02020603050405020304" pitchFamily="18" charset="0"/>
                <a:sym typeface="+mn-ea"/>
              </a:rPr>
              <a:t>F．Of course, scheduling learning isn’t just limited to the ways mentioned.</a:t>
            </a:r>
            <a:endPar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0" indent="-228600" algn="just" defTabSz="914400" eaLnBrk="1" hangingPunct="1">
              <a:lnSpc>
                <a:spcPct val="100000"/>
              </a:lnSpc>
              <a:spcBef>
                <a:spcPts val="1000"/>
              </a:spcBef>
              <a:buClrTx/>
              <a:buSzTx/>
              <a:buFont typeface="Arial" panose="020B0604020202020204" pitchFamily="34" charset="0"/>
              <a:buNone/>
            </a:pPr>
            <a:r>
              <a:rPr lang="en-US" altLang="zh-CN" sz="2000" dirty="0">
                <a:solidFill>
                  <a:srgbClr val="000000"/>
                </a:solidFill>
                <a:latin typeface="Times New Roman" panose="02020603050405020304" pitchFamily="18" charset="0"/>
                <a:cs typeface="Times New Roman" panose="02020603050405020304" pitchFamily="18" charset="0"/>
                <a:sym typeface="+mn-ea"/>
              </a:rPr>
              <a:t>G．Adding a learning session to your timetable prevents you forgetting about it.</a:t>
            </a:r>
            <a:endParaRPr lang="en-US" altLang="zh-CN" sz="2000" dirty="0">
              <a:latin typeface="Times New Roman" panose="02020603050405020304" pitchFamily="18" charset="0"/>
              <a:cs typeface="Times New Roman" panose="02020603050405020304" pitchFamily="18" charset="0"/>
            </a:endParaRPr>
          </a:p>
        </p:txBody>
      </p:sp>
      <p:sp>
        <p:nvSpPr>
          <p:cNvPr id="4" name="圆角矩形 3"/>
          <p:cNvSpPr/>
          <p:nvPr>
            <p:custDataLst>
              <p:tags r:id="rId1"/>
            </p:custDataLst>
          </p:nvPr>
        </p:nvSpPr>
        <p:spPr>
          <a:xfrm>
            <a:off x="438785" y="661670"/>
            <a:ext cx="4615180" cy="33083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lt1"/>
              </a:solidFill>
              <a:latin typeface="微软雅黑" panose="020B0503020204020204" charset="-122"/>
              <a:ea typeface="微软雅黑" panose="020B0503020204020204" charset="-122"/>
            </a:endParaRPr>
          </a:p>
        </p:txBody>
      </p:sp>
      <p:sp>
        <p:nvSpPr>
          <p:cNvPr id="7" name="矩形 6"/>
          <p:cNvSpPr/>
          <p:nvPr/>
        </p:nvSpPr>
        <p:spPr>
          <a:xfrm>
            <a:off x="438785" y="3937635"/>
            <a:ext cx="8547735" cy="859155"/>
          </a:xfrm>
          <a:prstGeom prst="rect">
            <a:avLst/>
          </a:prstGeom>
        </p:spPr>
        <p:txBody>
          <a:bodyPr wrap="square">
            <a:noAutofit/>
          </a:bodyPr>
          <a:lstStyle/>
          <a:p>
            <a:pPr algn="l"/>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技巧：同范畴词</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learning goals</a:t>
            </a:r>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fellow learners</a:t>
            </a:r>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和</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 </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rPr>
              <a:t>engaging with</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 </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rPr>
              <a:t>people</a:t>
            </a:r>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surround yourself with fellow learners</a:t>
            </a:r>
            <a:endPar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endParaRPr>
          </a:p>
        </p:txBody>
      </p:sp>
      <p:pic>
        <p:nvPicPr>
          <p:cNvPr id="6" name="图片 6" descr="logo横版 png"/>
          <p:cNvPicPr>
            <a:picLocks noChangeAspect="1"/>
          </p:cNvPicPr>
          <p:nvPr/>
        </p:nvPicPr>
        <p:blipFill>
          <a:blip r:embed="rId2"/>
          <a:stretch>
            <a:fillRect/>
          </a:stretch>
        </p:blipFill>
        <p:spPr>
          <a:xfrm>
            <a:off x="8124825" y="206375"/>
            <a:ext cx="608013" cy="642938"/>
          </a:xfrm>
          <a:prstGeom prst="rect">
            <a:avLst/>
          </a:prstGeom>
          <a:noFill/>
          <a:ln w="9525">
            <a:noFill/>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7" grpId="0"/>
      <p:bldP spid="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2963" r="12963"/>
          <a:stretch>
            <a:fillRect/>
          </a:stretch>
        </p:blipFill>
        <p:spPr>
          <a:xfrm>
            <a:off x="0" y="0"/>
            <a:ext cx="9144000" cy="51435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0590" t="301" r="10548"/>
          <a:stretch>
            <a:fillRect/>
          </a:stretch>
        </p:blipFill>
        <p:spPr>
          <a:xfrm>
            <a:off x="153670" y="135255"/>
            <a:ext cx="8989695" cy="5008245"/>
          </a:xfrm>
          <a:prstGeom prst="rect">
            <a:avLst/>
          </a:prstGeom>
        </p:spPr>
      </p:pic>
      <p:sp>
        <p:nvSpPr>
          <p:cNvPr id="5" name="内容占位符 2"/>
          <p:cNvSpPr txBox="1"/>
          <p:nvPr/>
        </p:nvSpPr>
        <p:spPr>
          <a:xfrm>
            <a:off x="291465" y="264795"/>
            <a:ext cx="8568690" cy="1330960"/>
          </a:xfrm>
          <a:prstGeom prst="rect">
            <a:avLst/>
          </a:prstGeom>
          <a:noFill/>
          <a:extLst>
            <a:ext uri="{909E8E84-426E-40DD-AFC4-6F175D3DCCD1}">
              <a14:hiddenFill xmlns:a14="http://schemas.microsoft.com/office/drawing/2010/main">
                <a:solidFill>
                  <a:srgbClr val="D7712B">
                    <a:lumMod val="20000"/>
                    <a:lumOff val="80000"/>
                  </a:srgbClr>
                </a:solidFill>
              </a14:hiddenFill>
            </a:ext>
          </a:ex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字魂59号-创粗黑" panose="00000500000000000000" pitchFamily="2" charset="-122"/>
                <a:ea typeface="字魂59号-创粗黑" panose="00000500000000000000" pitchFamily="2"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字魂59号-创粗黑" panose="00000500000000000000" pitchFamily="2" charset="-122"/>
                <a:ea typeface="字魂59号-创粗黑" panose="00000500000000000000" pitchFamily="2"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字魂59号-创粗黑" panose="00000500000000000000" pitchFamily="2" charset="-122"/>
                <a:ea typeface="字魂59号-创粗黑" panose="00000500000000000000" pitchFamily="2"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9pPr>
          </a:lstStyle>
          <a:p>
            <a:pPr marL="0" algn="just">
              <a:lnSpc>
                <a:spcPct val="100000"/>
              </a:lnSpc>
              <a:buClrTx/>
              <a:buSzTx/>
              <a:buNone/>
            </a:pPr>
            <a:r>
              <a:rPr lang="en-US" altLang="zh-CN" sz="2000" b="1" dirty="0">
                <a:latin typeface="Century" panose="02040604050505020304" charset="0"/>
                <a:ea typeface="方正粗黑宋简体" panose="02000000000000000000" charset="-122"/>
                <a:cs typeface="Century" panose="02040604050505020304" charset="0"/>
                <a:sym typeface="+mn-ea"/>
              </a:rPr>
              <a:t>（2024·高三第一次学业质量评价(T8联考)节选）</a:t>
            </a:r>
            <a:endParaRPr lang="en-US" altLang="zh-CN" sz="2000" b="1" dirty="0">
              <a:latin typeface="Century" panose="02040604050505020304" charset="0"/>
              <a:ea typeface="方正粗黑宋简体" panose="02000000000000000000" charset="-122"/>
              <a:cs typeface="Century" panose="02040604050505020304" charset="0"/>
              <a:sym typeface="+mn-ea"/>
            </a:endParaRPr>
          </a:p>
          <a:p>
            <a:pPr marL="0" algn="just">
              <a:lnSpc>
                <a:spcPct val="150000"/>
              </a:lnSpc>
              <a:buClrTx/>
              <a:buSzTx/>
              <a:buNone/>
            </a:pPr>
            <a:r>
              <a:rPr lang="en-US" altLang="zh-CN" sz="2000" b="1" dirty="0">
                <a:latin typeface="Century" panose="02040604050505020304" charset="0"/>
                <a:ea typeface="方正粗黑宋简体" panose="02000000000000000000" charset="-122"/>
                <a:cs typeface="Century" panose="02040604050505020304" charset="0"/>
                <a:sym typeface="+mn-ea"/>
              </a:rPr>
              <a:t>        Have you ever caught a smell of something and been strongly reminded of a person or place? There seems to be a deep psychological link between smells and our memory. Some research even suggests that smells can influence our cognition(认知，感知).</a:t>
            </a:r>
            <a:r>
              <a:rPr lang="en-US" altLang="zh-CN" sz="2000" b="1" u="sng" dirty="0">
                <a:latin typeface="Century" panose="02040604050505020304" charset="0"/>
                <a:ea typeface="方正粗黑宋简体" panose="02000000000000000000" charset="-122"/>
                <a:cs typeface="Century" panose="02040604050505020304" charset="0"/>
                <a:sym typeface="+mn-ea"/>
              </a:rPr>
              <a:t>   36   </a:t>
            </a:r>
            <a:r>
              <a:rPr lang="en-US" altLang="zh-CN" sz="2000" b="1" dirty="0">
                <a:latin typeface="Century" panose="02040604050505020304" charset="0"/>
                <a:ea typeface="方正粗黑宋简体" panose="02000000000000000000" charset="-122"/>
                <a:cs typeface="Century" panose="02040604050505020304" charset="0"/>
                <a:sym typeface="+mn-ea"/>
              </a:rPr>
              <a:t>Roja Dove, a perfumer,informed the BBC that when we are born,the olfactory bulb(嗅球), which is the  area in our brain that processes smell, is empty, without pre-existing information or association.</a:t>
            </a:r>
            <a:endPar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矩形: 圆角 12"/>
          <p:cNvSpPr/>
          <p:nvPr/>
        </p:nvSpPr>
        <p:spPr>
          <a:xfrm>
            <a:off x="3699510" y="906780"/>
            <a:ext cx="5081270" cy="31305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sp>
        <p:nvSpPr>
          <p:cNvPr id="3" name="矩形: 圆角 12"/>
          <p:cNvSpPr/>
          <p:nvPr/>
        </p:nvSpPr>
        <p:spPr>
          <a:xfrm>
            <a:off x="291465" y="1346835"/>
            <a:ext cx="3729990" cy="31305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sp>
        <p:nvSpPr>
          <p:cNvPr id="6" name="矩形: 圆角 12"/>
          <p:cNvSpPr/>
          <p:nvPr/>
        </p:nvSpPr>
        <p:spPr>
          <a:xfrm>
            <a:off x="891540" y="2217420"/>
            <a:ext cx="5615305" cy="31305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pic>
        <p:nvPicPr>
          <p:cNvPr id="7" name="图片 6" descr="logo横版 png"/>
          <p:cNvPicPr>
            <a:picLocks noChangeAspect="1"/>
          </p:cNvPicPr>
          <p:nvPr/>
        </p:nvPicPr>
        <p:blipFill>
          <a:blip r:embed="rId3"/>
          <a:stretch>
            <a:fillRect/>
          </a:stretch>
        </p:blipFill>
        <p:spPr>
          <a:xfrm>
            <a:off x="8124825" y="206375"/>
            <a:ext cx="608013" cy="642938"/>
          </a:xfrm>
          <a:prstGeom prst="rect">
            <a:avLst/>
          </a:prstGeom>
          <a:noFill/>
          <a:ln w="9525">
            <a:noFill/>
          </a:ln>
        </p:spPr>
      </p:pic>
    </p:spTree>
    <p:custDataLst>
      <p:tags r:id="rId4"/>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3" grpId="0" bldLvl="0" animBg="1"/>
      <p:bldP spid="3" grpId="1" animBg="1"/>
      <p:bldP spid="6" grpId="0" bldLvl="0" animBg="1"/>
      <p:bldP spid="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1"/>
          <p:cNvGrpSpPr/>
          <p:nvPr/>
        </p:nvGrpSpPr>
        <p:grpSpPr>
          <a:xfrm>
            <a:off x="3562472" y="3100708"/>
            <a:ext cx="2060178" cy="1183165"/>
            <a:chOff x="905737" y="4134277"/>
            <a:chExt cx="2746904" cy="1577553"/>
          </a:xfrm>
        </p:grpSpPr>
        <p:sp>
          <p:nvSpPr>
            <p:cNvPr id="23" name="文本框 22"/>
            <p:cNvSpPr txBox="1"/>
            <p:nvPr/>
          </p:nvSpPr>
          <p:spPr>
            <a:xfrm>
              <a:off x="905737" y="4134277"/>
              <a:ext cx="1889307" cy="461665"/>
            </a:xfrm>
            <a:prstGeom prst="rect">
              <a:avLst/>
            </a:prstGeom>
            <a:noFill/>
          </p:spPr>
          <p:txBody>
            <a:bodyPr wrap="none" lIns="0" tIns="0" rIns="0" bIns="0" rtlCol="0">
              <a:noAutofit/>
            </a:bodyPr>
            <a:lstStyle/>
            <a:p>
              <a:r>
                <a:rPr lang="zh-CN" altLang="en-US" sz="1800">
                  <a:solidFill>
                    <a:schemeClr val="bg1"/>
                  </a:solidFill>
                  <a:latin typeface="+mj-ea"/>
                  <a:ea typeface="+mj-ea"/>
                  <a:cs typeface="OPPOSans B" panose="00020600040101010101" pitchFamily="18" charset="-122"/>
                </a:rPr>
                <a:t>稿定</a:t>
              </a:r>
              <a:r>
                <a:rPr lang="en-US" altLang="zh-CN" sz="1800">
                  <a:solidFill>
                    <a:schemeClr val="bg1"/>
                  </a:solidFill>
                  <a:latin typeface="+mj-ea"/>
                  <a:ea typeface="+mj-ea"/>
                  <a:cs typeface="OPPOSans B" panose="00020600040101010101" pitchFamily="18" charset="-122"/>
                </a:rPr>
                <a:t>PPT</a:t>
              </a:r>
              <a:endParaRPr lang="zh-CN" altLang="en-US" sz="1800">
                <a:solidFill>
                  <a:schemeClr val="bg1"/>
                </a:solidFill>
                <a:latin typeface="+mj-ea"/>
                <a:ea typeface="+mj-ea"/>
                <a:cs typeface="OPPOSans B" panose="00020600040101010101" pitchFamily="18" charset="-122"/>
              </a:endParaRPr>
            </a:p>
          </p:txBody>
        </p:sp>
        <p:sp>
          <p:nvSpPr>
            <p:cNvPr id="24" name="矩形 23"/>
            <p:cNvSpPr/>
            <p:nvPr/>
          </p:nvSpPr>
          <p:spPr>
            <a:xfrm>
              <a:off x="905737" y="4543406"/>
              <a:ext cx="2746904" cy="1168424"/>
            </a:xfrm>
            <a:prstGeom prst="rect">
              <a:avLst/>
            </a:prstGeom>
          </p:spPr>
          <p:txBody>
            <a:bodyPr wrap="square" lIns="0" tIns="0" rIns="0" bIns="0">
              <a:noAutofit/>
            </a:bodyPr>
            <a:lstStyle/>
            <a:p>
              <a:pPr>
                <a:lnSpc>
                  <a:spcPct val="120000"/>
                </a:lnSpc>
              </a:pPr>
              <a:r>
                <a:rPr lang="zh-CN" altLang="en-US" sz="975">
                  <a:solidFill>
                    <a:schemeClr val="bg1"/>
                  </a:solidFill>
                  <a:latin typeface="+mn-ea"/>
                </a:rPr>
                <a:t>稿定</a:t>
              </a:r>
              <a:r>
                <a:rPr lang="en-US" altLang="zh-CN" sz="975">
                  <a:solidFill>
                    <a:schemeClr val="bg1"/>
                  </a:solidFill>
                  <a:latin typeface="+mn-ea"/>
                </a:rPr>
                <a:t>PPT</a:t>
              </a:r>
              <a:r>
                <a:rPr lang="zh-CN" altLang="en-US" sz="975">
                  <a:solidFill>
                    <a:schemeClr val="bg1"/>
                  </a:solidFill>
                  <a:latin typeface="+mn-ea"/>
                </a:rPr>
                <a:t>，海量素材持续更新，上千款模板选择总有一款适合你</a:t>
              </a:r>
              <a:endParaRPr lang="zh-CN" altLang="en-US" sz="975">
                <a:solidFill>
                  <a:schemeClr val="bg1"/>
                </a:solidFill>
                <a:latin typeface="+mn-ea"/>
              </a:endParaRPr>
            </a:p>
          </p:txBody>
        </p:sp>
      </p:grpSp>
      <p:sp>
        <p:nvSpPr>
          <p:cNvPr id="30" name="文本框 29"/>
          <p:cNvSpPr txBox="1"/>
          <p:nvPr/>
        </p:nvSpPr>
        <p:spPr>
          <a:xfrm>
            <a:off x="4827048" y="2288434"/>
            <a:ext cx="781464" cy="692498"/>
          </a:xfrm>
          <a:prstGeom prst="rect">
            <a:avLst/>
          </a:prstGeom>
          <a:noFill/>
        </p:spPr>
        <p:txBody>
          <a:bodyPr wrap="none" lIns="0" tIns="0" rIns="0" bIns="0" rtlCol="0">
            <a:noAutofit/>
          </a:bodyPr>
          <a:lstStyle/>
          <a:p>
            <a:r>
              <a:rPr lang="en-US" altLang="zh-CN" sz="4500">
                <a:ln>
                  <a:solidFill>
                    <a:schemeClr val="bg1"/>
                  </a:solidFill>
                </a:ln>
                <a:noFill/>
                <a:latin typeface="+mj-ea"/>
                <a:ea typeface="+mj-ea"/>
              </a:rPr>
              <a:t>02</a:t>
            </a:r>
            <a:endParaRPr lang="zh-CN" altLang="en-US" sz="4500">
              <a:ln>
                <a:solidFill>
                  <a:schemeClr val="bg1"/>
                </a:solidFill>
              </a:ln>
              <a:noFill/>
              <a:latin typeface="+mj-ea"/>
              <a:ea typeface="+mj-ea"/>
            </a:endParaRPr>
          </a:p>
        </p:txBody>
      </p:sp>
      <p:sp>
        <p:nvSpPr>
          <p:cNvPr id="2" name="文本框 1"/>
          <p:cNvSpPr txBox="1"/>
          <p:nvPr/>
        </p:nvSpPr>
        <p:spPr>
          <a:xfrm>
            <a:off x="438785" y="387350"/>
            <a:ext cx="8322945" cy="3654425"/>
          </a:xfrm>
          <a:prstGeom prst="rect">
            <a:avLst/>
          </a:prstGeom>
          <a:noFill/>
        </p:spPr>
        <p:txBody>
          <a:bodyPr wrap="square" rtlCol="0">
            <a:noAutofit/>
          </a:bodyPr>
          <a:lstStyle/>
          <a:p>
            <a:pPr>
              <a:lnSpc>
                <a:spcPct val="130000"/>
              </a:lnSpc>
            </a:pPr>
            <a:r>
              <a:rPr lang="en-US" altLang="zh-CN" sz="2000" dirty="0">
                <a:latin typeface="Times New Roman" panose="02020603050405020304" pitchFamily="18" charset="0"/>
                <a:cs typeface="Times New Roman" panose="02020603050405020304" pitchFamily="18" charset="0"/>
              </a:rPr>
              <a:t>A. Why do smells take us back?</a:t>
            </a:r>
            <a:endParaRPr lang="en-US" altLang="zh-CN" sz="2000" dirty="0">
              <a:latin typeface="Times New Roman" panose="02020603050405020304" pitchFamily="18" charset="0"/>
              <a:cs typeface="Times New Roman" panose="02020603050405020304" pitchFamily="18" charset="0"/>
            </a:endParaRPr>
          </a:p>
          <a:p>
            <a:pPr>
              <a:lnSpc>
                <a:spcPct val="130000"/>
              </a:lnSpc>
            </a:pPr>
            <a:r>
              <a:rPr lang="en-US" altLang="zh-CN" sz="2000" dirty="0">
                <a:latin typeface="Times New Roman" panose="02020603050405020304" pitchFamily="18" charset="0"/>
                <a:cs typeface="Times New Roman" panose="02020603050405020304" pitchFamily="18" charset="0"/>
              </a:rPr>
              <a:t>B. So,don’t take your nose for granted.</a:t>
            </a:r>
            <a:endParaRPr lang="en-US" altLang="zh-CN" sz="2000" dirty="0">
              <a:latin typeface="Times New Roman" panose="02020603050405020304" pitchFamily="18" charset="0"/>
              <a:cs typeface="Times New Roman" panose="02020603050405020304" pitchFamily="18" charset="0"/>
            </a:endParaRPr>
          </a:p>
          <a:p>
            <a:pPr>
              <a:lnSpc>
                <a:spcPct val="130000"/>
              </a:lnSpc>
            </a:pPr>
            <a:r>
              <a:rPr lang="en-US" altLang="zh-CN" sz="2000" dirty="0">
                <a:latin typeface="Times New Roman" panose="02020603050405020304" pitchFamily="18" charset="0"/>
                <a:cs typeface="Times New Roman" panose="02020603050405020304" pitchFamily="18" charset="0"/>
              </a:rPr>
              <a:t>C. How is the sense of smell connected to your brain?</a:t>
            </a:r>
            <a:endParaRPr lang="en-US" altLang="zh-CN" sz="2000" dirty="0">
              <a:latin typeface="Times New Roman" panose="02020603050405020304" pitchFamily="18" charset="0"/>
              <a:cs typeface="Times New Roman" panose="02020603050405020304" pitchFamily="18" charset="0"/>
            </a:endParaRPr>
          </a:p>
          <a:p>
            <a:pPr>
              <a:lnSpc>
                <a:spcPct val="130000"/>
              </a:lnSpc>
            </a:pPr>
            <a:r>
              <a:rPr lang="en-US" altLang="zh-CN" sz="2000" dirty="0">
                <a:latin typeface="Times New Roman" panose="02020603050405020304" pitchFamily="18" charset="0"/>
                <a:cs typeface="Times New Roman" panose="02020603050405020304" pitchFamily="18" charset="0"/>
              </a:rPr>
              <a:t>D. Scents can revive memories that have been long forgotten.</a:t>
            </a:r>
            <a:endParaRPr lang="en-US" altLang="zh-CN" sz="2000" dirty="0">
              <a:latin typeface="Times New Roman" panose="02020603050405020304" pitchFamily="18" charset="0"/>
              <a:cs typeface="Times New Roman" panose="02020603050405020304" pitchFamily="18" charset="0"/>
            </a:endParaRPr>
          </a:p>
          <a:p>
            <a:pPr>
              <a:lnSpc>
                <a:spcPct val="130000"/>
              </a:lnSpc>
            </a:pPr>
            <a:r>
              <a:rPr lang="en-US" altLang="zh-CN" sz="2000" dirty="0">
                <a:latin typeface="Times New Roman" panose="02020603050405020304" pitchFamily="18" charset="0"/>
                <a:cs typeface="Times New Roman" panose="02020603050405020304" pitchFamily="18" charset="0"/>
              </a:rPr>
              <a:t>E. We are not actively aware of them unless they are extremely strong.</a:t>
            </a:r>
            <a:endParaRPr lang="en-US" altLang="zh-CN" sz="2000" dirty="0">
              <a:latin typeface="Times New Roman" panose="02020603050405020304" pitchFamily="18" charset="0"/>
              <a:cs typeface="Times New Roman" panose="02020603050405020304" pitchFamily="18" charset="0"/>
            </a:endParaRPr>
          </a:p>
          <a:p>
            <a:pPr>
              <a:lnSpc>
                <a:spcPct val="130000"/>
              </a:lnSpc>
            </a:pPr>
            <a:r>
              <a:rPr lang="en-US" altLang="zh-CN" sz="2000" dirty="0">
                <a:latin typeface="Times New Roman" panose="02020603050405020304" pitchFamily="18" charset="0"/>
                <a:cs typeface="Times New Roman" panose="02020603050405020304" pitchFamily="18" charset="0"/>
              </a:rPr>
              <a:t>F. This is especially true when it comes to the fragrance of essential oils.</a:t>
            </a:r>
            <a:endParaRPr lang="en-US" altLang="zh-CN" sz="2000" dirty="0">
              <a:latin typeface="Times New Roman" panose="02020603050405020304" pitchFamily="18" charset="0"/>
              <a:cs typeface="Times New Roman" panose="02020603050405020304" pitchFamily="18" charset="0"/>
            </a:endParaRPr>
          </a:p>
          <a:p>
            <a:pPr>
              <a:lnSpc>
                <a:spcPct val="130000"/>
              </a:lnSpc>
            </a:pPr>
            <a:r>
              <a:rPr lang="en-US" altLang="zh-CN" sz="2000" dirty="0">
                <a:latin typeface="Times New Roman" panose="02020603050405020304" pitchFamily="18" charset="0"/>
                <a:cs typeface="Times New Roman" panose="02020603050405020304" pitchFamily="18" charset="0"/>
              </a:rPr>
              <a:t>G. Therefore, our responses to smells are learnt and highly individualized.</a:t>
            </a:r>
            <a:endParaRPr lang="en-US" altLang="zh-CN" sz="2000" dirty="0">
              <a:latin typeface="Times New Roman" panose="02020603050405020304" pitchFamily="18" charset="0"/>
              <a:cs typeface="Times New Roman" panose="02020603050405020304" pitchFamily="18" charset="0"/>
            </a:endParaRPr>
          </a:p>
        </p:txBody>
      </p:sp>
      <p:sp>
        <p:nvSpPr>
          <p:cNvPr id="4" name="圆角矩形 3"/>
          <p:cNvSpPr/>
          <p:nvPr>
            <p:custDataLst>
              <p:tags r:id="rId1"/>
            </p:custDataLst>
          </p:nvPr>
        </p:nvSpPr>
        <p:spPr>
          <a:xfrm>
            <a:off x="375285" y="518795"/>
            <a:ext cx="3507740" cy="33083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lt1"/>
              </a:solidFill>
              <a:latin typeface="微软雅黑" panose="020B0503020204020204" charset="-122"/>
              <a:ea typeface="微软雅黑" panose="020B0503020204020204" charset="-122"/>
            </a:endParaRPr>
          </a:p>
        </p:txBody>
      </p:sp>
      <p:sp>
        <p:nvSpPr>
          <p:cNvPr id="7" name="矩形 6"/>
          <p:cNvSpPr/>
          <p:nvPr/>
        </p:nvSpPr>
        <p:spPr>
          <a:xfrm>
            <a:off x="375285" y="4041775"/>
            <a:ext cx="8547735" cy="859155"/>
          </a:xfrm>
          <a:prstGeom prst="rect">
            <a:avLst/>
          </a:prstGeom>
        </p:spPr>
        <p:txBody>
          <a:bodyPr wrap="square">
            <a:noAutofit/>
          </a:bodyPr>
          <a:lstStyle/>
          <a:p>
            <a:pPr algn="l"/>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技巧：近义词</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 </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rPr>
              <a:t>take us back</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reminded of a person or place</a:t>
            </a:r>
            <a:endPar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endParaRPr>
          </a:p>
          <a:p>
            <a:pPr algn="l"/>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原词复现</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smell</a:t>
            </a:r>
            <a:r>
              <a:rPr lang="en-US" altLang="zh-CN" sz="2000" b="1" noProof="0">
                <a:solidFill>
                  <a:srgbClr val="FF5046"/>
                </a:solidFill>
                <a:effectLst/>
                <a:highlight>
                  <a:srgbClr val="FFFF00"/>
                </a:highlight>
                <a:latin typeface="方正粗黑宋简体" panose="02000000000000000000" charset="-122"/>
                <a:ea typeface="方正粗黑宋简体" panose="02000000000000000000" charset="-122"/>
                <a:cs typeface="Maler" panose="00000500000000000000" charset="0"/>
                <a:sym typeface="+mn-ea"/>
              </a:rPr>
              <a:t> </a:t>
            </a:r>
            <a:r>
              <a:rPr lang="en-US" altLang="zh-CN" sz="2400" b="1" noProof="0">
                <a:solidFill>
                  <a:srgbClr val="FF5046"/>
                </a:solidFill>
                <a:effectLst/>
                <a:highlight>
                  <a:srgbClr val="FFFF00"/>
                </a:highlight>
                <a:latin typeface="方正粗黑宋简体" panose="02000000000000000000" charset="-122"/>
                <a:ea typeface="方正粗黑宋简体" panose="02000000000000000000" charset="-122"/>
                <a:cs typeface="Maler" panose="00000500000000000000" charset="0"/>
                <a:sym typeface="+mn-ea"/>
              </a:rPr>
              <a:t>   </a:t>
            </a:r>
            <a:endParaRPr lang="zh-CN" altLang="en-US" sz="2400" b="1" dirty="0">
              <a:solidFill>
                <a:srgbClr val="5F7797"/>
              </a:solidFill>
              <a:highlight>
                <a:srgbClr val="FFFF00"/>
              </a:highlight>
              <a:latin typeface="方正粗黑宋简体" panose="02000000000000000000" charset="-122"/>
              <a:ea typeface="方正粗黑宋简体" panose="02000000000000000000" charset="-122"/>
              <a:cs typeface="方正粗黑宋简体" panose="02000000000000000000" charset="-122"/>
            </a:endParaRPr>
          </a:p>
        </p:txBody>
      </p:sp>
      <p:pic>
        <p:nvPicPr>
          <p:cNvPr id="6" name="图片 6" descr="logo横版 png"/>
          <p:cNvPicPr>
            <a:picLocks noChangeAspect="1"/>
          </p:cNvPicPr>
          <p:nvPr/>
        </p:nvPicPr>
        <p:blipFill>
          <a:blip r:embed="rId2"/>
          <a:stretch>
            <a:fillRect/>
          </a:stretch>
        </p:blipFill>
        <p:spPr>
          <a:xfrm>
            <a:off x="8124825" y="206375"/>
            <a:ext cx="608013" cy="642938"/>
          </a:xfrm>
          <a:prstGeom prst="rect">
            <a:avLst/>
          </a:prstGeom>
          <a:noFill/>
          <a:ln w="9525">
            <a:noFill/>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2963" r="12963"/>
          <a:stretch>
            <a:fillRect/>
          </a:stretch>
        </p:blipFill>
        <p:spPr>
          <a:xfrm>
            <a:off x="0" y="0"/>
            <a:ext cx="9144000" cy="5143500"/>
          </a:xfrm>
          <a:prstGeom prst="rect">
            <a:avLst/>
          </a:prstGeom>
        </p:spPr>
      </p:pic>
      <p:grpSp>
        <p:nvGrpSpPr>
          <p:cNvPr id="20" name="chenying0907 19"/>
          <p:cNvGrpSpPr/>
          <p:nvPr/>
        </p:nvGrpSpPr>
        <p:grpSpPr>
          <a:xfrm>
            <a:off x="3176904" y="521852"/>
            <a:ext cx="2736850" cy="910526"/>
            <a:chOff x="4271433" y="-10710"/>
            <a:chExt cx="3649133" cy="1214035"/>
          </a:xfrm>
        </p:grpSpPr>
        <p:sp>
          <p:nvSpPr>
            <p:cNvPr id="21"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68580" tIns="34290" rIns="68580" bIns="34290" numCol="1" anchor="t" anchorCtr="0" compatLnSpc="1"/>
            <a:lstStyle/>
            <a:p>
              <a:endParaRPr lang="zh-CN" altLang="en-US" sz="975">
                <a:solidFill>
                  <a:schemeClr val="bg1"/>
                </a:solidFill>
              </a:endParaRPr>
            </a:p>
          </p:txBody>
        </p:sp>
        <p:sp>
          <p:nvSpPr>
            <p:cNvPr id="22" name="矩形 21"/>
            <p:cNvSpPr/>
            <p:nvPr/>
          </p:nvSpPr>
          <p:spPr>
            <a:xfrm>
              <a:off x="4271433" y="-10710"/>
              <a:ext cx="3649133" cy="1137074"/>
            </a:xfrm>
            <a:prstGeom prst="rect">
              <a:avLst/>
            </a:prstGeom>
          </p:spPr>
          <p:txBody>
            <a:bodyPr wrap="none">
              <a:spAutoFit/>
            </a:bodyPr>
            <a:lstStyle/>
            <a:p>
              <a:pPr algn="ctr"/>
              <a:r>
                <a:rPr lang="en-US" altLang="zh-CN" sz="4950" b="1" dirty="0">
                  <a:solidFill>
                    <a:srgbClr val="5F7797"/>
                  </a:solidFill>
                  <a:latin typeface="Berlin Sans FB Demi" panose="020E0802020502020306" pitchFamily="34" charset="0"/>
                </a:rPr>
                <a:t>Activity 1</a:t>
              </a:r>
              <a:endParaRPr lang="zh-CN" altLang="en-US" sz="4950" b="1" dirty="0">
                <a:solidFill>
                  <a:srgbClr val="5F7797"/>
                </a:solidFill>
                <a:latin typeface="Berlin Sans FB Demi" panose="020E0802020502020306" pitchFamily="34" charset="0"/>
              </a:endParaRPr>
            </a:p>
          </p:txBody>
        </p:sp>
      </p:grpSp>
      <p:grpSp>
        <p:nvGrpSpPr>
          <p:cNvPr id="24" name="chenying0907 23"/>
          <p:cNvGrpSpPr/>
          <p:nvPr/>
        </p:nvGrpSpPr>
        <p:grpSpPr>
          <a:xfrm>
            <a:off x="2832287" y="1631802"/>
            <a:ext cx="34289" cy="2777399"/>
            <a:chOff x="4597501" y="2216030"/>
            <a:chExt cx="45719" cy="3703199"/>
          </a:xfrm>
          <a:solidFill>
            <a:srgbClr val="5F7797"/>
          </a:solidFill>
        </p:grpSpPr>
        <p:sp>
          <p:nvSpPr>
            <p:cNvPr id="25" name="Freeform 548"/>
            <p:cNvSpPr>
              <a:spLocks noEditPoints="1"/>
            </p:cNvSpPr>
            <p:nvPr/>
          </p:nvSpPr>
          <p:spPr bwMode="auto">
            <a:xfrm rot="16200000" flipV="1">
              <a:off x="4438472" y="2375059"/>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26" name="Freeform 548"/>
            <p:cNvSpPr>
              <a:spLocks noEditPoints="1"/>
            </p:cNvSpPr>
            <p:nvPr/>
          </p:nvSpPr>
          <p:spPr bwMode="auto">
            <a:xfrm rot="16200000" flipV="1">
              <a:off x="4438472" y="2792487"/>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27" name="Freeform 548"/>
            <p:cNvSpPr>
              <a:spLocks noEditPoints="1"/>
            </p:cNvSpPr>
            <p:nvPr/>
          </p:nvSpPr>
          <p:spPr bwMode="auto">
            <a:xfrm rot="16200000" flipV="1">
              <a:off x="4438472" y="3209915"/>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28" name="Freeform 548"/>
            <p:cNvSpPr>
              <a:spLocks noEditPoints="1"/>
            </p:cNvSpPr>
            <p:nvPr/>
          </p:nvSpPr>
          <p:spPr bwMode="auto">
            <a:xfrm rot="16200000" flipV="1">
              <a:off x="4438472" y="3627343"/>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29" name="Freeform 548"/>
            <p:cNvSpPr>
              <a:spLocks noEditPoints="1"/>
            </p:cNvSpPr>
            <p:nvPr/>
          </p:nvSpPr>
          <p:spPr bwMode="auto">
            <a:xfrm rot="16200000" flipV="1">
              <a:off x="4438472" y="4044771"/>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30" name="Freeform 548"/>
            <p:cNvSpPr>
              <a:spLocks noEditPoints="1"/>
            </p:cNvSpPr>
            <p:nvPr/>
          </p:nvSpPr>
          <p:spPr bwMode="auto">
            <a:xfrm rot="16200000" flipV="1">
              <a:off x="4438472" y="4462199"/>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31" name="Freeform 548"/>
            <p:cNvSpPr>
              <a:spLocks noEditPoints="1"/>
            </p:cNvSpPr>
            <p:nvPr/>
          </p:nvSpPr>
          <p:spPr bwMode="auto">
            <a:xfrm rot="16200000" flipV="1">
              <a:off x="4438472" y="4879627"/>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32" name="Freeform 548"/>
            <p:cNvSpPr>
              <a:spLocks noEditPoints="1"/>
            </p:cNvSpPr>
            <p:nvPr/>
          </p:nvSpPr>
          <p:spPr bwMode="auto">
            <a:xfrm rot="16200000" flipV="1">
              <a:off x="4438472" y="5297055"/>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47" name="Freeform 548"/>
            <p:cNvSpPr>
              <a:spLocks noEditPoints="1"/>
            </p:cNvSpPr>
            <p:nvPr/>
          </p:nvSpPr>
          <p:spPr bwMode="auto">
            <a:xfrm rot="16200000" flipV="1">
              <a:off x="4438472" y="5714481"/>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grpSp>
      <p:grpSp>
        <p:nvGrpSpPr>
          <p:cNvPr id="48" name="chenying0907 47"/>
          <p:cNvGrpSpPr/>
          <p:nvPr/>
        </p:nvGrpSpPr>
        <p:grpSpPr>
          <a:xfrm>
            <a:off x="3955964" y="1750854"/>
            <a:ext cx="4971369" cy="506730"/>
            <a:chOff x="5448035" y="2464161"/>
            <a:chExt cx="6628492" cy="675640"/>
          </a:xfrm>
        </p:grpSpPr>
        <p:sp>
          <p:nvSpPr>
            <p:cNvPr id="49" name="文本框 48"/>
            <p:cNvSpPr txBox="1"/>
            <p:nvPr/>
          </p:nvSpPr>
          <p:spPr>
            <a:xfrm>
              <a:off x="6856266" y="2464161"/>
              <a:ext cx="5220261" cy="675640"/>
            </a:xfrm>
            <a:prstGeom prst="rect">
              <a:avLst/>
            </a:prstGeom>
            <a:noFill/>
          </p:spPr>
          <p:txBody>
            <a:bodyPr wrap="square" rtlCol="0">
              <a:spAutoFit/>
            </a:bodyPr>
            <a:lstStyle/>
            <a:p>
              <a:r>
                <a:rPr lang="zh-CN" altLang="en-US" sz="2700" b="1" dirty="0">
                  <a:solidFill>
                    <a:srgbClr val="5F7797"/>
                  </a:solidFill>
                  <a:latin typeface="微软雅黑" panose="020B0503020204020204" charset="-122"/>
                  <a:ea typeface="微软雅黑" panose="020B0503020204020204" charset="-122"/>
                  <a:sym typeface="+mn-ea"/>
                </a:rPr>
                <a:t>析考纲</a:t>
              </a:r>
              <a:r>
                <a:rPr lang="en-US" altLang="zh-CN" sz="2700" b="1" dirty="0">
                  <a:solidFill>
                    <a:srgbClr val="5F7797"/>
                  </a:solidFill>
                  <a:latin typeface="微软雅黑" panose="020B0503020204020204" charset="-122"/>
                  <a:ea typeface="微软雅黑" panose="020B0503020204020204" charset="-122"/>
                  <a:sym typeface="+mn-ea"/>
                </a:rPr>
                <a:t>, </a:t>
              </a:r>
              <a:r>
                <a:rPr lang="zh-CN" altLang="en-US" sz="2700" b="1" dirty="0">
                  <a:solidFill>
                    <a:srgbClr val="5F7797"/>
                  </a:solidFill>
                  <a:latin typeface="微软雅黑" panose="020B0503020204020204" charset="-122"/>
                  <a:ea typeface="微软雅黑" panose="020B0503020204020204" charset="-122"/>
                </a:rPr>
                <a:t>联语篇</a:t>
              </a:r>
              <a:r>
                <a:rPr lang="en-US" altLang="zh-CN" sz="2700" b="1" dirty="0">
                  <a:solidFill>
                    <a:srgbClr val="5F7797"/>
                  </a:solidFill>
                  <a:latin typeface="微软雅黑" panose="020B0503020204020204" charset="-122"/>
                  <a:ea typeface="微软雅黑" panose="020B0503020204020204" charset="-122"/>
                </a:rPr>
                <a:t> </a:t>
              </a:r>
              <a:endParaRPr lang="en-US" altLang="zh-CN" sz="2700" b="1" dirty="0">
                <a:solidFill>
                  <a:srgbClr val="5F7797"/>
                </a:solidFill>
                <a:latin typeface="微软雅黑" panose="020B0503020204020204" charset="-122"/>
                <a:ea typeface="微软雅黑" panose="020B0503020204020204" charset="-122"/>
              </a:endParaRPr>
            </a:p>
          </p:txBody>
        </p:sp>
        <p:sp>
          <p:nvSpPr>
            <p:cNvPr id="50" name="Freeform 7"/>
            <p:cNvSpPr>
              <a:spLocks noEditPoints="1"/>
            </p:cNvSpPr>
            <p:nvPr/>
          </p:nvSpPr>
          <p:spPr bwMode="auto">
            <a:xfrm>
              <a:off x="6085099" y="2602204"/>
              <a:ext cx="255588" cy="431800"/>
            </a:xfrm>
            <a:custGeom>
              <a:avLst/>
              <a:gdLst>
                <a:gd name="T0" fmla="*/ 47 w 78"/>
                <a:gd name="T1" fmla="*/ 127 h 130"/>
                <a:gd name="T2" fmla="*/ 38 w 78"/>
                <a:gd name="T3" fmla="*/ 130 h 130"/>
                <a:gd name="T4" fmla="*/ 9 w 78"/>
                <a:gd name="T5" fmla="*/ 127 h 130"/>
                <a:gd name="T6" fmla="*/ 7 w 78"/>
                <a:gd name="T7" fmla="*/ 116 h 130"/>
                <a:gd name="T8" fmla="*/ 25 w 78"/>
                <a:gd name="T9" fmla="*/ 91 h 130"/>
                <a:gd name="T10" fmla="*/ 38 w 78"/>
                <a:gd name="T11" fmla="*/ 73 h 130"/>
                <a:gd name="T12" fmla="*/ 37 w 78"/>
                <a:gd name="T13" fmla="*/ 66 h 130"/>
                <a:gd name="T14" fmla="*/ 25 w 78"/>
                <a:gd name="T15" fmla="*/ 35 h 130"/>
                <a:gd name="T16" fmla="*/ 19 w 78"/>
                <a:gd name="T17" fmla="*/ 19 h 130"/>
                <a:gd name="T18" fmla="*/ 13 w 78"/>
                <a:gd name="T19" fmla="*/ 5 h 130"/>
                <a:gd name="T20" fmla="*/ 37 w 78"/>
                <a:gd name="T21" fmla="*/ 1 h 130"/>
                <a:gd name="T22" fmla="*/ 52 w 78"/>
                <a:gd name="T23" fmla="*/ 1 h 130"/>
                <a:gd name="T24" fmla="*/ 64 w 78"/>
                <a:gd name="T25" fmla="*/ 35 h 130"/>
                <a:gd name="T26" fmla="*/ 77 w 78"/>
                <a:gd name="T27" fmla="*/ 66 h 130"/>
                <a:gd name="T28" fmla="*/ 74 w 78"/>
                <a:gd name="T29" fmla="*/ 79 h 130"/>
                <a:gd name="T30" fmla="*/ 45 w 78"/>
                <a:gd name="T31" fmla="*/ 121 h 130"/>
                <a:gd name="T32" fmla="*/ 54 w 78"/>
                <a:gd name="T33" fmla="*/ 100 h 130"/>
                <a:gd name="T34" fmla="*/ 16 w 78"/>
                <a:gd name="T35" fmla="*/ 117 h 130"/>
                <a:gd name="T36" fmla="*/ 9 w 78"/>
                <a:gd name="T37" fmla="*/ 121 h 130"/>
                <a:gd name="T38" fmla="*/ 20 w 78"/>
                <a:gd name="T39" fmla="*/ 122 h 130"/>
                <a:gd name="T40" fmla="*/ 43 w 78"/>
                <a:gd name="T41" fmla="*/ 114 h 130"/>
                <a:gd name="T42" fmla="*/ 59 w 78"/>
                <a:gd name="T43" fmla="*/ 87 h 130"/>
                <a:gd name="T44" fmla="*/ 20 w 78"/>
                <a:gd name="T45" fmla="*/ 108 h 130"/>
                <a:gd name="T46" fmla="*/ 15 w 78"/>
                <a:gd name="T47" fmla="*/ 115 h 130"/>
                <a:gd name="T48" fmla="*/ 56 w 78"/>
                <a:gd name="T49" fmla="*/ 96 h 130"/>
                <a:gd name="T50" fmla="*/ 72 w 78"/>
                <a:gd name="T51" fmla="*/ 74 h 130"/>
                <a:gd name="T52" fmla="*/ 27 w 78"/>
                <a:gd name="T53" fmla="*/ 97 h 130"/>
                <a:gd name="T54" fmla="*/ 56 w 78"/>
                <a:gd name="T55" fmla="*/ 87 h 130"/>
                <a:gd name="T56" fmla="*/ 57 w 78"/>
                <a:gd name="T57" fmla="*/ 30 h 130"/>
                <a:gd name="T58" fmla="*/ 38 w 78"/>
                <a:gd name="T59" fmla="*/ 50 h 130"/>
                <a:gd name="T60" fmla="*/ 31 w 78"/>
                <a:gd name="T61" fmla="*/ 92 h 130"/>
                <a:gd name="T62" fmla="*/ 71 w 78"/>
                <a:gd name="T63" fmla="*/ 66 h 130"/>
                <a:gd name="T64" fmla="*/ 41 w 78"/>
                <a:gd name="T65" fmla="*/ 79 h 130"/>
                <a:gd name="T66" fmla="*/ 29 w 78"/>
                <a:gd name="T67" fmla="*/ 32 h 130"/>
                <a:gd name="T68" fmla="*/ 46 w 78"/>
                <a:gd name="T69" fmla="*/ 14 h 130"/>
                <a:gd name="T70" fmla="*/ 40 w 78"/>
                <a:gd name="T71" fmla="*/ 77 h 130"/>
                <a:gd name="T72" fmla="*/ 68 w 78"/>
                <a:gd name="T73" fmla="*/ 64 h 130"/>
                <a:gd name="T74" fmla="*/ 43 w 78"/>
                <a:gd name="T75" fmla="*/ 69 h 130"/>
                <a:gd name="T76" fmla="*/ 56 w 78"/>
                <a:gd name="T77" fmla="*/ 27 h 130"/>
                <a:gd name="T78" fmla="*/ 30 w 78"/>
                <a:gd name="T79" fmla="*/ 34 h 130"/>
                <a:gd name="T80" fmla="*/ 53 w 78"/>
                <a:gd name="T81" fmla="*/ 29 h 130"/>
                <a:gd name="T82" fmla="*/ 63 w 78"/>
                <a:gd name="T83" fmla="*/ 46 h 130"/>
                <a:gd name="T84" fmla="*/ 40 w 78"/>
                <a:gd name="T85" fmla="*/ 51 h 130"/>
                <a:gd name="T86" fmla="*/ 51 w 78"/>
                <a:gd name="T87" fmla="*/ 63 h 130"/>
                <a:gd name="T88" fmla="*/ 43 w 78"/>
                <a:gd name="T89" fmla="*/ 60 h 130"/>
                <a:gd name="T90" fmla="*/ 27 w 78"/>
                <a:gd name="T91" fmla="*/ 22 h 130"/>
                <a:gd name="T92" fmla="*/ 46 w 78"/>
                <a:gd name="T93" fmla="*/ 7 h 130"/>
                <a:gd name="T94" fmla="*/ 23 w 78"/>
                <a:gd name="T95" fmla="*/ 17 h 130"/>
                <a:gd name="T96" fmla="*/ 34 w 78"/>
                <a:gd name="T97" fmla="*/ 4 h 130"/>
                <a:gd name="T98" fmla="*/ 23 w 78"/>
                <a:gd name="T99" fmla="*/ 17 h 130"/>
                <a:gd name="T100" fmla="*/ 24 w 78"/>
                <a:gd name="T101" fmla="*/ 124 h 130"/>
                <a:gd name="T102" fmla="*/ 42 w 78"/>
                <a:gd name="T103" fmla="*/ 118 h 130"/>
                <a:gd name="T104" fmla="*/ 18 w 78"/>
                <a:gd name="T105" fmla="*/ 7 h 130"/>
                <a:gd name="T106" fmla="*/ 51 w 78"/>
                <a:gd name="T107" fmla="*/ 9 h 130"/>
                <a:gd name="T108" fmla="*/ 51 w 78"/>
                <a:gd name="T109" fmla="*/ 9 h 130"/>
                <a:gd name="T110" fmla="*/ 37 w 78"/>
                <a:gd name="T111" fmla="*/ 53 h 130"/>
                <a:gd name="T112" fmla="*/ 4 w 78"/>
                <a:gd name="T113" fmla="*/ 125 h 130"/>
                <a:gd name="T114" fmla="*/ 40 w 78"/>
                <a:gd name="T115" fmla="*/ 61 h 130"/>
                <a:gd name="T116" fmla="*/ 52 w 78"/>
                <a:gd name="T117" fmla="*/ 1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130">
                  <a:moveTo>
                    <a:pt x="40" y="125"/>
                  </a:moveTo>
                  <a:cubicBezTo>
                    <a:pt x="41" y="125"/>
                    <a:pt x="41" y="125"/>
                    <a:pt x="42" y="125"/>
                  </a:cubicBezTo>
                  <a:cubicBezTo>
                    <a:pt x="43" y="125"/>
                    <a:pt x="45" y="126"/>
                    <a:pt x="46" y="126"/>
                  </a:cubicBezTo>
                  <a:cubicBezTo>
                    <a:pt x="46" y="126"/>
                    <a:pt x="47" y="126"/>
                    <a:pt x="47" y="126"/>
                  </a:cubicBezTo>
                  <a:cubicBezTo>
                    <a:pt x="47" y="126"/>
                    <a:pt x="47" y="126"/>
                    <a:pt x="47" y="127"/>
                  </a:cubicBezTo>
                  <a:cubicBezTo>
                    <a:pt x="47" y="127"/>
                    <a:pt x="47" y="128"/>
                    <a:pt x="47" y="128"/>
                  </a:cubicBezTo>
                  <a:cubicBezTo>
                    <a:pt x="46" y="128"/>
                    <a:pt x="46" y="128"/>
                    <a:pt x="45" y="128"/>
                  </a:cubicBezTo>
                  <a:cubicBezTo>
                    <a:pt x="44" y="128"/>
                    <a:pt x="43" y="128"/>
                    <a:pt x="42" y="128"/>
                  </a:cubicBezTo>
                  <a:cubicBezTo>
                    <a:pt x="42" y="128"/>
                    <a:pt x="42" y="128"/>
                    <a:pt x="41" y="128"/>
                  </a:cubicBezTo>
                  <a:cubicBezTo>
                    <a:pt x="40" y="130"/>
                    <a:pt x="40" y="130"/>
                    <a:pt x="38" y="130"/>
                  </a:cubicBezTo>
                  <a:cubicBezTo>
                    <a:pt x="38" y="129"/>
                    <a:pt x="37" y="128"/>
                    <a:pt x="36" y="128"/>
                  </a:cubicBezTo>
                  <a:cubicBezTo>
                    <a:pt x="31" y="128"/>
                    <a:pt x="26" y="128"/>
                    <a:pt x="21" y="127"/>
                  </a:cubicBezTo>
                  <a:cubicBezTo>
                    <a:pt x="19" y="127"/>
                    <a:pt x="16" y="128"/>
                    <a:pt x="14" y="128"/>
                  </a:cubicBezTo>
                  <a:cubicBezTo>
                    <a:pt x="13" y="128"/>
                    <a:pt x="12" y="128"/>
                    <a:pt x="11" y="128"/>
                  </a:cubicBezTo>
                  <a:cubicBezTo>
                    <a:pt x="10" y="128"/>
                    <a:pt x="9" y="128"/>
                    <a:pt x="9" y="127"/>
                  </a:cubicBezTo>
                  <a:cubicBezTo>
                    <a:pt x="8" y="127"/>
                    <a:pt x="8" y="127"/>
                    <a:pt x="8" y="127"/>
                  </a:cubicBezTo>
                  <a:cubicBezTo>
                    <a:pt x="6" y="127"/>
                    <a:pt x="4" y="127"/>
                    <a:pt x="3" y="126"/>
                  </a:cubicBezTo>
                  <a:cubicBezTo>
                    <a:pt x="0" y="126"/>
                    <a:pt x="0" y="124"/>
                    <a:pt x="1" y="122"/>
                  </a:cubicBezTo>
                  <a:cubicBezTo>
                    <a:pt x="2" y="121"/>
                    <a:pt x="3" y="121"/>
                    <a:pt x="3" y="120"/>
                  </a:cubicBezTo>
                  <a:cubicBezTo>
                    <a:pt x="4" y="118"/>
                    <a:pt x="6" y="117"/>
                    <a:pt x="7" y="116"/>
                  </a:cubicBezTo>
                  <a:cubicBezTo>
                    <a:pt x="8" y="114"/>
                    <a:pt x="10" y="112"/>
                    <a:pt x="11" y="110"/>
                  </a:cubicBezTo>
                  <a:cubicBezTo>
                    <a:pt x="14" y="105"/>
                    <a:pt x="17" y="100"/>
                    <a:pt x="21" y="96"/>
                  </a:cubicBezTo>
                  <a:cubicBezTo>
                    <a:pt x="21" y="96"/>
                    <a:pt x="21" y="95"/>
                    <a:pt x="22" y="95"/>
                  </a:cubicBezTo>
                  <a:cubicBezTo>
                    <a:pt x="22" y="95"/>
                    <a:pt x="22" y="94"/>
                    <a:pt x="22" y="94"/>
                  </a:cubicBezTo>
                  <a:cubicBezTo>
                    <a:pt x="23" y="93"/>
                    <a:pt x="24" y="92"/>
                    <a:pt x="25" y="91"/>
                  </a:cubicBezTo>
                  <a:cubicBezTo>
                    <a:pt x="28" y="88"/>
                    <a:pt x="30" y="84"/>
                    <a:pt x="33" y="81"/>
                  </a:cubicBezTo>
                  <a:cubicBezTo>
                    <a:pt x="34" y="79"/>
                    <a:pt x="35" y="78"/>
                    <a:pt x="36" y="76"/>
                  </a:cubicBezTo>
                  <a:cubicBezTo>
                    <a:pt x="36" y="76"/>
                    <a:pt x="36" y="76"/>
                    <a:pt x="36" y="75"/>
                  </a:cubicBezTo>
                  <a:cubicBezTo>
                    <a:pt x="36" y="75"/>
                    <a:pt x="36" y="74"/>
                    <a:pt x="37" y="74"/>
                  </a:cubicBezTo>
                  <a:cubicBezTo>
                    <a:pt x="37" y="74"/>
                    <a:pt x="37" y="73"/>
                    <a:pt x="38" y="73"/>
                  </a:cubicBezTo>
                  <a:cubicBezTo>
                    <a:pt x="37" y="73"/>
                    <a:pt x="37" y="73"/>
                    <a:pt x="37" y="73"/>
                  </a:cubicBezTo>
                  <a:cubicBezTo>
                    <a:pt x="36" y="72"/>
                    <a:pt x="35" y="71"/>
                    <a:pt x="36" y="70"/>
                  </a:cubicBezTo>
                  <a:cubicBezTo>
                    <a:pt x="36" y="69"/>
                    <a:pt x="36" y="69"/>
                    <a:pt x="37" y="69"/>
                  </a:cubicBezTo>
                  <a:cubicBezTo>
                    <a:pt x="37" y="69"/>
                    <a:pt x="38" y="69"/>
                    <a:pt x="38" y="69"/>
                  </a:cubicBezTo>
                  <a:cubicBezTo>
                    <a:pt x="38" y="68"/>
                    <a:pt x="38" y="67"/>
                    <a:pt x="37" y="66"/>
                  </a:cubicBezTo>
                  <a:cubicBezTo>
                    <a:pt x="36" y="66"/>
                    <a:pt x="36" y="65"/>
                    <a:pt x="36" y="65"/>
                  </a:cubicBezTo>
                  <a:cubicBezTo>
                    <a:pt x="35" y="62"/>
                    <a:pt x="35" y="60"/>
                    <a:pt x="34" y="58"/>
                  </a:cubicBezTo>
                  <a:cubicBezTo>
                    <a:pt x="33" y="55"/>
                    <a:pt x="33" y="53"/>
                    <a:pt x="32" y="51"/>
                  </a:cubicBezTo>
                  <a:cubicBezTo>
                    <a:pt x="30" y="46"/>
                    <a:pt x="28" y="42"/>
                    <a:pt x="26" y="37"/>
                  </a:cubicBezTo>
                  <a:cubicBezTo>
                    <a:pt x="26" y="36"/>
                    <a:pt x="26" y="35"/>
                    <a:pt x="25" y="35"/>
                  </a:cubicBezTo>
                  <a:cubicBezTo>
                    <a:pt x="24" y="34"/>
                    <a:pt x="24" y="34"/>
                    <a:pt x="24" y="33"/>
                  </a:cubicBezTo>
                  <a:cubicBezTo>
                    <a:pt x="24" y="32"/>
                    <a:pt x="24" y="32"/>
                    <a:pt x="24" y="31"/>
                  </a:cubicBezTo>
                  <a:cubicBezTo>
                    <a:pt x="23" y="28"/>
                    <a:pt x="22" y="25"/>
                    <a:pt x="21" y="23"/>
                  </a:cubicBezTo>
                  <a:cubicBezTo>
                    <a:pt x="21" y="22"/>
                    <a:pt x="21" y="22"/>
                    <a:pt x="20" y="21"/>
                  </a:cubicBezTo>
                  <a:cubicBezTo>
                    <a:pt x="19" y="21"/>
                    <a:pt x="19" y="20"/>
                    <a:pt x="19" y="19"/>
                  </a:cubicBezTo>
                  <a:cubicBezTo>
                    <a:pt x="19" y="18"/>
                    <a:pt x="19" y="18"/>
                    <a:pt x="19" y="17"/>
                  </a:cubicBezTo>
                  <a:cubicBezTo>
                    <a:pt x="19" y="16"/>
                    <a:pt x="18" y="15"/>
                    <a:pt x="18" y="14"/>
                  </a:cubicBezTo>
                  <a:cubicBezTo>
                    <a:pt x="17" y="15"/>
                    <a:pt x="16" y="15"/>
                    <a:pt x="15" y="13"/>
                  </a:cubicBezTo>
                  <a:cubicBezTo>
                    <a:pt x="15" y="12"/>
                    <a:pt x="15" y="11"/>
                    <a:pt x="16" y="11"/>
                  </a:cubicBezTo>
                  <a:cubicBezTo>
                    <a:pt x="15" y="9"/>
                    <a:pt x="14" y="6"/>
                    <a:pt x="13" y="5"/>
                  </a:cubicBezTo>
                  <a:cubicBezTo>
                    <a:pt x="12" y="4"/>
                    <a:pt x="12" y="3"/>
                    <a:pt x="12" y="2"/>
                  </a:cubicBezTo>
                  <a:cubicBezTo>
                    <a:pt x="12" y="1"/>
                    <a:pt x="12" y="1"/>
                    <a:pt x="13" y="0"/>
                  </a:cubicBezTo>
                  <a:cubicBezTo>
                    <a:pt x="14" y="0"/>
                    <a:pt x="14" y="0"/>
                    <a:pt x="15" y="0"/>
                  </a:cubicBezTo>
                  <a:cubicBezTo>
                    <a:pt x="20" y="0"/>
                    <a:pt x="25" y="0"/>
                    <a:pt x="30" y="0"/>
                  </a:cubicBezTo>
                  <a:cubicBezTo>
                    <a:pt x="32" y="1"/>
                    <a:pt x="34" y="1"/>
                    <a:pt x="37" y="1"/>
                  </a:cubicBezTo>
                  <a:cubicBezTo>
                    <a:pt x="39" y="1"/>
                    <a:pt x="41" y="1"/>
                    <a:pt x="44" y="1"/>
                  </a:cubicBezTo>
                  <a:cubicBezTo>
                    <a:pt x="44" y="1"/>
                    <a:pt x="44" y="1"/>
                    <a:pt x="45" y="1"/>
                  </a:cubicBezTo>
                  <a:cubicBezTo>
                    <a:pt x="46" y="0"/>
                    <a:pt x="47" y="0"/>
                    <a:pt x="48" y="1"/>
                  </a:cubicBezTo>
                  <a:cubicBezTo>
                    <a:pt x="48" y="1"/>
                    <a:pt x="48" y="1"/>
                    <a:pt x="49" y="1"/>
                  </a:cubicBezTo>
                  <a:cubicBezTo>
                    <a:pt x="50" y="1"/>
                    <a:pt x="51" y="1"/>
                    <a:pt x="52" y="1"/>
                  </a:cubicBezTo>
                  <a:cubicBezTo>
                    <a:pt x="53" y="1"/>
                    <a:pt x="54" y="2"/>
                    <a:pt x="54" y="3"/>
                  </a:cubicBezTo>
                  <a:cubicBezTo>
                    <a:pt x="54" y="4"/>
                    <a:pt x="55" y="5"/>
                    <a:pt x="55" y="6"/>
                  </a:cubicBezTo>
                  <a:cubicBezTo>
                    <a:pt x="56" y="11"/>
                    <a:pt x="57" y="15"/>
                    <a:pt x="59" y="20"/>
                  </a:cubicBezTo>
                  <a:cubicBezTo>
                    <a:pt x="59" y="22"/>
                    <a:pt x="60" y="24"/>
                    <a:pt x="60" y="26"/>
                  </a:cubicBezTo>
                  <a:cubicBezTo>
                    <a:pt x="61" y="29"/>
                    <a:pt x="62" y="32"/>
                    <a:pt x="64" y="35"/>
                  </a:cubicBezTo>
                  <a:cubicBezTo>
                    <a:pt x="64" y="35"/>
                    <a:pt x="64" y="36"/>
                    <a:pt x="64" y="36"/>
                  </a:cubicBezTo>
                  <a:cubicBezTo>
                    <a:pt x="65" y="37"/>
                    <a:pt x="65" y="38"/>
                    <a:pt x="65" y="39"/>
                  </a:cubicBezTo>
                  <a:cubicBezTo>
                    <a:pt x="65" y="39"/>
                    <a:pt x="65" y="39"/>
                    <a:pt x="66" y="40"/>
                  </a:cubicBezTo>
                  <a:cubicBezTo>
                    <a:pt x="70" y="47"/>
                    <a:pt x="74" y="55"/>
                    <a:pt x="76" y="64"/>
                  </a:cubicBezTo>
                  <a:cubicBezTo>
                    <a:pt x="76" y="64"/>
                    <a:pt x="76" y="65"/>
                    <a:pt x="77" y="66"/>
                  </a:cubicBezTo>
                  <a:cubicBezTo>
                    <a:pt x="77" y="67"/>
                    <a:pt x="78" y="69"/>
                    <a:pt x="78" y="70"/>
                  </a:cubicBezTo>
                  <a:cubicBezTo>
                    <a:pt x="78" y="70"/>
                    <a:pt x="78" y="71"/>
                    <a:pt x="78" y="71"/>
                  </a:cubicBezTo>
                  <a:cubicBezTo>
                    <a:pt x="78" y="72"/>
                    <a:pt x="77" y="73"/>
                    <a:pt x="78" y="75"/>
                  </a:cubicBezTo>
                  <a:cubicBezTo>
                    <a:pt x="78" y="75"/>
                    <a:pt x="77" y="76"/>
                    <a:pt x="77" y="76"/>
                  </a:cubicBezTo>
                  <a:cubicBezTo>
                    <a:pt x="76" y="77"/>
                    <a:pt x="75" y="78"/>
                    <a:pt x="74" y="79"/>
                  </a:cubicBezTo>
                  <a:cubicBezTo>
                    <a:pt x="71" y="82"/>
                    <a:pt x="69" y="85"/>
                    <a:pt x="66" y="88"/>
                  </a:cubicBezTo>
                  <a:cubicBezTo>
                    <a:pt x="65" y="90"/>
                    <a:pt x="64" y="92"/>
                    <a:pt x="63" y="94"/>
                  </a:cubicBezTo>
                  <a:cubicBezTo>
                    <a:pt x="60" y="98"/>
                    <a:pt x="57" y="103"/>
                    <a:pt x="53" y="108"/>
                  </a:cubicBezTo>
                  <a:cubicBezTo>
                    <a:pt x="53" y="108"/>
                    <a:pt x="53" y="109"/>
                    <a:pt x="53" y="109"/>
                  </a:cubicBezTo>
                  <a:cubicBezTo>
                    <a:pt x="50" y="113"/>
                    <a:pt x="47" y="117"/>
                    <a:pt x="45" y="121"/>
                  </a:cubicBezTo>
                  <a:cubicBezTo>
                    <a:pt x="44" y="123"/>
                    <a:pt x="44" y="123"/>
                    <a:pt x="42" y="123"/>
                  </a:cubicBezTo>
                  <a:cubicBezTo>
                    <a:pt x="42" y="123"/>
                    <a:pt x="42" y="123"/>
                    <a:pt x="42" y="123"/>
                  </a:cubicBezTo>
                  <a:cubicBezTo>
                    <a:pt x="41" y="124"/>
                    <a:pt x="41" y="125"/>
                    <a:pt x="40" y="125"/>
                  </a:cubicBezTo>
                  <a:cubicBezTo>
                    <a:pt x="40" y="125"/>
                    <a:pt x="40" y="125"/>
                    <a:pt x="40" y="125"/>
                  </a:cubicBezTo>
                  <a:close/>
                  <a:moveTo>
                    <a:pt x="54" y="100"/>
                  </a:moveTo>
                  <a:cubicBezTo>
                    <a:pt x="54" y="100"/>
                    <a:pt x="53" y="100"/>
                    <a:pt x="53" y="100"/>
                  </a:cubicBezTo>
                  <a:cubicBezTo>
                    <a:pt x="52" y="100"/>
                    <a:pt x="51" y="100"/>
                    <a:pt x="50" y="101"/>
                  </a:cubicBezTo>
                  <a:cubicBezTo>
                    <a:pt x="47" y="102"/>
                    <a:pt x="44" y="104"/>
                    <a:pt x="41" y="105"/>
                  </a:cubicBezTo>
                  <a:cubicBezTo>
                    <a:pt x="35" y="107"/>
                    <a:pt x="30" y="110"/>
                    <a:pt x="25" y="113"/>
                  </a:cubicBezTo>
                  <a:cubicBezTo>
                    <a:pt x="22" y="114"/>
                    <a:pt x="19" y="115"/>
                    <a:pt x="16" y="117"/>
                  </a:cubicBezTo>
                  <a:cubicBezTo>
                    <a:pt x="15" y="117"/>
                    <a:pt x="13" y="118"/>
                    <a:pt x="13" y="119"/>
                  </a:cubicBezTo>
                  <a:cubicBezTo>
                    <a:pt x="12" y="119"/>
                    <a:pt x="12" y="119"/>
                    <a:pt x="12" y="119"/>
                  </a:cubicBezTo>
                  <a:cubicBezTo>
                    <a:pt x="11" y="119"/>
                    <a:pt x="11" y="119"/>
                    <a:pt x="10" y="119"/>
                  </a:cubicBezTo>
                  <a:cubicBezTo>
                    <a:pt x="10" y="119"/>
                    <a:pt x="10" y="120"/>
                    <a:pt x="10" y="120"/>
                  </a:cubicBezTo>
                  <a:cubicBezTo>
                    <a:pt x="9" y="120"/>
                    <a:pt x="9" y="121"/>
                    <a:pt x="9" y="121"/>
                  </a:cubicBezTo>
                  <a:cubicBezTo>
                    <a:pt x="8" y="121"/>
                    <a:pt x="7" y="123"/>
                    <a:pt x="7" y="124"/>
                  </a:cubicBezTo>
                  <a:cubicBezTo>
                    <a:pt x="11" y="124"/>
                    <a:pt x="14" y="124"/>
                    <a:pt x="18" y="124"/>
                  </a:cubicBezTo>
                  <a:cubicBezTo>
                    <a:pt x="17" y="123"/>
                    <a:pt x="17" y="122"/>
                    <a:pt x="18" y="122"/>
                  </a:cubicBezTo>
                  <a:cubicBezTo>
                    <a:pt x="18" y="121"/>
                    <a:pt x="19" y="121"/>
                    <a:pt x="20" y="121"/>
                  </a:cubicBezTo>
                  <a:cubicBezTo>
                    <a:pt x="20" y="121"/>
                    <a:pt x="20" y="121"/>
                    <a:pt x="20" y="122"/>
                  </a:cubicBezTo>
                  <a:cubicBezTo>
                    <a:pt x="21" y="122"/>
                    <a:pt x="21" y="123"/>
                    <a:pt x="22" y="122"/>
                  </a:cubicBezTo>
                  <a:cubicBezTo>
                    <a:pt x="23" y="122"/>
                    <a:pt x="24" y="122"/>
                    <a:pt x="24" y="122"/>
                  </a:cubicBezTo>
                  <a:cubicBezTo>
                    <a:pt x="27" y="120"/>
                    <a:pt x="30" y="119"/>
                    <a:pt x="33" y="117"/>
                  </a:cubicBezTo>
                  <a:cubicBezTo>
                    <a:pt x="36" y="116"/>
                    <a:pt x="38" y="115"/>
                    <a:pt x="40" y="113"/>
                  </a:cubicBezTo>
                  <a:cubicBezTo>
                    <a:pt x="42" y="113"/>
                    <a:pt x="43" y="113"/>
                    <a:pt x="43" y="114"/>
                  </a:cubicBezTo>
                  <a:cubicBezTo>
                    <a:pt x="43" y="114"/>
                    <a:pt x="43" y="115"/>
                    <a:pt x="44" y="115"/>
                  </a:cubicBezTo>
                  <a:cubicBezTo>
                    <a:pt x="47" y="110"/>
                    <a:pt x="51" y="105"/>
                    <a:pt x="54" y="100"/>
                  </a:cubicBezTo>
                  <a:close/>
                  <a:moveTo>
                    <a:pt x="65" y="85"/>
                  </a:moveTo>
                  <a:cubicBezTo>
                    <a:pt x="65" y="85"/>
                    <a:pt x="65" y="85"/>
                    <a:pt x="65" y="85"/>
                  </a:cubicBezTo>
                  <a:cubicBezTo>
                    <a:pt x="63" y="86"/>
                    <a:pt x="61" y="86"/>
                    <a:pt x="59" y="87"/>
                  </a:cubicBezTo>
                  <a:cubicBezTo>
                    <a:pt x="54" y="90"/>
                    <a:pt x="49" y="93"/>
                    <a:pt x="44" y="95"/>
                  </a:cubicBezTo>
                  <a:cubicBezTo>
                    <a:pt x="39" y="97"/>
                    <a:pt x="34" y="99"/>
                    <a:pt x="30" y="102"/>
                  </a:cubicBezTo>
                  <a:cubicBezTo>
                    <a:pt x="27" y="103"/>
                    <a:pt x="24" y="105"/>
                    <a:pt x="21" y="106"/>
                  </a:cubicBezTo>
                  <a:cubicBezTo>
                    <a:pt x="21" y="106"/>
                    <a:pt x="21" y="106"/>
                    <a:pt x="20" y="107"/>
                  </a:cubicBezTo>
                  <a:cubicBezTo>
                    <a:pt x="20" y="107"/>
                    <a:pt x="20" y="107"/>
                    <a:pt x="20" y="108"/>
                  </a:cubicBezTo>
                  <a:cubicBezTo>
                    <a:pt x="20" y="108"/>
                    <a:pt x="19" y="108"/>
                    <a:pt x="19" y="108"/>
                  </a:cubicBezTo>
                  <a:cubicBezTo>
                    <a:pt x="18" y="108"/>
                    <a:pt x="18" y="108"/>
                    <a:pt x="18" y="108"/>
                  </a:cubicBezTo>
                  <a:cubicBezTo>
                    <a:pt x="16" y="110"/>
                    <a:pt x="15" y="112"/>
                    <a:pt x="13" y="114"/>
                  </a:cubicBezTo>
                  <a:cubicBezTo>
                    <a:pt x="13" y="114"/>
                    <a:pt x="13" y="115"/>
                    <a:pt x="13" y="115"/>
                  </a:cubicBezTo>
                  <a:cubicBezTo>
                    <a:pt x="14" y="115"/>
                    <a:pt x="14" y="115"/>
                    <a:pt x="15" y="115"/>
                  </a:cubicBezTo>
                  <a:cubicBezTo>
                    <a:pt x="17" y="114"/>
                    <a:pt x="18" y="113"/>
                    <a:pt x="20" y="113"/>
                  </a:cubicBezTo>
                  <a:cubicBezTo>
                    <a:pt x="27" y="109"/>
                    <a:pt x="35" y="105"/>
                    <a:pt x="43" y="102"/>
                  </a:cubicBezTo>
                  <a:cubicBezTo>
                    <a:pt x="45" y="101"/>
                    <a:pt x="48" y="100"/>
                    <a:pt x="50" y="98"/>
                  </a:cubicBezTo>
                  <a:cubicBezTo>
                    <a:pt x="51" y="97"/>
                    <a:pt x="52" y="96"/>
                    <a:pt x="54" y="96"/>
                  </a:cubicBezTo>
                  <a:cubicBezTo>
                    <a:pt x="55" y="95"/>
                    <a:pt x="55" y="95"/>
                    <a:pt x="56" y="96"/>
                  </a:cubicBezTo>
                  <a:cubicBezTo>
                    <a:pt x="56" y="96"/>
                    <a:pt x="56" y="96"/>
                    <a:pt x="57" y="97"/>
                  </a:cubicBezTo>
                  <a:cubicBezTo>
                    <a:pt x="59" y="93"/>
                    <a:pt x="62" y="89"/>
                    <a:pt x="65" y="85"/>
                  </a:cubicBezTo>
                  <a:close/>
                  <a:moveTo>
                    <a:pt x="72" y="74"/>
                  </a:moveTo>
                  <a:cubicBezTo>
                    <a:pt x="72" y="74"/>
                    <a:pt x="72" y="74"/>
                    <a:pt x="72" y="74"/>
                  </a:cubicBezTo>
                  <a:cubicBezTo>
                    <a:pt x="72" y="74"/>
                    <a:pt x="72" y="74"/>
                    <a:pt x="72" y="74"/>
                  </a:cubicBezTo>
                  <a:cubicBezTo>
                    <a:pt x="70" y="75"/>
                    <a:pt x="68" y="76"/>
                    <a:pt x="66" y="76"/>
                  </a:cubicBezTo>
                  <a:cubicBezTo>
                    <a:pt x="64" y="77"/>
                    <a:pt x="63" y="78"/>
                    <a:pt x="62" y="78"/>
                  </a:cubicBezTo>
                  <a:cubicBezTo>
                    <a:pt x="54" y="82"/>
                    <a:pt x="46" y="86"/>
                    <a:pt x="38" y="90"/>
                  </a:cubicBezTo>
                  <a:cubicBezTo>
                    <a:pt x="35" y="92"/>
                    <a:pt x="31" y="94"/>
                    <a:pt x="28" y="95"/>
                  </a:cubicBezTo>
                  <a:cubicBezTo>
                    <a:pt x="28" y="96"/>
                    <a:pt x="27" y="96"/>
                    <a:pt x="27" y="97"/>
                  </a:cubicBezTo>
                  <a:cubicBezTo>
                    <a:pt x="25" y="99"/>
                    <a:pt x="24" y="101"/>
                    <a:pt x="22" y="103"/>
                  </a:cubicBezTo>
                  <a:cubicBezTo>
                    <a:pt x="22" y="103"/>
                    <a:pt x="22" y="103"/>
                    <a:pt x="22" y="103"/>
                  </a:cubicBezTo>
                  <a:cubicBezTo>
                    <a:pt x="23" y="103"/>
                    <a:pt x="24" y="103"/>
                    <a:pt x="25" y="102"/>
                  </a:cubicBezTo>
                  <a:cubicBezTo>
                    <a:pt x="30" y="100"/>
                    <a:pt x="35" y="97"/>
                    <a:pt x="40" y="95"/>
                  </a:cubicBezTo>
                  <a:cubicBezTo>
                    <a:pt x="45" y="92"/>
                    <a:pt x="51" y="90"/>
                    <a:pt x="56" y="87"/>
                  </a:cubicBezTo>
                  <a:cubicBezTo>
                    <a:pt x="59" y="85"/>
                    <a:pt x="61" y="83"/>
                    <a:pt x="64" y="81"/>
                  </a:cubicBezTo>
                  <a:cubicBezTo>
                    <a:pt x="65" y="80"/>
                    <a:pt x="66" y="80"/>
                    <a:pt x="67" y="81"/>
                  </a:cubicBezTo>
                  <a:cubicBezTo>
                    <a:pt x="67" y="81"/>
                    <a:pt x="67" y="81"/>
                    <a:pt x="67" y="82"/>
                  </a:cubicBezTo>
                  <a:cubicBezTo>
                    <a:pt x="69" y="79"/>
                    <a:pt x="71" y="77"/>
                    <a:pt x="72" y="74"/>
                  </a:cubicBezTo>
                  <a:close/>
                  <a:moveTo>
                    <a:pt x="57" y="30"/>
                  </a:moveTo>
                  <a:cubicBezTo>
                    <a:pt x="57" y="30"/>
                    <a:pt x="57" y="30"/>
                    <a:pt x="57" y="30"/>
                  </a:cubicBezTo>
                  <a:cubicBezTo>
                    <a:pt x="54" y="31"/>
                    <a:pt x="53" y="32"/>
                    <a:pt x="51" y="33"/>
                  </a:cubicBezTo>
                  <a:cubicBezTo>
                    <a:pt x="46" y="35"/>
                    <a:pt x="41" y="38"/>
                    <a:pt x="37" y="40"/>
                  </a:cubicBezTo>
                  <a:cubicBezTo>
                    <a:pt x="36" y="40"/>
                    <a:pt x="35" y="41"/>
                    <a:pt x="34" y="41"/>
                  </a:cubicBezTo>
                  <a:cubicBezTo>
                    <a:pt x="35" y="44"/>
                    <a:pt x="37" y="47"/>
                    <a:pt x="38" y="50"/>
                  </a:cubicBezTo>
                  <a:cubicBezTo>
                    <a:pt x="42" y="48"/>
                    <a:pt x="58" y="39"/>
                    <a:pt x="60" y="37"/>
                  </a:cubicBezTo>
                  <a:cubicBezTo>
                    <a:pt x="59" y="35"/>
                    <a:pt x="58" y="33"/>
                    <a:pt x="57" y="30"/>
                  </a:cubicBezTo>
                  <a:close/>
                  <a:moveTo>
                    <a:pt x="37" y="81"/>
                  </a:moveTo>
                  <a:cubicBezTo>
                    <a:pt x="36" y="83"/>
                    <a:pt x="35" y="85"/>
                    <a:pt x="34" y="86"/>
                  </a:cubicBezTo>
                  <a:cubicBezTo>
                    <a:pt x="33" y="88"/>
                    <a:pt x="32" y="90"/>
                    <a:pt x="31" y="92"/>
                  </a:cubicBezTo>
                  <a:cubicBezTo>
                    <a:pt x="33" y="91"/>
                    <a:pt x="35" y="90"/>
                    <a:pt x="37" y="88"/>
                  </a:cubicBezTo>
                  <a:cubicBezTo>
                    <a:pt x="42" y="85"/>
                    <a:pt x="48" y="82"/>
                    <a:pt x="54" y="80"/>
                  </a:cubicBezTo>
                  <a:cubicBezTo>
                    <a:pt x="58" y="78"/>
                    <a:pt x="62" y="76"/>
                    <a:pt x="67" y="74"/>
                  </a:cubicBezTo>
                  <a:cubicBezTo>
                    <a:pt x="69" y="73"/>
                    <a:pt x="71" y="71"/>
                    <a:pt x="73" y="70"/>
                  </a:cubicBezTo>
                  <a:cubicBezTo>
                    <a:pt x="72" y="68"/>
                    <a:pt x="72" y="67"/>
                    <a:pt x="71" y="66"/>
                  </a:cubicBezTo>
                  <a:cubicBezTo>
                    <a:pt x="71" y="66"/>
                    <a:pt x="70" y="67"/>
                    <a:pt x="70" y="67"/>
                  </a:cubicBezTo>
                  <a:cubicBezTo>
                    <a:pt x="67" y="68"/>
                    <a:pt x="65" y="69"/>
                    <a:pt x="63" y="70"/>
                  </a:cubicBezTo>
                  <a:cubicBezTo>
                    <a:pt x="57" y="72"/>
                    <a:pt x="52" y="74"/>
                    <a:pt x="47" y="77"/>
                  </a:cubicBezTo>
                  <a:cubicBezTo>
                    <a:pt x="45" y="77"/>
                    <a:pt x="44" y="78"/>
                    <a:pt x="43" y="78"/>
                  </a:cubicBezTo>
                  <a:cubicBezTo>
                    <a:pt x="42" y="79"/>
                    <a:pt x="42" y="79"/>
                    <a:pt x="41" y="79"/>
                  </a:cubicBezTo>
                  <a:cubicBezTo>
                    <a:pt x="41" y="80"/>
                    <a:pt x="41" y="80"/>
                    <a:pt x="41" y="80"/>
                  </a:cubicBezTo>
                  <a:cubicBezTo>
                    <a:pt x="41" y="81"/>
                    <a:pt x="41" y="81"/>
                    <a:pt x="41" y="81"/>
                  </a:cubicBezTo>
                  <a:cubicBezTo>
                    <a:pt x="40" y="82"/>
                    <a:pt x="39" y="82"/>
                    <a:pt x="38" y="82"/>
                  </a:cubicBezTo>
                  <a:cubicBezTo>
                    <a:pt x="38" y="81"/>
                    <a:pt x="38" y="81"/>
                    <a:pt x="37" y="81"/>
                  </a:cubicBezTo>
                  <a:close/>
                  <a:moveTo>
                    <a:pt x="29" y="32"/>
                  </a:moveTo>
                  <a:cubicBezTo>
                    <a:pt x="30" y="31"/>
                    <a:pt x="31" y="31"/>
                    <a:pt x="32" y="30"/>
                  </a:cubicBezTo>
                  <a:cubicBezTo>
                    <a:pt x="38" y="27"/>
                    <a:pt x="45" y="23"/>
                    <a:pt x="51" y="20"/>
                  </a:cubicBezTo>
                  <a:cubicBezTo>
                    <a:pt x="51" y="20"/>
                    <a:pt x="52" y="19"/>
                    <a:pt x="52" y="19"/>
                  </a:cubicBezTo>
                  <a:cubicBezTo>
                    <a:pt x="51" y="17"/>
                    <a:pt x="50" y="15"/>
                    <a:pt x="49" y="13"/>
                  </a:cubicBezTo>
                  <a:cubicBezTo>
                    <a:pt x="48" y="14"/>
                    <a:pt x="47" y="14"/>
                    <a:pt x="46" y="14"/>
                  </a:cubicBezTo>
                  <a:cubicBezTo>
                    <a:pt x="43" y="16"/>
                    <a:pt x="41" y="17"/>
                    <a:pt x="38" y="18"/>
                  </a:cubicBezTo>
                  <a:cubicBezTo>
                    <a:pt x="34" y="20"/>
                    <a:pt x="31" y="23"/>
                    <a:pt x="27" y="24"/>
                  </a:cubicBezTo>
                  <a:cubicBezTo>
                    <a:pt x="26" y="24"/>
                    <a:pt x="26" y="24"/>
                    <a:pt x="26" y="25"/>
                  </a:cubicBezTo>
                  <a:cubicBezTo>
                    <a:pt x="27" y="27"/>
                    <a:pt x="28" y="29"/>
                    <a:pt x="29" y="32"/>
                  </a:cubicBezTo>
                  <a:close/>
                  <a:moveTo>
                    <a:pt x="40" y="77"/>
                  </a:moveTo>
                  <a:cubicBezTo>
                    <a:pt x="40" y="77"/>
                    <a:pt x="40" y="77"/>
                    <a:pt x="40" y="77"/>
                  </a:cubicBezTo>
                  <a:cubicBezTo>
                    <a:pt x="41" y="77"/>
                    <a:pt x="41" y="77"/>
                    <a:pt x="42" y="77"/>
                  </a:cubicBezTo>
                  <a:cubicBezTo>
                    <a:pt x="43" y="76"/>
                    <a:pt x="45" y="75"/>
                    <a:pt x="46" y="74"/>
                  </a:cubicBezTo>
                  <a:cubicBezTo>
                    <a:pt x="51" y="72"/>
                    <a:pt x="56" y="70"/>
                    <a:pt x="61" y="68"/>
                  </a:cubicBezTo>
                  <a:cubicBezTo>
                    <a:pt x="64" y="67"/>
                    <a:pt x="66" y="65"/>
                    <a:pt x="68" y="64"/>
                  </a:cubicBezTo>
                  <a:cubicBezTo>
                    <a:pt x="68" y="63"/>
                    <a:pt x="69" y="63"/>
                    <a:pt x="70" y="62"/>
                  </a:cubicBezTo>
                  <a:cubicBezTo>
                    <a:pt x="69" y="61"/>
                    <a:pt x="69" y="60"/>
                    <a:pt x="68" y="58"/>
                  </a:cubicBezTo>
                  <a:cubicBezTo>
                    <a:pt x="67" y="58"/>
                    <a:pt x="67" y="59"/>
                    <a:pt x="67" y="59"/>
                  </a:cubicBezTo>
                  <a:cubicBezTo>
                    <a:pt x="64" y="60"/>
                    <a:pt x="62" y="60"/>
                    <a:pt x="59" y="62"/>
                  </a:cubicBezTo>
                  <a:cubicBezTo>
                    <a:pt x="54" y="64"/>
                    <a:pt x="48" y="67"/>
                    <a:pt x="43" y="69"/>
                  </a:cubicBezTo>
                  <a:cubicBezTo>
                    <a:pt x="42" y="70"/>
                    <a:pt x="41" y="70"/>
                    <a:pt x="42" y="72"/>
                  </a:cubicBezTo>
                  <a:cubicBezTo>
                    <a:pt x="43" y="72"/>
                    <a:pt x="43" y="73"/>
                    <a:pt x="42" y="74"/>
                  </a:cubicBezTo>
                  <a:cubicBezTo>
                    <a:pt x="42" y="75"/>
                    <a:pt x="41" y="75"/>
                    <a:pt x="41" y="76"/>
                  </a:cubicBezTo>
                  <a:cubicBezTo>
                    <a:pt x="41" y="76"/>
                    <a:pt x="40" y="77"/>
                    <a:pt x="40" y="77"/>
                  </a:cubicBezTo>
                  <a:close/>
                  <a:moveTo>
                    <a:pt x="56" y="27"/>
                  </a:moveTo>
                  <a:cubicBezTo>
                    <a:pt x="55" y="26"/>
                    <a:pt x="55" y="24"/>
                    <a:pt x="54" y="23"/>
                  </a:cubicBezTo>
                  <a:cubicBezTo>
                    <a:pt x="53" y="21"/>
                    <a:pt x="53" y="21"/>
                    <a:pt x="52" y="22"/>
                  </a:cubicBezTo>
                  <a:cubicBezTo>
                    <a:pt x="51" y="22"/>
                    <a:pt x="51" y="22"/>
                    <a:pt x="51" y="22"/>
                  </a:cubicBezTo>
                  <a:cubicBezTo>
                    <a:pt x="48" y="24"/>
                    <a:pt x="45" y="25"/>
                    <a:pt x="42" y="27"/>
                  </a:cubicBezTo>
                  <a:cubicBezTo>
                    <a:pt x="38" y="29"/>
                    <a:pt x="34" y="32"/>
                    <a:pt x="30" y="34"/>
                  </a:cubicBezTo>
                  <a:cubicBezTo>
                    <a:pt x="30" y="34"/>
                    <a:pt x="30" y="34"/>
                    <a:pt x="30" y="34"/>
                  </a:cubicBezTo>
                  <a:cubicBezTo>
                    <a:pt x="31" y="36"/>
                    <a:pt x="31" y="38"/>
                    <a:pt x="32" y="39"/>
                  </a:cubicBezTo>
                  <a:cubicBezTo>
                    <a:pt x="33" y="39"/>
                    <a:pt x="33" y="39"/>
                    <a:pt x="33" y="39"/>
                  </a:cubicBezTo>
                  <a:cubicBezTo>
                    <a:pt x="36" y="38"/>
                    <a:pt x="39" y="36"/>
                    <a:pt x="42" y="35"/>
                  </a:cubicBezTo>
                  <a:cubicBezTo>
                    <a:pt x="45" y="33"/>
                    <a:pt x="49" y="31"/>
                    <a:pt x="53" y="29"/>
                  </a:cubicBezTo>
                  <a:cubicBezTo>
                    <a:pt x="54" y="29"/>
                    <a:pt x="55" y="28"/>
                    <a:pt x="56" y="27"/>
                  </a:cubicBezTo>
                  <a:close/>
                  <a:moveTo>
                    <a:pt x="42" y="58"/>
                  </a:moveTo>
                  <a:cubicBezTo>
                    <a:pt x="43" y="57"/>
                    <a:pt x="43" y="57"/>
                    <a:pt x="44" y="57"/>
                  </a:cubicBezTo>
                  <a:cubicBezTo>
                    <a:pt x="48" y="55"/>
                    <a:pt x="51" y="53"/>
                    <a:pt x="56" y="51"/>
                  </a:cubicBezTo>
                  <a:cubicBezTo>
                    <a:pt x="58" y="50"/>
                    <a:pt x="60" y="48"/>
                    <a:pt x="63" y="46"/>
                  </a:cubicBezTo>
                  <a:cubicBezTo>
                    <a:pt x="63" y="46"/>
                    <a:pt x="63" y="46"/>
                    <a:pt x="63" y="46"/>
                  </a:cubicBezTo>
                  <a:cubicBezTo>
                    <a:pt x="63" y="44"/>
                    <a:pt x="62" y="42"/>
                    <a:pt x="61" y="40"/>
                  </a:cubicBezTo>
                  <a:cubicBezTo>
                    <a:pt x="61" y="41"/>
                    <a:pt x="60" y="41"/>
                    <a:pt x="60" y="41"/>
                  </a:cubicBezTo>
                  <a:cubicBezTo>
                    <a:pt x="57" y="42"/>
                    <a:pt x="55" y="43"/>
                    <a:pt x="53" y="44"/>
                  </a:cubicBezTo>
                  <a:cubicBezTo>
                    <a:pt x="49" y="47"/>
                    <a:pt x="45" y="49"/>
                    <a:pt x="40" y="51"/>
                  </a:cubicBezTo>
                  <a:cubicBezTo>
                    <a:pt x="40" y="51"/>
                    <a:pt x="39" y="51"/>
                    <a:pt x="39" y="52"/>
                  </a:cubicBezTo>
                  <a:cubicBezTo>
                    <a:pt x="40" y="54"/>
                    <a:pt x="41" y="56"/>
                    <a:pt x="42" y="58"/>
                  </a:cubicBezTo>
                  <a:close/>
                  <a:moveTo>
                    <a:pt x="42" y="67"/>
                  </a:moveTo>
                  <a:cubicBezTo>
                    <a:pt x="43" y="67"/>
                    <a:pt x="43" y="67"/>
                    <a:pt x="43" y="67"/>
                  </a:cubicBezTo>
                  <a:cubicBezTo>
                    <a:pt x="45" y="66"/>
                    <a:pt x="48" y="65"/>
                    <a:pt x="51" y="63"/>
                  </a:cubicBezTo>
                  <a:cubicBezTo>
                    <a:pt x="56" y="61"/>
                    <a:pt x="61" y="58"/>
                    <a:pt x="66" y="55"/>
                  </a:cubicBezTo>
                  <a:cubicBezTo>
                    <a:pt x="66" y="55"/>
                    <a:pt x="66" y="55"/>
                    <a:pt x="66" y="54"/>
                  </a:cubicBezTo>
                  <a:cubicBezTo>
                    <a:pt x="66" y="53"/>
                    <a:pt x="65" y="52"/>
                    <a:pt x="65" y="50"/>
                  </a:cubicBezTo>
                  <a:cubicBezTo>
                    <a:pt x="62" y="51"/>
                    <a:pt x="60" y="51"/>
                    <a:pt x="58" y="52"/>
                  </a:cubicBezTo>
                  <a:cubicBezTo>
                    <a:pt x="53" y="55"/>
                    <a:pt x="48" y="57"/>
                    <a:pt x="43" y="60"/>
                  </a:cubicBezTo>
                  <a:cubicBezTo>
                    <a:pt x="43" y="60"/>
                    <a:pt x="43" y="60"/>
                    <a:pt x="43" y="60"/>
                  </a:cubicBezTo>
                  <a:cubicBezTo>
                    <a:pt x="42" y="62"/>
                    <a:pt x="42" y="65"/>
                    <a:pt x="42" y="67"/>
                  </a:cubicBezTo>
                  <a:close/>
                  <a:moveTo>
                    <a:pt x="24" y="19"/>
                  </a:moveTo>
                  <a:cubicBezTo>
                    <a:pt x="24" y="20"/>
                    <a:pt x="24" y="20"/>
                    <a:pt x="25" y="20"/>
                  </a:cubicBezTo>
                  <a:cubicBezTo>
                    <a:pt x="26" y="20"/>
                    <a:pt x="27" y="21"/>
                    <a:pt x="27" y="22"/>
                  </a:cubicBezTo>
                  <a:cubicBezTo>
                    <a:pt x="28" y="21"/>
                    <a:pt x="29" y="21"/>
                    <a:pt x="29" y="21"/>
                  </a:cubicBezTo>
                  <a:cubicBezTo>
                    <a:pt x="31" y="20"/>
                    <a:pt x="34" y="18"/>
                    <a:pt x="36" y="17"/>
                  </a:cubicBezTo>
                  <a:cubicBezTo>
                    <a:pt x="39" y="16"/>
                    <a:pt x="41" y="15"/>
                    <a:pt x="43" y="13"/>
                  </a:cubicBezTo>
                  <a:cubicBezTo>
                    <a:pt x="45" y="13"/>
                    <a:pt x="46" y="12"/>
                    <a:pt x="47" y="11"/>
                  </a:cubicBezTo>
                  <a:cubicBezTo>
                    <a:pt x="47" y="9"/>
                    <a:pt x="46" y="8"/>
                    <a:pt x="46" y="7"/>
                  </a:cubicBezTo>
                  <a:cubicBezTo>
                    <a:pt x="44" y="8"/>
                    <a:pt x="42" y="8"/>
                    <a:pt x="41" y="9"/>
                  </a:cubicBezTo>
                  <a:cubicBezTo>
                    <a:pt x="35" y="11"/>
                    <a:pt x="30" y="14"/>
                    <a:pt x="25" y="18"/>
                  </a:cubicBezTo>
                  <a:cubicBezTo>
                    <a:pt x="25" y="18"/>
                    <a:pt x="24" y="19"/>
                    <a:pt x="24" y="19"/>
                  </a:cubicBezTo>
                  <a:close/>
                  <a:moveTo>
                    <a:pt x="23" y="17"/>
                  </a:moveTo>
                  <a:cubicBezTo>
                    <a:pt x="23" y="17"/>
                    <a:pt x="23" y="17"/>
                    <a:pt x="23" y="17"/>
                  </a:cubicBezTo>
                  <a:cubicBezTo>
                    <a:pt x="24" y="16"/>
                    <a:pt x="24" y="16"/>
                    <a:pt x="25" y="15"/>
                  </a:cubicBezTo>
                  <a:cubicBezTo>
                    <a:pt x="30" y="12"/>
                    <a:pt x="35" y="9"/>
                    <a:pt x="41" y="6"/>
                  </a:cubicBezTo>
                  <a:cubicBezTo>
                    <a:pt x="42" y="6"/>
                    <a:pt x="44" y="4"/>
                    <a:pt x="44" y="4"/>
                  </a:cubicBezTo>
                  <a:cubicBezTo>
                    <a:pt x="41" y="4"/>
                    <a:pt x="37" y="4"/>
                    <a:pt x="34" y="4"/>
                  </a:cubicBezTo>
                  <a:cubicBezTo>
                    <a:pt x="34" y="4"/>
                    <a:pt x="34" y="4"/>
                    <a:pt x="34" y="4"/>
                  </a:cubicBezTo>
                  <a:cubicBezTo>
                    <a:pt x="34" y="6"/>
                    <a:pt x="34" y="6"/>
                    <a:pt x="32" y="7"/>
                  </a:cubicBezTo>
                  <a:cubicBezTo>
                    <a:pt x="31" y="7"/>
                    <a:pt x="30" y="7"/>
                    <a:pt x="29" y="8"/>
                  </a:cubicBezTo>
                  <a:cubicBezTo>
                    <a:pt x="27" y="9"/>
                    <a:pt x="25" y="9"/>
                    <a:pt x="24" y="10"/>
                  </a:cubicBezTo>
                  <a:cubicBezTo>
                    <a:pt x="23" y="11"/>
                    <a:pt x="21" y="12"/>
                    <a:pt x="20" y="12"/>
                  </a:cubicBezTo>
                  <a:cubicBezTo>
                    <a:pt x="21" y="14"/>
                    <a:pt x="22" y="15"/>
                    <a:pt x="23" y="17"/>
                  </a:cubicBezTo>
                  <a:close/>
                  <a:moveTo>
                    <a:pt x="42" y="117"/>
                  </a:moveTo>
                  <a:cubicBezTo>
                    <a:pt x="42" y="117"/>
                    <a:pt x="42" y="117"/>
                    <a:pt x="42" y="117"/>
                  </a:cubicBezTo>
                  <a:cubicBezTo>
                    <a:pt x="37" y="118"/>
                    <a:pt x="33" y="119"/>
                    <a:pt x="29" y="122"/>
                  </a:cubicBezTo>
                  <a:cubicBezTo>
                    <a:pt x="28" y="122"/>
                    <a:pt x="26" y="123"/>
                    <a:pt x="24" y="124"/>
                  </a:cubicBezTo>
                  <a:cubicBezTo>
                    <a:pt x="24" y="124"/>
                    <a:pt x="24" y="124"/>
                    <a:pt x="24" y="124"/>
                  </a:cubicBezTo>
                  <a:cubicBezTo>
                    <a:pt x="24" y="124"/>
                    <a:pt x="24" y="124"/>
                    <a:pt x="24" y="124"/>
                  </a:cubicBezTo>
                  <a:cubicBezTo>
                    <a:pt x="27" y="124"/>
                    <a:pt x="30" y="124"/>
                    <a:pt x="33" y="125"/>
                  </a:cubicBezTo>
                  <a:cubicBezTo>
                    <a:pt x="34" y="125"/>
                    <a:pt x="35" y="125"/>
                    <a:pt x="35" y="125"/>
                  </a:cubicBezTo>
                  <a:cubicBezTo>
                    <a:pt x="36" y="126"/>
                    <a:pt x="37" y="126"/>
                    <a:pt x="37" y="124"/>
                  </a:cubicBezTo>
                  <a:cubicBezTo>
                    <a:pt x="39" y="122"/>
                    <a:pt x="40" y="120"/>
                    <a:pt x="42" y="118"/>
                  </a:cubicBezTo>
                  <a:cubicBezTo>
                    <a:pt x="42" y="118"/>
                    <a:pt x="42" y="117"/>
                    <a:pt x="42" y="117"/>
                  </a:cubicBezTo>
                  <a:close/>
                  <a:moveTo>
                    <a:pt x="30" y="5"/>
                  </a:moveTo>
                  <a:cubicBezTo>
                    <a:pt x="30" y="4"/>
                    <a:pt x="30" y="4"/>
                    <a:pt x="30" y="4"/>
                  </a:cubicBezTo>
                  <a:cubicBezTo>
                    <a:pt x="26" y="4"/>
                    <a:pt x="22" y="4"/>
                    <a:pt x="18" y="5"/>
                  </a:cubicBezTo>
                  <a:cubicBezTo>
                    <a:pt x="17" y="5"/>
                    <a:pt x="17" y="6"/>
                    <a:pt x="18" y="7"/>
                  </a:cubicBezTo>
                  <a:cubicBezTo>
                    <a:pt x="18" y="7"/>
                    <a:pt x="18" y="7"/>
                    <a:pt x="18" y="7"/>
                  </a:cubicBezTo>
                  <a:cubicBezTo>
                    <a:pt x="18" y="8"/>
                    <a:pt x="19" y="9"/>
                    <a:pt x="19" y="10"/>
                  </a:cubicBezTo>
                  <a:cubicBezTo>
                    <a:pt x="22" y="9"/>
                    <a:pt x="25" y="7"/>
                    <a:pt x="28" y="6"/>
                  </a:cubicBezTo>
                  <a:cubicBezTo>
                    <a:pt x="29" y="5"/>
                    <a:pt x="29" y="5"/>
                    <a:pt x="30" y="5"/>
                  </a:cubicBezTo>
                  <a:close/>
                  <a:moveTo>
                    <a:pt x="51" y="9"/>
                  </a:moveTo>
                  <a:cubicBezTo>
                    <a:pt x="50" y="7"/>
                    <a:pt x="50" y="5"/>
                    <a:pt x="49" y="4"/>
                  </a:cubicBezTo>
                  <a:cubicBezTo>
                    <a:pt x="49" y="4"/>
                    <a:pt x="49" y="4"/>
                    <a:pt x="48" y="4"/>
                  </a:cubicBezTo>
                  <a:cubicBezTo>
                    <a:pt x="49" y="5"/>
                    <a:pt x="49" y="6"/>
                    <a:pt x="48" y="7"/>
                  </a:cubicBezTo>
                  <a:cubicBezTo>
                    <a:pt x="48" y="7"/>
                    <a:pt x="49" y="8"/>
                    <a:pt x="49" y="9"/>
                  </a:cubicBezTo>
                  <a:cubicBezTo>
                    <a:pt x="49" y="9"/>
                    <a:pt x="50" y="9"/>
                    <a:pt x="51" y="9"/>
                  </a:cubicBezTo>
                  <a:close/>
                  <a:moveTo>
                    <a:pt x="40" y="58"/>
                  </a:moveTo>
                  <a:cubicBezTo>
                    <a:pt x="40" y="58"/>
                    <a:pt x="40" y="58"/>
                    <a:pt x="40" y="58"/>
                  </a:cubicBezTo>
                  <a:cubicBezTo>
                    <a:pt x="39" y="56"/>
                    <a:pt x="38" y="55"/>
                    <a:pt x="37" y="53"/>
                  </a:cubicBezTo>
                  <a:cubicBezTo>
                    <a:pt x="37" y="53"/>
                    <a:pt x="37" y="53"/>
                    <a:pt x="37" y="53"/>
                  </a:cubicBezTo>
                  <a:cubicBezTo>
                    <a:pt x="37" y="53"/>
                    <a:pt x="37" y="53"/>
                    <a:pt x="37" y="53"/>
                  </a:cubicBezTo>
                  <a:cubicBezTo>
                    <a:pt x="37" y="53"/>
                    <a:pt x="37" y="54"/>
                    <a:pt x="37" y="54"/>
                  </a:cubicBezTo>
                  <a:cubicBezTo>
                    <a:pt x="37" y="55"/>
                    <a:pt x="37" y="56"/>
                    <a:pt x="38" y="58"/>
                  </a:cubicBezTo>
                  <a:cubicBezTo>
                    <a:pt x="38" y="58"/>
                    <a:pt x="38" y="57"/>
                    <a:pt x="39" y="57"/>
                  </a:cubicBezTo>
                  <a:cubicBezTo>
                    <a:pt x="39" y="58"/>
                    <a:pt x="39" y="58"/>
                    <a:pt x="40" y="58"/>
                  </a:cubicBezTo>
                  <a:close/>
                  <a:moveTo>
                    <a:pt x="4" y="125"/>
                  </a:moveTo>
                  <a:cubicBezTo>
                    <a:pt x="5" y="122"/>
                    <a:pt x="6" y="121"/>
                    <a:pt x="7" y="119"/>
                  </a:cubicBezTo>
                  <a:cubicBezTo>
                    <a:pt x="5" y="121"/>
                    <a:pt x="4" y="122"/>
                    <a:pt x="2" y="124"/>
                  </a:cubicBezTo>
                  <a:cubicBezTo>
                    <a:pt x="3" y="124"/>
                    <a:pt x="4" y="124"/>
                    <a:pt x="4" y="125"/>
                  </a:cubicBezTo>
                  <a:close/>
                  <a:moveTo>
                    <a:pt x="40" y="66"/>
                  </a:moveTo>
                  <a:cubicBezTo>
                    <a:pt x="40" y="64"/>
                    <a:pt x="41" y="62"/>
                    <a:pt x="40" y="61"/>
                  </a:cubicBezTo>
                  <a:cubicBezTo>
                    <a:pt x="39" y="61"/>
                    <a:pt x="39" y="62"/>
                    <a:pt x="39" y="63"/>
                  </a:cubicBezTo>
                  <a:cubicBezTo>
                    <a:pt x="39" y="64"/>
                    <a:pt x="40" y="65"/>
                    <a:pt x="40" y="66"/>
                  </a:cubicBezTo>
                  <a:close/>
                  <a:moveTo>
                    <a:pt x="52" y="12"/>
                  </a:moveTo>
                  <a:cubicBezTo>
                    <a:pt x="51" y="12"/>
                    <a:pt x="51" y="13"/>
                    <a:pt x="51" y="13"/>
                  </a:cubicBezTo>
                  <a:cubicBezTo>
                    <a:pt x="51" y="14"/>
                    <a:pt x="52" y="15"/>
                    <a:pt x="52" y="15"/>
                  </a:cubicBezTo>
                  <a:cubicBezTo>
                    <a:pt x="52" y="15"/>
                    <a:pt x="53" y="15"/>
                    <a:pt x="53" y="15"/>
                  </a:cubicBezTo>
                  <a:cubicBezTo>
                    <a:pt x="52" y="14"/>
                    <a:pt x="52" y="13"/>
                    <a:pt x="52" y="12"/>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975"/>
            </a:p>
          </p:txBody>
        </p:sp>
        <p:grpSp>
          <p:nvGrpSpPr>
            <p:cNvPr id="51" name="chenying0907 50"/>
            <p:cNvGrpSpPr/>
            <p:nvPr/>
          </p:nvGrpSpPr>
          <p:grpSpPr>
            <a:xfrm>
              <a:off x="5448035" y="2502829"/>
              <a:ext cx="198029" cy="630550"/>
              <a:chOff x="2022476" y="5602288"/>
              <a:chExt cx="500062" cy="1592263"/>
            </a:xfrm>
          </p:grpSpPr>
          <p:sp>
            <p:nvSpPr>
              <p:cNvPr id="52" name="Freeform 270"/>
              <p:cNvSpPr/>
              <p:nvPr/>
            </p:nvSpPr>
            <p:spPr bwMode="auto">
              <a:xfrm>
                <a:off x="2033588" y="6632575"/>
                <a:ext cx="488950" cy="446088"/>
              </a:xfrm>
              <a:custGeom>
                <a:avLst/>
                <a:gdLst>
                  <a:gd name="T0" fmla="*/ 121 w 151"/>
                  <a:gd name="T1" fmla="*/ 137 h 137"/>
                  <a:gd name="T2" fmla="*/ 121 w 151"/>
                  <a:gd name="T3" fmla="*/ 136 h 137"/>
                  <a:gd name="T4" fmla="*/ 117 w 151"/>
                  <a:gd name="T5" fmla="*/ 134 h 137"/>
                  <a:gd name="T6" fmla="*/ 144 w 151"/>
                  <a:gd name="T7" fmla="*/ 100 h 137"/>
                  <a:gd name="T8" fmla="*/ 105 w 151"/>
                  <a:gd name="T9" fmla="*/ 122 h 137"/>
                  <a:gd name="T10" fmla="*/ 105 w 151"/>
                  <a:gd name="T11" fmla="*/ 121 h 137"/>
                  <a:gd name="T12" fmla="*/ 71 w 151"/>
                  <a:gd name="T13" fmla="*/ 121 h 137"/>
                  <a:gd name="T14" fmla="*/ 146 w 151"/>
                  <a:gd name="T15" fmla="*/ 61 h 137"/>
                  <a:gd name="T16" fmla="*/ 24 w 151"/>
                  <a:gd name="T17" fmla="*/ 131 h 137"/>
                  <a:gd name="T18" fmla="*/ 19 w 151"/>
                  <a:gd name="T19" fmla="*/ 134 h 137"/>
                  <a:gd name="T20" fmla="*/ 135 w 151"/>
                  <a:gd name="T21" fmla="*/ 57 h 137"/>
                  <a:gd name="T22" fmla="*/ 24 w 151"/>
                  <a:gd name="T23" fmla="*/ 122 h 137"/>
                  <a:gd name="T24" fmla="*/ 24 w 151"/>
                  <a:gd name="T25" fmla="*/ 121 h 137"/>
                  <a:gd name="T26" fmla="*/ 114 w 151"/>
                  <a:gd name="T27" fmla="*/ 55 h 137"/>
                  <a:gd name="T28" fmla="*/ 24 w 151"/>
                  <a:gd name="T29" fmla="*/ 107 h 137"/>
                  <a:gd name="T30" fmla="*/ 24 w 151"/>
                  <a:gd name="T31" fmla="*/ 106 h 137"/>
                  <a:gd name="T32" fmla="*/ 107 w 151"/>
                  <a:gd name="T33" fmla="*/ 55 h 137"/>
                  <a:gd name="T34" fmla="*/ 1 w 151"/>
                  <a:gd name="T35" fmla="*/ 117 h 137"/>
                  <a:gd name="T36" fmla="*/ 0 w 151"/>
                  <a:gd name="T37" fmla="*/ 117 h 137"/>
                  <a:gd name="T38" fmla="*/ 16 w 151"/>
                  <a:gd name="T39" fmla="*/ 88 h 137"/>
                  <a:gd name="T40" fmla="*/ 29 w 151"/>
                  <a:gd name="T41" fmla="*/ 79 h 137"/>
                  <a:gd name="T42" fmla="*/ 30 w 151"/>
                  <a:gd name="T43" fmla="*/ 74 h 137"/>
                  <a:gd name="T44" fmla="*/ 30 w 151"/>
                  <a:gd name="T45" fmla="*/ 73 h 137"/>
                  <a:gd name="T46" fmla="*/ 33 w 151"/>
                  <a:gd name="T47" fmla="*/ 71 h 137"/>
                  <a:gd name="T48" fmla="*/ 61 w 151"/>
                  <a:gd name="T49" fmla="*/ 48 h 137"/>
                  <a:gd name="T50" fmla="*/ 26 w 151"/>
                  <a:gd name="T51" fmla="*/ 68 h 137"/>
                  <a:gd name="T52" fmla="*/ 25 w 151"/>
                  <a:gd name="T53" fmla="*/ 67 h 137"/>
                  <a:gd name="T54" fmla="*/ 13 w 151"/>
                  <a:gd name="T55" fmla="*/ 65 h 137"/>
                  <a:gd name="T56" fmla="*/ 15 w 151"/>
                  <a:gd name="T57" fmla="*/ 50 h 137"/>
                  <a:gd name="T58" fmla="*/ 14 w 151"/>
                  <a:gd name="T59" fmla="*/ 50 h 137"/>
                  <a:gd name="T60" fmla="*/ 15 w 151"/>
                  <a:gd name="T61" fmla="*/ 54 h 137"/>
                  <a:gd name="T62" fmla="*/ 123 w 151"/>
                  <a:gd name="T63" fmla="*/ 0 h 137"/>
                  <a:gd name="T64" fmla="*/ 75 w 151"/>
                  <a:gd name="T65" fmla="*/ 35 h 137"/>
                  <a:gd name="T66" fmla="*/ 110 w 151"/>
                  <a:gd name="T67" fmla="*/ 18 h 137"/>
                  <a:gd name="T68" fmla="*/ 86 w 151"/>
                  <a:gd name="T69" fmla="*/ 36 h 137"/>
                  <a:gd name="T70" fmla="*/ 101 w 151"/>
                  <a:gd name="T71" fmla="*/ 32 h 137"/>
                  <a:gd name="T72" fmla="*/ 24 w 151"/>
                  <a:gd name="T73" fmla="*/ 83 h 137"/>
                  <a:gd name="T74" fmla="*/ 117 w 151"/>
                  <a:gd name="T75" fmla="*/ 30 h 137"/>
                  <a:gd name="T76" fmla="*/ 117 w 151"/>
                  <a:gd name="T77" fmla="*/ 30 h 137"/>
                  <a:gd name="T78" fmla="*/ 53 w 151"/>
                  <a:gd name="T79" fmla="*/ 85 h 137"/>
                  <a:gd name="T80" fmla="*/ 129 w 151"/>
                  <a:gd name="T81" fmla="*/ 42 h 137"/>
                  <a:gd name="T82" fmla="*/ 129 w 151"/>
                  <a:gd name="T83" fmla="*/ 43 h 137"/>
                  <a:gd name="T84" fmla="*/ 118 w 151"/>
                  <a:gd name="T85" fmla="*/ 52 h 137"/>
                  <a:gd name="T86" fmla="*/ 118 w 151"/>
                  <a:gd name="T87" fmla="*/ 53 h 137"/>
                  <a:gd name="T88" fmla="*/ 144 w 151"/>
                  <a:gd name="T89" fmla="*/ 52 h 137"/>
                  <a:gd name="T90" fmla="*/ 145 w 151"/>
                  <a:gd name="T91" fmla="*/ 52 h 137"/>
                  <a:gd name="T92" fmla="*/ 80 w 151"/>
                  <a:gd name="T93" fmla="*/ 98 h 137"/>
                  <a:gd name="T94" fmla="*/ 150 w 151"/>
                  <a:gd name="T95" fmla="*/ 58 h 137"/>
                  <a:gd name="T96" fmla="*/ 151 w 151"/>
                  <a:gd name="T97" fmla="*/ 58 h 137"/>
                  <a:gd name="T98" fmla="*/ 147 w 151"/>
                  <a:gd name="T99" fmla="*/ 61 h 137"/>
                  <a:gd name="T100" fmla="*/ 131 w 151"/>
                  <a:gd name="T101" fmla="*/ 86 h 137"/>
                  <a:gd name="T102" fmla="*/ 107 w 151"/>
                  <a:gd name="T103" fmla="*/ 120 h 137"/>
                  <a:gd name="T104" fmla="*/ 146 w 151"/>
                  <a:gd name="T105" fmla="*/ 98 h 137"/>
                  <a:gd name="T106" fmla="*/ 146 w 151"/>
                  <a:gd name="T107" fmla="*/ 99 h 137"/>
                  <a:gd name="T108" fmla="*/ 134 w 151"/>
                  <a:gd name="T109" fmla="*/ 124 h 137"/>
                  <a:gd name="T110" fmla="*/ 134 w 151"/>
                  <a:gd name="T111" fmla="*/ 125 h 137"/>
                  <a:gd name="T112" fmla="*/ 135 w 151"/>
                  <a:gd name="T113" fmla="*/ 128 h 137"/>
                  <a:gd name="T114" fmla="*/ 130 w 151"/>
                  <a:gd name="T115" fmla="*/ 134 h 137"/>
                  <a:gd name="T116" fmla="*/ 126 w 151"/>
                  <a:gd name="T117" fmla="*/ 137 h 137"/>
                  <a:gd name="T118" fmla="*/ 131 w 151"/>
                  <a:gd name="T119" fmla="*/ 13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137">
                    <a:moveTo>
                      <a:pt x="121" y="137"/>
                    </a:moveTo>
                    <a:cubicBezTo>
                      <a:pt x="121" y="137"/>
                      <a:pt x="121" y="137"/>
                      <a:pt x="121" y="137"/>
                    </a:cubicBezTo>
                    <a:cubicBezTo>
                      <a:pt x="121" y="137"/>
                      <a:pt x="121" y="137"/>
                      <a:pt x="121" y="137"/>
                    </a:cubicBezTo>
                    <a:cubicBezTo>
                      <a:pt x="121" y="137"/>
                      <a:pt x="121" y="137"/>
                      <a:pt x="121" y="136"/>
                    </a:cubicBezTo>
                    <a:cubicBezTo>
                      <a:pt x="121" y="136"/>
                      <a:pt x="121" y="136"/>
                      <a:pt x="121" y="136"/>
                    </a:cubicBezTo>
                    <a:cubicBezTo>
                      <a:pt x="121" y="136"/>
                      <a:pt x="121" y="136"/>
                      <a:pt x="121" y="136"/>
                    </a:cubicBezTo>
                    <a:cubicBezTo>
                      <a:pt x="121" y="136"/>
                      <a:pt x="122" y="135"/>
                      <a:pt x="125" y="132"/>
                    </a:cubicBezTo>
                    <a:cubicBezTo>
                      <a:pt x="127" y="130"/>
                      <a:pt x="129" y="128"/>
                      <a:pt x="131" y="126"/>
                    </a:cubicBezTo>
                    <a:cubicBezTo>
                      <a:pt x="117" y="134"/>
                      <a:pt x="117" y="134"/>
                      <a:pt x="117" y="134"/>
                    </a:cubicBezTo>
                    <a:cubicBezTo>
                      <a:pt x="117" y="135"/>
                      <a:pt x="116" y="135"/>
                      <a:pt x="116" y="134"/>
                    </a:cubicBezTo>
                    <a:cubicBezTo>
                      <a:pt x="116" y="134"/>
                      <a:pt x="116" y="134"/>
                      <a:pt x="116" y="134"/>
                    </a:cubicBezTo>
                    <a:cubicBezTo>
                      <a:pt x="123" y="126"/>
                      <a:pt x="139" y="106"/>
                      <a:pt x="144" y="100"/>
                    </a:cubicBezTo>
                    <a:cubicBezTo>
                      <a:pt x="105" y="122"/>
                      <a:pt x="105" y="122"/>
                      <a:pt x="105" y="122"/>
                    </a:cubicBezTo>
                    <a:cubicBezTo>
                      <a:pt x="105" y="122"/>
                      <a:pt x="105" y="122"/>
                      <a:pt x="105" y="122"/>
                    </a:cubicBezTo>
                    <a:cubicBezTo>
                      <a:pt x="105" y="122"/>
                      <a:pt x="105" y="122"/>
                      <a:pt x="105" y="122"/>
                    </a:cubicBezTo>
                    <a:cubicBezTo>
                      <a:pt x="105" y="122"/>
                      <a:pt x="105" y="122"/>
                      <a:pt x="105" y="121"/>
                    </a:cubicBezTo>
                    <a:cubicBezTo>
                      <a:pt x="105" y="121"/>
                      <a:pt x="105" y="121"/>
                      <a:pt x="105" y="121"/>
                    </a:cubicBezTo>
                    <a:cubicBezTo>
                      <a:pt x="105" y="121"/>
                      <a:pt x="105" y="121"/>
                      <a:pt x="105" y="121"/>
                    </a:cubicBezTo>
                    <a:cubicBezTo>
                      <a:pt x="106" y="120"/>
                      <a:pt x="108" y="117"/>
                      <a:pt x="115" y="107"/>
                    </a:cubicBezTo>
                    <a:cubicBezTo>
                      <a:pt x="121" y="100"/>
                      <a:pt x="127" y="91"/>
                      <a:pt x="130" y="87"/>
                    </a:cubicBezTo>
                    <a:cubicBezTo>
                      <a:pt x="71" y="121"/>
                      <a:pt x="71" y="121"/>
                      <a:pt x="71" y="121"/>
                    </a:cubicBezTo>
                    <a:cubicBezTo>
                      <a:pt x="71" y="121"/>
                      <a:pt x="71" y="121"/>
                      <a:pt x="71" y="121"/>
                    </a:cubicBezTo>
                    <a:cubicBezTo>
                      <a:pt x="71" y="121"/>
                      <a:pt x="71" y="120"/>
                      <a:pt x="71" y="120"/>
                    </a:cubicBezTo>
                    <a:cubicBezTo>
                      <a:pt x="72" y="120"/>
                      <a:pt x="129" y="74"/>
                      <a:pt x="146" y="61"/>
                    </a:cubicBezTo>
                    <a:cubicBezTo>
                      <a:pt x="135" y="68"/>
                      <a:pt x="106" y="84"/>
                      <a:pt x="81" y="99"/>
                    </a:cubicBezTo>
                    <a:cubicBezTo>
                      <a:pt x="65" y="108"/>
                      <a:pt x="50" y="117"/>
                      <a:pt x="38" y="123"/>
                    </a:cubicBezTo>
                    <a:cubicBezTo>
                      <a:pt x="33" y="127"/>
                      <a:pt x="28" y="129"/>
                      <a:pt x="24" y="131"/>
                    </a:cubicBezTo>
                    <a:cubicBezTo>
                      <a:pt x="22" y="133"/>
                      <a:pt x="20" y="134"/>
                      <a:pt x="20" y="134"/>
                    </a:cubicBezTo>
                    <a:cubicBezTo>
                      <a:pt x="19" y="134"/>
                      <a:pt x="19" y="134"/>
                      <a:pt x="19" y="134"/>
                    </a:cubicBezTo>
                    <a:cubicBezTo>
                      <a:pt x="19" y="134"/>
                      <a:pt x="19" y="134"/>
                      <a:pt x="19" y="134"/>
                    </a:cubicBezTo>
                    <a:cubicBezTo>
                      <a:pt x="19" y="134"/>
                      <a:pt x="19" y="134"/>
                      <a:pt x="19" y="134"/>
                    </a:cubicBezTo>
                    <a:cubicBezTo>
                      <a:pt x="18" y="134"/>
                      <a:pt x="19" y="134"/>
                      <a:pt x="19" y="134"/>
                    </a:cubicBezTo>
                    <a:cubicBezTo>
                      <a:pt x="135" y="57"/>
                      <a:pt x="135" y="57"/>
                      <a:pt x="135" y="57"/>
                    </a:cubicBezTo>
                    <a:cubicBezTo>
                      <a:pt x="114" y="69"/>
                      <a:pt x="57" y="103"/>
                      <a:pt x="24" y="122"/>
                    </a:cubicBezTo>
                    <a:cubicBezTo>
                      <a:pt x="24" y="122"/>
                      <a:pt x="24" y="122"/>
                      <a:pt x="24" y="122"/>
                    </a:cubicBezTo>
                    <a:cubicBezTo>
                      <a:pt x="24" y="122"/>
                      <a:pt x="24" y="122"/>
                      <a:pt x="24" y="122"/>
                    </a:cubicBezTo>
                    <a:cubicBezTo>
                      <a:pt x="23" y="122"/>
                      <a:pt x="23" y="121"/>
                      <a:pt x="24" y="121"/>
                    </a:cubicBezTo>
                    <a:cubicBezTo>
                      <a:pt x="24" y="121"/>
                      <a:pt x="24" y="121"/>
                      <a:pt x="24" y="121"/>
                    </a:cubicBezTo>
                    <a:cubicBezTo>
                      <a:pt x="24" y="121"/>
                      <a:pt x="24" y="121"/>
                      <a:pt x="24" y="121"/>
                    </a:cubicBezTo>
                    <a:cubicBezTo>
                      <a:pt x="25" y="120"/>
                      <a:pt x="29" y="117"/>
                      <a:pt x="38" y="110"/>
                    </a:cubicBezTo>
                    <a:cubicBezTo>
                      <a:pt x="47" y="104"/>
                      <a:pt x="59" y="95"/>
                      <a:pt x="71" y="87"/>
                    </a:cubicBezTo>
                    <a:cubicBezTo>
                      <a:pt x="88" y="74"/>
                      <a:pt x="106" y="61"/>
                      <a:pt x="114" y="55"/>
                    </a:cubicBezTo>
                    <a:cubicBezTo>
                      <a:pt x="102" y="61"/>
                      <a:pt x="72" y="79"/>
                      <a:pt x="51" y="92"/>
                    </a:cubicBezTo>
                    <a:cubicBezTo>
                      <a:pt x="25" y="107"/>
                      <a:pt x="25" y="107"/>
                      <a:pt x="24" y="107"/>
                    </a:cubicBezTo>
                    <a:cubicBezTo>
                      <a:pt x="24" y="107"/>
                      <a:pt x="24" y="107"/>
                      <a:pt x="24" y="107"/>
                    </a:cubicBezTo>
                    <a:cubicBezTo>
                      <a:pt x="24" y="107"/>
                      <a:pt x="24" y="107"/>
                      <a:pt x="24" y="106"/>
                    </a:cubicBezTo>
                    <a:cubicBezTo>
                      <a:pt x="24" y="106"/>
                      <a:pt x="24" y="106"/>
                      <a:pt x="24" y="106"/>
                    </a:cubicBezTo>
                    <a:cubicBezTo>
                      <a:pt x="24" y="106"/>
                      <a:pt x="24" y="106"/>
                      <a:pt x="24" y="106"/>
                    </a:cubicBezTo>
                    <a:cubicBezTo>
                      <a:pt x="25" y="105"/>
                      <a:pt x="29" y="103"/>
                      <a:pt x="40" y="96"/>
                    </a:cubicBezTo>
                    <a:cubicBezTo>
                      <a:pt x="49" y="91"/>
                      <a:pt x="61" y="83"/>
                      <a:pt x="76" y="74"/>
                    </a:cubicBezTo>
                    <a:cubicBezTo>
                      <a:pt x="87" y="67"/>
                      <a:pt x="98" y="61"/>
                      <a:pt x="107" y="55"/>
                    </a:cubicBezTo>
                    <a:cubicBezTo>
                      <a:pt x="92" y="64"/>
                      <a:pt x="72" y="76"/>
                      <a:pt x="54" y="86"/>
                    </a:cubicBezTo>
                    <a:cubicBezTo>
                      <a:pt x="10" y="112"/>
                      <a:pt x="2" y="116"/>
                      <a:pt x="1" y="117"/>
                    </a:cubicBezTo>
                    <a:cubicBezTo>
                      <a:pt x="1" y="117"/>
                      <a:pt x="1" y="117"/>
                      <a:pt x="1" y="117"/>
                    </a:cubicBezTo>
                    <a:cubicBezTo>
                      <a:pt x="1" y="117"/>
                      <a:pt x="1" y="117"/>
                      <a:pt x="1" y="117"/>
                    </a:cubicBezTo>
                    <a:cubicBezTo>
                      <a:pt x="1" y="117"/>
                      <a:pt x="0" y="117"/>
                      <a:pt x="0" y="117"/>
                    </a:cubicBezTo>
                    <a:cubicBezTo>
                      <a:pt x="0" y="117"/>
                      <a:pt x="0" y="117"/>
                      <a:pt x="0" y="117"/>
                    </a:cubicBezTo>
                    <a:cubicBezTo>
                      <a:pt x="0" y="117"/>
                      <a:pt x="0" y="116"/>
                      <a:pt x="0" y="116"/>
                    </a:cubicBezTo>
                    <a:cubicBezTo>
                      <a:pt x="35" y="91"/>
                      <a:pt x="96" y="46"/>
                      <a:pt x="112" y="33"/>
                    </a:cubicBezTo>
                    <a:cubicBezTo>
                      <a:pt x="81" y="52"/>
                      <a:pt x="18" y="88"/>
                      <a:pt x="16" y="88"/>
                    </a:cubicBezTo>
                    <a:cubicBezTo>
                      <a:pt x="16" y="88"/>
                      <a:pt x="16" y="88"/>
                      <a:pt x="16" y="88"/>
                    </a:cubicBezTo>
                    <a:cubicBezTo>
                      <a:pt x="16" y="88"/>
                      <a:pt x="16" y="88"/>
                      <a:pt x="16" y="88"/>
                    </a:cubicBezTo>
                    <a:cubicBezTo>
                      <a:pt x="16" y="87"/>
                      <a:pt x="16" y="87"/>
                      <a:pt x="29" y="79"/>
                    </a:cubicBezTo>
                    <a:cubicBezTo>
                      <a:pt x="37" y="73"/>
                      <a:pt x="48" y="66"/>
                      <a:pt x="59" y="59"/>
                    </a:cubicBezTo>
                    <a:cubicBezTo>
                      <a:pt x="69" y="53"/>
                      <a:pt x="79" y="46"/>
                      <a:pt x="86" y="41"/>
                    </a:cubicBezTo>
                    <a:cubicBezTo>
                      <a:pt x="30" y="74"/>
                      <a:pt x="30" y="74"/>
                      <a:pt x="30" y="74"/>
                    </a:cubicBezTo>
                    <a:cubicBezTo>
                      <a:pt x="30" y="74"/>
                      <a:pt x="30" y="74"/>
                      <a:pt x="30" y="74"/>
                    </a:cubicBezTo>
                    <a:cubicBezTo>
                      <a:pt x="30" y="74"/>
                      <a:pt x="30" y="74"/>
                      <a:pt x="30" y="74"/>
                    </a:cubicBezTo>
                    <a:cubicBezTo>
                      <a:pt x="29" y="74"/>
                      <a:pt x="29" y="73"/>
                      <a:pt x="30" y="73"/>
                    </a:cubicBezTo>
                    <a:cubicBezTo>
                      <a:pt x="30" y="73"/>
                      <a:pt x="30" y="73"/>
                      <a:pt x="30" y="73"/>
                    </a:cubicBezTo>
                    <a:cubicBezTo>
                      <a:pt x="30" y="73"/>
                      <a:pt x="30" y="73"/>
                      <a:pt x="30" y="73"/>
                    </a:cubicBezTo>
                    <a:cubicBezTo>
                      <a:pt x="31" y="73"/>
                      <a:pt x="32" y="72"/>
                      <a:pt x="33" y="71"/>
                    </a:cubicBezTo>
                    <a:cubicBezTo>
                      <a:pt x="36" y="69"/>
                      <a:pt x="39" y="67"/>
                      <a:pt x="43" y="64"/>
                    </a:cubicBezTo>
                    <a:cubicBezTo>
                      <a:pt x="61" y="52"/>
                      <a:pt x="94" y="30"/>
                      <a:pt x="106" y="22"/>
                    </a:cubicBezTo>
                    <a:cubicBezTo>
                      <a:pt x="97" y="27"/>
                      <a:pt x="77" y="38"/>
                      <a:pt x="61" y="48"/>
                    </a:cubicBezTo>
                    <a:cubicBezTo>
                      <a:pt x="32" y="64"/>
                      <a:pt x="27" y="67"/>
                      <a:pt x="26" y="68"/>
                    </a:cubicBezTo>
                    <a:cubicBezTo>
                      <a:pt x="26" y="68"/>
                      <a:pt x="26" y="68"/>
                      <a:pt x="26" y="68"/>
                    </a:cubicBezTo>
                    <a:cubicBezTo>
                      <a:pt x="26" y="68"/>
                      <a:pt x="26" y="68"/>
                      <a:pt x="26" y="68"/>
                    </a:cubicBezTo>
                    <a:cubicBezTo>
                      <a:pt x="25" y="68"/>
                      <a:pt x="25" y="68"/>
                      <a:pt x="25" y="68"/>
                    </a:cubicBezTo>
                    <a:cubicBezTo>
                      <a:pt x="25" y="68"/>
                      <a:pt x="25" y="68"/>
                      <a:pt x="25" y="68"/>
                    </a:cubicBezTo>
                    <a:cubicBezTo>
                      <a:pt x="25" y="68"/>
                      <a:pt x="25" y="67"/>
                      <a:pt x="25" y="67"/>
                    </a:cubicBezTo>
                    <a:cubicBezTo>
                      <a:pt x="53" y="48"/>
                      <a:pt x="103" y="14"/>
                      <a:pt x="118" y="4"/>
                    </a:cubicBezTo>
                    <a:cubicBezTo>
                      <a:pt x="102" y="13"/>
                      <a:pt x="45" y="46"/>
                      <a:pt x="13" y="65"/>
                    </a:cubicBezTo>
                    <a:cubicBezTo>
                      <a:pt x="13" y="65"/>
                      <a:pt x="13" y="65"/>
                      <a:pt x="13" y="65"/>
                    </a:cubicBezTo>
                    <a:cubicBezTo>
                      <a:pt x="12" y="65"/>
                      <a:pt x="12" y="65"/>
                      <a:pt x="12" y="65"/>
                    </a:cubicBezTo>
                    <a:cubicBezTo>
                      <a:pt x="12" y="64"/>
                      <a:pt x="12" y="64"/>
                      <a:pt x="14" y="54"/>
                    </a:cubicBezTo>
                    <a:cubicBezTo>
                      <a:pt x="15" y="52"/>
                      <a:pt x="15" y="51"/>
                      <a:pt x="15" y="50"/>
                    </a:cubicBezTo>
                    <a:cubicBezTo>
                      <a:pt x="14" y="51"/>
                      <a:pt x="14" y="51"/>
                      <a:pt x="14" y="51"/>
                    </a:cubicBezTo>
                    <a:cubicBezTo>
                      <a:pt x="14" y="51"/>
                      <a:pt x="14" y="51"/>
                      <a:pt x="14" y="50"/>
                    </a:cubicBezTo>
                    <a:cubicBezTo>
                      <a:pt x="13" y="50"/>
                      <a:pt x="14" y="50"/>
                      <a:pt x="14" y="50"/>
                    </a:cubicBezTo>
                    <a:cubicBezTo>
                      <a:pt x="16" y="49"/>
                      <a:pt x="16" y="49"/>
                      <a:pt x="16" y="49"/>
                    </a:cubicBezTo>
                    <a:cubicBezTo>
                      <a:pt x="16" y="49"/>
                      <a:pt x="16" y="49"/>
                      <a:pt x="16" y="49"/>
                    </a:cubicBezTo>
                    <a:cubicBezTo>
                      <a:pt x="17" y="49"/>
                      <a:pt x="17" y="49"/>
                      <a:pt x="15" y="54"/>
                    </a:cubicBezTo>
                    <a:cubicBezTo>
                      <a:pt x="15" y="57"/>
                      <a:pt x="14" y="62"/>
                      <a:pt x="13" y="63"/>
                    </a:cubicBezTo>
                    <a:cubicBezTo>
                      <a:pt x="54" y="39"/>
                      <a:pt x="121" y="0"/>
                      <a:pt x="123" y="0"/>
                    </a:cubicBezTo>
                    <a:cubicBezTo>
                      <a:pt x="123" y="0"/>
                      <a:pt x="123" y="0"/>
                      <a:pt x="123" y="0"/>
                    </a:cubicBezTo>
                    <a:cubicBezTo>
                      <a:pt x="123" y="0"/>
                      <a:pt x="123" y="0"/>
                      <a:pt x="123" y="0"/>
                    </a:cubicBezTo>
                    <a:cubicBezTo>
                      <a:pt x="124" y="1"/>
                      <a:pt x="124" y="1"/>
                      <a:pt x="108" y="12"/>
                    </a:cubicBezTo>
                    <a:cubicBezTo>
                      <a:pt x="100" y="17"/>
                      <a:pt x="89" y="25"/>
                      <a:pt x="75" y="35"/>
                    </a:cubicBezTo>
                    <a:cubicBezTo>
                      <a:pt x="59" y="45"/>
                      <a:pt x="44" y="55"/>
                      <a:pt x="35" y="62"/>
                    </a:cubicBezTo>
                    <a:cubicBezTo>
                      <a:pt x="42" y="58"/>
                      <a:pt x="51" y="52"/>
                      <a:pt x="60" y="47"/>
                    </a:cubicBezTo>
                    <a:cubicBezTo>
                      <a:pt x="102" y="22"/>
                      <a:pt x="109" y="18"/>
                      <a:pt x="110" y="18"/>
                    </a:cubicBezTo>
                    <a:cubicBezTo>
                      <a:pt x="110" y="18"/>
                      <a:pt x="110" y="18"/>
                      <a:pt x="110" y="18"/>
                    </a:cubicBezTo>
                    <a:cubicBezTo>
                      <a:pt x="111" y="18"/>
                      <a:pt x="111" y="18"/>
                      <a:pt x="111" y="18"/>
                    </a:cubicBezTo>
                    <a:cubicBezTo>
                      <a:pt x="111" y="19"/>
                      <a:pt x="111" y="19"/>
                      <a:pt x="86" y="36"/>
                    </a:cubicBezTo>
                    <a:cubicBezTo>
                      <a:pt x="72" y="46"/>
                      <a:pt x="55" y="57"/>
                      <a:pt x="43" y="65"/>
                    </a:cubicBezTo>
                    <a:cubicBezTo>
                      <a:pt x="43" y="65"/>
                      <a:pt x="42" y="66"/>
                      <a:pt x="41" y="67"/>
                    </a:cubicBezTo>
                    <a:cubicBezTo>
                      <a:pt x="101" y="32"/>
                      <a:pt x="101" y="32"/>
                      <a:pt x="101" y="32"/>
                    </a:cubicBezTo>
                    <a:cubicBezTo>
                      <a:pt x="102" y="32"/>
                      <a:pt x="102" y="32"/>
                      <a:pt x="102" y="32"/>
                    </a:cubicBezTo>
                    <a:cubicBezTo>
                      <a:pt x="102" y="32"/>
                      <a:pt x="102" y="32"/>
                      <a:pt x="102" y="33"/>
                    </a:cubicBezTo>
                    <a:cubicBezTo>
                      <a:pt x="79" y="47"/>
                      <a:pt x="40" y="73"/>
                      <a:pt x="24" y="83"/>
                    </a:cubicBezTo>
                    <a:cubicBezTo>
                      <a:pt x="43" y="73"/>
                      <a:pt x="94" y="42"/>
                      <a:pt x="116" y="29"/>
                    </a:cubicBezTo>
                    <a:cubicBezTo>
                      <a:pt x="116" y="29"/>
                      <a:pt x="117" y="29"/>
                      <a:pt x="117" y="29"/>
                    </a:cubicBezTo>
                    <a:cubicBezTo>
                      <a:pt x="117" y="29"/>
                      <a:pt x="117" y="29"/>
                      <a:pt x="117" y="30"/>
                    </a:cubicBezTo>
                    <a:cubicBezTo>
                      <a:pt x="117" y="30"/>
                      <a:pt x="117" y="30"/>
                      <a:pt x="117" y="30"/>
                    </a:cubicBezTo>
                    <a:cubicBezTo>
                      <a:pt x="117" y="30"/>
                      <a:pt x="117" y="30"/>
                      <a:pt x="117" y="30"/>
                    </a:cubicBezTo>
                    <a:cubicBezTo>
                      <a:pt x="117" y="30"/>
                      <a:pt x="117" y="30"/>
                      <a:pt x="117" y="30"/>
                    </a:cubicBezTo>
                    <a:cubicBezTo>
                      <a:pt x="115" y="32"/>
                      <a:pt x="105" y="40"/>
                      <a:pt x="59" y="74"/>
                    </a:cubicBezTo>
                    <a:cubicBezTo>
                      <a:pt x="38" y="90"/>
                      <a:pt x="16" y="105"/>
                      <a:pt x="6" y="113"/>
                    </a:cubicBezTo>
                    <a:cubicBezTo>
                      <a:pt x="16" y="108"/>
                      <a:pt x="34" y="97"/>
                      <a:pt x="53" y="85"/>
                    </a:cubicBezTo>
                    <a:cubicBezTo>
                      <a:pt x="110" y="53"/>
                      <a:pt x="126" y="43"/>
                      <a:pt x="129" y="42"/>
                    </a:cubicBezTo>
                    <a:cubicBezTo>
                      <a:pt x="129" y="42"/>
                      <a:pt x="129" y="42"/>
                      <a:pt x="129" y="42"/>
                    </a:cubicBezTo>
                    <a:cubicBezTo>
                      <a:pt x="129" y="42"/>
                      <a:pt x="129" y="42"/>
                      <a:pt x="129" y="42"/>
                    </a:cubicBezTo>
                    <a:cubicBezTo>
                      <a:pt x="129" y="42"/>
                      <a:pt x="129" y="42"/>
                      <a:pt x="129" y="42"/>
                    </a:cubicBezTo>
                    <a:cubicBezTo>
                      <a:pt x="129" y="42"/>
                      <a:pt x="130" y="42"/>
                      <a:pt x="130" y="42"/>
                    </a:cubicBezTo>
                    <a:cubicBezTo>
                      <a:pt x="130" y="42"/>
                      <a:pt x="130" y="43"/>
                      <a:pt x="129" y="43"/>
                    </a:cubicBezTo>
                    <a:cubicBezTo>
                      <a:pt x="107" y="56"/>
                      <a:pt x="73" y="77"/>
                      <a:pt x="50" y="91"/>
                    </a:cubicBezTo>
                    <a:cubicBezTo>
                      <a:pt x="50" y="91"/>
                      <a:pt x="50" y="91"/>
                      <a:pt x="51" y="91"/>
                    </a:cubicBezTo>
                    <a:cubicBezTo>
                      <a:pt x="101" y="61"/>
                      <a:pt x="117" y="52"/>
                      <a:pt x="118" y="52"/>
                    </a:cubicBezTo>
                    <a:cubicBezTo>
                      <a:pt x="118" y="52"/>
                      <a:pt x="118" y="52"/>
                      <a:pt x="118" y="52"/>
                    </a:cubicBezTo>
                    <a:cubicBezTo>
                      <a:pt x="118" y="52"/>
                      <a:pt x="118" y="52"/>
                      <a:pt x="118" y="52"/>
                    </a:cubicBezTo>
                    <a:cubicBezTo>
                      <a:pt x="119" y="53"/>
                      <a:pt x="119" y="53"/>
                      <a:pt x="118" y="53"/>
                    </a:cubicBezTo>
                    <a:cubicBezTo>
                      <a:pt x="92" y="72"/>
                      <a:pt x="48" y="104"/>
                      <a:pt x="31" y="117"/>
                    </a:cubicBezTo>
                    <a:cubicBezTo>
                      <a:pt x="74" y="92"/>
                      <a:pt x="137" y="54"/>
                      <a:pt x="144" y="52"/>
                    </a:cubicBezTo>
                    <a:cubicBezTo>
                      <a:pt x="144" y="52"/>
                      <a:pt x="144" y="52"/>
                      <a:pt x="144" y="52"/>
                    </a:cubicBezTo>
                    <a:cubicBezTo>
                      <a:pt x="144" y="52"/>
                      <a:pt x="144" y="52"/>
                      <a:pt x="144" y="52"/>
                    </a:cubicBezTo>
                    <a:cubicBezTo>
                      <a:pt x="144" y="52"/>
                      <a:pt x="144" y="51"/>
                      <a:pt x="144" y="51"/>
                    </a:cubicBezTo>
                    <a:cubicBezTo>
                      <a:pt x="145" y="52"/>
                      <a:pt x="145" y="52"/>
                      <a:pt x="145" y="52"/>
                    </a:cubicBezTo>
                    <a:cubicBezTo>
                      <a:pt x="145" y="52"/>
                      <a:pt x="145" y="52"/>
                      <a:pt x="145" y="52"/>
                    </a:cubicBezTo>
                    <a:cubicBezTo>
                      <a:pt x="32" y="126"/>
                      <a:pt x="32" y="126"/>
                      <a:pt x="32" y="126"/>
                    </a:cubicBezTo>
                    <a:cubicBezTo>
                      <a:pt x="44" y="119"/>
                      <a:pt x="62" y="108"/>
                      <a:pt x="80" y="98"/>
                    </a:cubicBezTo>
                    <a:cubicBezTo>
                      <a:pt x="138" y="64"/>
                      <a:pt x="148" y="59"/>
                      <a:pt x="150" y="58"/>
                    </a:cubicBezTo>
                    <a:cubicBezTo>
                      <a:pt x="150" y="58"/>
                      <a:pt x="150" y="58"/>
                      <a:pt x="150" y="58"/>
                    </a:cubicBezTo>
                    <a:cubicBezTo>
                      <a:pt x="150" y="58"/>
                      <a:pt x="150" y="58"/>
                      <a:pt x="150" y="58"/>
                    </a:cubicBezTo>
                    <a:cubicBezTo>
                      <a:pt x="151" y="57"/>
                      <a:pt x="151" y="57"/>
                      <a:pt x="151" y="58"/>
                    </a:cubicBezTo>
                    <a:cubicBezTo>
                      <a:pt x="151" y="58"/>
                      <a:pt x="151" y="58"/>
                      <a:pt x="151" y="58"/>
                    </a:cubicBezTo>
                    <a:cubicBezTo>
                      <a:pt x="151" y="58"/>
                      <a:pt x="151" y="58"/>
                      <a:pt x="151" y="58"/>
                    </a:cubicBezTo>
                    <a:cubicBezTo>
                      <a:pt x="151" y="58"/>
                      <a:pt x="151" y="58"/>
                      <a:pt x="151" y="58"/>
                    </a:cubicBezTo>
                    <a:cubicBezTo>
                      <a:pt x="151" y="58"/>
                      <a:pt x="151" y="58"/>
                      <a:pt x="151" y="58"/>
                    </a:cubicBezTo>
                    <a:cubicBezTo>
                      <a:pt x="150" y="59"/>
                      <a:pt x="149" y="60"/>
                      <a:pt x="147" y="61"/>
                    </a:cubicBezTo>
                    <a:cubicBezTo>
                      <a:pt x="76" y="117"/>
                      <a:pt x="76" y="117"/>
                      <a:pt x="76" y="117"/>
                    </a:cubicBezTo>
                    <a:cubicBezTo>
                      <a:pt x="131" y="86"/>
                      <a:pt x="131" y="86"/>
                      <a:pt x="131" y="86"/>
                    </a:cubicBezTo>
                    <a:cubicBezTo>
                      <a:pt x="131" y="86"/>
                      <a:pt x="131" y="86"/>
                      <a:pt x="131" y="86"/>
                    </a:cubicBezTo>
                    <a:cubicBezTo>
                      <a:pt x="131" y="86"/>
                      <a:pt x="132" y="86"/>
                      <a:pt x="132" y="86"/>
                    </a:cubicBezTo>
                    <a:cubicBezTo>
                      <a:pt x="132" y="86"/>
                      <a:pt x="132" y="86"/>
                      <a:pt x="116" y="108"/>
                    </a:cubicBezTo>
                    <a:cubicBezTo>
                      <a:pt x="112" y="113"/>
                      <a:pt x="109" y="118"/>
                      <a:pt x="107" y="120"/>
                    </a:cubicBezTo>
                    <a:cubicBezTo>
                      <a:pt x="145" y="98"/>
                      <a:pt x="145" y="98"/>
                      <a:pt x="145" y="98"/>
                    </a:cubicBezTo>
                    <a:cubicBezTo>
                      <a:pt x="145" y="98"/>
                      <a:pt x="146" y="98"/>
                      <a:pt x="146" y="98"/>
                    </a:cubicBezTo>
                    <a:cubicBezTo>
                      <a:pt x="146" y="98"/>
                      <a:pt x="146" y="98"/>
                      <a:pt x="146" y="98"/>
                    </a:cubicBezTo>
                    <a:cubicBezTo>
                      <a:pt x="146" y="98"/>
                      <a:pt x="146" y="98"/>
                      <a:pt x="146" y="99"/>
                    </a:cubicBezTo>
                    <a:cubicBezTo>
                      <a:pt x="146" y="99"/>
                      <a:pt x="146" y="99"/>
                      <a:pt x="146" y="99"/>
                    </a:cubicBezTo>
                    <a:cubicBezTo>
                      <a:pt x="146" y="99"/>
                      <a:pt x="146" y="99"/>
                      <a:pt x="146" y="99"/>
                    </a:cubicBezTo>
                    <a:cubicBezTo>
                      <a:pt x="145" y="100"/>
                      <a:pt x="140" y="106"/>
                      <a:pt x="119" y="132"/>
                    </a:cubicBezTo>
                    <a:cubicBezTo>
                      <a:pt x="133" y="124"/>
                      <a:pt x="133" y="124"/>
                      <a:pt x="133" y="124"/>
                    </a:cubicBezTo>
                    <a:cubicBezTo>
                      <a:pt x="134" y="124"/>
                      <a:pt x="134" y="124"/>
                      <a:pt x="134" y="124"/>
                    </a:cubicBezTo>
                    <a:cubicBezTo>
                      <a:pt x="134" y="124"/>
                      <a:pt x="134" y="124"/>
                      <a:pt x="134" y="125"/>
                    </a:cubicBezTo>
                    <a:cubicBezTo>
                      <a:pt x="134" y="125"/>
                      <a:pt x="134" y="125"/>
                      <a:pt x="134" y="125"/>
                    </a:cubicBezTo>
                    <a:cubicBezTo>
                      <a:pt x="134" y="125"/>
                      <a:pt x="134" y="125"/>
                      <a:pt x="134" y="125"/>
                    </a:cubicBezTo>
                    <a:cubicBezTo>
                      <a:pt x="133" y="125"/>
                      <a:pt x="131" y="127"/>
                      <a:pt x="126" y="133"/>
                    </a:cubicBezTo>
                    <a:cubicBezTo>
                      <a:pt x="125" y="134"/>
                      <a:pt x="124" y="134"/>
                      <a:pt x="124" y="135"/>
                    </a:cubicBezTo>
                    <a:cubicBezTo>
                      <a:pt x="135" y="128"/>
                      <a:pt x="135" y="128"/>
                      <a:pt x="135" y="128"/>
                    </a:cubicBezTo>
                    <a:cubicBezTo>
                      <a:pt x="135" y="128"/>
                      <a:pt x="135" y="128"/>
                      <a:pt x="135" y="129"/>
                    </a:cubicBezTo>
                    <a:cubicBezTo>
                      <a:pt x="135" y="129"/>
                      <a:pt x="135" y="129"/>
                      <a:pt x="135" y="129"/>
                    </a:cubicBezTo>
                    <a:cubicBezTo>
                      <a:pt x="130" y="134"/>
                      <a:pt x="130" y="134"/>
                      <a:pt x="130" y="134"/>
                    </a:cubicBezTo>
                    <a:cubicBezTo>
                      <a:pt x="130" y="134"/>
                      <a:pt x="130" y="134"/>
                      <a:pt x="130" y="134"/>
                    </a:cubicBezTo>
                    <a:cubicBezTo>
                      <a:pt x="130" y="134"/>
                      <a:pt x="130" y="135"/>
                      <a:pt x="130" y="135"/>
                    </a:cubicBezTo>
                    <a:cubicBezTo>
                      <a:pt x="126" y="137"/>
                      <a:pt x="126" y="137"/>
                      <a:pt x="126" y="137"/>
                    </a:cubicBezTo>
                    <a:cubicBezTo>
                      <a:pt x="125" y="137"/>
                      <a:pt x="125" y="137"/>
                      <a:pt x="125" y="137"/>
                    </a:cubicBezTo>
                    <a:cubicBezTo>
                      <a:pt x="125" y="137"/>
                      <a:pt x="125" y="137"/>
                      <a:pt x="125" y="136"/>
                    </a:cubicBezTo>
                    <a:cubicBezTo>
                      <a:pt x="131" y="132"/>
                      <a:pt x="131" y="132"/>
                      <a:pt x="131" y="132"/>
                    </a:cubicBezTo>
                    <a:cubicBezTo>
                      <a:pt x="121" y="137"/>
                      <a:pt x="121" y="137"/>
                      <a:pt x="121" y="137"/>
                    </a:cubicBezTo>
                    <a:cubicBezTo>
                      <a:pt x="121" y="137"/>
                      <a:pt x="121" y="137"/>
                      <a:pt x="121" y="137"/>
                    </a:cubicBezTo>
                    <a:close/>
                  </a:path>
                </a:pathLst>
              </a:custGeom>
              <a:solidFill>
                <a:srgbClr val="5F77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975"/>
              </a:p>
            </p:txBody>
          </p:sp>
          <p:sp>
            <p:nvSpPr>
              <p:cNvPr id="53" name="Freeform 271"/>
              <p:cNvSpPr/>
              <p:nvPr/>
            </p:nvSpPr>
            <p:spPr bwMode="auto">
              <a:xfrm>
                <a:off x="2022476" y="5624513"/>
                <a:ext cx="444500" cy="1190625"/>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solidFill>
                <a:srgbClr val="5F77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975"/>
              </a:p>
            </p:txBody>
          </p:sp>
          <p:sp>
            <p:nvSpPr>
              <p:cNvPr id="54" name="Freeform 272"/>
              <p:cNvSpPr>
                <a:spLocks noEditPoints="1"/>
              </p:cNvSpPr>
              <p:nvPr/>
            </p:nvSpPr>
            <p:spPr bwMode="auto">
              <a:xfrm>
                <a:off x="2025651" y="5602288"/>
                <a:ext cx="487363" cy="1592263"/>
              </a:xfrm>
              <a:custGeom>
                <a:avLst/>
                <a:gdLst>
                  <a:gd name="T0" fmla="*/ 1 w 150"/>
                  <a:gd name="T1" fmla="*/ 416 h 491"/>
                  <a:gd name="T2" fmla="*/ 3 w 150"/>
                  <a:gd name="T3" fmla="*/ 378 h 491"/>
                  <a:gd name="T4" fmla="*/ 10 w 150"/>
                  <a:gd name="T5" fmla="*/ 380 h 491"/>
                  <a:gd name="T6" fmla="*/ 22 w 150"/>
                  <a:gd name="T7" fmla="*/ 340 h 491"/>
                  <a:gd name="T8" fmla="*/ 25 w 150"/>
                  <a:gd name="T9" fmla="*/ 285 h 491"/>
                  <a:gd name="T10" fmla="*/ 48 w 150"/>
                  <a:gd name="T11" fmla="*/ 179 h 491"/>
                  <a:gd name="T12" fmla="*/ 49 w 150"/>
                  <a:gd name="T13" fmla="*/ 115 h 491"/>
                  <a:gd name="T14" fmla="*/ 43 w 150"/>
                  <a:gd name="T15" fmla="*/ 116 h 491"/>
                  <a:gd name="T16" fmla="*/ 27 w 150"/>
                  <a:gd name="T17" fmla="*/ 124 h 491"/>
                  <a:gd name="T18" fmla="*/ 25 w 150"/>
                  <a:gd name="T19" fmla="*/ 75 h 491"/>
                  <a:gd name="T20" fmla="*/ 35 w 150"/>
                  <a:gd name="T21" fmla="*/ 58 h 491"/>
                  <a:gd name="T22" fmla="*/ 53 w 150"/>
                  <a:gd name="T23" fmla="*/ 50 h 491"/>
                  <a:gd name="T24" fmla="*/ 61 w 150"/>
                  <a:gd name="T25" fmla="*/ 27 h 491"/>
                  <a:gd name="T26" fmla="*/ 69 w 150"/>
                  <a:gd name="T27" fmla="*/ 18 h 491"/>
                  <a:gd name="T28" fmla="*/ 105 w 150"/>
                  <a:gd name="T29" fmla="*/ 9 h 491"/>
                  <a:gd name="T30" fmla="*/ 132 w 150"/>
                  <a:gd name="T31" fmla="*/ 67 h 491"/>
                  <a:gd name="T32" fmla="*/ 134 w 150"/>
                  <a:gd name="T33" fmla="*/ 73 h 491"/>
                  <a:gd name="T34" fmla="*/ 138 w 150"/>
                  <a:gd name="T35" fmla="*/ 112 h 491"/>
                  <a:gd name="T36" fmla="*/ 132 w 150"/>
                  <a:gd name="T37" fmla="*/ 154 h 491"/>
                  <a:gd name="T38" fmla="*/ 131 w 150"/>
                  <a:gd name="T39" fmla="*/ 199 h 491"/>
                  <a:gd name="T40" fmla="*/ 107 w 150"/>
                  <a:gd name="T41" fmla="*/ 332 h 491"/>
                  <a:gd name="T42" fmla="*/ 100 w 150"/>
                  <a:gd name="T43" fmla="*/ 361 h 491"/>
                  <a:gd name="T44" fmla="*/ 116 w 150"/>
                  <a:gd name="T45" fmla="*/ 396 h 491"/>
                  <a:gd name="T46" fmla="*/ 133 w 150"/>
                  <a:gd name="T47" fmla="*/ 386 h 491"/>
                  <a:gd name="T48" fmla="*/ 132 w 150"/>
                  <a:gd name="T49" fmla="*/ 430 h 491"/>
                  <a:gd name="T50" fmla="*/ 144 w 150"/>
                  <a:gd name="T51" fmla="*/ 472 h 491"/>
                  <a:gd name="T52" fmla="*/ 115 w 150"/>
                  <a:gd name="T53" fmla="*/ 473 h 491"/>
                  <a:gd name="T54" fmla="*/ 62 w 150"/>
                  <a:gd name="T55" fmla="*/ 469 h 491"/>
                  <a:gd name="T56" fmla="*/ 12 w 150"/>
                  <a:gd name="T57" fmla="*/ 490 h 491"/>
                  <a:gd name="T58" fmla="*/ 15 w 150"/>
                  <a:gd name="T59" fmla="*/ 459 h 491"/>
                  <a:gd name="T60" fmla="*/ 13 w 150"/>
                  <a:gd name="T61" fmla="*/ 459 h 491"/>
                  <a:gd name="T62" fmla="*/ 11 w 150"/>
                  <a:gd name="T63" fmla="*/ 490 h 491"/>
                  <a:gd name="T64" fmla="*/ 61 w 150"/>
                  <a:gd name="T65" fmla="*/ 469 h 491"/>
                  <a:gd name="T66" fmla="*/ 115 w 150"/>
                  <a:gd name="T67" fmla="*/ 473 h 491"/>
                  <a:gd name="T68" fmla="*/ 143 w 150"/>
                  <a:gd name="T69" fmla="*/ 473 h 491"/>
                  <a:gd name="T70" fmla="*/ 131 w 150"/>
                  <a:gd name="T71" fmla="*/ 430 h 491"/>
                  <a:gd name="T72" fmla="*/ 132 w 150"/>
                  <a:gd name="T73" fmla="*/ 386 h 491"/>
                  <a:gd name="T74" fmla="*/ 112 w 150"/>
                  <a:gd name="T75" fmla="*/ 398 h 491"/>
                  <a:gd name="T76" fmla="*/ 99 w 150"/>
                  <a:gd name="T77" fmla="*/ 361 h 491"/>
                  <a:gd name="T78" fmla="*/ 106 w 150"/>
                  <a:gd name="T79" fmla="*/ 331 h 491"/>
                  <a:gd name="T80" fmla="*/ 130 w 150"/>
                  <a:gd name="T81" fmla="*/ 188 h 491"/>
                  <a:gd name="T82" fmla="*/ 131 w 150"/>
                  <a:gd name="T83" fmla="*/ 154 h 491"/>
                  <a:gd name="T84" fmla="*/ 137 w 150"/>
                  <a:gd name="T85" fmla="*/ 112 h 491"/>
                  <a:gd name="T86" fmla="*/ 134 w 150"/>
                  <a:gd name="T87" fmla="*/ 75 h 491"/>
                  <a:gd name="T88" fmla="*/ 130 w 150"/>
                  <a:gd name="T89" fmla="*/ 57 h 491"/>
                  <a:gd name="T90" fmla="*/ 84 w 150"/>
                  <a:gd name="T91" fmla="*/ 19 h 491"/>
                  <a:gd name="T92" fmla="*/ 61 w 150"/>
                  <a:gd name="T93" fmla="*/ 19 h 491"/>
                  <a:gd name="T94" fmla="*/ 61 w 150"/>
                  <a:gd name="T95" fmla="*/ 39 h 491"/>
                  <a:gd name="T96" fmla="*/ 47 w 150"/>
                  <a:gd name="T97" fmla="*/ 56 h 491"/>
                  <a:gd name="T98" fmla="*/ 23 w 150"/>
                  <a:gd name="T99" fmla="*/ 59 h 491"/>
                  <a:gd name="T100" fmla="*/ 29 w 150"/>
                  <a:gd name="T101" fmla="*/ 108 h 491"/>
                  <a:gd name="T102" fmla="*/ 35 w 150"/>
                  <a:gd name="T103" fmla="*/ 121 h 491"/>
                  <a:gd name="T104" fmla="*/ 51 w 150"/>
                  <a:gd name="T105" fmla="*/ 110 h 491"/>
                  <a:gd name="T106" fmla="*/ 52 w 150"/>
                  <a:gd name="T107" fmla="*/ 158 h 491"/>
                  <a:gd name="T108" fmla="*/ 27 w 150"/>
                  <a:gd name="T109" fmla="*/ 285 h 491"/>
                  <a:gd name="T110" fmla="*/ 23 w 150"/>
                  <a:gd name="T111" fmla="*/ 312 h 491"/>
                  <a:gd name="T112" fmla="*/ 16 w 150"/>
                  <a:gd name="T113" fmla="*/ 386 h 491"/>
                  <a:gd name="T114" fmla="*/ 7 w 150"/>
                  <a:gd name="T115" fmla="*/ 366 h 491"/>
                  <a:gd name="T116" fmla="*/ 0 w 150"/>
                  <a:gd name="T117" fmla="*/ 403 h 491"/>
                  <a:gd name="T118" fmla="*/ 8 w 150"/>
                  <a:gd name="T119" fmla="*/ 459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 h="491">
                    <a:moveTo>
                      <a:pt x="8" y="466"/>
                    </a:moveTo>
                    <a:cubicBezTo>
                      <a:pt x="8" y="464"/>
                      <a:pt x="8" y="462"/>
                      <a:pt x="8" y="459"/>
                    </a:cubicBezTo>
                    <a:cubicBezTo>
                      <a:pt x="8" y="457"/>
                      <a:pt x="8" y="455"/>
                      <a:pt x="8" y="453"/>
                    </a:cubicBezTo>
                    <a:cubicBezTo>
                      <a:pt x="7" y="449"/>
                      <a:pt x="7" y="445"/>
                      <a:pt x="6" y="441"/>
                    </a:cubicBezTo>
                    <a:cubicBezTo>
                      <a:pt x="5" y="437"/>
                      <a:pt x="4" y="432"/>
                      <a:pt x="3" y="428"/>
                    </a:cubicBezTo>
                    <a:cubicBezTo>
                      <a:pt x="2" y="424"/>
                      <a:pt x="2" y="420"/>
                      <a:pt x="1" y="416"/>
                    </a:cubicBezTo>
                    <a:cubicBezTo>
                      <a:pt x="1" y="414"/>
                      <a:pt x="0" y="412"/>
                      <a:pt x="0" y="410"/>
                    </a:cubicBezTo>
                    <a:cubicBezTo>
                      <a:pt x="0" y="407"/>
                      <a:pt x="0" y="405"/>
                      <a:pt x="0" y="403"/>
                    </a:cubicBezTo>
                    <a:cubicBezTo>
                      <a:pt x="0" y="401"/>
                      <a:pt x="0" y="399"/>
                      <a:pt x="0" y="397"/>
                    </a:cubicBezTo>
                    <a:cubicBezTo>
                      <a:pt x="0" y="395"/>
                      <a:pt x="0" y="393"/>
                      <a:pt x="0" y="391"/>
                    </a:cubicBezTo>
                    <a:cubicBezTo>
                      <a:pt x="0" y="388"/>
                      <a:pt x="1" y="386"/>
                      <a:pt x="1" y="384"/>
                    </a:cubicBezTo>
                    <a:cubicBezTo>
                      <a:pt x="2" y="382"/>
                      <a:pt x="2" y="380"/>
                      <a:pt x="3" y="378"/>
                    </a:cubicBezTo>
                    <a:cubicBezTo>
                      <a:pt x="3" y="376"/>
                      <a:pt x="4" y="374"/>
                      <a:pt x="4" y="372"/>
                    </a:cubicBezTo>
                    <a:cubicBezTo>
                      <a:pt x="6" y="366"/>
                      <a:pt x="6" y="366"/>
                      <a:pt x="6" y="366"/>
                    </a:cubicBezTo>
                    <a:cubicBezTo>
                      <a:pt x="7" y="365"/>
                      <a:pt x="7" y="365"/>
                      <a:pt x="7" y="365"/>
                    </a:cubicBezTo>
                    <a:cubicBezTo>
                      <a:pt x="7" y="366"/>
                      <a:pt x="7" y="366"/>
                      <a:pt x="7" y="366"/>
                    </a:cubicBezTo>
                    <a:cubicBezTo>
                      <a:pt x="7" y="369"/>
                      <a:pt x="8" y="372"/>
                      <a:pt x="8" y="376"/>
                    </a:cubicBezTo>
                    <a:cubicBezTo>
                      <a:pt x="9" y="377"/>
                      <a:pt x="9" y="379"/>
                      <a:pt x="10" y="380"/>
                    </a:cubicBezTo>
                    <a:cubicBezTo>
                      <a:pt x="10" y="382"/>
                      <a:pt x="11" y="383"/>
                      <a:pt x="13" y="383"/>
                    </a:cubicBezTo>
                    <a:cubicBezTo>
                      <a:pt x="14" y="384"/>
                      <a:pt x="15" y="384"/>
                      <a:pt x="17" y="385"/>
                    </a:cubicBezTo>
                    <a:cubicBezTo>
                      <a:pt x="18" y="386"/>
                      <a:pt x="19" y="387"/>
                      <a:pt x="20" y="388"/>
                    </a:cubicBezTo>
                    <a:cubicBezTo>
                      <a:pt x="23" y="391"/>
                      <a:pt x="25" y="393"/>
                      <a:pt x="26" y="396"/>
                    </a:cubicBezTo>
                    <a:cubicBezTo>
                      <a:pt x="26" y="396"/>
                      <a:pt x="26" y="396"/>
                      <a:pt x="26" y="396"/>
                    </a:cubicBezTo>
                    <a:cubicBezTo>
                      <a:pt x="23" y="378"/>
                      <a:pt x="22" y="359"/>
                      <a:pt x="22" y="340"/>
                    </a:cubicBezTo>
                    <a:cubicBezTo>
                      <a:pt x="22" y="331"/>
                      <a:pt x="22" y="322"/>
                      <a:pt x="22" y="312"/>
                    </a:cubicBezTo>
                    <a:cubicBezTo>
                      <a:pt x="22" y="308"/>
                      <a:pt x="23" y="303"/>
                      <a:pt x="23" y="298"/>
                    </a:cubicBezTo>
                    <a:cubicBezTo>
                      <a:pt x="23" y="296"/>
                      <a:pt x="24" y="294"/>
                      <a:pt x="24" y="291"/>
                    </a:cubicBezTo>
                    <a:cubicBezTo>
                      <a:pt x="24" y="290"/>
                      <a:pt x="24" y="289"/>
                      <a:pt x="24" y="288"/>
                    </a:cubicBezTo>
                    <a:cubicBezTo>
                      <a:pt x="25" y="287"/>
                      <a:pt x="25" y="287"/>
                      <a:pt x="25" y="286"/>
                    </a:cubicBezTo>
                    <a:cubicBezTo>
                      <a:pt x="25" y="286"/>
                      <a:pt x="25" y="286"/>
                      <a:pt x="25" y="285"/>
                    </a:cubicBezTo>
                    <a:cubicBezTo>
                      <a:pt x="25" y="285"/>
                      <a:pt x="26" y="285"/>
                      <a:pt x="26" y="284"/>
                    </a:cubicBezTo>
                    <a:cubicBezTo>
                      <a:pt x="26" y="285"/>
                      <a:pt x="26" y="285"/>
                      <a:pt x="26" y="285"/>
                    </a:cubicBezTo>
                    <a:cubicBezTo>
                      <a:pt x="27" y="278"/>
                      <a:pt x="28" y="271"/>
                      <a:pt x="30" y="264"/>
                    </a:cubicBezTo>
                    <a:cubicBezTo>
                      <a:pt x="31" y="256"/>
                      <a:pt x="32" y="249"/>
                      <a:pt x="34" y="242"/>
                    </a:cubicBezTo>
                    <a:cubicBezTo>
                      <a:pt x="37" y="228"/>
                      <a:pt x="41" y="214"/>
                      <a:pt x="44" y="200"/>
                    </a:cubicBezTo>
                    <a:cubicBezTo>
                      <a:pt x="45" y="193"/>
                      <a:pt x="47" y="186"/>
                      <a:pt x="48" y="179"/>
                    </a:cubicBezTo>
                    <a:cubicBezTo>
                      <a:pt x="49" y="176"/>
                      <a:pt x="50" y="172"/>
                      <a:pt x="50" y="169"/>
                    </a:cubicBezTo>
                    <a:cubicBezTo>
                      <a:pt x="50" y="165"/>
                      <a:pt x="51" y="162"/>
                      <a:pt x="51" y="158"/>
                    </a:cubicBezTo>
                    <a:cubicBezTo>
                      <a:pt x="51" y="154"/>
                      <a:pt x="52" y="151"/>
                      <a:pt x="52" y="147"/>
                    </a:cubicBezTo>
                    <a:cubicBezTo>
                      <a:pt x="52" y="144"/>
                      <a:pt x="52" y="140"/>
                      <a:pt x="52" y="136"/>
                    </a:cubicBezTo>
                    <a:cubicBezTo>
                      <a:pt x="51" y="133"/>
                      <a:pt x="51" y="129"/>
                      <a:pt x="51" y="126"/>
                    </a:cubicBezTo>
                    <a:cubicBezTo>
                      <a:pt x="49" y="115"/>
                      <a:pt x="49" y="115"/>
                      <a:pt x="49" y="115"/>
                    </a:cubicBezTo>
                    <a:cubicBezTo>
                      <a:pt x="49" y="115"/>
                      <a:pt x="49" y="115"/>
                      <a:pt x="49" y="115"/>
                    </a:cubicBezTo>
                    <a:cubicBezTo>
                      <a:pt x="49" y="115"/>
                      <a:pt x="49" y="115"/>
                      <a:pt x="49" y="115"/>
                    </a:cubicBezTo>
                    <a:cubicBezTo>
                      <a:pt x="50" y="113"/>
                      <a:pt x="50" y="112"/>
                      <a:pt x="50" y="110"/>
                    </a:cubicBezTo>
                    <a:cubicBezTo>
                      <a:pt x="50" y="110"/>
                      <a:pt x="50" y="109"/>
                      <a:pt x="50" y="109"/>
                    </a:cubicBezTo>
                    <a:cubicBezTo>
                      <a:pt x="50" y="109"/>
                      <a:pt x="49" y="109"/>
                      <a:pt x="49" y="109"/>
                    </a:cubicBezTo>
                    <a:cubicBezTo>
                      <a:pt x="47" y="111"/>
                      <a:pt x="45" y="114"/>
                      <a:pt x="43" y="116"/>
                    </a:cubicBezTo>
                    <a:cubicBezTo>
                      <a:pt x="41" y="118"/>
                      <a:pt x="39" y="121"/>
                      <a:pt x="36" y="122"/>
                    </a:cubicBezTo>
                    <a:cubicBezTo>
                      <a:pt x="35" y="123"/>
                      <a:pt x="34" y="124"/>
                      <a:pt x="32" y="125"/>
                    </a:cubicBezTo>
                    <a:cubicBezTo>
                      <a:pt x="31" y="125"/>
                      <a:pt x="31" y="125"/>
                      <a:pt x="30" y="125"/>
                    </a:cubicBezTo>
                    <a:cubicBezTo>
                      <a:pt x="29" y="125"/>
                      <a:pt x="28" y="125"/>
                      <a:pt x="28" y="125"/>
                    </a:cubicBezTo>
                    <a:cubicBezTo>
                      <a:pt x="27" y="125"/>
                      <a:pt x="27" y="125"/>
                      <a:pt x="27" y="125"/>
                    </a:cubicBezTo>
                    <a:cubicBezTo>
                      <a:pt x="27" y="124"/>
                      <a:pt x="27" y="124"/>
                      <a:pt x="27" y="124"/>
                    </a:cubicBezTo>
                    <a:cubicBezTo>
                      <a:pt x="27" y="116"/>
                      <a:pt x="27" y="116"/>
                      <a:pt x="27" y="116"/>
                    </a:cubicBezTo>
                    <a:cubicBezTo>
                      <a:pt x="27" y="113"/>
                      <a:pt x="28" y="111"/>
                      <a:pt x="27" y="108"/>
                    </a:cubicBezTo>
                    <a:cubicBezTo>
                      <a:pt x="27" y="100"/>
                      <a:pt x="27" y="100"/>
                      <a:pt x="27" y="100"/>
                    </a:cubicBezTo>
                    <a:cubicBezTo>
                      <a:pt x="27" y="97"/>
                      <a:pt x="27" y="94"/>
                      <a:pt x="27" y="91"/>
                    </a:cubicBezTo>
                    <a:cubicBezTo>
                      <a:pt x="26" y="83"/>
                      <a:pt x="26" y="83"/>
                      <a:pt x="26" y="83"/>
                    </a:cubicBezTo>
                    <a:cubicBezTo>
                      <a:pt x="25" y="80"/>
                      <a:pt x="25" y="77"/>
                      <a:pt x="25" y="75"/>
                    </a:cubicBezTo>
                    <a:cubicBezTo>
                      <a:pt x="22" y="58"/>
                      <a:pt x="22" y="58"/>
                      <a:pt x="22" y="58"/>
                    </a:cubicBezTo>
                    <a:cubicBezTo>
                      <a:pt x="22" y="57"/>
                      <a:pt x="22" y="57"/>
                      <a:pt x="22" y="57"/>
                    </a:cubicBezTo>
                    <a:cubicBezTo>
                      <a:pt x="23" y="57"/>
                      <a:pt x="23" y="57"/>
                      <a:pt x="23" y="57"/>
                    </a:cubicBezTo>
                    <a:cubicBezTo>
                      <a:pt x="27" y="58"/>
                      <a:pt x="27" y="58"/>
                      <a:pt x="27" y="58"/>
                    </a:cubicBezTo>
                    <a:cubicBezTo>
                      <a:pt x="31" y="58"/>
                      <a:pt x="31" y="58"/>
                      <a:pt x="31" y="58"/>
                    </a:cubicBezTo>
                    <a:cubicBezTo>
                      <a:pt x="33" y="58"/>
                      <a:pt x="34" y="58"/>
                      <a:pt x="35" y="58"/>
                    </a:cubicBezTo>
                    <a:cubicBezTo>
                      <a:pt x="37" y="58"/>
                      <a:pt x="38" y="58"/>
                      <a:pt x="39" y="57"/>
                    </a:cubicBezTo>
                    <a:cubicBezTo>
                      <a:pt x="41" y="57"/>
                      <a:pt x="42" y="57"/>
                      <a:pt x="43" y="56"/>
                    </a:cubicBezTo>
                    <a:cubicBezTo>
                      <a:pt x="44" y="56"/>
                      <a:pt x="46" y="55"/>
                      <a:pt x="47" y="54"/>
                    </a:cubicBezTo>
                    <a:cubicBezTo>
                      <a:pt x="49" y="53"/>
                      <a:pt x="49" y="53"/>
                      <a:pt x="49" y="53"/>
                    </a:cubicBezTo>
                    <a:cubicBezTo>
                      <a:pt x="50" y="52"/>
                      <a:pt x="50" y="52"/>
                      <a:pt x="50" y="52"/>
                    </a:cubicBezTo>
                    <a:cubicBezTo>
                      <a:pt x="51" y="51"/>
                      <a:pt x="52" y="50"/>
                      <a:pt x="53" y="50"/>
                    </a:cubicBezTo>
                    <a:cubicBezTo>
                      <a:pt x="54" y="49"/>
                      <a:pt x="55" y="47"/>
                      <a:pt x="56" y="46"/>
                    </a:cubicBezTo>
                    <a:cubicBezTo>
                      <a:pt x="56" y="45"/>
                      <a:pt x="57" y="44"/>
                      <a:pt x="58" y="43"/>
                    </a:cubicBezTo>
                    <a:cubicBezTo>
                      <a:pt x="58" y="42"/>
                      <a:pt x="59" y="40"/>
                      <a:pt x="59" y="39"/>
                    </a:cubicBezTo>
                    <a:cubicBezTo>
                      <a:pt x="60" y="38"/>
                      <a:pt x="60" y="36"/>
                      <a:pt x="60" y="35"/>
                    </a:cubicBezTo>
                    <a:cubicBezTo>
                      <a:pt x="61" y="34"/>
                      <a:pt x="61" y="32"/>
                      <a:pt x="61" y="31"/>
                    </a:cubicBezTo>
                    <a:cubicBezTo>
                      <a:pt x="61" y="29"/>
                      <a:pt x="61" y="28"/>
                      <a:pt x="61" y="27"/>
                    </a:cubicBezTo>
                    <a:cubicBezTo>
                      <a:pt x="61" y="25"/>
                      <a:pt x="61" y="24"/>
                      <a:pt x="61" y="22"/>
                    </a:cubicBezTo>
                    <a:cubicBezTo>
                      <a:pt x="61" y="18"/>
                      <a:pt x="61" y="18"/>
                      <a:pt x="61" y="18"/>
                    </a:cubicBezTo>
                    <a:cubicBezTo>
                      <a:pt x="60" y="17"/>
                      <a:pt x="60" y="17"/>
                      <a:pt x="60" y="17"/>
                    </a:cubicBezTo>
                    <a:cubicBezTo>
                      <a:pt x="61" y="17"/>
                      <a:pt x="61" y="17"/>
                      <a:pt x="61" y="17"/>
                    </a:cubicBezTo>
                    <a:cubicBezTo>
                      <a:pt x="65" y="18"/>
                      <a:pt x="65" y="18"/>
                      <a:pt x="65" y="18"/>
                    </a:cubicBezTo>
                    <a:cubicBezTo>
                      <a:pt x="66" y="18"/>
                      <a:pt x="68" y="18"/>
                      <a:pt x="69" y="18"/>
                    </a:cubicBezTo>
                    <a:cubicBezTo>
                      <a:pt x="70" y="19"/>
                      <a:pt x="72" y="19"/>
                      <a:pt x="73" y="19"/>
                    </a:cubicBezTo>
                    <a:cubicBezTo>
                      <a:pt x="74" y="19"/>
                      <a:pt x="75" y="19"/>
                      <a:pt x="77" y="18"/>
                    </a:cubicBezTo>
                    <a:cubicBezTo>
                      <a:pt x="78" y="18"/>
                      <a:pt x="79" y="18"/>
                      <a:pt x="80" y="18"/>
                    </a:cubicBezTo>
                    <a:cubicBezTo>
                      <a:pt x="84" y="17"/>
                      <a:pt x="84" y="17"/>
                      <a:pt x="84" y="17"/>
                    </a:cubicBezTo>
                    <a:cubicBezTo>
                      <a:pt x="87" y="17"/>
                      <a:pt x="89" y="16"/>
                      <a:pt x="92" y="15"/>
                    </a:cubicBezTo>
                    <a:cubicBezTo>
                      <a:pt x="96" y="14"/>
                      <a:pt x="101" y="11"/>
                      <a:pt x="105" y="9"/>
                    </a:cubicBezTo>
                    <a:cubicBezTo>
                      <a:pt x="110" y="6"/>
                      <a:pt x="114" y="3"/>
                      <a:pt x="119" y="1"/>
                    </a:cubicBezTo>
                    <a:cubicBezTo>
                      <a:pt x="120" y="0"/>
                      <a:pt x="120" y="0"/>
                      <a:pt x="120" y="0"/>
                    </a:cubicBezTo>
                    <a:cubicBezTo>
                      <a:pt x="120" y="1"/>
                      <a:pt x="120" y="1"/>
                      <a:pt x="120" y="1"/>
                    </a:cubicBezTo>
                    <a:cubicBezTo>
                      <a:pt x="126" y="12"/>
                      <a:pt x="129" y="25"/>
                      <a:pt x="130" y="38"/>
                    </a:cubicBezTo>
                    <a:cubicBezTo>
                      <a:pt x="131" y="44"/>
                      <a:pt x="132" y="51"/>
                      <a:pt x="132" y="57"/>
                    </a:cubicBezTo>
                    <a:cubicBezTo>
                      <a:pt x="132" y="67"/>
                      <a:pt x="132" y="67"/>
                      <a:pt x="132" y="67"/>
                    </a:cubicBezTo>
                    <a:cubicBezTo>
                      <a:pt x="132" y="69"/>
                      <a:pt x="132" y="70"/>
                      <a:pt x="133" y="72"/>
                    </a:cubicBezTo>
                    <a:cubicBezTo>
                      <a:pt x="133" y="73"/>
                      <a:pt x="133" y="73"/>
                      <a:pt x="133" y="74"/>
                    </a:cubicBezTo>
                    <a:cubicBezTo>
                      <a:pt x="133" y="74"/>
                      <a:pt x="133" y="75"/>
                      <a:pt x="133" y="75"/>
                    </a:cubicBezTo>
                    <a:cubicBezTo>
                      <a:pt x="133" y="75"/>
                      <a:pt x="133" y="74"/>
                      <a:pt x="133" y="75"/>
                    </a:cubicBezTo>
                    <a:cubicBezTo>
                      <a:pt x="133" y="74"/>
                      <a:pt x="133" y="74"/>
                      <a:pt x="133" y="74"/>
                    </a:cubicBezTo>
                    <a:cubicBezTo>
                      <a:pt x="134" y="73"/>
                      <a:pt x="134" y="73"/>
                      <a:pt x="134" y="73"/>
                    </a:cubicBezTo>
                    <a:cubicBezTo>
                      <a:pt x="135" y="75"/>
                      <a:pt x="135" y="75"/>
                      <a:pt x="135" y="75"/>
                    </a:cubicBezTo>
                    <a:cubicBezTo>
                      <a:pt x="136" y="85"/>
                      <a:pt x="136" y="85"/>
                      <a:pt x="136" y="85"/>
                    </a:cubicBezTo>
                    <a:cubicBezTo>
                      <a:pt x="137" y="88"/>
                      <a:pt x="137" y="91"/>
                      <a:pt x="137" y="95"/>
                    </a:cubicBezTo>
                    <a:cubicBezTo>
                      <a:pt x="138" y="98"/>
                      <a:pt x="138" y="101"/>
                      <a:pt x="138" y="105"/>
                    </a:cubicBezTo>
                    <a:cubicBezTo>
                      <a:pt x="138" y="110"/>
                      <a:pt x="138" y="110"/>
                      <a:pt x="138" y="110"/>
                    </a:cubicBezTo>
                    <a:cubicBezTo>
                      <a:pt x="138" y="112"/>
                      <a:pt x="138" y="112"/>
                      <a:pt x="138" y="112"/>
                    </a:cubicBezTo>
                    <a:cubicBezTo>
                      <a:pt x="138" y="115"/>
                      <a:pt x="138" y="115"/>
                      <a:pt x="138" y="115"/>
                    </a:cubicBezTo>
                    <a:cubicBezTo>
                      <a:pt x="138" y="120"/>
                      <a:pt x="138" y="120"/>
                      <a:pt x="138" y="120"/>
                    </a:cubicBezTo>
                    <a:cubicBezTo>
                      <a:pt x="138" y="121"/>
                      <a:pt x="137" y="123"/>
                      <a:pt x="137" y="125"/>
                    </a:cubicBezTo>
                    <a:cubicBezTo>
                      <a:pt x="137" y="128"/>
                      <a:pt x="136" y="131"/>
                      <a:pt x="135" y="135"/>
                    </a:cubicBezTo>
                    <a:cubicBezTo>
                      <a:pt x="135" y="138"/>
                      <a:pt x="134" y="141"/>
                      <a:pt x="134" y="145"/>
                    </a:cubicBezTo>
                    <a:cubicBezTo>
                      <a:pt x="132" y="154"/>
                      <a:pt x="132" y="154"/>
                      <a:pt x="132" y="154"/>
                    </a:cubicBezTo>
                    <a:cubicBezTo>
                      <a:pt x="132" y="154"/>
                      <a:pt x="132" y="154"/>
                      <a:pt x="132" y="154"/>
                    </a:cubicBezTo>
                    <a:cubicBezTo>
                      <a:pt x="132" y="158"/>
                      <a:pt x="133" y="162"/>
                      <a:pt x="133" y="165"/>
                    </a:cubicBezTo>
                    <a:cubicBezTo>
                      <a:pt x="133" y="171"/>
                      <a:pt x="133" y="171"/>
                      <a:pt x="133" y="171"/>
                    </a:cubicBezTo>
                    <a:cubicBezTo>
                      <a:pt x="133" y="177"/>
                      <a:pt x="133" y="177"/>
                      <a:pt x="133" y="177"/>
                    </a:cubicBezTo>
                    <a:cubicBezTo>
                      <a:pt x="133" y="180"/>
                      <a:pt x="132" y="184"/>
                      <a:pt x="132" y="188"/>
                    </a:cubicBezTo>
                    <a:cubicBezTo>
                      <a:pt x="132" y="192"/>
                      <a:pt x="131" y="195"/>
                      <a:pt x="131" y="199"/>
                    </a:cubicBezTo>
                    <a:cubicBezTo>
                      <a:pt x="130" y="206"/>
                      <a:pt x="128" y="214"/>
                      <a:pt x="127" y="221"/>
                    </a:cubicBezTo>
                    <a:cubicBezTo>
                      <a:pt x="126" y="228"/>
                      <a:pt x="124" y="236"/>
                      <a:pt x="123" y="243"/>
                    </a:cubicBezTo>
                    <a:cubicBezTo>
                      <a:pt x="120" y="257"/>
                      <a:pt x="117" y="272"/>
                      <a:pt x="114" y="287"/>
                    </a:cubicBezTo>
                    <a:cubicBezTo>
                      <a:pt x="113" y="294"/>
                      <a:pt x="112" y="301"/>
                      <a:pt x="110" y="309"/>
                    </a:cubicBezTo>
                    <a:cubicBezTo>
                      <a:pt x="109" y="316"/>
                      <a:pt x="108" y="323"/>
                      <a:pt x="107" y="331"/>
                    </a:cubicBezTo>
                    <a:cubicBezTo>
                      <a:pt x="107" y="332"/>
                      <a:pt x="107" y="332"/>
                      <a:pt x="107" y="332"/>
                    </a:cubicBezTo>
                    <a:cubicBezTo>
                      <a:pt x="106" y="331"/>
                      <a:pt x="106" y="331"/>
                      <a:pt x="106" y="331"/>
                    </a:cubicBezTo>
                    <a:cubicBezTo>
                      <a:pt x="105" y="331"/>
                      <a:pt x="105" y="330"/>
                      <a:pt x="104" y="330"/>
                    </a:cubicBezTo>
                    <a:cubicBezTo>
                      <a:pt x="103" y="330"/>
                      <a:pt x="102" y="330"/>
                      <a:pt x="102" y="331"/>
                    </a:cubicBezTo>
                    <a:cubicBezTo>
                      <a:pt x="101" y="332"/>
                      <a:pt x="101" y="334"/>
                      <a:pt x="100" y="336"/>
                    </a:cubicBezTo>
                    <a:cubicBezTo>
                      <a:pt x="100" y="340"/>
                      <a:pt x="100" y="345"/>
                      <a:pt x="100" y="349"/>
                    </a:cubicBezTo>
                    <a:cubicBezTo>
                      <a:pt x="100" y="353"/>
                      <a:pt x="100" y="357"/>
                      <a:pt x="100" y="361"/>
                    </a:cubicBezTo>
                    <a:cubicBezTo>
                      <a:pt x="100" y="365"/>
                      <a:pt x="101" y="370"/>
                      <a:pt x="101" y="374"/>
                    </a:cubicBezTo>
                    <a:cubicBezTo>
                      <a:pt x="101" y="374"/>
                      <a:pt x="101" y="374"/>
                      <a:pt x="101" y="374"/>
                    </a:cubicBezTo>
                    <a:cubicBezTo>
                      <a:pt x="102" y="379"/>
                      <a:pt x="104" y="384"/>
                      <a:pt x="106" y="388"/>
                    </a:cubicBezTo>
                    <a:cubicBezTo>
                      <a:pt x="107" y="391"/>
                      <a:pt x="108" y="393"/>
                      <a:pt x="109" y="395"/>
                    </a:cubicBezTo>
                    <a:cubicBezTo>
                      <a:pt x="110" y="396"/>
                      <a:pt x="111" y="396"/>
                      <a:pt x="112" y="396"/>
                    </a:cubicBezTo>
                    <a:cubicBezTo>
                      <a:pt x="113" y="397"/>
                      <a:pt x="115" y="396"/>
                      <a:pt x="116" y="396"/>
                    </a:cubicBezTo>
                    <a:cubicBezTo>
                      <a:pt x="118" y="394"/>
                      <a:pt x="119" y="392"/>
                      <a:pt x="121" y="390"/>
                    </a:cubicBezTo>
                    <a:cubicBezTo>
                      <a:pt x="123" y="388"/>
                      <a:pt x="124" y="386"/>
                      <a:pt x="125" y="384"/>
                    </a:cubicBezTo>
                    <a:cubicBezTo>
                      <a:pt x="128" y="380"/>
                      <a:pt x="131" y="376"/>
                      <a:pt x="134" y="371"/>
                    </a:cubicBezTo>
                    <a:cubicBezTo>
                      <a:pt x="135" y="370"/>
                      <a:pt x="135" y="370"/>
                      <a:pt x="135" y="370"/>
                    </a:cubicBezTo>
                    <a:cubicBezTo>
                      <a:pt x="135" y="372"/>
                      <a:pt x="135" y="372"/>
                      <a:pt x="135" y="372"/>
                    </a:cubicBezTo>
                    <a:cubicBezTo>
                      <a:pt x="133" y="386"/>
                      <a:pt x="133" y="386"/>
                      <a:pt x="133" y="386"/>
                    </a:cubicBezTo>
                    <a:cubicBezTo>
                      <a:pt x="133" y="389"/>
                      <a:pt x="132" y="391"/>
                      <a:pt x="132" y="394"/>
                    </a:cubicBezTo>
                    <a:cubicBezTo>
                      <a:pt x="131" y="401"/>
                      <a:pt x="131" y="401"/>
                      <a:pt x="131" y="401"/>
                    </a:cubicBezTo>
                    <a:cubicBezTo>
                      <a:pt x="131" y="403"/>
                      <a:pt x="131" y="406"/>
                      <a:pt x="131" y="408"/>
                    </a:cubicBezTo>
                    <a:cubicBezTo>
                      <a:pt x="131" y="416"/>
                      <a:pt x="131" y="416"/>
                      <a:pt x="131" y="416"/>
                    </a:cubicBezTo>
                    <a:cubicBezTo>
                      <a:pt x="131" y="418"/>
                      <a:pt x="131" y="421"/>
                      <a:pt x="131" y="423"/>
                    </a:cubicBezTo>
                    <a:cubicBezTo>
                      <a:pt x="132" y="430"/>
                      <a:pt x="132" y="430"/>
                      <a:pt x="132" y="430"/>
                    </a:cubicBezTo>
                    <a:cubicBezTo>
                      <a:pt x="132" y="434"/>
                      <a:pt x="132" y="434"/>
                      <a:pt x="132" y="434"/>
                    </a:cubicBezTo>
                    <a:cubicBezTo>
                      <a:pt x="133" y="437"/>
                      <a:pt x="133" y="437"/>
                      <a:pt x="133" y="437"/>
                    </a:cubicBezTo>
                    <a:cubicBezTo>
                      <a:pt x="134" y="445"/>
                      <a:pt x="134" y="445"/>
                      <a:pt x="134" y="445"/>
                    </a:cubicBezTo>
                    <a:cubicBezTo>
                      <a:pt x="135" y="447"/>
                      <a:pt x="136" y="449"/>
                      <a:pt x="136" y="452"/>
                    </a:cubicBezTo>
                    <a:cubicBezTo>
                      <a:pt x="138" y="459"/>
                      <a:pt x="138" y="459"/>
                      <a:pt x="138" y="459"/>
                    </a:cubicBezTo>
                    <a:cubicBezTo>
                      <a:pt x="140" y="463"/>
                      <a:pt x="142" y="468"/>
                      <a:pt x="144" y="472"/>
                    </a:cubicBezTo>
                    <a:cubicBezTo>
                      <a:pt x="149" y="486"/>
                      <a:pt x="149" y="486"/>
                      <a:pt x="149" y="486"/>
                    </a:cubicBezTo>
                    <a:cubicBezTo>
                      <a:pt x="150" y="487"/>
                      <a:pt x="150" y="487"/>
                      <a:pt x="150" y="487"/>
                    </a:cubicBezTo>
                    <a:cubicBezTo>
                      <a:pt x="149" y="486"/>
                      <a:pt x="149" y="486"/>
                      <a:pt x="149" y="486"/>
                    </a:cubicBezTo>
                    <a:cubicBezTo>
                      <a:pt x="143" y="484"/>
                      <a:pt x="138" y="482"/>
                      <a:pt x="132" y="479"/>
                    </a:cubicBezTo>
                    <a:cubicBezTo>
                      <a:pt x="129" y="478"/>
                      <a:pt x="126" y="477"/>
                      <a:pt x="124" y="476"/>
                    </a:cubicBezTo>
                    <a:cubicBezTo>
                      <a:pt x="121" y="475"/>
                      <a:pt x="118" y="474"/>
                      <a:pt x="115" y="473"/>
                    </a:cubicBezTo>
                    <a:cubicBezTo>
                      <a:pt x="112" y="472"/>
                      <a:pt x="109" y="472"/>
                      <a:pt x="106" y="471"/>
                    </a:cubicBezTo>
                    <a:cubicBezTo>
                      <a:pt x="103" y="470"/>
                      <a:pt x="100" y="470"/>
                      <a:pt x="97" y="469"/>
                    </a:cubicBezTo>
                    <a:cubicBezTo>
                      <a:pt x="94" y="469"/>
                      <a:pt x="91" y="468"/>
                      <a:pt x="88" y="468"/>
                    </a:cubicBezTo>
                    <a:cubicBezTo>
                      <a:pt x="85" y="468"/>
                      <a:pt x="82" y="468"/>
                      <a:pt x="79" y="468"/>
                    </a:cubicBezTo>
                    <a:cubicBezTo>
                      <a:pt x="76" y="468"/>
                      <a:pt x="73" y="468"/>
                      <a:pt x="70" y="468"/>
                    </a:cubicBezTo>
                    <a:cubicBezTo>
                      <a:pt x="67" y="469"/>
                      <a:pt x="64" y="469"/>
                      <a:pt x="62" y="469"/>
                    </a:cubicBezTo>
                    <a:cubicBezTo>
                      <a:pt x="59" y="470"/>
                      <a:pt x="56" y="471"/>
                      <a:pt x="53" y="472"/>
                    </a:cubicBezTo>
                    <a:cubicBezTo>
                      <a:pt x="50" y="472"/>
                      <a:pt x="47" y="473"/>
                      <a:pt x="44" y="474"/>
                    </a:cubicBezTo>
                    <a:cubicBezTo>
                      <a:pt x="41" y="475"/>
                      <a:pt x="38" y="476"/>
                      <a:pt x="36" y="478"/>
                    </a:cubicBezTo>
                    <a:cubicBezTo>
                      <a:pt x="33" y="479"/>
                      <a:pt x="30" y="480"/>
                      <a:pt x="28" y="482"/>
                    </a:cubicBezTo>
                    <a:cubicBezTo>
                      <a:pt x="25" y="483"/>
                      <a:pt x="22" y="484"/>
                      <a:pt x="19" y="486"/>
                    </a:cubicBezTo>
                    <a:cubicBezTo>
                      <a:pt x="12" y="490"/>
                      <a:pt x="12" y="490"/>
                      <a:pt x="12" y="490"/>
                    </a:cubicBezTo>
                    <a:cubicBezTo>
                      <a:pt x="11" y="491"/>
                      <a:pt x="11" y="491"/>
                      <a:pt x="11" y="491"/>
                    </a:cubicBezTo>
                    <a:cubicBezTo>
                      <a:pt x="11" y="490"/>
                      <a:pt x="11" y="490"/>
                      <a:pt x="11" y="490"/>
                    </a:cubicBezTo>
                    <a:cubicBezTo>
                      <a:pt x="13" y="483"/>
                      <a:pt x="15" y="476"/>
                      <a:pt x="16" y="469"/>
                    </a:cubicBezTo>
                    <a:cubicBezTo>
                      <a:pt x="16" y="467"/>
                      <a:pt x="16" y="465"/>
                      <a:pt x="16" y="464"/>
                    </a:cubicBezTo>
                    <a:cubicBezTo>
                      <a:pt x="16" y="463"/>
                      <a:pt x="16" y="462"/>
                      <a:pt x="16" y="461"/>
                    </a:cubicBezTo>
                    <a:cubicBezTo>
                      <a:pt x="16" y="460"/>
                      <a:pt x="16" y="459"/>
                      <a:pt x="15" y="459"/>
                    </a:cubicBezTo>
                    <a:cubicBezTo>
                      <a:pt x="14" y="458"/>
                      <a:pt x="13" y="459"/>
                      <a:pt x="13" y="459"/>
                    </a:cubicBezTo>
                    <a:cubicBezTo>
                      <a:pt x="12" y="460"/>
                      <a:pt x="11" y="461"/>
                      <a:pt x="11" y="461"/>
                    </a:cubicBezTo>
                    <a:cubicBezTo>
                      <a:pt x="10" y="463"/>
                      <a:pt x="9" y="464"/>
                      <a:pt x="8" y="466"/>
                    </a:cubicBezTo>
                    <a:close/>
                    <a:moveTo>
                      <a:pt x="8" y="466"/>
                    </a:moveTo>
                    <a:cubicBezTo>
                      <a:pt x="9" y="464"/>
                      <a:pt x="10" y="463"/>
                      <a:pt x="11" y="461"/>
                    </a:cubicBezTo>
                    <a:cubicBezTo>
                      <a:pt x="11" y="461"/>
                      <a:pt x="12" y="460"/>
                      <a:pt x="13" y="459"/>
                    </a:cubicBezTo>
                    <a:cubicBezTo>
                      <a:pt x="13" y="459"/>
                      <a:pt x="14" y="458"/>
                      <a:pt x="15" y="459"/>
                    </a:cubicBezTo>
                    <a:cubicBezTo>
                      <a:pt x="16" y="459"/>
                      <a:pt x="16" y="460"/>
                      <a:pt x="16" y="461"/>
                    </a:cubicBezTo>
                    <a:cubicBezTo>
                      <a:pt x="16" y="462"/>
                      <a:pt x="16" y="463"/>
                      <a:pt x="16" y="464"/>
                    </a:cubicBezTo>
                    <a:cubicBezTo>
                      <a:pt x="16" y="465"/>
                      <a:pt x="16" y="467"/>
                      <a:pt x="16" y="469"/>
                    </a:cubicBezTo>
                    <a:cubicBezTo>
                      <a:pt x="15" y="476"/>
                      <a:pt x="13" y="483"/>
                      <a:pt x="12" y="490"/>
                    </a:cubicBezTo>
                    <a:cubicBezTo>
                      <a:pt x="11" y="490"/>
                      <a:pt x="11" y="490"/>
                      <a:pt x="11" y="490"/>
                    </a:cubicBezTo>
                    <a:cubicBezTo>
                      <a:pt x="19" y="486"/>
                      <a:pt x="19" y="486"/>
                      <a:pt x="19" y="486"/>
                    </a:cubicBezTo>
                    <a:cubicBezTo>
                      <a:pt x="22" y="484"/>
                      <a:pt x="25" y="483"/>
                      <a:pt x="27" y="481"/>
                    </a:cubicBezTo>
                    <a:cubicBezTo>
                      <a:pt x="30" y="480"/>
                      <a:pt x="33" y="479"/>
                      <a:pt x="36" y="477"/>
                    </a:cubicBezTo>
                    <a:cubicBezTo>
                      <a:pt x="38" y="476"/>
                      <a:pt x="41" y="475"/>
                      <a:pt x="44" y="474"/>
                    </a:cubicBezTo>
                    <a:cubicBezTo>
                      <a:pt x="47" y="473"/>
                      <a:pt x="50" y="472"/>
                      <a:pt x="53" y="471"/>
                    </a:cubicBezTo>
                    <a:cubicBezTo>
                      <a:pt x="56" y="470"/>
                      <a:pt x="58" y="470"/>
                      <a:pt x="61" y="469"/>
                    </a:cubicBezTo>
                    <a:cubicBezTo>
                      <a:pt x="64" y="468"/>
                      <a:pt x="67" y="468"/>
                      <a:pt x="70" y="468"/>
                    </a:cubicBezTo>
                    <a:cubicBezTo>
                      <a:pt x="73" y="467"/>
                      <a:pt x="76" y="467"/>
                      <a:pt x="79" y="467"/>
                    </a:cubicBezTo>
                    <a:cubicBezTo>
                      <a:pt x="82" y="467"/>
                      <a:pt x="85" y="467"/>
                      <a:pt x="88" y="467"/>
                    </a:cubicBezTo>
                    <a:cubicBezTo>
                      <a:pt x="91" y="468"/>
                      <a:pt x="94" y="468"/>
                      <a:pt x="97" y="469"/>
                    </a:cubicBezTo>
                    <a:cubicBezTo>
                      <a:pt x="100" y="469"/>
                      <a:pt x="103" y="469"/>
                      <a:pt x="106" y="470"/>
                    </a:cubicBezTo>
                    <a:cubicBezTo>
                      <a:pt x="109" y="471"/>
                      <a:pt x="112" y="472"/>
                      <a:pt x="115" y="473"/>
                    </a:cubicBezTo>
                    <a:cubicBezTo>
                      <a:pt x="118" y="474"/>
                      <a:pt x="121" y="474"/>
                      <a:pt x="124" y="475"/>
                    </a:cubicBezTo>
                    <a:cubicBezTo>
                      <a:pt x="127" y="476"/>
                      <a:pt x="129" y="477"/>
                      <a:pt x="132" y="479"/>
                    </a:cubicBezTo>
                    <a:cubicBezTo>
                      <a:pt x="135" y="480"/>
                      <a:pt x="138" y="481"/>
                      <a:pt x="141" y="482"/>
                    </a:cubicBezTo>
                    <a:cubicBezTo>
                      <a:pt x="149" y="486"/>
                      <a:pt x="149" y="486"/>
                      <a:pt x="149" y="486"/>
                    </a:cubicBezTo>
                    <a:cubicBezTo>
                      <a:pt x="149" y="486"/>
                      <a:pt x="149" y="486"/>
                      <a:pt x="149" y="486"/>
                    </a:cubicBezTo>
                    <a:cubicBezTo>
                      <a:pt x="143" y="473"/>
                      <a:pt x="143" y="473"/>
                      <a:pt x="143" y="473"/>
                    </a:cubicBezTo>
                    <a:cubicBezTo>
                      <a:pt x="141" y="468"/>
                      <a:pt x="139" y="464"/>
                      <a:pt x="138" y="459"/>
                    </a:cubicBezTo>
                    <a:cubicBezTo>
                      <a:pt x="135" y="452"/>
                      <a:pt x="135" y="452"/>
                      <a:pt x="135" y="452"/>
                    </a:cubicBezTo>
                    <a:cubicBezTo>
                      <a:pt x="135" y="450"/>
                      <a:pt x="134" y="447"/>
                      <a:pt x="134" y="445"/>
                    </a:cubicBezTo>
                    <a:cubicBezTo>
                      <a:pt x="132" y="438"/>
                      <a:pt x="132" y="438"/>
                      <a:pt x="132" y="438"/>
                    </a:cubicBezTo>
                    <a:cubicBezTo>
                      <a:pt x="131" y="434"/>
                      <a:pt x="131" y="434"/>
                      <a:pt x="131" y="434"/>
                    </a:cubicBezTo>
                    <a:cubicBezTo>
                      <a:pt x="131" y="430"/>
                      <a:pt x="131" y="430"/>
                      <a:pt x="131" y="430"/>
                    </a:cubicBezTo>
                    <a:cubicBezTo>
                      <a:pt x="130" y="423"/>
                      <a:pt x="130" y="423"/>
                      <a:pt x="130" y="423"/>
                    </a:cubicBezTo>
                    <a:cubicBezTo>
                      <a:pt x="130" y="421"/>
                      <a:pt x="130" y="418"/>
                      <a:pt x="130" y="416"/>
                    </a:cubicBezTo>
                    <a:cubicBezTo>
                      <a:pt x="130" y="408"/>
                      <a:pt x="130" y="408"/>
                      <a:pt x="130" y="408"/>
                    </a:cubicBezTo>
                    <a:cubicBezTo>
                      <a:pt x="130" y="406"/>
                      <a:pt x="130" y="403"/>
                      <a:pt x="130" y="401"/>
                    </a:cubicBezTo>
                    <a:cubicBezTo>
                      <a:pt x="131" y="394"/>
                      <a:pt x="131" y="394"/>
                      <a:pt x="131" y="394"/>
                    </a:cubicBezTo>
                    <a:cubicBezTo>
                      <a:pt x="131" y="391"/>
                      <a:pt x="131" y="389"/>
                      <a:pt x="132" y="386"/>
                    </a:cubicBezTo>
                    <a:cubicBezTo>
                      <a:pt x="134" y="372"/>
                      <a:pt x="134" y="372"/>
                      <a:pt x="134" y="372"/>
                    </a:cubicBezTo>
                    <a:cubicBezTo>
                      <a:pt x="135" y="372"/>
                      <a:pt x="135" y="372"/>
                      <a:pt x="135" y="372"/>
                    </a:cubicBezTo>
                    <a:cubicBezTo>
                      <a:pt x="132" y="376"/>
                      <a:pt x="129" y="381"/>
                      <a:pt x="126" y="385"/>
                    </a:cubicBezTo>
                    <a:cubicBezTo>
                      <a:pt x="125" y="387"/>
                      <a:pt x="123" y="389"/>
                      <a:pt x="122" y="391"/>
                    </a:cubicBezTo>
                    <a:cubicBezTo>
                      <a:pt x="120" y="393"/>
                      <a:pt x="118" y="395"/>
                      <a:pt x="116" y="397"/>
                    </a:cubicBezTo>
                    <a:cubicBezTo>
                      <a:pt x="115" y="397"/>
                      <a:pt x="114" y="398"/>
                      <a:pt x="112" y="398"/>
                    </a:cubicBezTo>
                    <a:cubicBezTo>
                      <a:pt x="111" y="397"/>
                      <a:pt x="110" y="396"/>
                      <a:pt x="109" y="396"/>
                    </a:cubicBezTo>
                    <a:cubicBezTo>
                      <a:pt x="107" y="394"/>
                      <a:pt x="106" y="391"/>
                      <a:pt x="105" y="389"/>
                    </a:cubicBezTo>
                    <a:cubicBezTo>
                      <a:pt x="103" y="384"/>
                      <a:pt x="101" y="379"/>
                      <a:pt x="100" y="374"/>
                    </a:cubicBezTo>
                    <a:cubicBezTo>
                      <a:pt x="100" y="374"/>
                      <a:pt x="100" y="374"/>
                      <a:pt x="100" y="374"/>
                    </a:cubicBezTo>
                    <a:cubicBezTo>
                      <a:pt x="100" y="374"/>
                      <a:pt x="100" y="374"/>
                      <a:pt x="100" y="374"/>
                    </a:cubicBezTo>
                    <a:cubicBezTo>
                      <a:pt x="100" y="370"/>
                      <a:pt x="99" y="366"/>
                      <a:pt x="99" y="361"/>
                    </a:cubicBezTo>
                    <a:cubicBezTo>
                      <a:pt x="99" y="357"/>
                      <a:pt x="99" y="353"/>
                      <a:pt x="99" y="349"/>
                    </a:cubicBezTo>
                    <a:cubicBezTo>
                      <a:pt x="98" y="345"/>
                      <a:pt x="98" y="340"/>
                      <a:pt x="99" y="336"/>
                    </a:cubicBezTo>
                    <a:cubicBezTo>
                      <a:pt x="99" y="334"/>
                      <a:pt x="100" y="332"/>
                      <a:pt x="101" y="330"/>
                    </a:cubicBezTo>
                    <a:cubicBezTo>
                      <a:pt x="101" y="329"/>
                      <a:pt x="103" y="328"/>
                      <a:pt x="104" y="328"/>
                    </a:cubicBezTo>
                    <a:cubicBezTo>
                      <a:pt x="105" y="329"/>
                      <a:pt x="106" y="329"/>
                      <a:pt x="107" y="330"/>
                    </a:cubicBezTo>
                    <a:cubicBezTo>
                      <a:pt x="106" y="331"/>
                      <a:pt x="106" y="331"/>
                      <a:pt x="106" y="331"/>
                    </a:cubicBezTo>
                    <a:cubicBezTo>
                      <a:pt x="107" y="323"/>
                      <a:pt x="108" y="316"/>
                      <a:pt x="109" y="308"/>
                    </a:cubicBezTo>
                    <a:cubicBezTo>
                      <a:pt x="110" y="301"/>
                      <a:pt x="111" y="294"/>
                      <a:pt x="113" y="286"/>
                    </a:cubicBezTo>
                    <a:cubicBezTo>
                      <a:pt x="116" y="272"/>
                      <a:pt x="118" y="257"/>
                      <a:pt x="121" y="243"/>
                    </a:cubicBezTo>
                    <a:cubicBezTo>
                      <a:pt x="123" y="235"/>
                      <a:pt x="124" y="228"/>
                      <a:pt x="126" y="221"/>
                    </a:cubicBezTo>
                    <a:cubicBezTo>
                      <a:pt x="127" y="213"/>
                      <a:pt x="128" y="206"/>
                      <a:pt x="129" y="199"/>
                    </a:cubicBezTo>
                    <a:cubicBezTo>
                      <a:pt x="130" y="195"/>
                      <a:pt x="130" y="191"/>
                      <a:pt x="130" y="188"/>
                    </a:cubicBezTo>
                    <a:cubicBezTo>
                      <a:pt x="131" y="184"/>
                      <a:pt x="131" y="180"/>
                      <a:pt x="131" y="177"/>
                    </a:cubicBezTo>
                    <a:cubicBezTo>
                      <a:pt x="131" y="171"/>
                      <a:pt x="131" y="171"/>
                      <a:pt x="131" y="171"/>
                    </a:cubicBezTo>
                    <a:cubicBezTo>
                      <a:pt x="131" y="165"/>
                      <a:pt x="131" y="165"/>
                      <a:pt x="131" y="165"/>
                    </a:cubicBezTo>
                    <a:cubicBezTo>
                      <a:pt x="131" y="162"/>
                      <a:pt x="131" y="158"/>
                      <a:pt x="131" y="154"/>
                    </a:cubicBezTo>
                    <a:cubicBezTo>
                      <a:pt x="131" y="154"/>
                      <a:pt x="131" y="154"/>
                      <a:pt x="131" y="154"/>
                    </a:cubicBezTo>
                    <a:cubicBezTo>
                      <a:pt x="131" y="154"/>
                      <a:pt x="131" y="154"/>
                      <a:pt x="131" y="154"/>
                    </a:cubicBezTo>
                    <a:cubicBezTo>
                      <a:pt x="132" y="144"/>
                      <a:pt x="132" y="144"/>
                      <a:pt x="132" y="144"/>
                    </a:cubicBezTo>
                    <a:cubicBezTo>
                      <a:pt x="133" y="141"/>
                      <a:pt x="133" y="138"/>
                      <a:pt x="134" y="134"/>
                    </a:cubicBezTo>
                    <a:cubicBezTo>
                      <a:pt x="135" y="131"/>
                      <a:pt x="135" y="128"/>
                      <a:pt x="136" y="125"/>
                    </a:cubicBezTo>
                    <a:cubicBezTo>
                      <a:pt x="136" y="123"/>
                      <a:pt x="136" y="121"/>
                      <a:pt x="136" y="120"/>
                    </a:cubicBezTo>
                    <a:cubicBezTo>
                      <a:pt x="137" y="115"/>
                      <a:pt x="137" y="115"/>
                      <a:pt x="137" y="115"/>
                    </a:cubicBezTo>
                    <a:cubicBezTo>
                      <a:pt x="137" y="112"/>
                      <a:pt x="137" y="112"/>
                      <a:pt x="137" y="112"/>
                    </a:cubicBezTo>
                    <a:cubicBezTo>
                      <a:pt x="137" y="110"/>
                      <a:pt x="137" y="110"/>
                      <a:pt x="137" y="110"/>
                    </a:cubicBezTo>
                    <a:cubicBezTo>
                      <a:pt x="137" y="105"/>
                      <a:pt x="137" y="105"/>
                      <a:pt x="137" y="105"/>
                    </a:cubicBezTo>
                    <a:cubicBezTo>
                      <a:pt x="137" y="101"/>
                      <a:pt x="136" y="98"/>
                      <a:pt x="136" y="95"/>
                    </a:cubicBezTo>
                    <a:cubicBezTo>
                      <a:pt x="135" y="91"/>
                      <a:pt x="135" y="88"/>
                      <a:pt x="134" y="85"/>
                    </a:cubicBezTo>
                    <a:cubicBezTo>
                      <a:pt x="133" y="75"/>
                      <a:pt x="133" y="75"/>
                      <a:pt x="133" y="75"/>
                    </a:cubicBezTo>
                    <a:cubicBezTo>
                      <a:pt x="134" y="75"/>
                      <a:pt x="134" y="75"/>
                      <a:pt x="134" y="75"/>
                    </a:cubicBezTo>
                    <a:cubicBezTo>
                      <a:pt x="134" y="76"/>
                      <a:pt x="134" y="76"/>
                      <a:pt x="134" y="76"/>
                    </a:cubicBezTo>
                    <a:cubicBezTo>
                      <a:pt x="133" y="76"/>
                      <a:pt x="133" y="76"/>
                      <a:pt x="132" y="76"/>
                    </a:cubicBezTo>
                    <a:cubicBezTo>
                      <a:pt x="131" y="76"/>
                      <a:pt x="132" y="75"/>
                      <a:pt x="131" y="75"/>
                    </a:cubicBezTo>
                    <a:cubicBezTo>
                      <a:pt x="131" y="74"/>
                      <a:pt x="131" y="73"/>
                      <a:pt x="131" y="72"/>
                    </a:cubicBezTo>
                    <a:cubicBezTo>
                      <a:pt x="131" y="70"/>
                      <a:pt x="131" y="69"/>
                      <a:pt x="131" y="67"/>
                    </a:cubicBezTo>
                    <a:cubicBezTo>
                      <a:pt x="130" y="57"/>
                      <a:pt x="130" y="57"/>
                      <a:pt x="130" y="57"/>
                    </a:cubicBezTo>
                    <a:cubicBezTo>
                      <a:pt x="130" y="51"/>
                      <a:pt x="130" y="45"/>
                      <a:pt x="129" y="38"/>
                    </a:cubicBezTo>
                    <a:cubicBezTo>
                      <a:pt x="127" y="26"/>
                      <a:pt x="124" y="13"/>
                      <a:pt x="119" y="2"/>
                    </a:cubicBezTo>
                    <a:cubicBezTo>
                      <a:pt x="120" y="2"/>
                      <a:pt x="120" y="2"/>
                      <a:pt x="120" y="2"/>
                    </a:cubicBezTo>
                    <a:cubicBezTo>
                      <a:pt x="115" y="4"/>
                      <a:pt x="111" y="7"/>
                      <a:pt x="106" y="10"/>
                    </a:cubicBezTo>
                    <a:cubicBezTo>
                      <a:pt x="102" y="13"/>
                      <a:pt x="97" y="15"/>
                      <a:pt x="92" y="17"/>
                    </a:cubicBezTo>
                    <a:cubicBezTo>
                      <a:pt x="90" y="18"/>
                      <a:pt x="87" y="18"/>
                      <a:pt x="84" y="19"/>
                    </a:cubicBezTo>
                    <a:cubicBezTo>
                      <a:pt x="81" y="20"/>
                      <a:pt x="81" y="20"/>
                      <a:pt x="81" y="20"/>
                    </a:cubicBezTo>
                    <a:cubicBezTo>
                      <a:pt x="79" y="20"/>
                      <a:pt x="78" y="20"/>
                      <a:pt x="77" y="20"/>
                    </a:cubicBezTo>
                    <a:cubicBezTo>
                      <a:pt x="75" y="20"/>
                      <a:pt x="74" y="20"/>
                      <a:pt x="73" y="20"/>
                    </a:cubicBezTo>
                    <a:cubicBezTo>
                      <a:pt x="71" y="20"/>
                      <a:pt x="70" y="20"/>
                      <a:pt x="69" y="20"/>
                    </a:cubicBezTo>
                    <a:cubicBezTo>
                      <a:pt x="68" y="20"/>
                      <a:pt x="66" y="20"/>
                      <a:pt x="65" y="20"/>
                    </a:cubicBezTo>
                    <a:cubicBezTo>
                      <a:pt x="61" y="19"/>
                      <a:pt x="61" y="19"/>
                      <a:pt x="61" y="19"/>
                    </a:cubicBezTo>
                    <a:cubicBezTo>
                      <a:pt x="62" y="18"/>
                      <a:pt x="62" y="18"/>
                      <a:pt x="62" y="18"/>
                    </a:cubicBezTo>
                    <a:cubicBezTo>
                      <a:pt x="62" y="22"/>
                      <a:pt x="62" y="22"/>
                      <a:pt x="62" y="22"/>
                    </a:cubicBezTo>
                    <a:cubicBezTo>
                      <a:pt x="63" y="24"/>
                      <a:pt x="62" y="25"/>
                      <a:pt x="62" y="27"/>
                    </a:cubicBezTo>
                    <a:cubicBezTo>
                      <a:pt x="62" y="28"/>
                      <a:pt x="62" y="29"/>
                      <a:pt x="62" y="31"/>
                    </a:cubicBezTo>
                    <a:cubicBezTo>
                      <a:pt x="62" y="32"/>
                      <a:pt x="62" y="34"/>
                      <a:pt x="62" y="35"/>
                    </a:cubicBezTo>
                    <a:cubicBezTo>
                      <a:pt x="61" y="37"/>
                      <a:pt x="61" y="38"/>
                      <a:pt x="61" y="39"/>
                    </a:cubicBezTo>
                    <a:cubicBezTo>
                      <a:pt x="60" y="41"/>
                      <a:pt x="60" y="42"/>
                      <a:pt x="59" y="43"/>
                    </a:cubicBezTo>
                    <a:cubicBezTo>
                      <a:pt x="58" y="45"/>
                      <a:pt x="58" y="46"/>
                      <a:pt x="57" y="47"/>
                    </a:cubicBezTo>
                    <a:cubicBezTo>
                      <a:pt x="56" y="48"/>
                      <a:pt x="55" y="50"/>
                      <a:pt x="54" y="51"/>
                    </a:cubicBezTo>
                    <a:cubicBezTo>
                      <a:pt x="53" y="52"/>
                      <a:pt x="52" y="53"/>
                      <a:pt x="51" y="53"/>
                    </a:cubicBezTo>
                    <a:cubicBezTo>
                      <a:pt x="49" y="55"/>
                      <a:pt x="49" y="55"/>
                      <a:pt x="49" y="55"/>
                    </a:cubicBezTo>
                    <a:cubicBezTo>
                      <a:pt x="47" y="56"/>
                      <a:pt x="47" y="56"/>
                      <a:pt x="47" y="56"/>
                    </a:cubicBezTo>
                    <a:cubicBezTo>
                      <a:pt x="46" y="57"/>
                      <a:pt x="45" y="57"/>
                      <a:pt x="44" y="58"/>
                    </a:cubicBezTo>
                    <a:cubicBezTo>
                      <a:pt x="42" y="58"/>
                      <a:pt x="41" y="58"/>
                      <a:pt x="40" y="59"/>
                    </a:cubicBezTo>
                    <a:cubicBezTo>
                      <a:pt x="38" y="59"/>
                      <a:pt x="37" y="59"/>
                      <a:pt x="35" y="59"/>
                    </a:cubicBezTo>
                    <a:cubicBezTo>
                      <a:pt x="34" y="60"/>
                      <a:pt x="33" y="60"/>
                      <a:pt x="31" y="60"/>
                    </a:cubicBezTo>
                    <a:cubicBezTo>
                      <a:pt x="27" y="59"/>
                      <a:pt x="27" y="59"/>
                      <a:pt x="27" y="59"/>
                    </a:cubicBezTo>
                    <a:cubicBezTo>
                      <a:pt x="23" y="59"/>
                      <a:pt x="23" y="59"/>
                      <a:pt x="23" y="59"/>
                    </a:cubicBezTo>
                    <a:cubicBezTo>
                      <a:pt x="24" y="58"/>
                      <a:pt x="24" y="58"/>
                      <a:pt x="24" y="58"/>
                    </a:cubicBezTo>
                    <a:cubicBezTo>
                      <a:pt x="26" y="74"/>
                      <a:pt x="26" y="74"/>
                      <a:pt x="26" y="74"/>
                    </a:cubicBezTo>
                    <a:cubicBezTo>
                      <a:pt x="27" y="77"/>
                      <a:pt x="27" y="80"/>
                      <a:pt x="27" y="83"/>
                    </a:cubicBezTo>
                    <a:cubicBezTo>
                      <a:pt x="28" y="91"/>
                      <a:pt x="28" y="91"/>
                      <a:pt x="28" y="91"/>
                    </a:cubicBezTo>
                    <a:cubicBezTo>
                      <a:pt x="28" y="94"/>
                      <a:pt x="28" y="97"/>
                      <a:pt x="28" y="99"/>
                    </a:cubicBezTo>
                    <a:cubicBezTo>
                      <a:pt x="29" y="108"/>
                      <a:pt x="29" y="108"/>
                      <a:pt x="29" y="108"/>
                    </a:cubicBezTo>
                    <a:cubicBezTo>
                      <a:pt x="29" y="111"/>
                      <a:pt x="29" y="113"/>
                      <a:pt x="29" y="116"/>
                    </a:cubicBezTo>
                    <a:cubicBezTo>
                      <a:pt x="28" y="125"/>
                      <a:pt x="28" y="125"/>
                      <a:pt x="28" y="125"/>
                    </a:cubicBezTo>
                    <a:cubicBezTo>
                      <a:pt x="28" y="124"/>
                      <a:pt x="28" y="124"/>
                      <a:pt x="28" y="124"/>
                    </a:cubicBezTo>
                    <a:cubicBezTo>
                      <a:pt x="28" y="124"/>
                      <a:pt x="29" y="124"/>
                      <a:pt x="30" y="124"/>
                    </a:cubicBezTo>
                    <a:cubicBezTo>
                      <a:pt x="30" y="124"/>
                      <a:pt x="31" y="124"/>
                      <a:pt x="32" y="123"/>
                    </a:cubicBezTo>
                    <a:cubicBezTo>
                      <a:pt x="33" y="123"/>
                      <a:pt x="34" y="122"/>
                      <a:pt x="35" y="121"/>
                    </a:cubicBezTo>
                    <a:cubicBezTo>
                      <a:pt x="38" y="120"/>
                      <a:pt x="40" y="117"/>
                      <a:pt x="42" y="115"/>
                    </a:cubicBezTo>
                    <a:cubicBezTo>
                      <a:pt x="44" y="113"/>
                      <a:pt x="46" y="111"/>
                      <a:pt x="48" y="108"/>
                    </a:cubicBezTo>
                    <a:cubicBezTo>
                      <a:pt x="48" y="108"/>
                      <a:pt x="48" y="108"/>
                      <a:pt x="49" y="108"/>
                    </a:cubicBezTo>
                    <a:cubicBezTo>
                      <a:pt x="49" y="108"/>
                      <a:pt x="49" y="107"/>
                      <a:pt x="50" y="107"/>
                    </a:cubicBezTo>
                    <a:cubicBezTo>
                      <a:pt x="50" y="107"/>
                      <a:pt x="50" y="107"/>
                      <a:pt x="51" y="108"/>
                    </a:cubicBezTo>
                    <a:cubicBezTo>
                      <a:pt x="51" y="109"/>
                      <a:pt x="51" y="110"/>
                      <a:pt x="51" y="110"/>
                    </a:cubicBezTo>
                    <a:cubicBezTo>
                      <a:pt x="51" y="112"/>
                      <a:pt x="51" y="113"/>
                      <a:pt x="51" y="115"/>
                    </a:cubicBezTo>
                    <a:cubicBezTo>
                      <a:pt x="51" y="115"/>
                      <a:pt x="51" y="115"/>
                      <a:pt x="51" y="115"/>
                    </a:cubicBezTo>
                    <a:cubicBezTo>
                      <a:pt x="52" y="126"/>
                      <a:pt x="52" y="126"/>
                      <a:pt x="52" y="126"/>
                    </a:cubicBezTo>
                    <a:cubicBezTo>
                      <a:pt x="52" y="129"/>
                      <a:pt x="53" y="133"/>
                      <a:pt x="53" y="136"/>
                    </a:cubicBezTo>
                    <a:cubicBezTo>
                      <a:pt x="53" y="140"/>
                      <a:pt x="53" y="144"/>
                      <a:pt x="53" y="147"/>
                    </a:cubicBezTo>
                    <a:cubicBezTo>
                      <a:pt x="53" y="151"/>
                      <a:pt x="53" y="154"/>
                      <a:pt x="52" y="158"/>
                    </a:cubicBezTo>
                    <a:cubicBezTo>
                      <a:pt x="52" y="162"/>
                      <a:pt x="52" y="165"/>
                      <a:pt x="51" y="169"/>
                    </a:cubicBezTo>
                    <a:cubicBezTo>
                      <a:pt x="51" y="172"/>
                      <a:pt x="50" y="176"/>
                      <a:pt x="49" y="179"/>
                    </a:cubicBezTo>
                    <a:cubicBezTo>
                      <a:pt x="48" y="187"/>
                      <a:pt x="47" y="194"/>
                      <a:pt x="45" y="201"/>
                    </a:cubicBezTo>
                    <a:cubicBezTo>
                      <a:pt x="42" y="215"/>
                      <a:pt x="38" y="229"/>
                      <a:pt x="35" y="243"/>
                    </a:cubicBezTo>
                    <a:cubicBezTo>
                      <a:pt x="33" y="250"/>
                      <a:pt x="32" y="257"/>
                      <a:pt x="31" y="264"/>
                    </a:cubicBezTo>
                    <a:cubicBezTo>
                      <a:pt x="29" y="271"/>
                      <a:pt x="28" y="278"/>
                      <a:pt x="27" y="285"/>
                    </a:cubicBezTo>
                    <a:cubicBezTo>
                      <a:pt x="27" y="285"/>
                      <a:pt x="27" y="285"/>
                      <a:pt x="27" y="285"/>
                    </a:cubicBezTo>
                    <a:cubicBezTo>
                      <a:pt x="26" y="285"/>
                      <a:pt x="26" y="285"/>
                      <a:pt x="26" y="285"/>
                    </a:cubicBezTo>
                    <a:cubicBezTo>
                      <a:pt x="26" y="286"/>
                      <a:pt x="26" y="287"/>
                      <a:pt x="25" y="288"/>
                    </a:cubicBezTo>
                    <a:cubicBezTo>
                      <a:pt x="25" y="289"/>
                      <a:pt x="25" y="290"/>
                      <a:pt x="25" y="292"/>
                    </a:cubicBezTo>
                    <a:cubicBezTo>
                      <a:pt x="24" y="294"/>
                      <a:pt x="24" y="296"/>
                      <a:pt x="24" y="298"/>
                    </a:cubicBezTo>
                    <a:cubicBezTo>
                      <a:pt x="24" y="303"/>
                      <a:pt x="23" y="308"/>
                      <a:pt x="23" y="312"/>
                    </a:cubicBezTo>
                    <a:cubicBezTo>
                      <a:pt x="23" y="322"/>
                      <a:pt x="23" y="331"/>
                      <a:pt x="23" y="340"/>
                    </a:cubicBezTo>
                    <a:cubicBezTo>
                      <a:pt x="23" y="359"/>
                      <a:pt x="24" y="377"/>
                      <a:pt x="26" y="396"/>
                    </a:cubicBezTo>
                    <a:cubicBezTo>
                      <a:pt x="27" y="397"/>
                      <a:pt x="27" y="397"/>
                      <a:pt x="27" y="397"/>
                    </a:cubicBezTo>
                    <a:cubicBezTo>
                      <a:pt x="26" y="396"/>
                      <a:pt x="26" y="396"/>
                      <a:pt x="26" y="396"/>
                    </a:cubicBezTo>
                    <a:cubicBezTo>
                      <a:pt x="24" y="394"/>
                      <a:pt x="22" y="391"/>
                      <a:pt x="20" y="389"/>
                    </a:cubicBezTo>
                    <a:cubicBezTo>
                      <a:pt x="19" y="388"/>
                      <a:pt x="18" y="387"/>
                      <a:pt x="16" y="386"/>
                    </a:cubicBezTo>
                    <a:cubicBezTo>
                      <a:pt x="15" y="385"/>
                      <a:pt x="14" y="384"/>
                      <a:pt x="12" y="384"/>
                    </a:cubicBezTo>
                    <a:cubicBezTo>
                      <a:pt x="12" y="383"/>
                      <a:pt x="11" y="383"/>
                      <a:pt x="10" y="382"/>
                    </a:cubicBezTo>
                    <a:cubicBezTo>
                      <a:pt x="10" y="382"/>
                      <a:pt x="9" y="381"/>
                      <a:pt x="9" y="380"/>
                    </a:cubicBezTo>
                    <a:cubicBezTo>
                      <a:pt x="8" y="379"/>
                      <a:pt x="8" y="377"/>
                      <a:pt x="8" y="376"/>
                    </a:cubicBezTo>
                    <a:cubicBezTo>
                      <a:pt x="7" y="373"/>
                      <a:pt x="7" y="369"/>
                      <a:pt x="6" y="366"/>
                    </a:cubicBezTo>
                    <a:cubicBezTo>
                      <a:pt x="7" y="366"/>
                      <a:pt x="7" y="366"/>
                      <a:pt x="7" y="366"/>
                    </a:cubicBezTo>
                    <a:cubicBezTo>
                      <a:pt x="5" y="372"/>
                      <a:pt x="5" y="372"/>
                      <a:pt x="5" y="372"/>
                    </a:cubicBezTo>
                    <a:cubicBezTo>
                      <a:pt x="4" y="374"/>
                      <a:pt x="3" y="376"/>
                      <a:pt x="3" y="378"/>
                    </a:cubicBezTo>
                    <a:cubicBezTo>
                      <a:pt x="2" y="380"/>
                      <a:pt x="2" y="382"/>
                      <a:pt x="2" y="384"/>
                    </a:cubicBezTo>
                    <a:cubicBezTo>
                      <a:pt x="1" y="386"/>
                      <a:pt x="1" y="389"/>
                      <a:pt x="1" y="391"/>
                    </a:cubicBezTo>
                    <a:cubicBezTo>
                      <a:pt x="0" y="393"/>
                      <a:pt x="0" y="395"/>
                      <a:pt x="0" y="397"/>
                    </a:cubicBezTo>
                    <a:cubicBezTo>
                      <a:pt x="0" y="399"/>
                      <a:pt x="0" y="401"/>
                      <a:pt x="0" y="403"/>
                    </a:cubicBezTo>
                    <a:cubicBezTo>
                      <a:pt x="0" y="405"/>
                      <a:pt x="0" y="407"/>
                      <a:pt x="0" y="410"/>
                    </a:cubicBezTo>
                    <a:cubicBezTo>
                      <a:pt x="1" y="412"/>
                      <a:pt x="1" y="414"/>
                      <a:pt x="1" y="416"/>
                    </a:cubicBezTo>
                    <a:cubicBezTo>
                      <a:pt x="2" y="420"/>
                      <a:pt x="2" y="424"/>
                      <a:pt x="3" y="428"/>
                    </a:cubicBezTo>
                    <a:cubicBezTo>
                      <a:pt x="4" y="432"/>
                      <a:pt x="5" y="437"/>
                      <a:pt x="6" y="441"/>
                    </a:cubicBezTo>
                    <a:cubicBezTo>
                      <a:pt x="7" y="445"/>
                      <a:pt x="7" y="449"/>
                      <a:pt x="8" y="453"/>
                    </a:cubicBezTo>
                    <a:cubicBezTo>
                      <a:pt x="8" y="455"/>
                      <a:pt x="8" y="457"/>
                      <a:pt x="8" y="459"/>
                    </a:cubicBezTo>
                    <a:cubicBezTo>
                      <a:pt x="8" y="462"/>
                      <a:pt x="8" y="464"/>
                      <a:pt x="8" y="466"/>
                    </a:cubicBezTo>
                    <a:close/>
                  </a:path>
                </a:pathLst>
              </a:custGeom>
              <a:solidFill>
                <a:srgbClr val="5F77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975"/>
              </a:p>
            </p:txBody>
          </p:sp>
          <p:sp>
            <p:nvSpPr>
              <p:cNvPr id="55" name="Freeform 273"/>
              <p:cNvSpPr>
                <a:spLocks noEditPoints="1"/>
              </p:cNvSpPr>
              <p:nvPr/>
            </p:nvSpPr>
            <p:spPr bwMode="auto">
              <a:xfrm>
                <a:off x="2025651" y="5618163"/>
                <a:ext cx="473075" cy="1504950"/>
              </a:xfrm>
              <a:custGeom>
                <a:avLst/>
                <a:gdLst>
                  <a:gd name="T0" fmla="*/ 4 w 146"/>
                  <a:gd name="T1" fmla="*/ 416 h 464"/>
                  <a:gd name="T2" fmla="*/ 1 w 146"/>
                  <a:gd name="T3" fmla="*/ 380 h 464"/>
                  <a:gd name="T4" fmla="*/ 21 w 146"/>
                  <a:gd name="T5" fmla="*/ 368 h 464"/>
                  <a:gd name="T6" fmla="*/ 20 w 146"/>
                  <a:gd name="T7" fmla="*/ 315 h 464"/>
                  <a:gd name="T8" fmla="*/ 30 w 146"/>
                  <a:gd name="T9" fmla="*/ 263 h 464"/>
                  <a:gd name="T10" fmla="*/ 52 w 146"/>
                  <a:gd name="T11" fmla="*/ 172 h 464"/>
                  <a:gd name="T12" fmla="*/ 56 w 146"/>
                  <a:gd name="T13" fmla="*/ 120 h 464"/>
                  <a:gd name="T14" fmla="*/ 42 w 146"/>
                  <a:gd name="T15" fmla="*/ 101 h 464"/>
                  <a:gd name="T16" fmla="*/ 34 w 146"/>
                  <a:gd name="T17" fmla="*/ 99 h 464"/>
                  <a:gd name="T18" fmla="*/ 29 w 146"/>
                  <a:gd name="T19" fmla="*/ 82 h 464"/>
                  <a:gd name="T20" fmla="*/ 28 w 146"/>
                  <a:gd name="T21" fmla="*/ 56 h 464"/>
                  <a:gd name="T22" fmla="*/ 41 w 146"/>
                  <a:gd name="T23" fmla="*/ 44 h 464"/>
                  <a:gd name="T24" fmla="*/ 62 w 146"/>
                  <a:gd name="T25" fmla="*/ 17 h 464"/>
                  <a:gd name="T26" fmla="*/ 68 w 146"/>
                  <a:gd name="T27" fmla="*/ 0 h 464"/>
                  <a:gd name="T28" fmla="*/ 131 w 146"/>
                  <a:gd name="T29" fmla="*/ 22 h 464"/>
                  <a:gd name="T30" fmla="*/ 139 w 146"/>
                  <a:gd name="T31" fmla="*/ 92 h 464"/>
                  <a:gd name="T32" fmla="*/ 139 w 146"/>
                  <a:gd name="T33" fmla="*/ 148 h 464"/>
                  <a:gd name="T34" fmla="*/ 129 w 146"/>
                  <a:gd name="T35" fmla="*/ 206 h 464"/>
                  <a:gd name="T36" fmla="*/ 107 w 146"/>
                  <a:gd name="T37" fmla="*/ 292 h 464"/>
                  <a:gd name="T38" fmla="*/ 100 w 146"/>
                  <a:gd name="T39" fmla="*/ 343 h 464"/>
                  <a:gd name="T40" fmla="*/ 105 w 146"/>
                  <a:gd name="T41" fmla="*/ 379 h 464"/>
                  <a:gd name="T42" fmla="*/ 129 w 146"/>
                  <a:gd name="T43" fmla="*/ 382 h 464"/>
                  <a:gd name="T44" fmla="*/ 132 w 146"/>
                  <a:gd name="T45" fmla="*/ 413 h 464"/>
                  <a:gd name="T46" fmla="*/ 146 w 146"/>
                  <a:gd name="T47" fmla="*/ 463 h 464"/>
                  <a:gd name="T48" fmla="*/ 121 w 146"/>
                  <a:gd name="T49" fmla="*/ 464 h 464"/>
                  <a:gd name="T50" fmla="*/ 47 w 146"/>
                  <a:gd name="T51" fmla="*/ 459 h 464"/>
                  <a:gd name="T52" fmla="*/ 14 w 146"/>
                  <a:gd name="T53" fmla="*/ 463 h 464"/>
                  <a:gd name="T54" fmla="*/ 55 w 146"/>
                  <a:gd name="T55" fmla="*/ 459 h 464"/>
                  <a:gd name="T56" fmla="*/ 129 w 146"/>
                  <a:gd name="T57" fmla="*/ 463 h 464"/>
                  <a:gd name="T58" fmla="*/ 138 w 146"/>
                  <a:gd name="T59" fmla="*/ 444 h 464"/>
                  <a:gd name="T60" fmla="*/ 128 w 146"/>
                  <a:gd name="T61" fmla="*/ 393 h 464"/>
                  <a:gd name="T62" fmla="*/ 107 w 146"/>
                  <a:gd name="T63" fmla="*/ 382 h 464"/>
                  <a:gd name="T64" fmla="*/ 101 w 146"/>
                  <a:gd name="T65" fmla="*/ 365 h 464"/>
                  <a:gd name="T66" fmla="*/ 100 w 146"/>
                  <a:gd name="T67" fmla="*/ 321 h 464"/>
                  <a:gd name="T68" fmla="*/ 120 w 146"/>
                  <a:gd name="T69" fmla="*/ 234 h 464"/>
                  <a:gd name="T70" fmla="*/ 135 w 146"/>
                  <a:gd name="T71" fmla="*/ 170 h 464"/>
                  <a:gd name="T72" fmla="*/ 138 w 146"/>
                  <a:gd name="T73" fmla="*/ 92 h 464"/>
                  <a:gd name="T74" fmla="*/ 129 w 146"/>
                  <a:gd name="T75" fmla="*/ 23 h 464"/>
                  <a:gd name="T76" fmla="*/ 69 w 146"/>
                  <a:gd name="T77" fmla="*/ 1 h 464"/>
                  <a:gd name="T78" fmla="*/ 60 w 146"/>
                  <a:gd name="T79" fmla="*/ 26 h 464"/>
                  <a:gd name="T80" fmla="*/ 28 w 146"/>
                  <a:gd name="T81" fmla="*/ 54 h 464"/>
                  <a:gd name="T82" fmla="*/ 31 w 146"/>
                  <a:gd name="T83" fmla="*/ 65 h 464"/>
                  <a:gd name="T84" fmla="*/ 32 w 146"/>
                  <a:gd name="T85" fmla="*/ 94 h 464"/>
                  <a:gd name="T86" fmla="*/ 39 w 146"/>
                  <a:gd name="T87" fmla="*/ 100 h 464"/>
                  <a:gd name="T88" fmla="*/ 55 w 146"/>
                  <a:gd name="T89" fmla="*/ 99 h 464"/>
                  <a:gd name="T90" fmla="*/ 56 w 146"/>
                  <a:gd name="T91" fmla="*/ 151 h 464"/>
                  <a:gd name="T92" fmla="*/ 36 w 146"/>
                  <a:gd name="T93" fmla="*/ 243 h 464"/>
                  <a:gd name="T94" fmla="*/ 28 w 146"/>
                  <a:gd name="T95" fmla="*/ 276 h 464"/>
                  <a:gd name="T96" fmla="*/ 20 w 146"/>
                  <a:gd name="T97" fmla="*/ 342 h 464"/>
                  <a:gd name="T98" fmla="*/ 4 w 146"/>
                  <a:gd name="T99" fmla="*/ 369 h 464"/>
                  <a:gd name="T100" fmla="*/ 1 w 146"/>
                  <a:gd name="T101" fmla="*/ 392 h 464"/>
                  <a:gd name="T102" fmla="*/ 12 w 146"/>
                  <a:gd name="T103" fmla="*/ 451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 h="464">
                    <a:moveTo>
                      <a:pt x="14" y="463"/>
                    </a:moveTo>
                    <a:cubicBezTo>
                      <a:pt x="13" y="457"/>
                      <a:pt x="13" y="457"/>
                      <a:pt x="13" y="457"/>
                    </a:cubicBezTo>
                    <a:cubicBezTo>
                      <a:pt x="12" y="451"/>
                      <a:pt x="12" y="451"/>
                      <a:pt x="12" y="451"/>
                    </a:cubicBezTo>
                    <a:cubicBezTo>
                      <a:pt x="11" y="447"/>
                      <a:pt x="10" y="443"/>
                      <a:pt x="9" y="440"/>
                    </a:cubicBezTo>
                    <a:cubicBezTo>
                      <a:pt x="8" y="432"/>
                      <a:pt x="5" y="424"/>
                      <a:pt x="4" y="416"/>
                    </a:cubicBezTo>
                    <a:cubicBezTo>
                      <a:pt x="3" y="412"/>
                      <a:pt x="2" y="408"/>
                      <a:pt x="2" y="404"/>
                    </a:cubicBezTo>
                    <a:cubicBezTo>
                      <a:pt x="1" y="398"/>
                      <a:pt x="1" y="398"/>
                      <a:pt x="1" y="398"/>
                    </a:cubicBezTo>
                    <a:cubicBezTo>
                      <a:pt x="0" y="392"/>
                      <a:pt x="0" y="392"/>
                      <a:pt x="0" y="392"/>
                    </a:cubicBezTo>
                    <a:cubicBezTo>
                      <a:pt x="0" y="386"/>
                      <a:pt x="0" y="386"/>
                      <a:pt x="0" y="386"/>
                    </a:cubicBezTo>
                    <a:cubicBezTo>
                      <a:pt x="1" y="380"/>
                      <a:pt x="1" y="380"/>
                      <a:pt x="1" y="380"/>
                    </a:cubicBezTo>
                    <a:cubicBezTo>
                      <a:pt x="2" y="374"/>
                      <a:pt x="2" y="374"/>
                      <a:pt x="2" y="374"/>
                    </a:cubicBezTo>
                    <a:cubicBezTo>
                      <a:pt x="4" y="369"/>
                      <a:pt x="4" y="369"/>
                      <a:pt x="4" y="369"/>
                    </a:cubicBezTo>
                    <a:cubicBezTo>
                      <a:pt x="4" y="368"/>
                      <a:pt x="4" y="368"/>
                      <a:pt x="4" y="368"/>
                    </a:cubicBezTo>
                    <a:cubicBezTo>
                      <a:pt x="4" y="368"/>
                      <a:pt x="4" y="368"/>
                      <a:pt x="4" y="368"/>
                    </a:cubicBezTo>
                    <a:cubicBezTo>
                      <a:pt x="21" y="368"/>
                      <a:pt x="21" y="368"/>
                      <a:pt x="21" y="368"/>
                    </a:cubicBezTo>
                    <a:cubicBezTo>
                      <a:pt x="20" y="369"/>
                      <a:pt x="20" y="369"/>
                      <a:pt x="20" y="369"/>
                    </a:cubicBezTo>
                    <a:cubicBezTo>
                      <a:pt x="19" y="355"/>
                      <a:pt x="19" y="355"/>
                      <a:pt x="19" y="355"/>
                    </a:cubicBezTo>
                    <a:cubicBezTo>
                      <a:pt x="19" y="342"/>
                      <a:pt x="19" y="342"/>
                      <a:pt x="19" y="342"/>
                    </a:cubicBezTo>
                    <a:cubicBezTo>
                      <a:pt x="19" y="329"/>
                      <a:pt x="19" y="329"/>
                      <a:pt x="19" y="329"/>
                    </a:cubicBezTo>
                    <a:cubicBezTo>
                      <a:pt x="20" y="324"/>
                      <a:pt x="20" y="320"/>
                      <a:pt x="20" y="315"/>
                    </a:cubicBezTo>
                    <a:cubicBezTo>
                      <a:pt x="21" y="311"/>
                      <a:pt x="21" y="307"/>
                      <a:pt x="22" y="302"/>
                    </a:cubicBezTo>
                    <a:cubicBezTo>
                      <a:pt x="24" y="289"/>
                      <a:pt x="24" y="289"/>
                      <a:pt x="24" y="289"/>
                    </a:cubicBezTo>
                    <a:cubicBezTo>
                      <a:pt x="27" y="276"/>
                      <a:pt x="27" y="276"/>
                      <a:pt x="27" y="276"/>
                    </a:cubicBezTo>
                    <a:cubicBezTo>
                      <a:pt x="30" y="263"/>
                      <a:pt x="30" y="263"/>
                      <a:pt x="30" y="263"/>
                    </a:cubicBezTo>
                    <a:cubicBezTo>
                      <a:pt x="30" y="263"/>
                      <a:pt x="30" y="263"/>
                      <a:pt x="30" y="263"/>
                    </a:cubicBezTo>
                    <a:cubicBezTo>
                      <a:pt x="32" y="253"/>
                      <a:pt x="32" y="253"/>
                      <a:pt x="32" y="253"/>
                    </a:cubicBezTo>
                    <a:cubicBezTo>
                      <a:pt x="35" y="243"/>
                      <a:pt x="35" y="243"/>
                      <a:pt x="35" y="243"/>
                    </a:cubicBezTo>
                    <a:cubicBezTo>
                      <a:pt x="36" y="236"/>
                      <a:pt x="38" y="229"/>
                      <a:pt x="39" y="223"/>
                    </a:cubicBezTo>
                    <a:cubicBezTo>
                      <a:pt x="43" y="209"/>
                      <a:pt x="46" y="196"/>
                      <a:pt x="49" y="182"/>
                    </a:cubicBezTo>
                    <a:cubicBezTo>
                      <a:pt x="52" y="172"/>
                      <a:pt x="52" y="172"/>
                      <a:pt x="52" y="172"/>
                    </a:cubicBezTo>
                    <a:cubicBezTo>
                      <a:pt x="53" y="161"/>
                      <a:pt x="53" y="161"/>
                      <a:pt x="53" y="161"/>
                    </a:cubicBezTo>
                    <a:cubicBezTo>
                      <a:pt x="55" y="151"/>
                      <a:pt x="55" y="151"/>
                      <a:pt x="55" y="151"/>
                    </a:cubicBezTo>
                    <a:cubicBezTo>
                      <a:pt x="56" y="141"/>
                      <a:pt x="56" y="141"/>
                      <a:pt x="56" y="141"/>
                    </a:cubicBezTo>
                    <a:cubicBezTo>
                      <a:pt x="56" y="130"/>
                      <a:pt x="56" y="130"/>
                      <a:pt x="56" y="130"/>
                    </a:cubicBezTo>
                    <a:cubicBezTo>
                      <a:pt x="56" y="120"/>
                      <a:pt x="56" y="120"/>
                      <a:pt x="56" y="120"/>
                    </a:cubicBezTo>
                    <a:cubicBezTo>
                      <a:pt x="55" y="109"/>
                      <a:pt x="55" y="109"/>
                      <a:pt x="55" y="109"/>
                    </a:cubicBezTo>
                    <a:cubicBezTo>
                      <a:pt x="54" y="99"/>
                      <a:pt x="54" y="99"/>
                      <a:pt x="54" y="99"/>
                    </a:cubicBezTo>
                    <a:cubicBezTo>
                      <a:pt x="55" y="100"/>
                      <a:pt x="55" y="100"/>
                      <a:pt x="55" y="100"/>
                    </a:cubicBezTo>
                    <a:cubicBezTo>
                      <a:pt x="51" y="100"/>
                      <a:pt x="48" y="101"/>
                      <a:pt x="44" y="101"/>
                    </a:cubicBezTo>
                    <a:cubicBezTo>
                      <a:pt x="43" y="101"/>
                      <a:pt x="43" y="101"/>
                      <a:pt x="42" y="101"/>
                    </a:cubicBezTo>
                    <a:cubicBezTo>
                      <a:pt x="41" y="101"/>
                      <a:pt x="40" y="101"/>
                      <a:pt x="39" y="101"/>
                    </a:cubicBezTo>
                    <a:cubicBezTo>
                      <a:pt x="38" y="101"/>
                      <a:pt x="37" y="101"/>
                      <a:pt x="36" y="100"/>
                    </a:cubicBezTo>
                    <a:cubicBezTo>
                      <a:pt x="34" y="99"/>
                      <a:pt x="34" y="99"/>
                      <a:pt x="34" y="99"/>
                    </a:cubicBezTo>
                    <a:cubicBezTo>
                      <a:pt x="34" y="99"/>
                      <a:pt x="34" y="99"/>
                      <a:pt x="34" y="99"/>
                    </a:cubicBezTo>
                    <a:cubicBezTo>
                      <a:pt x="34" y="99"/>
                      <a:pt x="34" y="99"/>
                      <a:pt x="34" y="99"/>
                    </a:cubicBezTo>
                    <a:cubicBezTo>
                      <a:pt x="33" y="99"/>
                      <a:pt x="32" y="98"/>
                      <a:pt x="32" y="97"/>
                    </a:cubicBezTo>
                    <a:cubicBezTo>
                      <a:pt x="31" y="96"/>
                      <a:pt x="31" y="95"/>
                      <a:pt x="30" y="94"/>
                    </a:cubicBezTo>
                    <a:cubicBezTo>
                      <a:pt x="30" y="93"/>
                      <a:pt x="30" y="92"/>
                      <a:pt x="30" y="91"/>
                    </a:cubicBezTo>
                    <a:cubicBezTo>
                      <a:pt x="29" y="90"/>
                      <a:pt x="29" y="89"/>
                      <a:pt x="29" y="88"/>
                    </a:cubicBezTo>
                    <a:cubicBezTo>
                      <a:pt x="29" y="86"/>
                      <a:pt x="29" y="84"/>
                      <a:pt x="29" y="82"/>
                    </a:cubicBezTo>
                    <a:cubicBezTo>
                      <a:pt x="29" y="80"/>
                      <a:pt x="29" y="78"/>
                      <a:pt x="29" y="76"/>
                    </a:cubicBezTo>
                    <a:cubicBezTo>
                      <a:pt x="29" y="73"/>
                      <a:pt x="29" y="69"/>
                      <a:pt x="29" y="65"/>
                    </a:cubicBezTo>
                    <a:cubicBezTo>
                      <a:pt x="29" y="62"/>
                      <a:pt x="29" y="62"/>
                      <a:pt x="29" y="62"/>
                    </a:cubicBezTo>
                    <a:cubicBezTo>
                      <a:pt x="29" y="59"/>
                      <a:pt x="29" y="59"/>
                      <a:pt x="29" y="59"/>
                    </a:cubicBezTo>
                    <a:cubicBezTo>
                      <a:pt x="28" y="56"/>
                      <a:pt x="28" y="56"/>
                      <a:pt x="28" y="56"/>
                    </a:cubicBezTo>
                    <a:cubicBezTo>
                      <a:pt x="27" y="54"/>
                      <a:pt x="27" y="54"/>
                      <a:pt x="27" y="54"/>
                    </a:cubicBezTo>
                    <a:cubicBezTo>
                      <a:pt x="27" y="53"/>
                      <a:pt x="27" y="53"/>
                      <a:pt x="27" y="53"/>
                    </a:cubicBezTo>
                    <a:cubicBezTo>
                      <a:pt x="27" y="53"/>
                      <a:pt x="27" y="53"/>
                      <a:pt x="27" y="53"/>
                    </a:cubicBezTo>
                    <a:cubicBezTo>
                      <a:pt x="34" y="48"/>
                      <a:pt x="34" y="48"/>
                      <a:pt x="34" y="48"/>
                    </a:cubicBezTo>
                    <a:cubicBezTo>
                      <a:pt x="41" y="44"/>
                      <a:pt x="41" y="44"/>
                      <a:pt x="41" y="44"/>
                    </a:cubicBezTo>
                    <a:cubicBezTo>
                      <a:pt x="48" y="38"/>
                      <a:pt x="48" y="38"/>
                      <a:pt x="48" y="38"/>
                    </a:cubicBezTo>
                    <a:cubicBezTo>
                      <a:pt x="53" y="32"/>
                      <a:pt x="53" y="32"/>
                      <a:pt x="53" y="32"/>
                    </a:cubicBezTo>
                    <a:cubicBezTo>
                      <a:pt x="55" y="29"/>
                      <a:pt x="57" y="27"/>
                      <a:pt x="58" y="25"/>
                    </a:cubicBezTo>
                    <a:cubicBezTo>
                      <a:pt x="60" y="21"/>
                      <a:pt x="60" y="21"/>
                      <a:pt x="60" y="21"/>
                    </a:cubicBezTo>
                    <a:cubicBezTo>
                      <a:pt x="61" y="20"/>
                      <a:pt x="62" y="19"/>
                      <a:pt x="62" y="17"/>
                    </a:cubicBezTo>
                    <a:cubicBezTo>
                      <a:pt x="64" y="13"/>
                      <a:pt x="64" y="13"/>
                      <a:pt x="64" y="13"/>
                    </a:cubicBezTo>
                    <a:cubicBezTo>
                      <a:pt x="64" y="12"/>
                      <a:pt x="65" y="10"/>
                      <a:pt x="65" y="9"/>
                    </a:cubicBezTo>
                    <a:cubicBezTo>
                      <a:pt x="67" y="1"/>
                      <a:pt x="67" y="1"/>
                      <a:pt x="67" y="1"/>
                    </a:cubicBezTo>
                    <a:cubicBezTo>
                      <a:pt x="67" y="0"/>
                      <a:pt x="67" y="0"/>
                      <a:pt x="67" y="0"/>
                    </a:cubicBezTo>
                    <a:cubicBezTo>
                      <a:pt x="68" y="0"/>
                      <a:pt x="68" y="0"/>
                      <a:pt x="68" y="0"/>
                    </a:cubicBezTo>
                    <a:cubicBezTo>
                      <a:pt x="122" y="0"/>
                      <a:pt x="122" y="0"/>
                      <a:pt x="122" y="0"/>
                    </a:cubicBezTo>
                    <a:cubicBezTo>
                      <a:pt x="122" y="0"/>
                      <a:pt x="122" y="0"/>
                      <a:pt x="122" y="0"/>
                    </a:cubicBezTo>
                    <a:cubicBezTo>
                      <a:pt x="123" y="0"/>
                      <a:pt x="123" y="0"/>
                      <a:pt x="123" y="0"/>
                    </a:cubicBezTo>
                    <a:cubicBezTo>
                      <a:pt x="127" y="11"/>
                      <a:pt x="127" y="11"/>
                      <a:pt x="127" y="11"/>
                    </a:cubicBezTo>
                    <a:cubicBezTo>
                      <a:pt x="131" y="22"/>
                      <a:pt x="131" y="22"/>
                      <a:pt x="131" y="22"/>
                    </a:cubicBezTo>
                    <a:cubicBezTo>
                      <a:pt x="133" y="34"/>
                      <a:pt x="133" y="34"/>
                      <a:pt x="133" y="34"/>
                    </a:cubicBezTo>
                    <a:cubicBezTo>
                      <a:pt x="135" y="45"/>
                      <a:pt x="135" y="45"/>
                      <a:pt x="135" y="45"/>
                    </a:cubicBezTo>
                    <a:cubicBezTo>
                      <a:pt x="136" y="57"/>
                      <a:pt x="136" y="57"/>
                      <a:pt x="136" y="57"/>
                    </a:cubicBezTo>
                    <a:cubicBezTo>
                      <a:pt x="137" y="69"/>
                      <a:pt x="137" y="69"/>
                      <a:pt x="137" y="69"/>
                    </a:cubicBezTo>
                    <a:cubicBezTo>
                      <a:pt x="138" y="76"/>
                      <a:pt x="139" y="84"/>
                      <a:pt x="139" y="92"/>
                    </a:cubicBezTo>
                    <a:cubicBezTo>
                      <a:pt x="139" y="92"/>
                      <a:pt x="139" y="92"/>
                      <a:pt x="139" y="92"/>
                    </a:cubicBezTo>
                    <a:cubicBezTo>
                      <a:pt x="139" y="92"/>
                      <a:pt x="139" y="92"/>
                      <a:pt x="139" y="92"/>
                    </a:cubicBezTo>
                    <a:cubicBezTo>
                      <a:pt x="139" y="148"/>
                      <a:pt x="139" y="148"/>
                      <a:pt x="139" y="148"/>
                    </a:cubicBezTo>
                    <a:cubicBezTo>
                      <a:pt x="139" y="148"/>
                      <a:pt x="139" y="148"/>
                      <a:pt x="139" y="148"/>
                    </a:cubicBezTo>
                    <a:cubicBezTo>
                      <a:pt x="139" y="148"/>
                      <a:pt x="139" y="148"/>
                      <a:pt x="139" y="148"/>
                    </a:cubicBezTo>
                    <a:cubicBezTo>
                      <a:pt x="137" y="163"/>
                      <a:pt x="137" y="163"/>
                      <a:pt x="137" y="163"/>
                    </a:cubicBezTo>
                    <a:cubicBezTo>
                      <a:pt x="136" y="170"/>
                      <a:pt x="136" y="170"/>
                      <a:pt x="136" y="170"/>
                    </a:cubicBezTo>
                    <a:cubicBezTo>
                      <a:pt x="135" y="177"/>
                      <a:pt x="135" y="177"/>
                      <a:pt x="135" y="177"/>
                    </a:cubicBezTo>
                    <a:cubicBezTo>
                      <a:pt x="132" y="192"/>
                      <a:pt x="132" y="192"/>
                      <a:pt x="132" y="192"/>
                    </a:cubicBezTo>
                    <a:cubicBezTo>
                      <a:pt x="129" y="206"/>
                      <a:pt x="129" y="206"/>
                      <a:pt x="129" y="206"/>
                    </a:cubicBezTo>
                    <a:cubicBezTo>
                      <a:pt x="128" y="211"/>
                      <a:pt x="126" y="216"/>
                      <a:pt x="125" y="220"/>
                    </a:cubicBezTo>
                    <a:cubicBezTo>
                      <a:pt x="121" y="235"/>
                      <a:pt x="121" y="235"/>
                      <a:pt x="121" y="235"/>
                    </a:cubicBezTo>
                    <a:cubicBezTo>
                      <a:pt x="119" y="244"/>
                      <a:pt x="116" y="254"/>
                      <a:pt x="114" y="263"/>
                    </a:cubicBezTo>
                    <a:cubicBezTo>
                      <a:pt x="113" y="268"/>
                      <a:pt x="111" y="273"/>
                      <a:pt x="110" y="277"/>
                    </a:cubicBezTo>
                    <a:cubicBezTo>
                      <a:pt x="107" y="292"/>
                      <a:pt x="107" y="292"/>
                      <a:pt x="107" y="292"/>
                    </a:cubicBezTo>
                    <a:cubicBezTo>
                      <a:pt x="106" y="297"/>
                      <a:pt x="105" y="301"/>
                      <a:pt x="104" y="306"/>
                    </a:cubicBezTo>
                    <a:cubicBezTo>
                      <a:pt x="103" y="311"/>
                      <a:pt x="102" y="316"/>
                      <a:pt x="101" y="321"/>
                    </a:cubicBezTo>
                    <a:cubicBezTo>
                      <a:pt x="101" y="323"/>
                      <a:pt x="101" y="326"/>
                      <a:pt x="101" y="328"/>
                    </a:cubicBezTo>
                    <a:cubicBezTo>
                      <a:pt x="100" y="331"/>
                      <a:pt x="100" y="333"/>
                      <a:pt x="100" y="335"/>
                    </a:cubicBezTo>
                    <a:cubicBezTo>
                      <a:pt x="100" y="338"/>
                      <a:pt x="100" y="340"/>
                      <a:pt x="100" y="343"/>
                    </a:cubicBezTo>
                    <a:cubicBezTo>
                      <a:pt x="100" y="345"/>
                      <a:pt x="100" y="348"/>
                      <a:pt x="100" y="350"/>
                    </a:cubicBezTo>
                    <a:cubicBezTo>
                      <a:pt x="100" y="355"/>
                      <a:pt x="101" y="360"/>
                      <a:pt x="102" y="365"/>
                    </a:cubicBezTo>
                    <a:cubicBezTo>
                      <a:pt x="102" y="367"/>
                      <a:pt x="103" y="369"/>
                      <a:pt x="103" y="372"/>
                    </a:cubicBezTo>
                    <a:cubicBezTo>
                      <a:pt x="105" y="379"/>
                      <a:pt x="105" y="379"/>
                      <a:pt x="105" y="379"/>
                    </a:cubicBezTo>
                    <a:cubicBezTo>
                      <a:pt x="105" y="379"/>
                      <a:pt x="105" y="379"/>
                      <a:pt x="105" y="379"/>
                    </a:cubicBezTo>
                    <a:cubicBezTo>
                      <a:pt x="106" y="379"/>
                      <a:pt x="106" y="380"/>
                      <a:pt x="106" y="380"/>
                    </a:cubicBezTo>
                    <a:cubicBezTo>
                      <a:pt x="106" y="380"/>
                      <a:pt x="107" y="380"/>
                      <a:pt x="107" y="381"/>
                    </a:cubicBezTo>
                    <a:cubicBezTo>
                      <a:pt x="108" y="381"/>
                      <a:pt x="109" y="381"/>
                      <a:pt x="110" y="381"/>
                    </a:cubicBezTo>
                    <a:cubicBezTo>
                      <a:pt x="112" y="382"/>
                      <a:pt x="114" y="382"/>
                      <a:pt x="116" y="382"/>
                    </a:cubicBezTo>
                    <a:cubicBezTo>
                      <a:pt x="120" y="382"/>
                      <a:pt x="124" y="382"/>
                      <a:pt x="129" y="382"/>
                    </a:cubicBezTo>
                    <a:cubicBezTo>
                      <a:pt x="129" y="382"/>
                      <a:pt x="129" y="382"/>
                      <a:pt x="129" y="382"/>
                    </a:cubicBezTo>
                    <a:cubicBezTo>
                      <a:pt x="129" y="383"/>
                      <a:pt x="129" y="383"/>
                      <a:pt x="129" y="383"/>
                    </a:cubicBezTo>
                    <a:cubicBezTo>
                      <a:pt x="129" y="393"/>
                      <a:pt x="129" y="393"/>
                      <a:pt x="129" y="393"/>
                    </a:cubicBezTo>
                    <a:cubicBezTo>
                      <a:pt x="130" y="403"/>
                      <a:pt x="130" y="403"/>
                      <a:pt x="130" y="403"/>
                    </a:cubicBezTo>
                    <a:cubicBezTo>
                      <a:pt x="132" y="413"/>
                      <a:pt x="132" y="413"/>
                      <a:pt x="132" y="413"/>
                    </a:cubicBezTo>
                    <a:cubicBezTo>
                      <a:pt x="134" y="424"/>
                      <a:pt x="134" y="424"/>
                      <a:pt x="134" y="424"/>
                    </a:cubicBezTo>
                    <a:cubicBezTo>
                      <a:pt x="136" y="434"/>
                      <a:pt x="136" y="434"/>
                      <a:pt x="136" y="434"/>
                    </a:cubicBezTo>
                    <a:cubicBezTo>
                      <a:pt x="137" y="437"/>
                      <a:pt x="138" y="440"/>
                      <a:pt x="139" y="444"/>
                    </a:cubicBezTo>
                    <a:cubicBezTo>
                      <a:pt x="142" y="453"/>
                      <a:pt x="142" y="453"/>
                      <a:pt x="142" y="453"/>
                    </a:cubicBezTo>
                    <a:cubicBezTo>
                      <a:pt x="146" y="463"/>
                      <a:pt x="146" y="463"/>
                      <a:pt x="146" y="463"/>
                    </a:cubicBezTo>
                    <a:cubicBezTo>
                      <a:pt x="146" y="464"/>
                      <a:pt x="146" y="464"/>
                      <a:pt x="146" y="464"/>
                    </a:cubicBezTo>
                    <a:cubicBezTo>
                      <a:pt x="145" y="464"/>
                      <a:pt x="145" y="464"/>
                      <a:pt x="145" y="464"/>
                    </a:cubicBezTo>
                    <a:cubicBezTo>
                      <a:pt x="137" y="464"/>
                      <a:pt x="137" y="464"/>
                      <a:pt x="137" y="464"/>
                    </a:cubicBezTo>
                    <a:cubicBezTo>
                      <a:pt x="129" y="464"/>
                      <a:pt x="129" y="464"/>
                      <a:pt x="129" y="464"/>
                    </a:cubicBezTo>
                    <a:cubicBezTo>
                      <a:pt x="121" y="464"/>
                      <a:pt x="121" y="464"/>
                      <a:pt x="121" y="464"/>
                    </a:cubicBezTo>
                    <a:cubicBezTo>
                      <a:pt x="112" y="463"/>
                      <a:pt x="112" y="463"/>
                      <a:pt x="112" y="463"/>
                    </a:cubicBezTo>
                    <a:cubicBezTo>
                      <a:pt x="101" y="463"/>
                      <a:pt x="91" y="462"/>
                      <a:pt x="80" y="461"/>
                    </a:cubicBezTo>
                    <a:cubicBezTo>
                      <a:pt x="74" y="460"/>
                      <a:pt x="69" y="460"/>
                      <a:pt x="63" y="460"/>
                    </a:cubicBezTo>
                    <a:cubicBezTo>
                      <a:pt x="55" y="459"/>
                      <a:pt x="55" y="459"/>
                      <a:pt x="55" y="459"/>
                    </a:cubicBezTo>
                    <a:cubicBezTo>
                      <a:pt x="47" y="459"/>
                      <a:pt x="47" y="459"/>
                      <a:pt x="47" y="459"/>
                    </a:cubicBezTo>
                    <a:cubicBezTo>
                      <a:pt x="38" y="460"/>
                      <a:pt x="38" y="460"/>
                      <a:pt x="38" y="460"/>
                    </a:cubicBezTo>
                    <a:cubicBezTo>
                      <a:pt x="30" y="460"/>
                      <a:pt x="30" y="460"/>
                      <a:pt x="30" y="460"/>
                    </a:cubicBezTo>
                    <a:cubicBezTo>
                      <a:pt x="22" y="462"/>
                      <a:pt x="22" y="462"/>
                      <a:pt x="22" y="462"/>
                    </a:cubicBezTo>
                    <a:lnTo>
                      <a:pt x="14" y="463"/>
                    </a:lnTo>
                    <a:close/>
                    <a:moveTo>
                      <a:pt x="14" y="463"/>
                    </a:moveTo>
                    <a:cubicBezTo>
                      <a:pt x="22" y="461"/>
                      <a:pt x="22" y="461"/>
                      <a:pt x="22" y="461"/>
                    </a:cubicBezTo>
                    <a:cubicBezTo>
                      <a:pt x="30" y="460"/>
                      <a:pt x="30" y="460"/>
                      <a:pt x="30" y="460"/>
                    </a:cubicBezTo>
                    <a:cubicBezTo>
                      <a:pt x="38" y="460"/>
                      <a:pt x="38" y="460"/>
                      <a:pt x="38" y="460"/>
                    </a:cubicBezTo>
                    <a:cubicBezTo>
                      <a:pt x="47" y="459"/>
                      <a:pt x="47" y="459"/>
                      <a:pt x="47" y="459"/>
                    </a:cubicBezTo>
                    <a:cubicBezTo>
                      <a:pt x="55" y="459"/>
                      <a:pt x="55" y="459"/>
                      <a:pt x="55" y="459"/>
                    </a:cubicBezTo>
                    <a:cubicBezTo>
                      <a:pt x="63" y="459"/>
                      <a:pt x="63" y="459"/>
                      <a:pt x="63" y="459"/>
                    </a:cubicBezTo>
                    <a:cubicBezTo>
                      <a:pt x="69" y="460"/>
                      <a:pt x="74" y="460"/>
                      <a:pt x="80" y="460"/>
                    </a:cubicBezTo>
                    <a:cubicBezTo>
                      <a:pt x="91" y="461"/>
                      <a:pt x="102" y="462"/>
                      <a:pt x="112" y="463"/>
                    </a:cubicBezTo>
                    <a:cubicBezTo>
                      <a:pt x="121" y="463"/>
                      <a:pt x="121" y="463"/>
                      <a:pt x="121" y="463"/>
                    </a:cubicBezTo>
                    <a:cubicBezTo>
                      <a:pt x="129" y="463"/>
                      <a:pt x="129" y="463"/>
                      <a:pt x="129" y="463"/>
                    </a:cubicBezTo>
                    <a:cubicBezTo>
                      <a:pt x="137" y="463"/>
                      <a:pt x="137" y="463"/>
                      <a:pt x="137" y="463"/>
                    </a:cubicBezTo>
                    <a:cubicBezTo>
                      <a:pt x="145" y="463"/>
                      <a:pt x="145" y="463"/>
                      <a:pt x="145" y="463"/>
                    </a:cubicBezTo>
                    <a:cubicBezTo>
                      <a:pt x="145" y="463"/>
                      <a:pt x="145" y="463"/>
                      <a:pt x="145" y="463"/>
                    </a:cubicBezTo>
                    <a:cubicBezTo>
                      <a:pt x="141" y="454"/>
                      <a:pt x="141" y="454"/>
                      <a:pt x="141" y="454"/>
                    </a:cubicBezTo>
                    <a:cubicBezTo>
                      <a:pt x="138" y="444"/>
                      <a:pt x="138" y="444"/>
                      <a:pt x="138" y="444"/>
                    </a:cubicBezTo>
                    <a:cubicBezTo>
                      <a:pt x="137" y="441"/>
                      <a:pt x="136" y="437"/>
                      <a:pt x="135" y="434"/>
                    </a:cubicBezTo>
                    <a:cubicBezTo>
                      <a:pt x="133" y="424"/>
                      <a:pt x="133" y="424"/>
                      <a:pt x="133" y="424"/>
                    </a:cubicBezTo>
                    <a:cubicBezTo>
                      <a:pt x="131" y="414"/>
                      <a:pt x="131" y="414"/>
                      <a:pt x="131" y="414"/>
                    </a:cubicBezTo>
                    <a:cubicBezTo>
                      <a:pt x="129" y="403"/>
                      <a:pt x="129" y="403"/>
                      <a:pt x="129" y="403"/>
                    </a:cubicBezTo>
                    <a:cubicBezTo>
                      <a:pt x="128" y="393"/>
                      <a:pt x="128" y="393"/>
                      <a:pt x="128" y="393"/>
                    </a:cubicBezTo>
                    <a:cubicBezTo>
                      <a:pt x="128" y="383"/>
                      <a:pt x="128" y="383"/>
                      <a:pt x="128" y="383"/>
                    </a:cubicBezTo>
                    <a:cubicBezTo>
                      <a:pt x="129" y="383"/>
                      <a:pt x="129" y="383"/>
                      <a:pt x="129" y="383"/>
                    </a:cubicBezTo>
                    <a:cubicBezTo>
                      <a:pt x="124" y="383"/>
                      <a:pt x="120" y="383"/>
                      <a:pt x="116" y="383"/>
                    </a:cubicBezTo>
                    <a:cubicBezTo>
                      <a:pt x="114" y="383"/>
                      <a:pt x="112" y="383"/>
                      <a:pt x="110" y="382"/>
                    </a:cubicBezTo>
                    <a:cubicBezTo>
                      <a:pt x="109" y="382"/>
                      <a:pt x="108" y="382"/>
                      <a:pt x="107" y="382"/>
                    </a:cubicBezTo>
                    <a:cubicBezTo>
                      <a:pt x="106" y="381"/>
                      <a:pt x="106" y="381"/>
                      <a:pt x="105" y="381"/>
                    </a:cubicBezTo>
                    <a:cubicBezTo>
                      <a:pt x="105" y="380"/>
                      <a:pt x="105" y="380"/>
                      <a:pt x="104" y="379"/>
                    </a:cubicBezTo>
                    <a:cubicBezTo>
                      <a:pt x="104" y="379"/>
                      <a:pt x="104" y="379"/>
                      <a:pt x="104" y="379"/>
                    </a:cubicBezTo>
                    <a:cubicBezTo>
                      <a:pt x="102" y="372"/>
                      <a:pt x="102" y="372"/>
                      <a:pt x="102" y="372"/>
                    </a:cubicBezTo>
                    <a:cubicBezTo>
                      <a:pt x="102" y="370"/>
                      <a:pt x="101" y="367"/>
                      <a:pt x="101" y="365"/>
                    </a:cubicBezTo>
                    <a:cubicBezTo>
                      <a:pt x="100" y="360"/>
                      <a:pt x="99" y="355"/>
                      <a:pt x="99" y="350"/>
                    </a:cubicBezTo>
                    <a:cubicBezTo>
                      <a:pt x="99" y="348"/>
                      <a:pt x="99" y="345"/>
                      <a:pt x="99" y="343"/>
                    </a:cubicBezTo>
                    <a:cubicBezTo>
                      <a:pt x="99" y="340"/>
                      <a:pt x="99" y="338"/>
                      <a:pt x="99" y="335"/>
                    </a:cubicBezTo>
                    <a:cubicBezTo>
                      <a:pt x="99" y="333"/>
                      <a:pt x="99" y="330"/>
                      <a:pt x="100" y="328"/>
                    </a:cubicBezTo>
                    <a:cubicBezTo>
                      <a:pt x="100" y="325"/>
                      <a:pt x="100" y="323"/>
                      <a:pt x="100" y="321"/>
                    </a:cubicBezTo>
                    <a:cubicBezTo>
                      <a:pt x="101" y="316"/>
                      <a:pt x="102" y="311"/>
                      <a:pt x="103" y="306"/>
                    </a:cubicBezTo>
                    <a:cubicBezTo>
                      <a:pt x="104" y="301"/>
                      <a:pt x="105" y="296"/>
                      <a:pt x="106" y="292"/>
                    </a:cubicBezTo>
                    <a:cubicBezTo>
                      <a:pt x="109" y="277"/>
                      <a:pt x="109" y="277"/>
                      <a:pt x="109" y="277"/>
                    </a:cubicBezTo>
                    <a:cubicBezTo>
                      <a:pt x="110" y="272"/>
                      <a:pt x="111" y="268"/>
                      <a:pt x="113" y="263"/>
                    </a:cubicBezTo>
                    <a:cubicBezTo>
                      <a:pt x="115" y="253"/>
                      <a:pt x="118" y="244"/>
                      <a:pt x="120" y="234"/>
                    </a:cubicBezTo>
                    <a:cubicBezTo>
                      <a:pt x="124" y="220"/>
                      <a:pt x="124" y="220"/>
                      <a:pt x="124" y="220"/>
                    </a:cubicBezTo>
                    <a:cubicBezTo>
                      <a:pt x="125" y="215"/>
                      <a:pt x="126" y="211"/>
                      <a:pt x="127" y="206"/>
                    </a:cubicBezTo>
                    <a:cubicBezTo>
                      <a:pt x="131" y="191"/>
                      <a:pt x="131" y="191"/>
                      <a:pt x="131" y="191"/>
                    </a:cubicBezTo>
                    <a:cubicBezTo>
                      <a:pt x="133" y="177"/>
                      <a:pt x="133" y="177"/>
                      <a:pt x="133" y="177"/>
                    </a:cubicBezTo>
                    <a:cubicBezTo>
                      <a:pt x="135" y="170"/>
                      <a:pt x="135" y="170"/>
                      <a:pt x="135" y="170"/>
                    </a:cubicBezTo>
                    <a:cubicBezTo>
                      <a:pt x="136" y="162"/>
                      <a:pt x="136" y="162"/>
                      <a:pt x="136" y="162"/>
                    </a:cubicBezTo>
                    <a:cubicBezTo>
                      <a:pt x="138" y="148"/>
                      <a:pt x="138" y="148"/>
                      <a:pt x="138" y="148"/>
                    </a:cubicBezTo>
                    <a:cubicBezTo>
                      <a:pt x="138" y="148"/>
                      <a:pt x="138" y="148"/>
                      <a:pt x="138" y="148"/>
                    </a:cubicBezTo>
                    <a:cubicBezTo>
                      <a:pt x="138" y="92"/>
                      <a:pt x="138" y="92"/>
                      <a:pt x="138" y="92"/>
                    </a:cubicBezTo>
                    <a:cubicBezTo>
                      <a:pt x="138" y="92"/>
                      <a:pt x="138" y="92"/>
                      <a:pt x="138" y="92"/>
                    </a:cubicBezTo>
                    <a:cubicBezTo>
                      <a:pt x="137" y="84"/>
                      <a:pt x="136" y="76"/>
                      <a:pt x="136" y="69"/>
                    </a:cubicBezTo>
                    <a:cubicBezTo>
                      <a:pt x="135" y="57"/>
                      <a:pt x="135" y="57"/>
                      <a:pt x="135" y="57"/>
                    </a:cubicBezTo>
                    <a:cubicBezTo>
                      <a:pt x="133" y="46"/>
                      <a:pt x="133" y="46"/>
                      <a:pt x="133" y="46"/>
                    </a:cubicBezTo>
                    <a:cubicBezTo>
                      <a:pt x="131" y="34"/>
                      <a:pt x="131" y="34"/>
                      <a:pt x="131" y="34"/>
                    </a:cubicBezTo>
                    <a:cubicBezTo>
                      <a:pt x="129" y="23"/>
                      <a:pt x="129" y="23"/>
                      <a:pt x="129" y="23"/>
                    </a:cubicBezTo>
                    <a:cubicBezTo>
                      <a:pt x="126" y="12"/>
                      <a:pt x="126" y="12"/>
                      <a:pt x="126" y="12"/>
                    </a:cubicBezTo>
                    <a:cubicBezTo>
                      <a:pt x="121" y="1"/>
                      <a:pt x="121" y="1"/>
                      <a:pt x="121" y="1"/>
                    </a:cubicBezTo>
                    <a:cubicBezTo>
                      <a:pt x="122" y="2"/>
                      <a:pt x="122" y="2"/>
                      <a:pt x="122" y="2"/>
                    </a:cubicBezTo>
                    <a:cubicBezTo>
                      <a:pt x="68" y="2"/>
                      <a:pt x="68" y="2"/>
                      <a:pt x="68" y="2"/>
                    </a:cubicBezTo>
                    <a:cubicBezTo>
                      <a:pt x="69" y="1"/>
                      <a:pt x="69" y="1"/>
                      <a:pt x="69" y="1"/>
                    </a:cubicBezTo>
                    <a:cubicBezTo>
                      <a:pt x="67" y="10"/>
                      <a:pt x="67" y="10"/>
                      <a:pt x="67" y="10"/>
                    </a:cubicBezTo>
                    <a:cubicBezTo>
                      <a:pt x="66" y="11"/>
                      <a:pt x="66" y="12"/>
                      <a:pt x="65" y="14"/>
                    </a:cubicBezTo>
                    <a:cubicBezTo>
                      <a:pt x="64" y="18"/>
                      <a:pt x="64" y="18"/>
                      <a:pt x="64" y="18"/>
                    </a:cubicBezTo>
                    <a:cubicBezTo>
                      <a:pt x="63" y="19"/>
                      <a:pt x="62" y="20"/>
                      <a:pt x="62" y="22"/>
                    </a:cubicBezTo>
                    <a:cubicBezTo>
                      <a:pt x="60" y="26"/>
                      <a:pt x="60" y="26"/>
                      <a:pt x="60" y="26"/>
                    </a:cubicBezTo>
                    <a:cubicBezTo>
                      <a:pt x="58" y="28"/>
                      <a:pt x="56" y="30"/>
                      <a:pt x="55" y="33"/>
                    </a:cubicBezTo>
                    <a:cubicBezTo>
                      <a:pt x="49" y="39"/>
                      <a:pt x="49" y="39"/>
                      <a:pt x="49" y="39"/>
                    </a:cubicBezTo>
                    <a:cubicBezTo>
                      <a:pt x="42" y="45"/>
                      <a:pt x="42" y="45"/>
                      <a:pt x="42" y="45"/>
                    </a:cubicBezTo>
                    <a:cubicBezTo>
                      <a:pt x="35" y="50"/>
                      <a:pt x="35" y="50"/>
                      <a:pt x="35" y="50"/>
                    </a:cubicBezTo>
                    <a:cubicBezTo>
                      <a:pt x="28" y="54"/>
                      <a:pt x="28" y="54"/>
                      <a:pt x="28" y="54"/>
                    </a:cubicBezTo>
                    <a:cubicBezTo>
                      <a:pt x="28" y="53"/>
                      <a:pt x="28" y="53"/>
                      <a:pt x="28" y="53"/>
                    </a:cubicBezTo>
                    <a:cubicBezTo>
                      <a:pt x="29" y="56"/>
                      <a:pt x="29" y="56"/>
                      <a:pt x="29" y="56"/>
                    </a:cubicBezTo>
                    <a:cubicBezTo>
                      <a:pt x="30" y="59"/>
                      <a:pt x="30" y="59"/>
                      <a:pt x="30" y="59"/>
                    </a:cubicBezTo>
                    <a:cubicBezTo>
                      <a:pt x="30" y="62"/>
                      <a:pt x="30" y="62"/>
                      <a:pt x="30" y="62"/>
                    </a:cubicBezTo>
                    <a:cubicBezTo>
                      <a:pt x="31" y="65"/>
                      <a:pt x="31" y="65"/>
                      <a:pt x="31" y="65"/>
                    </a:cubicBezTo>
                    <a:cubicBezTo>
                      <a:pt x="31" y="69"/>
                      <a:pt x="30" y="73"/>
                      <a:pt x="30" y="77"/>
                    </a:cubicBezTo>
                    <a:cubicBezTo>
                      <a:pt x="30" y="79"/>
                      <a:pt x="30" y="80"/>
                      <a:pt x="30" y="82"/>
                    </a:cubicBezTo>
                    <a:cubicBezTo>
                      <a:pt x="30" y="84"/>
                      <a:pt x="30" y="86"/>
                      <a:pt x="30" y="88"/>
                    </a:cubicBezTo>
                    <a:cubicBezTo>
                      <a:pt x="30" y="89"/>
                      <a:pt x="31" y="90"/>
                      <a:pt x="31" y="91"/>
                    </a:cubicBezTo>
                    <a:cubicBezTo>
                      <a:pt x="31" y="92"/>
                      <a:pt x="31" y="93"/>
                      <a:pt x="32" y="94"/>
                    </a:cubicBezTo>
                    <a:cubicBezTo>
                      <a:pt x="32" y="95"/>
                      <a:pt x="33" y="95"/>
                      <a:pt x="33" y="96"/>
                    </a:cubicBezTo>
                    <a:cubicBezTo>
                      <a:pt x="33" y="97"/>
                      <a:pt x="34" y="98"/>
                      <a:pt x="35" y="98"/>
                    </a:cubicBezTo>
                    <a:cubicBezTo>
                      <a:pt x="34" y="98"/>
                      <a:pt x="34" y="98"/>
                      <a:pt x="34" y="98"/>
                    </a:cubicBezTo>
                    <a:cubicBezTo>
                      <a:pt x="37" y="99"/>
                      <a:pt x="37" y="99"/>
                      <a:pt x="37" y="99"/>
                    </a:cubicBezTo>
                    <a:cubicBezTo>
                      <a:pt x="38" y="99"/>
                      <a:pt x="38" y="99"/>
                      <a:pt x="39" y="100"/>
                    </a:cubicBezTo>
                    <a:cubicBezTo>
                      <a:pt x="40" y="100"/>
                      <a:pt x="41" y="100"/>
                      <a:pt x="42" y="100"/>
                    </a:cubicBezTo>
                    <a:cubicBezTo>
                      <a:pt x="43" y="100"/>
                      <a:pt x="43" y="100"/>
                      <a:pt x="44" y="100"/>
                    </a:cubicBezTo>
                    <a:cubicBezTo>
                      <a:pt x="48" y="100"/>
                      <a:pt x="51" y="99"/>
                      <a:pt x="54" y="98"/>
                    </a:cubicBezTo>
                    <a:cubicBezTo>
                      <a:pt x="55" y="98"/>
                      <a:pt x="55" y="98"/>
                      <a:pt x="55" y="98"/>
                    </a:cubicBezTo>
                    <a:cubicBezTo>
                      <a:pt x="55" y="99"/>
                      <a:pt x="55" y="99"/>
                      <a:pt x="55" y="99"/>
                    </a:cubicBezTo>
                    <a:cubicBezTo>
                      <a:pt x="57" y="109"/>
                      <a:pt x="57" y="109"/>
                      <a:pt x="57" y="109"/>
                    </a:cubicBezTo>
                    <a:cubicBezTo>
                      <a:pt x="57" y="120"/>
                      <a:pt x="57" y="120"/>
                      <a:pt x="57" y="120"/>
                    </a:cubicBezTo>
                    <a:cubicBezTo>
                      <a:pt x="57" y="130"/>
                      <a:pt x="57" y="130"/>
                      <a:pt x="57" y="130"/>
                    </a:cubicBezTo>
                    <a:cubicBezTo>
                      <a:pt x="57" y="141"/>
                      <a:pt x="57" y="141"/>
                      <a:pt x="57" y="141"/>
                    </a:cubicBezTo>
                    <a:cubicBezTo>
                      <a:pt x="56" y="151"/>
                      <a:pt x="56" y="151"/>
                      <a:pt x="56" y="151"/>
                    </a:cubicBezTo>
                    <a:cubicBezTo>
                      <a:pt x="54" y="162"/>
                      <a:pt x="54" y="162"/>
                      <a:pt x="54" y="162"/>
                    </a:cubicBezTo>
                    <a:cubicBezTo>
                      <a:pt x="53" y="172"/>
                      <a:pt x="53" y="172"/>
                      <a:pt x="53" y="172"/>
                    </a:cubicBezTo>
                    <a:cubicBezTo>
                      <a:pt x="51" y="182"/>
                      <a:pt x="51" y="182"/>
                      <a:pt x="51" y="182"/>
                    </a:cubicBezTo>
                    <a:cubicBezTo>
                      <a:pt x="48" y="196"/>
                      <a:pt x="44" y="209"/>
                      <a:pt x="40" y="223"/>
                    </a:cubicBezTo>
                    <a:cubicBezTo>
                      <a:pt x="39" y="230"/>
                      <a:pt x="37" y="236"/>
                      <a:pt x="36" y="243"/>
                    </a:cubicBezTo>
                    <a:cubicBezTo>
                      <a:pt x="33" y="253"/>
                      <a:pt x="33" y="253"/>
                      <a:pt x="33" y="253"/>
                    </a:cubicBezTo>
                    <a:cubicBezTo>
                      <a:pt x="31" y="264"/>
                      <a:pt x="31" y="264"/>
                      <a:pt x="31" y="264"/>
                    </a:cubicBezTo>
                    <a:cubicBezTo>
                      <a:pt x="31" y="264"/>
                      <a:pt x="31" y="264"/>
                      <a:pt x="31" y="264"/>
                    </a:cubicBezTo>
                    <a:cubicBezTo>
                      <a:pt x="31" y="264"/>
                      <a:pt x="31" y="264"/>
                      <a:pt x="31" y="264"/>
                    </a:cubicBezTo>
                    <a:cubicBezTo>
                      <a:pt x="28" y="276"/>
                      <a:pt x="28" y="276"/>
                      <a:pt x="28" y="276"/>
                    </a:cubicBezTo>
                    <a:cubicBezTo>
                      <a:pt x="25" y="289"/>
                      <a:pt x="25" y="289"/>
                      <a:pt x="25" y="289"/>
                    </a:cubicBezTo>
                    <a:cubicBezTo>
                      <a:pt x="23" y="302"/>
                      <a:pt x="23" y="302"/>
                      <a:pt x="23" y="302"/>
                    </a:cubicBezTo>
                    <a:cubicBezTo>
                      <a:pt x="22" y="307"/>
                      <a:pt x="22" y="311"/>
                      <a:pt x="21" y="316"/>
                    </a:cubicBezTo>
                    <a:cubicBezTo>
                      <a:pt x="20" y="329"/>
                      <a:pt x="20" y="329"/>
                      <a:pt x="20" y="329"/>
                    </a:cubicBezTo>
                    <a:cubicBezTo>
                      <a:pt x="20" y="342"/>
                      <a:pt x="20" y="342"/>
                      <a:pt x="20" y="342"/>
                    </a:cubicBezTo>
                    <a:cubicBezTo>
                      <a:pt x="20" y="355"/>
                      <a:pt x="20" y="355"/>
                      <a:pt x="20" y="355"/>
                    </a:cubicBezTo>
                    <a:cubicBezTo>
                      <a:pt x="21" y="369"/>
                      <a:pt x="21" y="369"/>
                      <a:pt x="21" y="369"/>
                    </a:cubicBezTo>
                    <a:cubicBezTo>
                      <a:pt x="21" y="369"/>
                      <a:pt x="21" y="369"/>
                      <a:pt x="21" y="369"/>
                    </a:cubicBezTo>
                    <a:cubicBezTo>
                      <a:pt x="21" y="369"/>
                      <a:pt x="21" y="369"/>
                      <a:pt x="21" y="369"/>
                    </a:cubicBezTo>
                    <a:cubicBezTo>
                      <a:pt x="4" y="369"/>
                      <a:pt x="4" y="369"/>
                      <a:pt x="4" y="369"/>
                    </a:cubicBezTo>
                    <a:cubicBezTo>
                      <a:pt x="4" y="369"/>
                      <a:pt x="4" y="369"/>
                      <a:pt x="4" y="369"/>
                    </a:cubicBezTo>
                    <a:cubicBezTo>
                      <a:pt x="2" y="374"/>
                      <a:pt x="2" y="374"/>
                      <a:pt x="2" y="374"/>
                    </a:cubicBezTo>
                    <a:cubicBezTo>
                      <a:pt x="1" y="380"/>
                      <a:pt x="1" y="380"/>
                      <a:pt x="1" y="380"/>
                    </a:cubicBezTo>
                    <a:cubicBezTo>
                      <a:pt x="1" y="386"/>
                      <a:pt x="1" y="386"/>
                      <a:pt x="1" y="386"/>
                    </a:cubicBezTo>
                    <a:cubicBezTo>
                      <a:pt x="1" y="392"/>
                      <a:pt x="1" y="392"/>
                      <a:pt x="1" y="392"/>
                    </a:cubicBezTo>
                    <a:cubicBezTo>
                      <a:pt x="1" y="398"/>
                      <a:pt x="1" y="398"/>
                      <a:pt x="1" y="398"/>
                    </a:cubicBezTo>
                    <a:cubicBezTo>
                      <a:pt x="2" y="404"/>
                      <a:pt x="2" y="404"/>
                      <a:pt x="2" y="404"/>
                    </a:cubicBezTo>
                    <a:cubicBezTo>
                      <a:pt x="2" y="408"/>
                      <a:pt x="3" y="412"/>
                      <a:pt x="4" y="416"/>
                    </a:cubicBezTo>
                    <a:cubicBezTo>
                      <a:pt x="6" y="424"/>
                      <a:pt x="8" y="432"/>
                      <a:pt x="10" y="440"/>
                    </a:cubicBezTo>
                    <a:cubicBezTo>
                      <a:pt x="10" y="443"/>
                      <a:pt x="11" y="447"/>
                      <a:pt x="12" y="451"/>
                    </a:cubicBezTo>
                    <a:cubicBezTo>
                      <a:pt x="13" y="457"/>
                      <a:pt x="13" y="457"/>
                      <a:pt x="13" y="457"/>
                    </a:cubicBezTo>
                    <a:lnTo>
                      <a:pt x="14" y="463"/>
                    </a:lnTo>
                    <a:close/>
                  </a:path>
                </a:pathLst>
              </a:custGeom>
              <a:solidFill>
                <a:srgbClr val="5F77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975"/>
              </a:p>
            </p:txBody>
          </p:sp>
          <p:sp>
            <p:nvSpPr>
              <p:cNvPr id="56" name="Freeform 274"/>
              <p:cNvSpPr>
                <a:spLocks noEditPoints="1"/>
              </p:cNvSpPr>
              <p:nvPr/>
            </p:nvSpPr>
            <p:spPr bwMode="auto">
              <a:xfrm>
                <a:off x="2071688" y="5618163"/>
                <a:ext cx="420688" cy="1498600"/>
              </a:xfrm>
              <a:custGeom>
                <a:avLst/>
                <a:gdLst>
                  <a:gd name="T0" fmla="*/ 1 w 130"/>
                  <a:gd name="T1" fmla="*/ 377 h 462"/>
                  <a:gd name="T2" fmla="*/ 1 w 130"/>
                  <a:gd name="T3" fmla="*/ 376 h 462"/>
                  <a:gd name="T4" fmla="*/ 24 w 130"/>
                  <a:gd name="T5" fmla="*/ 377 h 462"/>
                  <a:gd name="T6" fmla="*/ 24 w 130"/>
                  <a:gd name="T7" fmla="*/ 106 h 462"/>
                  <a:gd name="T8" fmla="*/ 0 w 130"/>
                  <a:gd name="T9" fmla="*/ 106 h 462"/>
                  <a:gd name="T10" fmla="*/ 0 w 130"/>
                  <a:gd name="T11" fmla="*/ 59 h 462"/>
                  <a:gd name="T12" fmla="*/ 1 w 130"/>
                  <a:gd name="T13" fmla="*/ 58 h 462"/>
                  <a:gd name="T14" fmla="*/ 16 w 130"/>
                  <a:gd name="T15" fmla="*/ 46 h 462"/>
                  <a:gd name="T16" fmla="*/ 29 w 130"/>
                  <a:gd name="T17" fmla="*/ 33 h 462"/>
                  <a:gd name="T18" fmla="*/ 35 w 130"/>
                  <a:gd name="T19" fmla="*/ 25 h 462"/>
                  <a:gd name="T20" fmla="*/ 41 w 130"/>
                  <a:gd name="T21" fmla="*/ 17 h 462"/>
                  <a:gd name="T22" fmla="*/ 51 w 130"/>
                  <a:gd name="T23" fmla="*/ 1 h 462"/>
                  <a:gd name="T24" fmla="*/ 51 w 130"/>
                  <a:gd name="T25" fmla="*/ 0 h 462"/>
                  <a:gd name="T26" fmla="*/ 107 w 130"/>
                  <a:gd name="T27" fmla="*/ 0 h 462"/>
                  <a:gd name="T28" fmla="*/ 107 w 130"/>
                  <a:gd name="T29" fmla="*/ 377 h 462"/>
                  <a:gd name="T30" fmla="*/ 130 w 130"/>
                  <a:gd name="T31" fmla="*/ 376 h 462"/>
                  <a:gd name="T32" fmla="*/ 130 w 130"/>
                  <a:gd name="T33" fmla="*/ 377 h 462"/>
                  <a:gd name="T34" fmla="*/ 130 w 130"/>
                  <a:gd name="T35" fmla="*/ 462 h 462"/>
                  <a:gd name="T36" fmla="*/ 1 w 130"/>
                  <a:gd name="T37" fmla="*/ 462 h 462"/>
                  <a:gd name="T38" fmla="*/ 130 w 130"/>
                  <a:gd name="T39" fmla="*/ 461 h 462"/>
                  <a:gd name="T40" fmla="*/ 129 w 130"/>
                  <a:gd name="T41" fmla="*/ 377 h 462"/>
                  <a:gd name="T42" fmla="*/ 106 w 130"/>
                  <a:gd name="T43" fmla="*/ 377 h 462"/>
                  <a:gd name="T44" fmla="*/ 106 w 130"/>
                  <a:gd name="T45" fmla="*/ 377 h 462"/>
                  <a:gd name="T46" fmla="*/ 106 w 130"/>
                  <a:gd name="T47" fmla="*/ 2 h 462"/>
                  <a:gd name="T48" fmla="*/ 52 w 130"/>
                  <a:gd name="T49" fmla="*/ 1 h 462"/>
                  <a:gd name="T50" fmla="*/ 42 w 130"/>
                  <a:gd name="T51" fmla="*/ 18 h 462"/>
                  <a:gd name="T52" fmla="*/ 36 w 130"/>
                  <a:gd name="T53" fmla="*/ 26 h 462"/>
                  <a:gd name="T54" fmla="*/ 30 w 130"/>
                  <a:gd name="T55" fmla="*/ 34 h 462"/>
                  <a:gd name="T56" fmla="*/ 17 w 130"/>
                  <a:gd name="T57" fmla="*/ 47 h 462"/>
                  <a:gd name="T58" fmla="*/ 1 w 130"/>
                  <a:gd name="T59" fmla="*/ 59 h 462"/>
                  <a:gd name="T60" fmla="*/ 2 w 130"/>
                  <a:gd name="T61" fmla="*/ 106 h 462"/>
                  <a:gd name="T62" fmla="*/ 24 w 130"/>
                  <a:gd name="T63" fmla="*/ 105 h 462"/>
                  <a:gd name="T64" fmla="*/ 25 w 130"/>
                  <a:gd name="T65" fmla="*/ 106 h 462"/>
                  <a:gd name="T66" fmla="*/ 25 w 130"/>
                  <a:gd name="T67" fmla="*/ 377 h 462"/>
                  <a:gd name="T68" fmla="*/ 1 w 130"/>
                  <a:gd name="T69" fmla="*/ 377 h 462"/>
                  <a:gd name="T70" fmla="*/ 1 w 130"/>
                  <a:gd name="T71"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462">
                    <a:moveTo>
                      <a:pt x="1" y="462"/>
                    </a:moveTo>
                    <a:cubicBezTo>
                      <a:pt x="1" y="377"/>
                      <a:pt x="1" y="377"/>
                      <a:pt x="1" y="377"/>
                    </a:cubicBezTo>
                    <a:cubicBezTo>
                      <a:pt x="1" y="376"/>
                      <a:pt x="1" y="376"/>
                      <a:pt x="1" y="376"/>
                    </a:cubicBezTo>
                    <a:cubicBezTo>
                      <a:pt x="1" y="376"/>
                      <a:pt x="1" y="376"/>
                      <a:pt x="1" y="376"/>
                    </a:cubicBezTo>
                    <a:cubicBezTo>
                      <a:pt x="24" y="376"/>
                      <a:pt x="24" y="376"/>
                      <a:pt x="24" y="376"/>
                    </a:cubicBezTo>
                    <a:cubicBezTo>
                      <a:pt x="24" y="377"/>
                      <a:pt x="24" y="377"/>
                      <a:pt x="24" y="377"/>
                    </a:cubicBezTo>
                    <a:cubicBezTo>
                      <a:pt x="24" y="106"/>
                      <a:pt x="24" y="106"/>
                      <a:pt x="24" y="106"/>
                    </a:cubicBezTo>
                    <a:cubicBezTo>
                      <a:pt x="24" y="106"/>
                      <a:pt x="24" y="106"/>
                      <a:pt x="24" y="106"/>
                    </a:cubicBezTo>
                    <a:cubicBezTo>
                      <a:pt x="1" y="106"/>
                      <a:pt x="1" y="106"/>
                      <a:pt x="1" y="106"/>
                    </a:cubicBezTo>
                    <a:cubicBezTo>
                      <a:pt x="0" y="106"/>
                      <a:pt x="0" y="106"/>
                      <a:pt x="0" y="106"/>
                    </a:cubicBezTo>
                    <a:cubicBezTo>
                      <a:pt x="0" y="106"/>
                      <a:pt x="0" y="106"/>
                      <a:pt x="0" y="106"/>
                    </a:cubicBezTo>
                    <a:cubicBezTo>
                      <a:pt x="0" y="59"/>
                      <a:pt x="0" y="59"/>
                      <a:pt x="0" y="59"/>
                    </a:cubicBezTo>
                    <a:cubicBezTo>
                      <a:pt x="0" y="58"/>
                      <a:pt x="0" y="58"/>
                      <a:pt x="0" y="58"/>
                    </a:cubicBezTo>
                    <a:cubicBezTo>
                      <a:pt x="1" y="58"/>
                      <a:pt x="1" y="58"/>
                      <a:pt x="1" y="58"/>
                    </a:cubicBezTo>
                    <a:cubicBezTo>
                      <a:pt x="8" y="52"/>
                      <a:pt x="8" y="52"/>
                      <a:pt x="8" y="52"/>
                    </a:cubicBezTo>
                    <a:cubicBezTo>
                      <a:pt x="11" y="50"/>
                      <a:pt x="13" y="48"/>
                      <a:pt x="16" y="46"/>
                    </a:cubicBezTo>
                    <a:cubicBezTo>
                      <a:pt x="18" y="44"/>
                      <a:pt x="20" y="42"/>
                      <a:pt x="23" y="40"/>
                    </a:cubicBezTo>
                    <a:cubicBezTo>
                      <a:pt x="25" y="37"/>
                      <a:pt x="27" y="35"/>
                      <a:pt x="29" y="33"/>
                    </a:cubicBezTo>
                    <a:cubicBezTo>
                      <a:pt x="32" y="29"/>
                      <a:pt x="32" y="29"/>
                      <a:pt x="32" y="29"/>
                    </a:cubicBezTo>
                    <a:cubicBezTo>
                      <a:pt x="33" y="28"/>
                      <a:pt x="34" y="26"/>
                      <a:pt x="35" y="25"/>
                    </a:cubicBezTo>
                    <a:cubicBezTo>
                      <a:pt x="38" y="21"/>
                      <a:pt x="38" y="21"/>
                      <a:pt x="38" y="21"/>
                    </a:cubicBezTo>
                    <a:cubicBezTo>
                      <a:pt x="39" y="20"/>
                      <a:pt x="40" y="18"/>
                      <a:pt x="41" y="17"/>
                    </a:cubicBezTo>
                    <a:cubicBezTo>
                      <a:pt x="42" y="14"/>
                      <a:pt x="44" y="12"/>
                      <a:pt x="46" y="9"/>
                    </a:cubicBezTo>
                    <a:cubicBezTo>
                      <a:pt x="51" y="1"/>
                      <a:pt x="51" y="1"/>
                      <a:pt x="51" y="1"/>
                    </a:cubicBezTo>
                    <a:cubicBezTo>
                      <a:pt x="51" y="0"/>
                      <a:pt x="51" y="0"/>
                      <a:pt x="51" y="0"/>
                    </a:cubicBezTo>
                    <a:cubicBezTo>
                      <a:pt x="51" y="0"/>
                      <a:pt x="51" y="0"/>
                      <a:pt x="51" y="0"/>
                    </a:cubicBezTo>
                    <a:cubicBezTo>
                      <a:pt x="106" y="0"/>
                      <a:pt x="106" y="0"/>
                      <a:pt x="106" y="0"/>
                    </a:cubicBezTo>
                    <a:cubicBezTo>
                      <a:pt x="107" y="0"/>
                      <a:pt x="107" y="0"/>
                      <a:pt x="107" y="0"/>
                    </a:cubicBezTo>
                    <a:cubicBezTo>
                      <a:pt x="107" y="1"/>
                      <a:pt x="107" y="1"/>
                      <a:pt x="107" y="1"/>
                    </a:cubicBezTo>
                    <a:cubicBezTo>
                      <a:pt x="107" y="377"/>
                      <a:pt x="107" y="377"/>
                      <a:pt x="107" y="377"/>
                    </a:cubicBezTo>
                    <a:cubicBezTo>
                      <a:pt x="106" y="376"/>
                      <a:pt x="106" y="376"/>
                      <a:pt x="106" y="376"/>
                    </a:cubicBezTo>
                    <a:cubicBezTo>
                      <a:pt x="130" y="376"/>
                      <a:pt x="130" y="376"/>
                      <a:pt x="130" y="376"/>
                    </a:cubicBezTo>
                    <a:cubicBezTo>
                      <a:pt x="130" y="376"/>
                      <a:pt x="130" y="376"/>
                      <a:pt x="130" y="376"/>
                    </a:cubicBezTo>
                    <a:cubicBezTo>
                      <a:pt x="130" y="377"/>
                      <a:pt x="130" y="377"/>
                      <a:pt x="130" y="377"/>
                    </a:cubicBezTo>
                    <a:cubicBezTo>
                      <a:pt x="130" y="462"/>
                      <a:pt x="130" y="462"/>
                      <a:pt x="130" y="462"/>
                    </a:cubicBezTo>
                    <a:cubicBezTo>
                      <a:pt x="130" y="462"/>
                      <a:pt x="130" y="462"/>
                      <a:pt x="130" y="462"/>
                    </a:cubicBezTo>
                    <a:cubicBezTo>
                      <a:pt x="130" y="462"/>
                      <a:pt x="130" y="462"/>
                      <a:pt x="130" y="462"/>
                    </a:cubicBezTo>
                    <a:lnTo>
                      <a:pt x="1" y="462"/>
                    </a:lnTo>
                    <a:close/>
                    <a:moveTo>
                      <a:pt x="1" y="462"/>
                    </a:moveTo>
                    <a:cubicBezTo>
                      <a:pt x="130" y="461"/>
                      <a:pt x="130" y="461"/>
                      <a:pt x="130" y="461"/>
                    </a:cubicBezTo>
                    <a:cubicBezTo>
                      <a:pt x="129" y="462"/>
                      <a:pt x="129" y="462"/>
                      <a:pt x="129" y="462"/>
                    </a:cubicBezTo>
                    <a:cubicBezTo>
                      <a:pt x="129" y="377"/>
                      <a:pt x="129" y="377"/>
                      <a:pt x="129" y="377"/>
                    </a:cubicBezTo>
                    <a:cubicBezTo>
                      <a:pt x="130" y="377"/>
                      <a:pt x="130" y="377"/>
                      <a:pt x="130" y="377"/>
                    </a:cubicBezTo>
                    <a:cubicBezTo>
                      <a:pt x="106" y="377"/>
                      <a:pt x="106" y="377"/>
                      <a:pt x="106" y="377"/>
                    </a:cubicBezTo>
                    <a:cubicBezTo>
                      <a:pt x="106" y="377"/>
                      <a:pt x="106" y="377"/>
                      <a:pt x="106" y="377"/>
                    </a:cubicBezTo>
                    <a:cubicBezTo>
                      <a:pt x="106" y="377"/>
                      <a:pt x="106" y="377"/>
                      <a:pt x="106" y="377"/>
                    </a:cubicBezTo>
                    <a:cubicBezTo>
                      <a:pt x="105" y="1"/>
                      <a:pt x="105" y="1"/>
                      <a:pt x="105" y="1"/>
                    </a:cubicBezTo>
                    <a:cubicBezTo>
                      <a:pt x="106" y="2"/>
                      <a:pt x="106" y="2"/>
                      <a:pt x="106" y="2"/>
                    </a:cubicBezTo>
                    <a:cubicBezTo>
                      <a:pt x="51" y="2"/>
                      <a:pt x="51" y="2"/>
                      <a:pt x="51" y="2"/>
                    </a:cubicBezTo>
                    <a:cubicBezTo>
                      <a:pt x="52" y="1"/>
                      <a:pt x="52" y="1"/>
                      <a:pt x="52" y="1"/>
                    </a:cubicBezTo>
                    <a:cubicBezTo>
                      <a:pt x="47" y="10"/>
                      <a:pt x="47" y="10"/>
                      <a:pt x="47" y="10"/>
                    </a:cubicBezTo>
                    <a:cubicBezTo>
                      <a:pt x="45" y="13"/>
                      <a:pt x="44" y="15"/>
                      <a:pt x="42" y="18"/>
                    </a:cubicBezTo>
                    <a:cubicBezTo>
                      <a:pt x="41" y="19"/>
                      <a:pt x="40" y="21"/>
                      <a:pt x="39" y="22"/>
                    </a:cubicBezTo>
                    <a:cubicBezTo>
                      <a:pt x="36" y="26"/>
                      <a:pt x="36" y="26"/>
                      <a:pt x="36" y="26"/>
                    </a:cubicBezTo>
                    <a:cubicBezTo>
                      <a:pt x="35" y="27"/>
                      <a:pt x="34" y="29"/>
                      <a:pt x="33" y="30"/>
                    </a:cubicBezTo>
                    <a:cubicBezTo>
                      <a:pt x="30" y="34"/>
                      <a:pt x="30" y="34"/>
                      <a:pt x="30" y="34"/>
                    </a:cubicBezTo>
                    <a:cubicBezTo>
                      <a:pt x="28" y="36"/>
                      <a:pt x="26" y="38"/>
                      <a:pt x="24" y="41"/>
                    </a:cubicBezTo>
                    <a:cubicBezTo>
                      <a:pt x="21" y="43"/>
                      <a:pt x="19" y="45"/>
                      <a:pt x="17" y="47"/>
                    </a:cubicBezTo>
                    <a:cubicBezTo>
                      <a:pt x="14" y="49"/>
                      <a:pt x="12" y="51"/>
                      <a:pt x="9" y="53"/>
                    </a:cubicBezTo>
                    <a:cubicBezTo>
                      <a:pt x="1" y="59"/>
                      <a:pt x="1" y="59"/>
                      <a:pt x="1" y="59"/>
                    </a:cubicBezTo>
                    <a:cubicBezTo>
                      <a:pt x="2" y="59"/>
                      <a:pt x="2" y="59"/>
                      <a:pt x="2" y="59"/>
                    </a:cubicBezTo>
                    <a:cubicBezTo>
                      <a:pt x="2" y="106"/>
                      <a:pt x="2" y="106"/>
                      <a:pt x="2" y="106"/>
                    </a:cubicBezTo>
                    <a:cubicBezTo>
                      <a:pt x="1" y="105"/>
                      <a:pt x="1" y="105"/>
                      <a:pt x="1" y="105"/>
                    </a:cubicBezTo>
                    <a:cubicBezTo>
                      <a:pt x="24" y="105"/>
                      <a:pt x="24" y="105"/>
                      <a:pt x="24" y="105"/>
                    </a:cubicBezTo>
                    <a:cubicBezTo>
                      <a:pt x="25" y="105"/>
                      <a:pt x="25" y="105"/>
                      <a:pt x="25" y="105"/>
                    </a:cubicBezTo>
                    <a:cubicBezTo>
                      <a:pt x="25" y="106"/>
                      <a:pt x="25" y="106"/>
                      <a:pt x="25" y="106"/>
                    </a:cubicBezTo>
                    <a:cubicBezTo>
                      <a:pt x="25" y="377"/>
                      <a:pt x="25" y="377"/>
                      <a:pt x="25" y="377"/>
                    </a:cubicBezTo>
                    <a:cubicBezTo>
                      <a:pt x="25" y="377"/>
                      <a:pt x="25" y="377"/>
                      <a:pt x="25" y="377"/>
                    </a:cubicBezTo>
                    <a:cubicBezTo>
                      <a:pt x="24" y="377"/>
                      <a:pt x="24" y="377"/>
                      <a:pt x="24" y="377"/>
                    </a:cubicBezTo>
                    <a:cubicBezTo>
                      <a:pt x="1" y="377"/>
                      <a:pt x="1" y="377"/>
                      <a:pt x="1" y="377"/>
                    </a:cubicBezTo>
                    <a:cubicBezTo>
                      <a:pt x="1" y="377"/>
                      <a:pt x="1" y="377"/>
                      <a:pt x="1" y="377"/>
                    </a:cubicBezTo>
                    <a:lnTo>
                      <a:pt x="1" y="462"/>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975"/>
              </a:p>
            </p:txBody>
          </p:sp>
          <p:sp>
            <p:nvSpPr>
              <p:cNvPr id="57" name="Freeform 275"/>
              <p:cNvSpPr>
                <a:spLocks noEditPoints="1"/>
              </p:cNvSpPr>
              <p:nvPr/>
            </p:nvSpPr>
            <p:spPr bwMode="auto">
              <a:xfrm>
                <a:off x="2065338" y="5640388"/>
                <a:ext cx="430213" cy="1417638"/>
              </a:xfrm>
              <a:custGeom>
                <a:avLst/>
                <a:gdLst>
                  <a:gd name="T0" fmla="*/ 4 w 133"/>
                  <a:gd name="T1" fmla="*/ 395 h 437"/>
                  <a:gd name="T2" fmla="*/ 3 w 133"/>
                  <a:gd name="T3" fmla="*/ 354 h 437"/>
                  <a:gd name="T4" fmla="*/ 28 w 133"/>
                  <a:gd name="T5" fmla="*/ 354 h 437"/>
                  <a:gd name="T6" fmla="*/ 25 w 133"/>
                  <a:gd name="T7" fmla="*/ 292 h 437"/>
                  <a:gd name="T8" fmla="*/ 23 w 133"/>
                  <a:gd name="T9" fmla="*/ 102 h 437"/>
                  <a:gd name="T10" fmla="*/ 5 w 133"/>
                  <a:gd name="T11" fmla="*/ 107 h 437"/>
                  <a:gd name="T12" fmla="*/ 0 w 133"/>
                  <a:gd name="T13" fmla="*/ 102 h 437"/>
                  <a:gd name="T14" fmla="*/ 0 w 133"/>
                  <a:gd name="T15" fmla="*/ 56 h 437"/>
                  <a:gd name="T16" fmla="*/ 10 w 133"/>
                  <a:gd name="T17" fmla="*/ 49 h 437"/>
                  <a:gd name="T18" fmla="*/ 16 w 133"/>
                  <a:gd name="T19" fmla="*/ 44 h 437"/>
                  <a:gd name="T20" fmla="*/ 26 w 133"/>
                  <a:gd name="T21" fmla="*/ 35 h 437"/>
                  <a:gd name="T22" fmla="*/ 29 w 133"/>
                  <a:gd name="T23" fmla="*/ 31 h 437"/>
                  <a:gd name="T24" fmla="*/ 35 w 133"/>
                  <a:gd name="T25" fmla="*/ 24 h 437"/>
                  <a:gd name="T26" fmla="*/ 40 w 133"/>
                  <a:gd name="T27" fmla="*/ 17 h 437"/>
                  <a:gd name="T28" fmla="*/ 50 w 133"/>
                  <a:gd name="T29" fmla="*/ 2 h 437"/>
                  <a:gd name="T30" fmla="*/ 54 w 133"/>
                  <a:gd name="T31" fmla="*/ 0 h 437"/>
                  <a:gd name="T32" fmla="*/ 112 w 133"/>
                  <a:gd name="T33" fmla="*/ 0 h 437"/>
                  <a:gd name="T34" fmla="*/ 112 w 133"/>
                  <a:gd name="T35" fmla="*/ 180 h 437"/>
                  <a:gd name="T36" fmla="*/ 110 w 133"/>
                  <a:gd name="T37" fmla="*/ 355 h 437"/>
                  <a:gd name="T38" fmla="*/ 130 w 133"/>
                  <a:gd name="T39" fmla="*/ 352 h 437"/>
                  <a:gd name="T40" fmla="*/ 133 w 133"/>
                  <a:gd name="T41" fmla="*/ 355 h 437"/>
                  <a:gd name="T42" fmla="*/ 132 w 133"/>
                  <a:gd name="T43" fmla="*/ 437 h 437"/>
                  <a:gd name="T44" fmla="*/ 67 w 133"/>
                  <a:gd name="T45" fmla="*/ 436 h 437"/>
                  <a:gd name="T46" fmla="*/ 5 w 133"/>
                  <a:gd name="T47" fmla="*/ 435 h 437"/>
                  <a:gd name="T48" fmla="*/ 36 w 133"/>
                  <a:gd name="T49" fmla="*/ 434 h 437"/>
                  <a:gd name="T50" fmla="*/ 130 w 133"/>
                  <a:gd name="T51" fmla="*/ 433 h 437"/>
                  <a:gd name="T52" fmla="*/ 127 w 133"/>
                  <a:gd name="T53" fmla="*/ 355 h 437"/>
                  <a:gd name="T54" fmla="*/ 107 w 133"/>
                  <a:gd name="T55" fmla="*/ 359 h 437"/>
                  <a:gd name="T56" fmla="*/ 104 w 133"/>
                  <a:gd name="T57" fmla="*/ 355 h 437"/>
                  <a:gd name="T58" fmla="*/ 102 w 133"/>
                  <a:gd name="T59" fmla="*/ 180 h 437"/>
                  <a:gd name="T60" fmla="*/ 107 w 133"/>
                  <a:gd name="T61" fmla="*/ 9 h 437"/>
                  <a:gd name="T62" fmla="*/ 58 w 133"/>
                  <a:gd name="T63" fmla="*/ 7 h 437"/>
                  <a:gd name="T64" fmla="*/ 48 w 133"/>
                  <a:gd name="T65" fmla="*/ 23 h 437"/>
                  <a:gd name="T66" fmla="*/ 42 w 133"/>
                  <a:gd name="T67" fmla="*/ 30 h 437"/>
                  <a:gd name="T68" fmla="*/ 36 w 133"/>
                  <a:gd name="T69" fmla="*/ 38 h 437"/>
                  <a:gd name="T70" fmla="*/ 33 w 133"/>
                  <a:gd name="T71" fmla="*/ 41 h 437"/>
                  <a:gd name="T72" fmla="*/ 23 w 133"/>
                  <a:gd name="T73" fmla="*/ 51 h 437"/>
                  <a:gd name="T74" fmla="*/ 7 w 133"/>
                  <a:gd name="T75" fmla="*/ 62 h 437"/>
                  <a:gd name="T76" fmla="*/ 9 w 133"/>
                  <a:gd name="T77" fmla="*/ 102 h 437"/>
                  <a:gd name="T78" fmla="*/ 28 w 133"/>
                  <a:gd name="T79" fmla="*/ 98 h 437"/>
                  <a:gd name="T80" fmla="*/ 32 w 133"/>
                  <a:gd name="T81" fmla="*/ 102 h 437"/>
                  <a:gd name="T82" fmla="*/ 30 w 133"/>
                  <a:gd name="T83" fmla="*/ 292 h 437"/>
                  <a:gd name="T84" fmla="*/ 29 w 133"/>
                  <a:gd name="T85" fmla="*/ 357 h 437"/>
                  <a:gd name="T86" fmla="*/ 5 w 133"/>
                  <a:gd name="T87" fmla="*/ 357 h 437"/>
                  <a:gd name="T88" fmla="*/ 6 w 133"/>
                  <a:gd name="T89" fmla="*/ 39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437">
                    <a:moveTo>
                      <a:pt x="5" y="435"/>
                    </a:moveTo>
                    <a:cubicBezTo>
                      <a:pt x="4" y="395"/>
                      <a:pt x="4" y="395"/>
                      <a:pt x="4" y="395"/>
                    </a:cubicBezTo>
                    <a:cubicBezTo>
                      <a:pt x="3" y="355"/>
                      <a:pt x="3" y="355"/>
                      <a:pt x="3" y="355"/>
                    </a:cubicBezTo>
                    <a:cubicBezTo>
                      <a:pt x="3" y="354"/>
                      <a:pt x="3" y="354"/>
                      <a:pt x="3" y="354"/>
                    </a:cubicBezTo>
                    <a:cubicBezTo>
                      <a:pt x="5" y="354"/>
                      <a:pt x="5" y="354"/>
                      <a:pt x="5" y="354"/>
                    </a:cubicBezTo>
                    <a:cubicBezTo>
                      <a:pt x="28" y="354"/>
                      <a:pt x="28" y="354"/>
                      <a:pt x="28" y="354"/>
                    </a:cubicBezTo>
                    <a:cubicBezTo>
                      <a:pt x="26" y="355"/>
                      <a:pt x="26" y="355"/>
                      <a:pt x="26" y="355"/>
                    </a:cubicBezTo>
                    <a:cubicBezTo>
                      <a:pt x="25" y="334"/>
                      <a:pt x="25" y="313"/>
                      <a:pt x="25" y="292"/>
                    </a:cubicBezTo>
                    <a:cubicBezTo>
                      <a:pt x="24" y="229"/>
                      <a:pt x="24" y="229"/>
                      <a:pt x="24" y="229"/>
                    </a:cubicBezTo>
                    <a:cubicBezTo>
                      <a:pt x="24" y="187"/>
                      <a:pt x="23" y="144"/>
                      <a:pt x="23" y="102"/>
                    </a:cubicBezTo>
                    <a:cubicBezTo>
                      <a:pt x="28" y="107"/>
                      <a:pt x="28" y="107"/>
                      <a:pt x="28" y="107"/>
                    </a:cubicBezTo>
                    <a:cubicBezTo>
                      <a:pt x="5" y="107"/>
                      <a:pt x="5" y="107"/>
                      <a:pt x="5" y="107"/>
                    </a:cubicBezTo>
                    <a:cubicBezTo>
                      <a:pt x="0" y="107"/>
                      <a:pt x="0" y="107"/>
                      <a:pt x="0" y="107"/>
                    </a:cubicBezTo>
                    <a:cubicBezTo>
                      <a:pt x="0" y="102"/>
                      <a:pt x="0" y="102"/>
                      <a:pt x="0" y="102"/>
                    </a:cubicBezTo>
                    <a:cubicBezTo>
                      <a:pt x="0" y="58"/>
                      <a:pt x="0" y="58"/>
                      <a:pt x="0" y="58"/>
                    </a:cubicBezTo>
                    <a:cubicBezTo>
                      <a:pt x="0" y="56"/>
                      <a:pt x="0" y="56"/>
                      <a:pt x="0" y="56"/>
                    </a:cubicBezTo>
                    <a:cubicBezTo>
                      <a:pt x="2" y="54"/>
                      <a:pt x="2" y="54"/>
                      <a:pt x="2" y="54"/>
                    </a:cubicBezTo>
                    <a:cubicBezTo>
                      <a:pt x="10" y="49"/>
                      <a:pt x="10" y="49"/>
                      <a:pt x="10" y="49"/>
                    </a:cubicBezTo>
                    <a:cubicBezTo>
                      <a:pt x="13" y="46"/>
                      <a:pt x="13" y="46"/>
                      <a:pt x="13" y="46"/>
                    </a:cubicBezTo>
                    <a:cubicBezTo>
                      <a:pt x="14" y="45"/>
                      <a:pt x="15" y="45"/>
                      <a:pt x="16" y="44"/>
                    </a:cubicBezTo>
                    <a:cubicBezTo>
                      <a:pt x="19" y="42"/>
                      <a:pt x="21" y="40"/>
                      <a:pt x="23" y="38"/>
                    </a:cubicBezTo>
                    <a:cubicBezTo>
                      <a:pt x="26" y="35"/>
                      <a:pt x="26" y="35"/>
                      <a:pt x="26" y="35"/>
                    </a:cubicBezTo>
                    <a:cubicBezTo>
                      <a:pt x="27" y="34"/>
                      <a:pt x="27" y="33"/>
                      <a:pt x="28" y="33"/>
                    </a:cubicBezTo>
                    <a:cubicBezTo>
                      <a:pt x="29" y="31"/>
                      <a:pt x="29" y="31"/>
                      <a:pt x="29" y="31"/>
                    </a:cubicBezTo>
                    <a:cubicBezTo>
                      <a:pt x="32" y="28"/>
                      <a:pt x="32" y="28"/>
                      <a:pt x="32" y="28"/>
                    </a:cubicBezTo>
                    <a:cubicBezTo>
                      <a:pt x="33" y="27"/>
                      <a:pt x="34" y="25"/>
                      <a:pt x="35" y="24"/>
                    </a:cubicBezTo>
                    <a:cubicBezTo>
                      <a:pt x="37" y="21"/>
                      <a:pt x="37" y="21"/>
                      <a:pt x="37" y="21"/>
                    </a:cubicBezTo>
                    <a:cubicBezTo>
                      <a:pt x="38" y="20"/>
                      <a:pt x="39" y="18"/>
                      <a:pt x="40" y="17"/>
                    </a:cubicBezTo>
                    <a:cubicBezTo>
                      <a:pt x="42" y="15"/>
                      <a:pt x="43" y="12"/>
                      <a:pt x="45" y="10"/>
                    </a:cubicBezTo>
                    <a:cubicBezTo>
                      <a:pt x="50" y="2"/>
                      <a:pt x="50" y="2"/>
                      <a:pt x="50" y="2"/>
                    </a:cubicBezTo>
                    <a:cubicBezTo>
                      <a:pt x="51" y="0"/>
                      <a:pt x="51" y="0"/>
                      <a:pt x="51" y="0"/>
                    </a:cubicBezTo>
                    <a:cubicBezTo>
                      <a:pt x="54" y="0"/>
                      <a:pt x="54" y="0"/>
                      <a:pt x="54" y="0"/>
                    </a:cubicBezTo>
                    <a:cubicBezTo>
                      <a:pt x="107" y="0"/>
                      <a:pt x="107" y="0"/>
                      <a:pt x="107" y="0"/>
                    </a:cubicBezTo>
                    <a:cubicBezTo>
                      <a:pt x="112" y="0"/>
                      <a:pt x="112" y="0"/>
                      <a:pt x="112" y="0"/>
                    </a:cubicBezTo>
                    <a:cubicBezTo>
                      <a:pt x="112" y="4"/>
                      <a:pt x="112" y="4"/>
                      <a:pt x="112" y="4"/>
                    </a:cubicBezTo>
                    <a:cubicBezTo>
                      <a:pt x="112" y="180"/>
                      <a:pt x="112" y="180"/>
                      <a:pt x="112" y="180"/>
                    </a:cubicBezTo>
                    <a:cubicBezTo>
                      <a:pt x="111" y="268"/>
                      <a:pt x="111" y="268"/>
                      <a:pt x="111" y="268"/>
                    </a:cubicBezTo>
                    <a:cubicBezTo>
                      <a:pt x="110" y="355"/>
                      <a:pt x="110" y="355"/>
                      <a:pt x="110" y="355"/>
                    </a:cubicBezTo>
                    <a:cubicBezTo>
                      <a:pt x="107" y="352"/>
                      <a:pt x="107" y="352"/>
                      <a:pt x="107" y="352"/>
                    </a:cubicBezTo>
                    <a:cubicBezTo>
                      <a:pt x="130" y="352"/>
                      <a:pt x="130" y="352"/>
                      <a:pt x="130" y="352"/>
                    </a:cubicBezTo>
                    <a:cubicBezTo>
                      <a:pt x="133" y="352"/>
                      <a:pt x="133" y="352"/>
                      <a:pt x="133" y="352"/>
                    </a:cubicBezTo>
                    <a:cubicBezTo>
                      <a:pt x="133" y="355"/>
                      <a:pt x="133" y="355"/>
                      <a:pt x="133" y="355"/>
                    </a:cubicBezTo>
                    <a:cubicBezTo>
                      <a:pt x="132" y="382"/>
                      <a:pt x="132" y="408"/>
                      <a:pt x="132" y="435"/>
                    </a:cubicBezTo>
                    <a:cubicBezTo>
                      <a:pt x="132" y="437"/>
                      <a:pt x="132" y="437"/>
                      <a:pt x="132" y="437"/>
                    </a:cubicBezTo>
                    <a:cubicBezTo>
                      <a:pt x="130" y="437"/>
                      <a:pt x="130" y="437"/>
                      <a:pt x="130" y="437"/>
                    </a:cubicBezTo>
                    <a:cubicBezTo>
                      <a:pt x="67" y="436"/>
                      <a:pt x="67" y="436"/>
                      <a:pt x="67" y="436"/>
                    </a:cubicBezTo>
                    <a:cubicBezTo>
                      <a:pt x="36" y="436"/>
                      <a:pt x="36" y="436"/>
                      <a:pt x="36" y="436"/>
                    </a:cubicBezTo>
                    <a:lnTo>
                      <a:pt x="5" y="435"/>
                    </a:lnTo>
                    <a:close/>
                    <a:moveTo>
                      <a:pt x="5" y="435"/>
                    </a:moveTo>
                    <a:cubicBezTo>
                      <a:pt x="36" y="434"/>
                      <a:pt x="36" y="434"/>
                      <a:pt x="36" y="434"/>
                    </a:cubicBezTo>
                    <a:cubicBezTo>
                      <a:pt x="67" y="434"/>
                      <a:pt x="67" y="434"/>
                      <a:pt x="67" y="434"/>
                    </a:cubicBezTo>
                    <a:cubicBezTo>
                      <a:pt x="130" y="433"/>
                      <a:pt x="130" y="433"/>
                      <a:pt x="130" y="433"/>
                    </a:cubicBezTo>
                    <a:cubicBezTo>
                      <a:pt x="128" y="435"/>
                      <a:pt x="128" y="435"/>
                      <a:pt x="128" y="435"/>
                    </a:cubicBezTo>
                    <a:cubicBezTo>
                      <a:pt x="127" y="408"/>
                      <a:pt x="127" y="382"/>
                      <a:pt x="127" y="355"/>
                    </a:cubicBezTo>
                    <a:cubicBezTo>
                      <a:pt x="130" y="358"/>
                      <a:pt x="130" y="358"/>
                      <a:pt x="130" y="358"/>
                    </a:cubicBezTo>
                    <a:cubicBezTo>
                      <a:pt x="107" y="359"/>
                      <a:pt x="107" y="359"/>
                      <a:pt x="107" y="359"/>
                    </a:cubicBezTo>
                    <a:cubicBezTo>
                      <a:pt x="104" y="359"/>
                      <a:pt x="104" y="359"/>
                      <a:pt x="104" y="359"/>
                    </a:cubicBezTo>
                    <a:cubicBezTo>
                      <a:pt x="104" y="355"/>
                      <a:pt x="104" y="355"/>
                      <a:pt x="104" y="355"/>
                    </a:cubicBezTo>
                    <a:cubicBezTo>
                      <a:pt x="103" y="268"/>
                      <a:pt x="103" y="268"/>
                      <a:pt x="103" y="268"/>
                    </a:cubicBezTo>
                    <a:cubicBezTo>
                      <a:pt x="102" y="180"/>
                      <a:pt x="102" y="180"/>
                      <a:pt x="102" y="180"/>
                    </a:cubicBezTo>
                    <a:cubicBezTo>
                      <a:pt x="102" y="4"/>
                      <a:pt x="102" y="4"/>
                      <a:pt x="102" y="4"/>
                    </a:cubicBezTo>
                    <a:cubicBezTo>
                      <a:pt x="107" y="9"/>
                      <a:pt x="107" y="9"/>
                      <a:pt x="107" y="9"/>
                    </a:cubicBezTo>
                    <a:cubicBezTo>
                      <a:pt x="54" y="9"/>
                      <a:pt x="54" y="9"/>
                      <a:pt x="54" y="9"/>
                    </a:cubicBezTo>
                    <a:cubicBezTo>
                      <a:pt x="58" y="7"/>
                      <a:pt x="58" y="7"/>
                      <a:pt x="58" y="7"/>
                    </a:cubicBezTo>
                    <a:cubicBezTo>
                      <a:pt x="53" y="15"/>
                      <a:pt x="53" y="15"/>
                      <a:pt x="53" y="15"/>
                    </a:cubicBezTo>
                    <a:cubicBezTo>
                      <a:pt x="51" y="17"/>
                      <a:pt x="50" y="20"/>
                      <a:pt x="48" y="23"/>
                    </a:cubicBezTo>
                    <a:cubicBezTo>
                      <a:pt x="47" y="24"/>
                      <a:pt x="46" y="25"/>
                      <a:pt x="45" y="26"/>
                    </a:cubicBezTo>
                    <a:cubicBezTo>
                      <a:pt x="42" y="30"/>
                      <a:pt x="42" y="30"/>
                      <a:pt x="42" y="30"/>
                    </a:cubicBezTo>
                    <a:cubicBezTo>
                      <a:pt x="41" y="32"/>
                      <a:pt x="40" y="33"/>
                      <a:pt x="39" y="34"/>
                    </a:cubicBezTo>
                    <a:cubicBezTo>
                      <a:pt x="36" y="38"/>
                      <a:pt x="36" y="38"/>
                      <a:pt x="36" y="38"/>
                    </a:cubicBezTo>
                    <a:cubicBezTo>
                      <a:pt x="35" y="39"/>
                      <a:pt x="35" y="39"/>
                      <a:pt x="35" y="39"/>
                    </a:cubicBezTo>
                    <a:cubicBezTo>
                      <a:pt x="34" y="40"/>
                      <a:pt x="34" y="40"/>
                      <a:pt x="33" y="41"/>
                    </a:cubicBezTo>
                    <a:cubicBezTo>
                      <a:pt x="30" y="44"/>
                      <a:pt x="30" y="44"/>
                      <a:pt x="30" y="44"/>
                    </a:cubicBezTo>
                    <a:cubicBezTo>
                      <a:pt x="27" y="47"/>
                      <a:pt x="25" y="49"/>
                      <a:pt x="23" y="51"/>
                    </a:cubicBezTo>
                    <a:cubicBezTo>
                      <a:pt x="20" y="53"/>
                      <a:pt x="18" y="55"/>
                      <a:pt x="15" y="57"/>
                    </a:cubicBezTo>
                    <a:cubicBezTo>
                      <a:pt x="7" y="62"/>
                      <a:pt x="7" y="62"/>
                      <a:pt x="7" y="62"/>
                    </a:cubicBezTo>
                    <a:cubicBezTo>
                      <a:pt x="9" y="58"/>
                      <a:pt x="9" y="58"/>
                      <a:pt x="9" y="58"/>
                    </a:cubicBezTo>
                    <a:cubicBezTo>
                      <a:pt x="9" y="102"/>
                      <a:pt x="9" y="102"/>
                      <a:pt x="9" y="102"/>
                    </a:cubicBezTo>
                    <a:cubicBezTo>
                      <a:pt x="5" y="98"/>
                      <a:pt x="5" y="98"/>
                      <a:pt x="5" y="98"/>
                    </a:cubicBezTo>
                    <a:cubicBezTo>
                      <a:pt x="28" y="98"/>
                      <a:pt x="28" y="98"/>
                      <a:pt x="28" y="98"/>
                    </a:cubicBezTo>
                    <a:cubicBezTo>
                      <a:pt x="32" y="98"/>
                      <a:pt x="32" y="98"/>
                      <a:pt x="32" y="98"/>
                    </a:cubicBezTo>
                    <a:cubicBezTo>
                      <a:pt x="32" y="102"/>
                      <a:pt x="32" y="102"/>
                      <a:pt x="32" y="102"/>
                    </a:cubicBezTo>
                    <a:cubicBezTo>
                      <a:pt x="32" y="144"/>
                      <a:pt x="31" y="187"/>
                      <a:pt x="31" y="229"/>
                    </a:cubicBezTo>
                    <a:cubicBezTo>
                      <a:pt x="30" y="292"/>
                      <a:pt x="30" y="292"/>
                      <a:pt x="30" y="292"/>
                    </a:cubicBezTo>
                    <a:cubicBezTo>
                      <a:pt x="30" y="313"/>
                      <a:pt x="30" y="334"/>
                      <a:pt x="29" y="355"/>
                    </a:cubicBezTo>
                    <a:cubicBezTo>
                      <a:pt x="29" y="357"/>
                      <a:pt x="29" y="357"/>
                      <a:pt x="29" y="357"/>
                    </a:cubicBezTo>
                    <a:cubicBezTo>
                      <a:pt x="28" y="357"/>
                      <a:pt x="28" y="357"/>
                      <a:pt x="28" y="357"/>
                    </a:cubicBezTo>
                    <a:cubicBezTo>
                      <a:pt x="5" y="357"/>
                      <a:pt x="5" y="357"/>
                      <a:pt x="5" y="357"/>
                    </a:cubicBezTo>
                    <a:cubicBezTo>
                      <a:pt x="6" y="355"/>
                      <a:pt x="6" y="355"/>
                      <a:pt x="6" y="355"/>
                    </a:cubicBezTo>
                    <a:cubicBezTo>
                      <a:pt x="6" y="395"/>
                      <a:pt x="6" y="395"/>
                      <a:pt x="6" y="395"/>
                    </a:cubicBezTo>
                    <a:lnTo>
                      <a:pt x="5" y="435"/>
                    </a:lnTo>
                    <a:close/>
                  </a:path>
                </a:pathLst>
              </a:custGeom>
              <a:solidFill>
                <a:srgbClr val="5F77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975"/>
              </a:p>
            </p:txBody>
          </p:sp>
        </p:grpSp>
      </p:grpSp>
      <p:sp>
        <p:nvSpPr>
          <p:cNvPr id="84" name="Freeform 9"/>
          <p:cNvSpPr>
            <a:spLocks noEditPoints="1"/>
          </p:cNvSpPr>
          <p:nvPr/>
        </p:nvSpPr>
        <p:spPr bwMode="auto">
          <a:xfrm>
            <a:off x="789276" y="1997630"/>
            <a:ext cx="1166507" cy="846084"/>
          </a:xfrm>
          <a:custGeom>
            <a:avLst/>
            <a:gdLst>
              <a:gd name="T0" fmla="*/ 28 w 270"/>
              <a:gd name="T1" fmla="*/ 189 h 195"/>
              <a:gd name="T2" fmla="*/ 2 w 270"/>
              <a:gd name="T3" fmla="*/ 55 h 195"/>
              <a:gd name="T4" fmla="*/ 123 w 270"/>
              <a:gd name="T5" fmla="*/ 1 h 195"/>
              <a:gd name="T6" fmla="*/ 266 w 270"/>
              <a:gd name="T7" fmla="*/ 117 h 195"/>
              <a:gd name="T8" fmla="*/ 88 w 270"/>
              <a:gd name="T9" fmla="*/ 136 h 195"/>
              <a:gd name="T10" fmla="*/ 141 w 270"/>
              <a:gd name="T11" fmla="*/ 117 h 195"/>
              <a:gd name="T12" fmla="*/ 119 w 270"/>
              <a:gd name="T13" fmla="*/ 98 h 195"/>
              <a:gd name="T14" fmla="*/ 151 w 270"/>
              <a:gd name="T15" fmla="*/ 81 h 195"/>
              <a:gd name="T16" fmla="*/ 134 w 270"/>
              <a:gd name="T17" fmla="*/ 64 h 195"/>
              <a:gd name="T18" fmla="*/ 174 w 270"/>
              <a:gd name="T19" fmla="*/ 82 h 195"/>
              <a:gd name="T20" fmla="*/ 180 w 270"/>
              <a:gd name="T21" fmla="*/ 86 h 195"/>
              <a:gd name="T22" fmla="*/ 155 w 270"/>
              <a:gd name="T23" fmla="*/ 32 h 195"/>
              <a:gd name="T24" fmla="*/ 42 w 270"/>
              <a:gd name="T25" fmla="*/ 19 h 195"/>
              <a:gd name="T26" fmla="*/ 168 w 270"/>
              <a:gd name="T27" fmla="*/ 133 h 195"/>
              <a:gd name="T28" fmla="*/ 172 w 270"/>
              <a:gd name="T29" fmla="*/ 112 h 195"/>
              <a:gd name="T30" fmla="*/ 152 w 270"/>
              <a:gd name="T31" fmla="*/ 142 h 195"/>
              <a:gd name="T32" fmla="*/ 78 w 270"/>
              <a:gd name="T33" fmla="*/ 128 h 195"/>
              <a:gd name="T34" fmla="*/ 52 w 270"/>
              <a:gd name="T35" fmla="*/ 175 h 195"/>
              <a:gd name="T36" fmla="*/ 126 w 270"/>
              <a:gd name="T37" fmla="*/ 180 h 195"/>
              <a:gd name="T38" fmla="*/ 139 w 270"/>
              <a:gd name="T39" fmla="*/ 150 h 195"/>
              <a:gd name="T40" fmla="*/ 15 w 270"/>
              <a:gd name="T41" fmla="*/ 146 h 195"/>
              <a:gd name="T42" fmla="*/ 28 w 270"/>
              <a:gd name="T43" fmla="*/ 149 h 195"/>
              <a:gd name="T44" fmla="*/ 41 w 270"/>
              <a:gd name="T45" fmla="*/ 174 h 195"/>
              <a:gd name="T46" fmla="*/ 98 w 270"/>
              <a:gd name="T47" fmla="*/ 119 h 195"/>
              <a:gd name="T48" fmla="*/ 254 w 270"/>
              <a:gd name="T49" fmla="*/ 74 h 195"/>
              <a:gd name="T50" fmla="*/ 232 w 270"/>
              <a:gd name="T51" fmla="*/ 75 h 195"/>
              <a:gd name="T52" fmla="*/ 219 w 270"/>
              <a:gd name="T53" fmla="*/ 72 h 195"/>
              <a:gd name="T54" fmla="*/ 83 w 270"/>
              <a:gd name="T55" fmla="*/ 73 h 195"/>
              <a:gd name="T56" fmla="*/ 117 w 270"/>
              <a:gd name="T57" fmla="*/ 84 h 195"/>
              <a:gd name="T58" fmla="*/ 211 w 270"/>
              <a:gd name="T59" fmla="*/ 114 h 195"/>
              <a:gd name="T60" fmla="*/ 121 w 270"/>
              <a:gd name="T61" fmla="*/ 5 h 195"/>
              <a:gd name="T62" fmla="*/ 185 w 270"/>
              <a:gd name="T63" fmla="*/ 115 h 195"/>
              <a:gd name="T64" fmla="*/ 137 w 270"/>
              <a:gd name="T65" fmla="*/ 25 h 195"/>
              <a:gd name="T66" fmla="*/ 248 w 270"/>
              <a:gd name="T67" fmla="*/ 116 h 195"/>
              <a:gd name="T68" fmla="*/ 191 w 270"/>
              <a:gd name="T69" fmla="*/ 79 h 195"/>
              <a:gd name="T70" fmla="*/ 198 w 270"/>
              <a:gd name="T71" fmla="*/ 89 h 195"/>
              <a:gd name="T72" fmla="*/ 65 w 270"/>
              <a:gd name="T73" fmla="*/ 69 h 195"/>
              <a:gd name="T74" fmla="*/ 250 w 270"/>
              <a:gd name="T75" fmla="*/ 111 h 195"/>
              <a:gd name="T76" fmla="*/ 74 w 270"/>
              <a:gd name="T77" fmla="*/ 53 h 195"/>
              <a:gd name="T78" fmla="*/ 33 w 270"/>
              <a:gd name="T79" fmla="*/ 180 h 195"/>
              <a:gd name="T80" fmla="*/ 120 w 270"/>
              <a:gd name="T81" fmla="*/ 112 h 195"/>
              <a:gd name="T82" fmla="*/ 17 w 270"/>
              <a:gd name="T83" fmla="*/ 11 h 195"/>
              <a:gd name="T84" fmla="*/ 140 w 270"/>
              <a:gd name="T85" fmla="*/ 175 h 195"/>
              <a:gd name="T86" fmla="*/ 64 w 270"/>
              <a:gd name="T87" fmla="*/ 148 h 195"/>
              <a:gd name="T88" fmla="*/ 127 w 270"/>
              <a:gd name="T89" fmla="*/ 36 h 195"/>
              <a:gd name="T90" fmla="*/ 221 w 270"/>
              <a:gd name="T91" fmla="*/ 127 h 195"/>
              <a:gd name="T92" fmla="*/ 104 w 270"/>
              <a:gd name="T93" fmla="*/ 62 h 195"/>
              <a:gd name="T94" fmla="*/ 62 w 270"/>
              <a:gd name="T95" fmla="*/ 44 h 195"/>
              <a:gd name="T96" fmla="*/ 247 w 270"/>
              <a:gd name="T97" fmla="*/ 65 h 195"/>
              <a:gd name="T98" fmla="*/ 264 w 270"/>
              <a:gd name="T99" fmla="*/ 115 h 195"/>
              <a:gd name="T100" fmla="*/ 67 w 270"/>
              <a:gd name="T101" fmla="*/ 77 h 195"/>
              <a:gd name="T102" fmla="*/ 86 w 270"/>
              <a:gd name="T103" fmla="*/ 86 h 195"/>
              <a:gd name="T104" fmla="*/ 245 w 270"/>
              <a:gd name="T105" fmla="*/ 135 h 195"/>
              <a:gd name="T106" fmla="*/ 260 w 270"/>
              <a:gd name="T107" fmla="*/ 116 h 195"/>
              <a:gd name="T108" fmla="*/ 162 w 270"/>
              <a:gd name="T109" fmla="*/ 56 h 195"/>
              <a:gd name="T110" fmla="*/ 172 w 270"/>
              <a:gd name="T111" fmla="*/ 9 h 195"/>
              <a:gd name="T112" fmla="*/ 51 w 270"/>
              <a:gd name="T113" fmla="*/ 119 h 195"/>
              <a:gd name="T114" fmla="*/ 17 w 270"/>
              <a:gd name="T115" fmla="*/ 65 h 195"/>
              <a:gd name="T116" fmla="*/ 234 w 270"/>
              <a:gd name="T117" fmla="*/ 123 h 195"/>
              <a:gd name="T118" fmla="*/ 164 w 270"/>
              <a:gd name="T119" fmla="*/ 31 h 195"/>
              <a:gd name="T120" fmla="*/ 4 w 270"/>
              <a:gd name="T121" fmla="*/ 54 h 195"/>
              <a:gd name="T122" fmla="*/ 56 w 270"/>
              <a:gd name="T123" fmla="*/ 18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0" h="195">
                <a:moveTo>
                  <a:pt x="142" y="192"/>
                </a:moveTo>
                <a:cubicBezTo>
                  <a:pt x="142" y="192"/>
                  <a:pt x="141" y="192"/>
                  <a:pt x="141" y="192"/>
                </a:cubicBezTo>
                <a:cubicBezTo>
                  <a:pt x="136" y="192"/>
                  <a:pt x="131" y="192"/>
                  <a:pt x="126" y="192"/>
                </a:cubicBezTo>
                <a:cubicBezTo>
                  <a:pt x="126" y="193"/>
                  <a:pt x="126" y="193"/>
                  <a:pt x="126" y="192"/>
                </a:cubicBezTo>
                <a:cubicBezTo>
                  <a:pt x="124" y="192"/>
                  <a:pt x="123" y="192"/>
                  <a:pt x="123" y="190"/>
                </a:cubicBezTo>
                <a:cubicBezTo>
                  <a:pt x="123" y="189"/>
                  <a:pt x="123" y="188"/>
                  <a:pt x="123" y="187"/>
                </a:cubicBezTo>
                <a:cubicBezTo>
                  <a:pt x="123" y="187"/>
                  <a:pt x="123" y="186"/>
                  <a:pt x="122" y="186"/>
                </a:cubicBezTo>
                <a:cubicBezTo>
                  <a:pt x="121" y="185"/>
                  <a:pt x="121" y="184"/>
                  <a:pt x="121" y="184"/>
                </a:cubicBezTo>
                <a:cubicBezTo>
                  <a:pt x="122" y="183"/>
                  <a:pt x="122" y="183"/>
                  <a:pt x="122" y="183"/>
                </a:cubicBezTo>
                <a:cubicBezTo>
                  <a:pt x="122" y="181"/>
                  <a:pt x="122" y="179"/>
                  <a:pt x="122" y="177"/>
                </a:cubicBezTo>
                <a:cubicBezTo>
                  <a:pt x="122" y="174"/>
                  <a:pt x="122" y="171"/>
                  <a:pt x="122" y="168"/>
                </a:cubicBezTo>
                <a:cubicBezTo>
                  <a:pt x="122" y="164"/>
                  <a:pt x="121" y="160"/>
                  <a:pt x="120" y="156"/>
                </a:cubicBezTo>
                <a:cubicBezTo>
                  <a:pt x="118" y="152"/>
                  <a:pt x="116" y="150"/>
                  <a:pt x="113" y="147"/>
                </a:cubicBezTo>
                <a:cubicBezTo>
                  <a:pt x="111" y="146"/>
                  <a:pt x="108" y="144"/>
                  <a:pt x="105" y="143"/>
                </a:cubicBezTo>
                <a:cubicBezTo>
                  <a:pt x="103" y="143"/>
                  <a:pt x="101" y="143"/>
                  <a:pt x="98" y="143"/>
                </a:cubicBezTo>
                <a:cubicBezTo>
                  <a:pt x="94" y="143"/>
                  <a:pt x="90" y="143"/>
                  <a:pt x="85" y="144"/>
                </a:cubicBezTo>
                <a:cubicBezTo>
                  <a:pt x="82" y="144"/>
                  <a:pt x="79" y="145"/>
                  <a:pt x="76" y="147"/>
                </a:cubicBezTo>
                <a:cubicBezTo>
                  <a:pt x="75" y="147"/>
                  <a:pt x="75" y="147"/>
                  <a:pt x="75" y="148"/>
                </a:cubicBezTo>
                <a:cubicBezTo>
                  <a:pt x="71" y="152"/>
                  <a:pt x="69" y="157"/>
                  <a:pt x="68" y="163"/>
                </a:cubicBezTo>
                <a:cubicBezTo>
                  <a:pt x="68" y="164"/>
                  <a:pt x="68" y="165"/>
                  <a:pt x="68" y="166"/>
                </a:cubicBezTo>
                <a:cubicBezTo>
                  <a:pt x="68" y="171"/>
                  <a:pt x="68" y="176"/>
                  <a:pt x="69" y="181"/>
                </a:cubicBezTo>
                <a:cubicBezTo>
                  <a:pt x="69" y="181"/>
                  <a:pt x="69" y="181"/>
                  <a:pt x="69" y="181"/>
                </a:cubicBezTo>
                <a:cubicBezTo>
                  <a:pt x="70" y="183"/>
                  <a:pt x="70" y="183"/>
                  <a:pt x="68" y="184"/>
                </a:cubicBezTo>
                <a:cubicBezTo>
                  <a:pt x="68" y="184"/>
                  <a:pt x="68" y="185"/>
                  <a:pt x="68" y="185"/>
                </a:cubicBezTo>
                <a:cubicBezTo>
                  <a:pt x="68" y="185"/>
                  <a:pt x="69" y="186"/>
                  <a:pt x="69" y="186"/>
                </a:cubicBezTo>
                <a:cubicBezTo>
                  <a:pt x="69" y="187"/>
                  <a:pt x="69" y="188"/>
                  <a:pt x="68" y="188"/>
                </a:cubicBezTo>
                <a:cubicBezTo>
                  <a:pt x="66" y="189"/>
                  <a:pt x="64" y="189"/>
                  <a:pt x="62" y="189"/>
                </a:cubicBezTo>
                <a:cubicBezTo>
                  <a:pt x="56" y="189"/>
                  <a:pt x="50" y="189"/>
                  <a:pt x="44" y="189"/>
                </a:cubicBezTo>
                <a:cubicBezTo>
                  <a:pt x="43" y="189"/>
                  <a:pt x="42" y="189"/>
                  <a:pt x="41" y="189"/>
                </a:cubicBezTo>
                <a:cubicBezTo>
                  <a:pt x="41" y="190"/>
                  <a:pt x="41" y="190"/>
                  <a:pt x="40" y="190"/>
                </a:cubicBezTo>
                <a:cubicBezTo>
                  <a:pt x="40" y="191"/>
                  <a:pt x="39" y="192"/>
                  <a:pt x="38" y="191"/>
                </a:cubicBezTo>
                <a:cubicBezTo>
                  <a:pt x="35" y="191"/>
                  <a:pt x="32" y="190"/>
                  <a:pt x="30" y="189"/>
                </a:cubicBezTo>
                <a:cubicBezTo>
                  <a:pt x="29" y="189"/>
                  <a:pt x="29" y="189"/>
                  <a:pt x="28" y="189"/>
                </a:cubicBezTo>
                <a:cubicBezTo>
                  <a:pt x="24" y="189"/>
                  <a:pt x="19" y="189"/>
                  <a:pt x="15" y="189"/>
                </a:cubicBezTo>
                <a:cubicBezTo>
                  <a:pt x="14" y="189"/>
                  <a:pt x="13" y="189"/>
                  <a:pt x="11" y="188"/>
                </a:cubicBezTo>
                <a:cubicBezTo>
                  <a:pt x="11" y="188"/>
                  <a:pt x="11" y="188"/>
                  <a:pt x="11" y="187"/>
                </a:cubicBezTo>
                <a:cubicBezTo>
                  <a:pt x="9" y="187"/>
                  <a:pt x="8" y="187"/>
                  <a:pt x="6" y="186"/>
                </a:cubicBezTo>
                <a:cubicBezTo>
                  <a:pt x="4" y="186"/>
                  <a:pt x="4" y="185"/>
                  <a:pt x="4" y="183"/>
                </a:cubicBezTo>
                <a:cubicBezTo>
                  <a:pt x="4" y="177"/>
                  <a:pt x="4" y="172"/>
                  <a:pt x="4" y="166"/>
                </a:cubicBezTo>
                <a:cubicBezTo>
                  <a:pt x="4" y="164"/>
                  <a:pt x="4" y="162"/>
                  <a:pt x="3" y="160"/>
                </a:cubicBezTo>
                <a:cubicBezTo>
                  <a:pt x="3" y="159"/>
                  <a:pt x="3" y="159"/>
                  <a:pt x="4" y="158"/>
                </a:cubicBezTo>
                <a:cubicBezTo>
                  <a:pt x="4" y="158"/>
                  <a:pt x="4" y="158"/>
                  <a:pt x="4" y="158"/>
                </a:cubicBezTo>
                <a:cubicBezTo>
                  <a:pt x="4" y="157"/>
                  <a:pt x="4" y="157"/>
                  <a:pt x="4" y="156"/>
                </a:cubicBezTo>
                <a:cubicBezTo>
                  <a:pt x="4" y="145"/>
                  <a:pt x="4" y="133"/>
                  <a:pt x="4" y="121"/>
                </a:cubicBezTo>
                <a:cubicBezTo>
                  <a:pt x="4" y="118"/>
                  <a:pt x="5" y="117"/>
                  <a:pt x="8" y="117"/>
                </a:cubicBezTo>
                <a:cubicBezTo>
                  <a:pt x="10" y="117"/>
                  <a:pt x="11" y="117"/>
                  <a:pt x="13" y="117"/>
                </a:cubicBezTo>
                <a:cubicBezTo>
                  <a:pt x="13" y="117"/>
                  <a:pt x="14" y="117"/>
                  <a:pt x="14" y="117"/>
                </a:cubicBezTo>
                <a:cubicBezTo>
                  <a:pt x="15" y="117"/>
                  <a:pt x="15" y="117"/>
                  <a:pt x="15" y="117"/>
                </a:cubicBezTo>
                <a:cubicBezTo>
                  <a:pt x="18" y="117"/>
                  <a:pt x="21" y="118"/>
                  <a:pt x="23" y="118"/>
                </a:cubicBezTo>
                <a:cubicBezTo>
                  <a:pt x="27" y="119"/>
                  <a:pt x="30" y="119"/>
                  <a:pt x="34" y="120"/>
                </a:cubicBezTo>
                <a:cubicBezTo>
                  <a:pt x="39" y="120"/>
                  <a:pt x="44" y="119"/>
                  <a:pt x="48" y="116"/>
                </a:cubicBezTo>
                <a:cubicBezTo>
                  <a:pt x="50" y="115"/>
                  <a:pt x="52" y="114"/>
                  <a:pt x="54" y="112"/>
                </a:cubicBezTo>
                <a:cubicBezTo>
                  <a:pt x="55" y="112"/>
                  <a:pt x="55" y="111"/>
                  <a:pt x="56" y="110"/>
                </a:cubicBezTo>
                <a:cubicBezTo>
                  <a:pt x="58" y="105"/>
                  <a:pt x="60" y="101"/>
                  <a:pt x="60" y="96"/>
                </a:cubicBezTo>
                <a:cubicBezTo>
                  <a:pt x="60" y="92"/>
                  <a:pt x="60" y="88"/>
                  <a:pt x="59" y="85"/>
                </a:cubicBezTo>
                <a:cubicBezTo>
                  <a:pt x="58" y="79"/>
                  <a:pt x="55" y="74"/>
                  <a:pt x="52" y="70"/>
                </a:cubicBezTo>
                <a:cubicBezTo>
                  <a:pt x="51" y="69"/>
                  <a:pt x="51" y="69"/>
                  <a:pt x="50" y="69"/>
                </a:cubicBezTo>
                <a:cubicBezTo>
                  <a:pt x="47" y="68"/>
                  <a:pt x="44" y="68"/>
                  <a:pt x="41" y="68"/>
                </a:cubicBezTo>
                <a:cubicBezTo>
                  <a:pt x="38" y="67"/>
                  <a:pt x="35" y="67"/>
                  <a:pt x="32" y="67"/>
                </a:cubicBezTo>
                <a:cubicBezTo>
                  <a:pt x="26" y="68"/>
                  <a:pt x="22" y="69"/>
                  <a:pt x="17" y="70"/>
                </a:cubicBezTo>
                <a:cubicBezTo>
                  <a:pt x="14" y="71"/>
                  <a:pt x="11" y="72"/>
                  <a:pt x="8" y="73"/>
                </a:cubicBezTo>
                <a:cubicBezTo>
                  <a:pt x="8" y="73"/>
                  <a:pt x="7" y="73"/>
                  <a:pt x="7" y="74"/>
                </a:cubicBezTo>
                <a:cubicBezTo>
                  <a:pt x="6" y="74"/>
                  <a:pt x="5" y="74"/>
                  <a:pt x="4" y="73"/>
                </a:cubicBezTo>
                <a:cubicBezTo>
                  <a:pt x="4" y="71"/>
                  <a:pt x="3" y="70"/>
                  <a:pt x="3" y="68"/>
                </a:cubicBezTo>
                <a:cubicBezTo>
                  <a:pt x="3" y="66"/>
                  <a:pt x="3" y="64"/>
                  <a:pt x="2" y="62"/>
                </a:cubicBezTo>
                <a:cubicBezTo>
                  <a:pt x="2" y="60"/>
                  <a:pt x="2" y="57"/>
                  <a:pt x="2" y="55"/>
                </a:cubicBezTo>
                <a:cubicBezTo>
                  <a:pt x="0" y="54"/>
                  <a:pt x="0" y="53"/>
                  <a:pt x="0" y="51"/>
                </a:cubicBezTo>
                <a:cubicBezTo>
                  <a:pt x="1" y="48"/>
                  <a:pt x="1" y="45"/>
                  <a:pt x="1" y="42"/>
                </a:cubicBezTo>
                <a:cubicBezTo>
                  <a:pt x="1" y="37"/>
                  <a:pt x="1" y="31"/>
                  <a:pt x="1" y="25"/>
                </a:cubicBezTo>
                <a:cubicBezTo>
                  <a:pt x="1" y="22"/>
                  <a:pt x="1" y="18"/>
                  <a:pt x="1" y="15"/>
                </a:cubicBezTo>
                <a:cubicBezTo>
                  <a:pt x="1" y="12"/>
                  <a:pt x="2" y="10"/>
                  <a:pt x="3" y="8"/>
                </a:cubicBezTo>
                <a:cubicBezTo>
                  <a:pt x="3" y="7"/>
                  <a:pt x="3" y="7"/>
                  <a:pt x="4" y="6"/>
                </a:cubicBezTo>
                <a:cubicBezTo>
                  <a:pt x="4" y="6"/>
                  <a:pt x="5" y="5"/>
                  <a:pt x="6" y="5"/>
                </a:cubicBezTo>
                <a:cubicBezTo>
                  <a:pt x="7" y="5"/>
                  <a:pt x="8" y="5"/>
                  <a:pt x="8" y="5"/>
                </a:cubicBezTo>
                <a:cubicBezTo>
                  <a:pt x="10" y="6"/>
                  <a:pt x="12" y="6"/>
                  <a:pt x="13" y="6"/>
                </a:cubicBezTo>
                <a:cubicBezTo>
                  <a:pt x="20" y="6"/>
                  <a:pt x="26" y="6"/>
                  <a:pt x="32" y="6"/>
                </a:cubicBezTo>
                <a:cubicBezTo>
                  <a:pt x="36" y="6"/>
                  <a:pt x="39" y="6"/>
                  <a:pt x="42" y="5"/>
                </a:cubicBezTo>
                <a:cubicBezTo>
                  <a:pt x="46" y="4"/>
                  <a:pt x="51" y="4"/>
                  <a:pt x="55" y="3"/>
                </a:cubicBezTo>
                <a:cubicBezTo>
                  <a:pt x="57" y="2"/>
                  <a:pt x="59" y="1"/>
                  <a:pt x="61" y="1"/>
                </a:cubicBezTo>
                <a:cubicBezTo>
                  <a:pt x="62" y="0"/>
                  <a:pt x="62" y="0"/>
                  <a:pt x="63" y="0"/>
                </a:cubicBezTo>
                <a:cubicBezTo>
                  <a:pt x="64" y="1"/>
                  <a:pt x="64" y="2"/>
                  <a:pt x="64" y="3"/>
                </a:cubicBezTo>
                <a:cubicBezTo>
                  <a:pt x="63" y="5"/>
                  <a:pt x="63" y="8"/>
                  <a:pt x="63" y="10"/>
                </a:cubicBezTo>
                <a:cubicBezTo>
                  <a:pt x="63" y="13"/>
                  <a:pt x="63" y="17"/>
                  <a:pt x="63" y="20"/>
                </a:cubicBezTo>
                <a:cubicBezTo>
                  <a:pt x="63" y="22"/>
                  <a:pt x="62" y="25"/>
                  <a:pt x="63" y="27"/>
                </a:cubicBezTo>
                <a:cubicBezTo>
                  <a:pt x="64" y="37"/>
                  <a:pt x="69" y="44"/>
                  <a:pt x="77" y="49"/>
                </a:cubicBezTo>
                <a:cubicBezTo>
                  <a:pt x="78" y="50"/>
                  <a:pt x="79" y="50"/>
                  <a:pt x="81" y="51"/>
                </a:cubicBezTo>
                <a:cubicBezTo>
                  <a:pt x="85" y="52"/>
                  <a:pt x="88" y="52"/>
                  <a:pt x="92" y="52"/>
                </a:cubicBezTo>
                <a:cubicBezTo>
                  <a:pt x="97" y="52"/>
                  <a:pt x="101" y="51"/>
                  <a:pt x="106" y="49"/>
                </a:cubicBezTo>
                <a:cubicBezTo>
                  <a:pt x="108" y="48"/>
                  <a:pt x="110" y="47"/>
                  <a:pt x="113" y="46"/>
                </a:cubicBezTo>
                <a:cubicBezTo>
                  <a:pt x="113" y="45"/>
                  <a:pt x="114" y="45"/>
                  <a:pt x="115" y="44"/>
                </a:cubicBezTo>
                <a:cubicBezTo>
                  <a:pt x="117" y="40"/>
                  <a:pt x="119" y="37"/>
                  <a:pt x="120" y="32"/>
                </a:cubicBezTo>
                <a:cubicBezTo>
                  <a:pt x="121" y="30"/>
                  <a:pt x="121" y="27"/>
                  <a:pt x="121" y="25"/>
                </a:cubicBezTo>
                <a:cubicBezTo>
                  <a:pt x="122" y="22"/>
                  <a:pt x="121" y="19"/>
                  <a:pt x="120" y="16"/>
                </a:cubicBezTo>
                <a:cubicBezTo>
                  <a:pt x="119" y="14"/>
                  <a:pt x="117" y="11"/>
                  <a:pt x="116" y="9"/>
                </a:cubicBezTo>
                <a:cubicBezTo>
                  <a:pt x="116" y="8"/>
                  <a:pt x="115" y="7"/>
                  <a:pt x="115" y="6"/>
                </a:cubicBezTo>
                <a:cubicBezTo>
                  <a:pt x="115" y="5"/>
                  <a:pt x="115" y="4"/>
                  <a:pt x="116" y="3"/>
                </a:cubicBezTo>
                <a:cubicBezTo>
                  <a:pt x="117" y="3"/>
                  <a:pt x="117" y="3"/>
                  <a:pt x="117" y="3"/>
                </a:cubicBezTo>
                <a:cubicBezTo>
                  <a:pt x="117" y="2"/>
                  <a:pt x="118" y="1"/>
                  <a:pt x="119" y="1"/>
                </a:cubicBezTo>
                <a:cubicBezTo>
                  <a:pt x="121" y="1"/>
                  <a:pt x="122" y="1"/>
                  <a:pt x="123" y="1"/>
                </a:cubicBezTo>
                <a:cubicBezTo>
                  <a:pt x="130" y="1"/>
                  <a:pt x="137" y="1"/>
                  <a:pt x="144" y="2"/>
                </a:cubicBezTo>
                <a:cubicBezTo>
                  <a:pt x="147" y="2"/>
                  <a:pt x="151" y="2"/>
                  <a:pt x="154" y="3"/>
                </a:cubicBezTo>
                <a:cubicBezTo>
                  <a:pt x="160" y="3"/>
                  <a:pt x="167" y="3"/>
                  <a:pt x="173" y="3"/>
                </a:cubicBezTo>
                <a:cubicBezTo>
                  <a:pt x="174" y="3"/>
                  <a:pt x="176" y="3"/>
                  <a:pt x="177" y="3"/>
                </a:cubicBezTo>
                <a:cubicBezTo>
                  <a:pt x="178" y="3"/>
                  <a:pt x="180" y="3"/>
                  <a:pt x="181" y="3"/>
                </a:cubicBezTo>
                <a:cubicBezTo>
                  <a:pt x="182" y="3"/>
                  <a:pt x="183" y="4"/>
                  <a:pt x="183" y="6"/>
                </a:cubicBezTo>
                <a:cubicBezTo>
                  <a:pt x="183" y="7"/>
                  <a:pt x="182" y="8"/>
                  <a:pt x="182" y="10"/>
                </a:cubicBezTo>
                <a:cubicBezTo>
                  <a:pt x="181" y="13"/>
                  <a:pt x="180" y="17"/>
                  <a:pt x="179" y="20"/>
                </a:cubicBezTo>
                <a:cubicBezTo>
                  <a:pt x="178" y="24"/>
                  <a:pt x="177" y="29"/>
                  <a:pt x="177" y="33"/>
                </a:cubicBezTo>
                <a:cubicBezTo>
                  <a:pt x="177" y="37"/>
                  <a:pt x="177" y="41"/>
                  <a:pt x="177" y="45"/>
                </a:cubicBezTo>
                <a:cubicBezTo>
                  <a:pt x="177" y="46"/>
                  <a:pt x="177" y="47"/>
                  <a:pt x="178" y="48"/>
                </a:cubicBezTo>
                <a:cubicBezTo>
                  <a:pt x="178" y="49"/>
                  <a:pt x="178" y="49"/>
                  <a:pt x="177" y="50"/>
                </a:cubicBezTo>
                <a:cubicBezTo>
                  <a:pt x="177" y="50"/>
                  <a:pt x="177" y="51"/>
                  <a:pt x="177" y="52"/>
                </a:cubicBezTo>
                <a:cubicBezTo>
                  <a:pt x="177" y="56"/>
                  <a:pt x="178" y="61"/>
                  <a:pt x="180" y="65"/>
                </a:cubicBezTo>
                <a:cubicBezTo>
                  <a:pt x="181" y="66"/>
                  <a:pt x="181" y="66"/>
                  <a:pt x="181" y="66"/>
                </a:cubicBezTo>
                <a:cubicBezTo>
                  <a:pt x="182" y="66"/>
                  <a:pt x="183" y="66"/>
                  <a:pt x="183" y="67"/>
                </a:cubicBezTo>
                <a:cubicBezTo>
                  <a:pt x="183" y="68"/>
                  <a:pt x="183" y="68"/>
                  <a:pt x="184" y="69"/>
                </a:cubicBezTo>
                <a:cubicBezTo>
                  <a:pt x="189" y="73"/>
                  <a:pt x="195" y="75"/>
                  <a:pt x="201" y="76"/>
                </a:cubicBezTo>
                <a:cubicBezTo>
                  <a:pt x="202" y="76"/>
                  <a:pt x="203" y="76"/>
                  <a:pt x="204" y="76"/>
                </a:cubicBezTo>
                <a:cubicBezTo>
                  <a:pt x="205" y="76"/>
                  <a:pt x="206" y="76"/>
                  <a:pt x="207" y="75"/>
                </a:cubicBezTo>
                <a:cubicBezTo>
                  <a:pt x="210" y="74"/>
                  <a:pt x="212" y="72"/>
                  <a:pt x="213" y="70"/>
                </a:cubicBezTo>
                <a:cubicBezTo>
                  <a:pt x="214" y="69"/>
                  <a:pt x="215" y="68"/>
                  <a:pt x="216" y="67"/>
                </a:cubicBezTo>
                <a:cubicBezTo>
                  <a:pt x="218" y="65"/>
                  <a:pt x="220" y="62"/>
                  <a:pt x="223" y="60"/>
                </a:cubicBezTo>
                <a:cubicBezTo>
                  <a:pt x="223" y="60"/>
                  <a:pt x="223" y="60"/>
                  <a:pt x="223" y="60"/>
                </a:cubicBezTo>
                <a:cubicBezTo>
                  <a:pt x="227" y="58"/>
                  <a:pt x="231" y="55"/>
                  <a:pt x="236" y="54"/>
                </a:cubicBezTo>
                <a:cubicBezTo>
                  <a:pt x="239" y="53"/>
                  <a:pt x="243" y="53"/>
                  <a:pt x="247" y="54"/>
                </a:cubicBezTo>
                <a:cubicBezTo>
                  <a:pt x="249" y="54"/>
                  <a:pt x="251" y="55"/>
                  <a:pt x="252" y="56"/>
                </a:cubicBezTo>
                <a:cubicBezTo>
                  <a:pt x="254" y="57"/>
                  <a:pt x="255" y="57"/>
                  <a:pt x="256" y="58"/>
                </a:cubicBezTo>
                <a:cubicBezTo>
                  <a:pt x="263" y="64"/>
                  <a:pt x="268" y="71"/>
                  <a:pt x="269" y="80"/>
                </a:cubicBezTo>
                <a:cubicBezTo>
                  <a:pt x="269" y="82"/>
                  <a:pt x="270" y="85"/>
                  <a:pt x="270" y="88"/>
                </a:cubicBezTo>
                <a:cubicBezTo>
                  <a:pt x="270" y="93"/>
                  <a:pt x="270" y="98"/>
                  <a:pt x="270" y="103"/>
                </a:cubicBezTo>
                <a:cubicBezTo>
                  <a:pt x="270" y="107"/>
                  <a:pt x="269" y="111"/>
                  <a:pt x="267" y="115"/>
                </a:cubicBezTo>
                <a:cubicBezTo>
                  <a:pt x="266" y="115"/>
                  <a:pt x="266" y="116"/>
                  <a:pt x="266" y="117"/>
                </a:cubicBezTo>
                <a:cubicBezTo>
                  <a:pt x="265" y="121"/>
                  <a:pt x="263" y="125"/>
                  <a:pt x="261" y="128"/>
                </a:cubicBezTo>
                <a:cubicBezTo>
                  <a:pt x="258" y="133"/>
                  <a:pt x="254" y="135"/>
                  <a:pt x="249" y="137"/>
                </a:cubicBezTo>
                <a:cubicBezTo>
                  <a:pt x="246" y="137"/>
                  <a:pt x="243" y="138"/>
                  <a:pt x="240" y="138"/>
                </a:cubicBezTo>
                <a:cubicBezTo>
                  <a:pt x="238" y="138"/>
                  <a:pt x="235" y="138"/>
                  <a:pt x="233" y="138"/>
                </a:cubicBezTo>
                <a:cubicBezTo>
                  <a:pt x="232" y="138"/>
                  <a:pt x="232" y="138"/>
                  <a:pt x="232" y="138"/>
                </a:cubicBezTo>
                <a:cubicBezTo>
                  <a:pt x="229" y="137"/>
                  <a:pt x="226" y="136"/>
                  <a:pt x="224" y="135"/>
                </a:cubicBezTo>
                <a:cubicBezTo>
                  <a:pt x="222" y="135"/>
                  <a:pt x="220" y="134"/>
                  <a:pt x="218" y="133"/>
                </a:cubicBezTo>
                <a:cubicBezTo>
                  <a:pt x="215" y="131"/>
                  <a:pt x="213" y="129"/>
                  <a:pt x="211" y="127"/>
                </a:cubicBezTo>
                <a:cubicBezTo>
                  <a:pt x="207" y="124"/>
                  <a:pt x="204" y="121"/>
                  <a:pt x="199" y="121"/>
                </a:cubicBezTo>
                <a:cubicBezTo>
                  <a:pt x="197" y="120"/>
                  <a:pt x="195" y="120"/>
                  <a:pt x="193" y="120"/>
                </a:cubicBezTo>
                <a:cubicBezTo>
                  <a:pt x="193" y="120"/>
                  <a:pt x="192" y="120"/>
                  <a:pt x="192" y="121"/>
                </a:cubicBezTo>
                <a:cubicBezTo>
                  <a:pt x="190" y="123"/>
                  <a:pt x="189" y="125"/>
                  <a:pt x="188" y="127"/>
                </a:cubicBezTo>
                <a:cubicBezTo>
                  <a:pt x="187" y="131"/>
                  <a:pt x="186" y="135"/>
                  <a:pt x="185" y="139"/>
                </a:cubicBezTo>
                <a:cubicBezTo>
                  <a:pt x="185" y="144"/>
                  <a:pt x="184" y="148"/>
                  <a:pt x="184" y="154"/>
                </a:cubicBezTo>
                <a:cubicBezTo>
                  <a:pt x="184" y="155"/>
                  <a:pt x="184" y="156"/>
                  <a:pt x="185" y="158"/>
                </a:cubicBezTo>
                <a:cubicBezTo>
                  <a:pt x="185" y="163"/>
                  <a:pt x="186" y="168"/>
                  <a:pt x="185" y="173"/>
                </a:cubicBezTo>
                <a:cubicBezTo>
                  <a:pt x="185" y="174"/>
                  <a:pt x="186" y="175"/>
                  <a:pt x="186" y="175"/>
                </a:cubicBezTo>
                <a:cubicBezTo>
                  <a:pt x="186" y="177"/>
                  <a:pt x="186" y="179"/>
                  <a:pt x="186" y="181"/>
                </a:cubicBezTo>
                <a:cubicBezTo>
                  <a:pt x="184" y="185"/>
                  <a:pt x="182" y="188"/>
                  <a:pt x="179" y="189"/>
                </a:cubicBezTo>
                <a:cubicBezTo>
                  <a:pt x="176" y="190"/>
                  <a:pt x="173" y="191"/>
                  <a:pt x="170" y="191"/>
                </a:cubicBezTo>
                <a:cubicBezTo>
                  <a:pt x="167" y="192"/>
                  <a:pt x="163" y="192"/>
                  <a:pt x="160" y="192"/>
                </a:cubicBezTo>
                <a:cubicBezTo>
                  <a:pt x="157" y="192"/>
                  <a:pt x="154" y="192"/>
                  <a:pt x="151" y="193"/>
                </a:cubicBezTo>
                <a:cubicBezTo>
                  <a:pt x="149" y="193"/>
                  <a:pt x="147" y="194"/>
                  <a:pt x="145" y="195"/>
                </a:cubicBezTo>
                <a:cubicBezTo>
                  <a:pt x="145" y="195"/>
                  <a:pt x="143" y="195"/>
                  <a:pt x="143" y="194"/>
                </a:cubicBezTo>
                <a:cubicBezTo>
                  <a:pt x="142" y="193"/>
                  <a:pt x="142" y="193"/>
                  <a:pt x="142" y="192"/>
                </a:cubicBezTo>
                <a:close/>
                <a:moveTo>
                  <a:pt x="97" y="136"/>
                </a:moveTo>
                <a:cubicBezTo>
                  <a:pt x="98" y="136"/>
                  <a:pt x="99" y="136"/>
                  <a:pt x="99" y="136"/>
                </a:cubicBezTo>
                <a:cubicBezTo>
                  <a:pt x="99" y="135"/>
                  <a:pt x="99" y="135"/>
                  <a:pt x="99" y="135"/>
                </a:cubicBezTo>
                <a:cubicBezTo>
                  <a:pt x="99" y="135"/>
                  <a:pt x="98" y="135"/>
                  <a:pt x="97" y="136"/>
                </a:cubicBezTo>
                <a:cubicBezTo>
                  <a:pt x="97" y="135"/>
                  <a:pt x="97" y="135"/>
                  <a:pt x="97" y="135"/>
                </a:cubicBezTo>
                <a:cubicBezTo>
                  <a:pt x="95" y="135"/>
                  <a:pt x="93" y="135"/>
                  <a:pt x="91" y="135"/>
                </a:cubicBezTo>
                <a:cubicBezTo>
                  <a:pt x="90" y="135"/>
                  <a:pt x="90" y="135"/>
                  <a:pt x="89" y="136"/>
                </a:cubicBezTo>
                <a:cubicBezTo>
                  <a:pt x="89" y="136"/>
                  <a:pt x="88" y="136"/>
                  <a:pt x="88" y="136"/>
                </a:cubicBezTo>
                <a:cubicBezTo>
                  <a:pt x="88" y="136"/>
                  <a:pt x="88" y="136"/>
                  <a:pt x="88" y="137"/>
                </a:cubicBezTo>
                <a:cubicBezTo>
                  <a:pt x="89" y="136"/>
                  <a:pt x="89" y="136"/>
                  <a:pt x="90" y="136"/>
                </a:cubicBezTo>
                <a:cubicBezTo>
                  <a:pt x="92" y="136"/>
                  <a:pt x="95" y="135"/>
                  <a:pt x="97" y="136"/>
                </a:cubicBezTo>
                <a:close/>
                <a:moveTo>
                  <a:pt x="100" y="131"/>
                </a:moveTo>
                <a:cubicBezTo>
                  <a:pt x="100" y="131"/>
                  <a:pt x="100" y="131"/>
                  <a:pt x="100" y="131"/>
                </a:cubicBezTo>
                <a:cubicBezTo>
                  <a:pt x="102" y="131"/>
                  <a:pt x="105" y="131"/>
                  <a:pt x="107" y="131"/>
                </a:cubicBezTo>
                <a:cubicBezTo>
                  <a:pt x="112" y="132"/>
                  <a:pt x="116" y="133"/>
                  <a:pt x="120" y="136"/>
                </a:cubicBezTo>
                <a:cubicBezTo>
                  <a:pt x="121" y="136"/>
                  <a:pt x="121" y="136"/>
                  <a:pt x="121" y="136"/>
                </a:cubicBezTo>
                <a:cubicBezTo>
                  <a:pt x="122" y="135"/>
                  <a:pt x="122" y="133"/>
                  <a:pt x="123" y="131"/>
                </a:cubicBezTo>
                <a:cubicBezTo>
                  <a:pt x="124" y="130"/>
                  <a:pt x="124" y="130"/>
                  <a:pt x="124" y="128"/>
                </a:cubicBezTo>
                <a:cubicBezTo>
                  <a:pt x="124" y="128"/>
                  <a:pt x="124" y="128"/>
                  <a:pt x="124" y="127"/>
                </a:cubicBezTo>
                <a:cubicBezTo>
                  <a:pt x="124" y="126"/>
                  <a:pt x="125" y="126"/>
                  <a:pt x="126" y="126"/>
                </a:cubicBezTo>
                <a:cubicBezTo>
                  <a:pt x="127" y="126"/>
                  <a:pt x="127" y="126"/>
                  <a:pt x="128" y="127"/>
                </a:cubicBezTo>
                <a:cubicBezTo>
                  <a:pt x="128" y="127"/>
                  <a:pt x="128" y="127"/>
                  <a:pt x="128" y="128"/>
                </a:cubicBezTo>
                <a:cubicBezTo>
                  <a:pt x="129" y="128"/>
                  <a:pt x="128" y="129"/>
                  <a:pt x="128" y="130"/>
                </a:cubicBezTo>
                <a:cubicBezTo>
                  <a:pt x="127" y="130"/>
                  <a:pt x="127" y="130"/>
                  <a:pt x="127" y="130"/>
                </a:cubicBezTo>
                <a:cubicBezTo>
                  <a:pt x="126" y="131"/>
                  <a:pt x="126" y="131"/>
                  <a:pt x="126" y="131"/>
                </a:cubicBezTo>
                <a:cubicBezTo>
                  <a:pt x="125" y="132"/>
                  <a:pt x="125" y="133"/>
                  <a:pt x="124" y="134"/>
                </a:cubicBezTo>
                <a:cubicBezTo>
                  <a:pt x="124" y="134"/>
                  <a:pt x="124" y="135"/>
                  <a:pt x="125" y="135"/>
                </a:cubicBezTo>
                <a:cubicBezTo>
                  <a:pt x="125" y="134"/>
                  <a:pt x="125" y="134"/>
                  <a:pt x="125" y="134"/>
                </a:cubicBezTo>
                <a:cubicBezTo>
                  <a:pt x="126" y="133"/>
                  <a:pt x="127" y="132"/>
                  <a:pt x="128" y="130"/>
                </a:cubicBezTo>
                <a:cubicBezTo>
                  <a:pt x="130" y="128"/>
                  <a:pt x="132" y="125"/>
                  <a:pt x="135" y="122"/>
                </a:cubicBezTo>
                <a:cubicBezTo>
                  <a:pt x="135" y="121"/>
                  <a:pt x="135" y="121"/>
                  <a:pt x="136" y="120"/>
                </a:cubicBezTo>
                <a:cubicBezTo>
                  <a:pt x="136" y="120"/>
                  <a:pt x="137" y="120"/>
                  <a:pt x="137" y="120"/>
                </a:cubicBezTo>
                <a:cubicBezTo>
                  <a:pt x="138" y="120"/>
                  <a:pt x="138" y="121"/>
                  <a:pt x="138" y="121"/>
                </a:cubicBezTo>
                <a:cubicBezTo>
                  <a:pt x="138" y="122"/>
                  <a:pt x="138" y="122"/>
                  <a:pt x="138" y="122"/>
                </a:cubicBezTo>
                <a:cubicBezTo>
                  <a:pt x="138" y="123"/>
                  <a:pt x="138" y="124"/>
                  <a:pt x="137" y="125"/>
                </a:cubicBezTo>
                <a:cubicBezTo>
                  <a:pt x="136" y="128"/>
                  <a:pt x="135" y="132"/>
                  <a:pt x="134" y="135"/>
                </a:cubicBezTo>
                <a:cubicBezTo>
                  <a:pt x="133" y="136"/>
                  <a:pt x="133" y="136"/>
                  <a:pt x="133" y="137"/>
                </a:cubicBezTo>
                <a:cubicBezTo>
                  <a:pt x="133" y="137"/>
                  <a:pt x="133" y="137"/>
                  <a:pt x="133" y="137"/>
                </a:cubicBezTo>
                <a:cubicBezTo>
                  <a:pt x="137" y="131"/>
                  <a:pt x="141" y="126"/>
                  <a:pt x="144" y="120"/>
                </a:cubicBezTo>
                <a:cubicBezTo>
                  <a:pt x="144" y="120"/>
                  <a:pt x="144" y="121"/>
                  <a:pt x="144" y="121"/>
                </a:cubicBezTo>
                <a:cubicBezTo>
                  <a:pt x="142" y="121"/>
                  <a:pt x="140" y="119"/>
                  <a:pt x="141" y="117"/>
                </a:cubicBezTo>
                <a:cubicBezTo>
                  <a:pt x="141" y="117"/>
                  <a:pt x="141" y="117"/>
                  <a:pt x="141" y="117"/>
                </a:cubicBezTo>
                <a:cubicBezTo>
                  <a:pt x="143" y="112"/>
                  <a:pt x="145" y="107"/>
                  <a:pt x="146" y="102"/>
                </a:cubicBezTo>
                <a:cubicBezTo>
                  <a:pt x="147" y="100"/>
                  <a:pt x="148" y="97"/>
                  <a:pt x="149" y="94"/>
                </a:cubicBezTo>
                <a:cubicBezTo>
                  <a:pt x="148" y="93"/>
                  <a:pt x="148" y="93"/>
                  <a:pt x="147" y="93"/>
                </a:cubicBezTo>
                <a:cubicBezTo>
                  <a:pt x="147" y="93"/>
                  <a:pt x="147" y="93"/>
                  <a:pt x="147" y="94"/>
                </a:cubicBezTo>
                <a:cubicBezTo>
                  <a:pt x="143" y="102"/>
                  <a:pt x="140" y="109"/>
                  <a:pt x="137" y="118"/>
                </a:cubicBezTo>
                <a:cubicBezTo>
                  <a:pt x="137" y="118"/>
                  <a:pt x="137" y="119"/>
                  <a:pt x="137" y="119"/>
                </a:cubicBezTo>
                <a:cubicBezTo>
                  <a:pt x="136" y="119"/>
                  <a:pt x="136" y="120"/>
                  <a:pt x="135" y="119"/>
                </a:cubicBezTo>
                <a:cubicBezTo>
                  <a:pt x="135" y="119"/>
                  <a:pt x="135" y="119"/>
                  <a:pt x="135" y="118"/>
                </a:cubicBezTo>
                <a:cubicBezTo>
                  <a:pt x="135" y="118"/>
                  <a:pt x="135" y="118"/>
                  <a:pt x="135" y="117"/>
                </a:cubicBezTo>
                <a:cubicBezTo>
                  <a:pt x="136" y="115"/>
                  <a:pt x="136" y="113"/>
                  <a:pt x="137" y="111"/>
                </a:cubicBezTo>
                <a:cubicBezTo>
                  <a:pt x="139" y="103"/>
                  <a:pt x="141" y="96"/>
                  <a:pt x="142" y="89"/>
                </a:cubicBezTo>
                <a:cubicBezTo>
                  <a:pt x="142" y="88"/>
                  <a:pt x="142" y="87"/>
                  <a:pt x="142" y="87"/>
                </a:cubicBezTo>
                <a:cubicBezTo>
                  <a:pt x="142" y="87"/>
                  <a:pt x="142" y="87"/>
                  <a:pt x="142" y="87"/>
                </a:cubicBezTo>
                <a:cubicBezTo>
                  <a:pt x="138" y="95"/>
                  <a:pt x="134" y="103"/>
                  <a:pt x="131" y="111"/>
                </a:cubicBezTo>
                <a:cubicBezTo>
                  <a:pt x="130" y="115"/>
                  <a:pt x="128" y="119"/>
                  <a:pt x="127" y="123"/>
                </a:cubicBezTo>
                <a:cubicBezTo>
                  <a:pt x="126" y="124"/>
                  <a:pt x="126" y="124"/>
                  <a:pt x="125" y="124"/>
                </a:cubicBezTo>
                <a:cubicBezTo>
                  <a:pt x="124" y="124"/>
                  <a:pt x="124" y="123"/>
                  <a:pt x="125" y="122"/>
                </a:cubicBezTo>
                <a:cubicBezTo>
                  <a:pt x="125" y="120"/>
                  <a:pt x="126" y="119"/>
                  <a:pt x="126" y="118"/>
                </a:cubicBezTo>
                <a:cubicBezTo>
                  <a:pt x="129" y="108"/>
                  <a:pt x="131" y="99"/>
                  <a:pt x="133" y="90"/>
                </a:cubicBezTo>
                <a:cubicBezTo>
                  <a:pt x="133" y="89"/>
                  <a:pt x="133" y="87"/>
                  <a:pt x="134" y="86"/>
                </a:cubicBezTo>
                <a:cubicBezTo>
                  <a:pt x="134" y="86"/>
                  <a:pt x="133" y="86"/>
                  <a:pt x="133" y="86"/>
                </a:cubicBezTo>
                <a:cubicBezTo>
                  <a:pt x="133" y="88"/>
                  <a:pt x="132" y="89"/>
                  <a:pt x="132" y="90"/>
                </a:cubicBezTo>
                <a:cubicBezTo>
                  <a:pt x="127" y="100"/>
                  <a:pt x="123" y="110"/>
                  <a:pt x="120" y="120"/>
                </a:cubicBezTo>
                <a:cubicBezTo>
                  <a:pt x="119" y="123"/>
                  <a:pt x="118" y="126"/>
                  <a:pt x="117" y="129"/>
                </a:cubicBezTo>
                <a:cubicBezTo>
                  <a:pt x="117" y="129"/>
                  <a:pt x="117" y="130"/>
                  <a:pt x="117" y="130"/>
                </a:cubicBezTo>
                <a:cubicBezTo>
                  <a:pt x="116" y="131"/>
                  <a:pt x="116" y="131"/>
                  <a:pt x="115" y="131"/>
                </a:cubicBezTo>
                <a:cubicBezTo>
                  <a:pt x="115" y="130"/>
                  <a:pt x="115" y="130"/>
                  <a:pt x="114" y="130"/>
                </a:cubicBezTo>
                <a:cubicBezTo>
                  <a:pt x="114" y="129"/>
                  <a:pt x="115" y="129"/>
                  <a:pt x="115" y="129"/>
                </a:cubicBezTo>
                <a:cubicBezTo>
                  <a:pt x="115" y="126"/>
                  <a:pt x="115" y="124"/>
                  <a:pt x="116" y="122"/>
                </a:cubicBezTo>
                <a:cubicBezTo>
                  <a:pt x="117" y="115"/>
                  <a:pt x="119" y="107"/>
                  <a:pt x="120" y="100"/>
                </a:cubicBezTo>
                <a:cubicBezTo>
                  <a:pt x="120" y="99"/>
                  <a:pt x="120" y="98"/>
                  <a:pt x="120" y="97"/>
                </a:cubicBezTo>
                <a:cubicBezTo>
                  <a:pt x="119" y="97"/>
                  <a:pt x="119" y="98"/>
                  <a:pt x="119" y="98"/>
                </a:cubicBezTo>
                <a:cubicBezTo>
                  <a:pt x="118" y="102"/>
                  <a:pt x="116" y="105"/>
                  <a:pt x="115" y="109"/>
                </a:cubicBezTo>
                <a:cubicBezTo>
                  <a:pt x="113" y="115"/>
                  <a:pt x="111" y="122"/>
                  <a:pt x="109" y="129"/>
                </a:cubicBezTo>
                <a:cubicBezTo>
                  <a:pt x="109" y="129"/>
                  <a:pt x="109" y="130"/>
                  <a:pt x="109" y="130"/>
                </a:cubicBezTo>
                <a:cubicBezTo>
                  <a:pt x="109" y="131"/>
                  <a:pt x="108" y="131"/>
                  <a:pt x="108" y="131"/>
                </a:cubicBezTo>
                <a:cubicBezTo>
                  <a:pt x="107" y="131"/>
                  <a:pt x="107" y="130"/>
                  <a:pt x="107" y="130"/>
                </a:cubicBezTo>
                <a:cubicBezTo>
                  <a:pt x="107" y="129"/>
                  <a:pt x="107" y="129"/>
                  <a:pt x="107" y="128"/>
                </a:cubicBezTo>
                <a:cubicBezTo>
                  <a:pt x="107" y="122"/>
                  <a:pt x="107" y="116"/>
                  <a:pt x="108" y="109"/>
                </a:cubicBezTo>
                <a:cubicBezTo>
                  <a:pt x="108" y="109"/>
                  <a:pt x="108" y="108"/>
                  <a:pt x="108" y="107"/>
                </a:cubicBezTo>
                <a:cubicBezTo>
                  <a:pt x="107" y="108"/>
                  <a:pt x="106" y="108"/>
                  <a:pt x="106" y="109"/>
                </a:cubicBezTo>
                <a:cubicBezTo>
                  <a:pt x="104" y="116"/>
                  <a:pt x="102" y="123"/>
                  <a:pt x="100" y="129"/>
                </a:cubicBezTo>
                <a:cubicBezTo>
                  <a:pt x="100" y="130"/>
                  <a:pt x="100" y="130"/>
                  <a:pt x="100" y="131"/>
                </a:cubicBezTo>
                <a:close/>
                <a:moveTo>
                  <a:pt x="129" y="90"/>
                </a:moveTo>
                <a:cubicBezTo>
                  <a:pt x="129" y="90"/>
                  <a:pt x="130" y="89"/>
                  <a:pt x="130" y="89"/>
                </a:cubicBezTo>
                <a:cubicBezTo>
                  <a:pt x="131" y="87"/>
                  <a:pt x="132" y="84"/>
                  <a:pt x="133" y="82"/>
                </a:cubicBezTo>
                <a:cubicBezTo>
                  <a:pt x="133" y="82"/>
                  <a:pt x="133" y="81"/>
                  <a:pt x="134" y="81"/>
                </a:cubicBezTo>
                <a:cubicBezTo>
                  <a:pt x="134" y="80"/>
                  <a:pt x="134" y="80"/>
                  <a:pt x="135" y="80"/>
                </a:cubicBezTo>
                <a:cubicBezTo>
                  <a:pt x="136" y="80"/>
                  <a:pt x="136" y="80"/>
                  <a:pt x="136" y="81"/>
                </a:cubicBezTo>
                <a:cubicBezTo>
                  <a:pt x="136" y="82"/>
                  <a:pt x="136" y="83"/>
                  <a:pt x="136" y="84"/>
                </a:cubicBezTo>
                <a:cubicBezTo>
                  <a:pt x="135" y="89"/>
                  <a:pt x="135" y="93"/>
                  <a:pt x="134" y="97"/>
                </a:cubicBezTo>
                <a:cubicBezTo>
                  <a:pt x="134" y="98"/>
                  <a:pt x="133" y="99"/>
                  <a:pt x="133" y="100"/>
                </a:cubicBezTo>
                <a:cubicBezTo>
                  <a:pt x="134" y="99"/>
                  <a:pt x="134" y="99"/>
                  <a:pt x="134" y="98"/>
                </a:cubicBezTo>
                <a:cubicBezTo>
                  <a:pt x="134" y="97"/>
                  <a:pt x="135" y="96"/>
                  <a:pt x="136" y="95"/>
                </a:cubicBezTo>
                <a:cubicBezTo>
                  <a:pt x="137" y="92"/>
                  <a:pt x="139" y="89"/>
                  <a:pt x="140" y="86"/>
                </a:cubicBezTo>
                <a:cubicBezTo>
                  <a:pt x="141" y="85"/>
                  <a:pt x="141" y="84"/>
                  <a:pt x="142" y="83"/>
                </a:cubicBezTo>
                <a:cubicBezTo>
                  <a:pt x="142" y="83"/>
                  <a:pt x="143" y="83"/>
                  <a:pt x="144" y="83"/>
                </a:cubicBezTo>
                <a:cubicBezTo>
                  <a:pt x="144" y="83"/>
                  <a:pt x="145" y="84"/>
                  <a:pt x="145" y="85"/>
                </a:cubicBezTo>
                <a:cubicBezTo>
                  <a:pt x="145" y="85"/>
                  <a:pt x="145" y="86"/>
                  <a:pt x="145" y="86"/>
                </a:cubicBezTo>
                <a:cubicBezTo>
                  <a:pt x="144" y="88"/>
                  <a:pt x="144" y="90"/>
                  <a:pt x="144" y="92"/>
                </a:cubicBezTo>
                <a:cubicBezTo>
                  <a:pt x="144" y="93"/>
                  <a:pt x="143" y="95"/>
                  <a:pt x="143" y="96"/>
                </a:cubicBezTo>
                <a:cubicBezTo>
                  <a:pt x="143" y="96"/>
                  <a:pt x="143" y="95"/>
                  <a:pt x="144" y="95"/>
                </a:cubicBezTo>
                <a:cubicBezTo>
                  <a:pt x="144" y="93"/>
                  <a:pt x="145" y="92"/>
                  <a:pt x="146" y="90"/>
                </a:cubicBezTo>
                <a:cubicBezTo>
                  <a:pt x="147" y="88"/>
                  <a:pt x="148" y="86"/>
                  <a:pt x="149" y="83"/>
                </a:cubicBezTo>
                <a:cubicBezTo>
                  <a:pt x="150" y="83"/>
                  <a:pt x="150" y="82"/>
                  <a:pt x="151" y="81"/>
                </a:cubicBezTo>
                <a:cubicBezTo>
                  <a:pt x="151" y="81"/>
                  <a:pt x="152" y="81"/>
                  <a:pt x="153" y="81"/>
                </a:cubicBezTo>
                <a:cubicBezTo>
                  <a:pt x="153" y="82"/>
                  <a:pt x="153" y="82"/>
                  <a:pt x="154" y="82"/>
                </a:cubicBezTo>
                <a:cubicBezTo>
                  <a:pt x="155" y="80"/>
                  <a:pt x="156" y="79"/>
                  <a:pt x="157" y="77"/>
                </a:cubicBezTo>
                <a:cubicBezTo>
                  <a:pt x="156" y="77"/>
                  <a:pt x="156" y="77"/>
                  <a:pt x="156" y="77"/>
                </a:cubicBezTo>
                <a:cubicBezTo>
                  <a:pt x="155" y="78"/>
                  <a:pt x="154" y="77"/>
                  <a:pt x="153" y="77"/>
                </a:cubicBezTo>
                <a:cubicBezTo>
                  <a:pt x="153" y="76"/>
                  <a:pt x="153" y="75"/>
                  <a:pt x="153" y="74"/>
                </a:cubicBezTo>
                <a:cubicBezTo>
                  <a:pt x="153" y="74"/>
                  <a:pt x="154" y="73"/>
                  <a:pt x="154" y="73"/>
                </a:cubicBezTo>
                <a:cubicBezTo>
                  <a:pt x="156" y="71"/>
                  <a:pt x="158" y="68"/>
                  <a:pt x="160" y="65"/>
                </a:cubicBezTo>
                <a:cubicBezTo>
                  <a:pt x="161" y="64"/>
                  <a:pt x="160" y="63"/>
                  <a:pt x="160" y="61"/>
                </a:cubicBezTo>
                <a:cubicBezTo>
                  <a:pt x="159" y="62"/>
                  <a:pt x="158" y="63"/>
                  <a:pt x="158" y="63"/>
                </a:cubicBezTo>
                <a:cubicBezTo>
                  <a:pt x="157" y="64"/>
                  <a:pt x="156" y="65"/>
                  <a:pt x="155" y="64"/>
                </a:cubicBezTo>
                <a:cubicBezTo>
                  <a:pt x="154" y="65"/>
                  <a:pt x="154" y="66"/>
                  <a:pt x="154" y="66"/>
                </a:cubicBezTo>
                <a:cubicBezTo>
                  <a:pt x="153" y="67"/>
                  <a:pt x="153" y="68"/>
                  <a:pt x="153" y="68"/>
                </a:cubicBezTo>
                <a:cubicBezTo>
                  <a:pt x="152" y="70"/>
                  <a:pt x="150" y="70"/>
                  <a:pt x="149" y="69"/>
                </a:cubicBezTo>
                <a:cubicBezTo>
                  <a:pt x="148" y="69"/>
                  <a:pt x="148" y="67"/>
                  <a:pt x="149" y="66"/>
                </a:cubicBezTo>
                <a:cubicBezTo>
                  <a:pt x="149" y="65"/>
                  <a:pt x="150" y="64"/>
                  <a:pt x="151" y="63"/>
                </a:cubicBezTo>
                <a:cubicBezTo>
                  <a:pt x="151" y="62"/>
                  <a:pt x="151" y="62"/>
                  <a:pt x="151" y="62"/>
                </a:cubicBezTo>
                <a:cubicBezTo>
                  <a:pt x="151" y="62"/>
                  <a:pt x="150" y="62"/>
                  <a:pt x="150" y="62"/>
                </a:cubicBezTo>
                <a:cubicBezTo>
                  <a:pt x="147" y="64"/>
                  <a:pt x="144" y="67"/>
                  <a:pt x="141" y="70"/>
                </a:cubicBezTo>
                <a:cubicBezTo>
                  <a:pt x="140" y="71"/>
                  <a:pt x="139" y="73"/>
                  <a:pt x="138" y="74"/>
                </a:cubicBezTo>
                <a:cubicBezTo>
                  <a:pt x="137" y="75"/>
                  <a:pt x="135" y="76"/>
                  <a:pt x="134" y="77"/>
                </a:cubicBezTo>
                <a:cubicBezTo>
                  <a:pt x="130" y="81"/>
                  <a:pt x="125" y="84"/>
                  <a:pt x="121" y="88"/>
                </a:cubicBezTo>
                <a:cubicBezTo>
                  <a:pt x="117" y="91"/>
                  <a:pt x="113" y="94"/>
                  <a:pt x="110" y="97"/>
                </a:cubicBezTo>
                <a:cubicBezTo>
                  <a:pt x="109" y="98"/>
                  <a:pt x="109" y="98"/>
                  <a:pt x="109" y="99"/>
                </a:cubicBezTo>
                <a:cubicBezTo>
                  <a:pt x="109" y="99"/>
                  <a:pt x="110" y="98"/>
                  <a:pt x="110" y="98"/>
                </a:cubicBezTo>
                <a:cubicBezTo>
                  <a:pt x="114" y="96"/>
                  <a:pt x="118" y="94"/>
                  <a:pt x="121" y="91"/>
                </a:cubicBezTo>
                <a:cubicBezTo>
                  <a:pt x="123" y="91"/>
                  <a:pt x="124" y="90"/>
                  <a:pt x="125" y="90"/>
                </a:cubicBezTo>
                <a:cubicBezTo>
                  <a:pt x="126" y="89"/>
                  <a:pt x="128" y="89"/>
                  <a:pt x="129" y="90"/>
                </a:cubicBezTo>
                <a:close/>
                <a:moveTo>
                  <a:pt x="152" y="48"/>
                </a:moveTo>
                <a:cubicBezTo>
                  <a:pt x="152" y="48"/>
                  <a:pt x="152" y="48"/>
                  <a:pt x="152" y="48"/>
                </a:cubicBezTo>
                <a:cubicBezTo>
                  <a:pt x="152" y="48"/>
                  <a:pt x="152" y="49"/>
                  <a:pt x="152" y="49"/>
                </a:cubicBezTo>
                <a:cubicBezTo>
                  <a:pt x="148" y="51"/>
                  <a:pt x="144" y="55"/>
                  <a:pt x="140" y="58"/>
                </a:cubicBezTo>
                <a:cubicBezTo>
                  <a:pt x="138" y="60"/>
                  <a:pt x="136" y="62"/>
                  <a:pt x="134" y="64"/>
                </a:cubicBezTo>
                <a:cubicBezTo>
                  <a:pt x="133" y="65"/>
                  <a:pt x="133" y="65"/>
                  <a:pt x="132" y="65"/>
                </a:cubicBezTo>
                <a:cubicBezTo>
                  <a:pt x="132" y="66"/>
                  <a:pt x="131" y="66"/>
                  <a:pt x="131" y="65"/>
                </a:cubicBezTo>
                <a:cubicBezTo>
                  <a:pt x="130" y="65"/>
                  <a:pt x="130" y="64"/>
                  <a:pt x="130" y="64"/>
                </a:cubicBezTo>
                <a:cubicBezTo>
                  <a:pt x="131" y="63"/>
                  <a:pt x="131" y="62"/>
                  <a:pt x="131" y="62"/>
                </a:cubicBezTo>
                <a:cubicBezTo>
                  <a:pt x="133" y="59"/>
                  <a:pt x="134" y="56"/>
                  <a:pt x="136" y="53"/>
                </a:cubicBezTo>
                <a:cubicBezTo>
                  <a:pt x="137" y="51"/>
                  <a:pt x="138" y="49"/>
                  <a:pt x="139" y="47"/>
                </a:cubicBezTo>
                <a:cubicBezTo>
                  <a:pt x="139" y="46"/>
                  <a:pt x="139" y="46"/>
                  <a:pt x="140" y="46"/>
                </a:cubicBezTo>
                <a:cubicBezTo>
                  <a:pt x="139" y="46"/>
                  <a:pt x="138" y="46"/>
                  <a:pt x="138" y="47"/>
                </a:cubicBezTo>
                <a:cubicBezTo>
                  <a:pt x="134" y="51"/>
                  <a:pt x="129" y="56"/>
                  <a:pt x="125" y="60"/>
                </a:cubicBezTo>
                <a:cubicBezTo>
                  <a:pt x="126" y="61"/>
                  <a:pt x="126" y="62"/>
                  <a:pt x="125" y="63"/>
                </a:cubicBezTo>
                <a:cubicBezTo>
                  <a:pt x="125" y="63"/>
                  <a:pt x="125" y="63"/>
                  <a:pt x="124" y="63"/>
                </a:cubicBezTo>
                <a:cubicBezTo>
                  <a:pt x="123" y="63"/>
                  <a:pt x="122" y="64"/>
                  <a:pt x="121" y="65"/>
                </a:cubicBezTo>
                <a:cubicBezTo>
                  <a:pt x="115" y="69"/>
                  <a:pt x="109" y="72"/>
                  <a:pt x="104" y="77"/>
                </a:cubicBezTo>
                <a:cubicBezTo>
                  <a:pt x="104" y="77"/>
                  <a:pt x="104" y="78"/>
                  <a:pt x="103" y="78"/>
                </a:cubicBezTo>
                <a:cubicBezTo>
                  <a:pt x="104" y="78"/>
                  <a:pt x="104" y="78"/>
                  <a:pt x="104" y="78"/>
                </a:cubicBezTo>
                <a:cubicBezTo>
                  <a:pt x="106" y="77"/>
                  <a:pt x="107" y="76"/>
                  <a:pt x="109" y="76"/>
                </a:cubicBezTo>
                <a:cubicBezTo>
                  <a:pt x="115" y="72"/>
                  <a:pt x="121" y="69"/>
                  <a:pt x="128" y="65"/>
                </a:cubicBezTo>
                <a:cubicBezTo>
                  <a:pt x="128" y="65"/>
                  <a:pt x="128" y="65"/>
                  <a:pt x="128" y="65"/>
                </a:cubicBezTo>
                <a:cubicBezTo>
                  <a:pt x="129" y="64"/>
                  <a:pt x="129" y="65"/>
                  <a:pt x="130" y="65"/>
                </a:cubicBezTo>
                <a:cubicBezTo>
                  <a:pt x="130" y="65"/>
                  <a:pt x="130" y="66"/>
                  <a:pt x="130" y="66"/>
                </a:cubicBezTo>
                <a:cubicBezTo>
                  <a:pt x="129" y="67"/>
                  <a:pt x="129" y="67"/>
                  <a:pt x="129" y="67"/>
                </a:cubicBezTo>
                <a:cubicBezTo>
                  <a:pt x="126" y="69"/>
                  <a:pt x="124" y="70"/>
                  <a:pt x="122" y="72"/>
                </a:cubicBezTo>
                <a:cubicBezTo>
                  <a:pt x="116" y="76"/>
                  <a:pt x="110" y="80"/>
                  <a:pt x="105" y="85"/>
                </a:cubicBezTo>
                <a:cubicBezTo>
                  <a:pt x="105" y="85"/>
                  <a:pt x="104" y="85"/>
                  <a:pt x="104" y="86"/>
                </a:cubicBezTo>
                <a:cubicBezTo>
                  <a:pt x="104" y="86"/>
                  <a:pt x="104" y="87"/>
                  <a:pt x="104" y="87"/>
                </a:cubicBezTo>
                <a:cubicBezTo>
                  <a:pt x="105" y="87"/>
                  <a:pt x="105" y="87"/>
                  <a:pt x="106" y="87"/>
                </a:cubicBezTo>
                <a:cubicBezTo>
                  <a:pt x="108" y="86"/>
                  <a:pt x="109" y="85"/>
                  <a:pt x="111" y="84"/>
                </a:cubicBezTo>
                <a:cubicBezTo>
                  <a:pt x="119" y="81"/>
                  <a:pt x="127" y="77"/>
                  <a:pt x="134" y="73"/>
                </a:cubicBezTo>
                <a:cubicBezTo>
                  <a:pt x="135" y="72"/>
                  <a:pt x="136" y="72"/>
                  <a:pt x="137" y="71"/>
                </a:cubicBezTo>
                <a:cubicBezTo>
                  <a:pt x="137" y="69"/>
                  <a:pt x="138" y="68"/>
                  <a:pt x="139" y="67"/>
                </a:cubicBezTo>
                <a:cubicBezTo>
                  <a:pt x="143" y="61"/>
                  <a:pt x="147" y="56"/>
                  <a:pt x="152" y="50"/>
                </a:cubicBezTo>
                <a:cubicBezTo>
                  <a:pt x="152" y="49"/>
                  <a:pt x="152" y="49"/>
                  <a:pt x="152" y="48"/>
                </a:cubicBezTo>
                <a:close/>
                <a:moveTo>
                  <a:pt x="174" y="82"/>
                </a:moveTo>
                <a:cubicBezTo>
                  <a:pt x="174" y="82"/>
                  <a:pt x="174" y="82"/>
                  <a:pt x="173" y="82"/>
                </a:cubicBezTo>
                <a:cubicBezTo>
                  <a:pt x="173" y="82"/>
                  <a:pt x="173" y="82"/>
                  <a:pt x="173" y="82"/>
                </a:cubicBezTo>
                <a:cubicBezTo>
                  <a:pt x="168" y="87"/>
                  <a:pt x="163" y="92"/>
                  <a:pt x="158" y="97"/>
                </a:cubicBezTo>
                <a:cubicBezTo>
                  <a:pt x="157" y="98"/>
                  <a:pt x="156" y="98"/>
                  <a:pt x="155" y="99"/>
                </a:cubicBezTo>
                <a:cubicBezTo>
                  <a:pt x="155" y="99"/>
                  <a:pt x="154" y="100"/>
                  <a:pt x="154" y="100"/>
                </a:cubicBezTo>
                <a:cubicBezTo>
                  <a:pt x="154" y="100"/>
                  <a:pt x="153" y="100"/>
                  <a:pt x="153" y="100"/>
                </a:cubicBezTo>
                <a:cubicBezTo>
                  <a:pt x="152" y="99"/>
                  <a:pt x="152" y="99"/>
                  <a:pt x="153" y="98"/>
                </a:cubicBezTo>
                <a:cubicBezTo>
                  <a:pt x="153" y="98"/>
                  <a:pt x="153" y="98"/>
                  <a:pt x="153" y="97"/>
                </a:cubicBezTo>
                <a:cubicBezTo>
                  <a:pt x="154" y="96"/>
                  <a:pt x="155" y="95"/>
                  <a:pt x="155" y="94"/>
                </a:cubicBezTo>
                <a:cubicBezTo>
                  <a:pt x="159" y="89"/>
                  <a:pt x="163" y="83"/>
                  <a:pt x="167" y="77"/>
                </a:cubicBezTo>
                <a:cubicBezTo>
                  <a:pt x="168" y="77"/>
                  <a:pt x="168" y="77"/>
                  <a:pt x="168" y="77"/>
                </a:cubicBezTo>
                <a:cubicBezTo>
                  <a:pt x="168" y="77"/>
                  <a:pt x="168" y="77"/>
                  <a:pt x="167" y="77"/>
                </a:cubicBezTo>
                <a:cubicBezTo>
                  <a:pt x="163" y="81"/>
                  <a:pt x="158" y="86"/>
                  <a:pt x="153" y="91"/>
                </a:cubicBezTo>
                <a:cubicBezTo>
                  <a:pt x="153" y="91"/>
                  <a:pt x="153" y="91"/>
                  <a:pt x="153" y="92"/>
                </a:cubicBezTo>
                <a:cubicBezTo>
                  <a:pt x="151" y="100"/>
                  <a:pt x="149" y="109"/>
                  <a:pt x="146" y="118"/>
                </a:cubicBezTo>
                <a:cubicBezTo>
                  <a:pt x="146" y="118"/>
                  <a:pt x="146" y="118"/>
                  <a:pt x="146" y="119"/>
                </a:cubicBezTo>
                <a:cubicBezTo>
                  <a:pt x="146" y="118"/>
                  <a:pt x="147" y="118"/>
                  <a:pt x="147" y="117"/>
                </a:cubicBezTo>
                <a:cubicBezTo>
                  <a:pt x="148" y="116"/>
                  <a:pt x="148" y="115"/>
                  <a:pt x="149" y="114"/>
                </a:cubicBezTo>
                <a:cubicBezTo>
                  <a:pt x="150" y="114"/>
                  <a:pt x="150" y="113"/>
                  <a:pt x="150" y="113"/>
                </a:cubicBezTo>
                <a:cubicBezTo>
                  <a:pt x="151" y="113"/>
                  <a:pt x="151" y="113"/>
                  <a:pt x="152" y="113"/>
                </a:cubicBezTo>
                <a:cubicBezTo>
                  <a:pt x="152" y="113"/>
                  <a:pt x="153" y="114"/>
                  <a:pt x="153" y="114"/>
                </a:cubicBezTo>
                <a:cubicBezTo>
                  <a:pt x="152" y="115"/>
                  <a:pt x="152" y="116"/>
                  <a:pt x="152" y="116"/>
                </a:cubicBezTo>
                <a:cubicBezTo>
                  <a:pt x="150" y="120"/>
                  <a:pt x="149" y="124"/>
                  <a:pt x="147" y="128"/>
                </a:cubicBezTo>
                <a:cubicBezTo>
                  <a:pt x="147" y="128"/>
                  <a:pt x="147" y="129"/>
                  <a:pt x="146" y="129"/>
                </a:cubicBezTo>
                <a:cubicBezTo>
                  <a:pt x="147" y="129"/>
                  <a:pt x="147" y="128"/>
                  <a:pt x="147" y="128"/>
                </a:cubicBezTo>
                <a:cubicBezTo>
                  <a:pt x="150" y="125"/>
                  <a:pt x="152" y="122"/>
                  <a:pt x="154" y="119"/>
                </a:cubicBezTo>
                <a:cubicBezTo>
                  <a:pt x="157" y="116"/>
                  <a:pt x="159" y="113"/>
                  <a:pt x="162" y="110"/>
                </a:cubicBezTo>
                <a:cubicBezTo>
                  <a:pt x="163" y="109"/>
                  <a:pt x="164" y="108"/>
                  <a:pt x="165" y="109"/>
                </a:cubicBezTo>
                <a:cubicBezTo>
                  <a:pt x="166" y="108"/>
                  <a:pt x="166" y="108"/>
                  <a:pt x="166" y="108"/>
                </a:cubicBezTo>
                <a:cubicBezTo>
                  <a:pt x="170" y="103"/>
                  <a:pt x="173" y="98"/>
                  <a:pt x="177" y="93"/>
                </a:cubicBezTo>
                <a:cubicBezTo>
                  <a:pt x="179" y="90"/>
                  <a:pt x="181" y="87"/>
                  <a:pt x="183" y="84"/>
                </a:cubicBezTo>
                <a:cubicBezTo>
                  <a:pt x="183" y="84"/>
                  <a:pt x="183" y="83"/>
                  <a:pt x="183" y="83"/>
                </a:cubicBezTo>
                <a:cubicBezTo>
                  <a:pt x="182" y="84"/>
                  <a:pt x="181" y="85"/>
                  <a:pt x="180" y="86"/>
                </a:cubicBezTo>
                <a:cubicBezTo>
                  <a:pt x="173" y="92"/>
                  <a:pt x="167" y="99"/>
                  <a:pt x="160" y="105"/>
                </a:cubicBezTo>
                <a:cubicBezTo>
                  <a:pt x="160" y="106"/>
                  <a:pt x="159" y="107"/>
                  <a:pt x="158" y="108"/>
                </a:cubicBezTo>
                <a:cubicBezTo>
                  <a:pt x="157" y="109"/>
                  <a:pt x="157" y="109"/>
                  <a:pt x="156" y="108"/>
                </a:cubicBezTo>
                <a:cubicBezTo>
                  <a:pt x="156" y="108"/>
                  <a:pt x="156" y="107"/>
                  <a:pt x="156" y="106"/>
                </a:cubicBezTo>
                <a:cubicBezTo>
                  <a:pt x="156" y="106"/>
                  <a:pt x="157" y="106"/>
                  <a:pt x="157" y="105"/>
                </a:cubicBezTo>
                <a:cubicBezTo>
                  <a:pt x="158" y="104"/>
                  <a:pt x="158" y="104"/>
                  <a:pt x="159" y="103"/>
                </a:cubicBezTo>
                <a:cubicBezTo>
                  <a:pt x="164" y="97"/>
                  <a:pt x="168" y="90"/>
                  <a:pt x="172" y="84"/>
                </a:cubicBezTo>
                <a:cubicBezTo>
                  <a:pt x="173" y="83"/>
                  <a:pt x="173" y="82"/>
                  <a:pt x="174" y="82"/>
                </a:cubicBezTo>
                <a:close/>
                <a:moveTo>
                  <a:pt x="128" y="54"/>
                </a:moveTo>
                <a:cubicBezTo>
                  <a:pt x="128" y="54"/>
                  <a:pt x="128" y="54"/>
                  <a:pt x="128" y="54"/>
                </a:cubicBezTo>
                <a:cubicBezTo>
                  <a:pt x="128" y="53"/>
                  <a:pt x="128" y="53"/>
                  <a:pt x="129" y="53"/>
                </a:cubicBezTo>
                <a:cubicBezTo>
                  <a:pt x="131" y="51"/>
                  <a:pt x="133" y="48"/>
                  <a:pt x="135" y="46"/>
                </a:cubicBezTo>
                <a:cubicBezTo>
                  <a:pt x="136" y="45"/>
                  <a:pt x="137" y="44"/>
                  <a:pt x="138" y="44"/>
                </a:cubicBezTo>
                <a:cubicBezTo>
                  <a:pt x="139" y="43"/>
                  <a:pt x="140" y="43"/>
                  <a:pt x="141" y="43"/>
                </a:cubicBezTo>
                <a:cubicBezTo>
                  <a:pt x="142" y="43"/>
                  <a:pt x="142" y="44"/>
                  <a:pt x="142" y="45"/>
                </a:cubicBezTo>
                <a:cubicBezTo>
                  <a:pt x="142" y="45"/>
                  <a:pt x="142" y="46"/>
                  <a:pt x="142" y="47"/>
                </a:cubicBezTo>
                <a:cubicBezTo>
                  <a:pt x="141" y="49"/>
                  <a:pt x="140" y="51"/>
                  <a:pt x="139" y="53"/>
                </a:cubicBezTo>
                <a:cubicBezTo>
                  <a:pt x="138" y="55"/>
                  <a:pt x="136" y="57"/>
                  <a:pt x="135" y="59"/>
                </a:cubicBezTo>
                <a:cubicBezTo>
                  <a:pt x="135" y="59"/>
                  <a:pt x="135" y="60"/>
                  <a:pt x="135" y="60"/>
                </a:cubicBezTo>
                <a:cubicBezTo>
                  <a:pt x="135" y="60"/>
                  <a:pt x="136" y="59"/>
                  <a:pt x="136" y="59"/>
                </a:cubicBezTo>
                <a:cubicBezTo>
                  <a:pt x="141" y="53"/>
                  <a:pt x="148" y="49"/>
                  <a:pt x="154" y="44"/>
                </a:cubicBezTo>
                <a:cubicBezTo>
                  <a:pt x="155" y="44"/>
                  <a:pt x="155" y="43"/>
                  <a:pt x="156" y="43"/>
                </a:cubicBezTo>
                <a:cubicBezTo>
                  <a:pt x="157" y="43"/>
                  <a:pt x="158" y="42"/>
                  <a:pt x="158" y="41"/>
                </a:cubicBezTo>
                <a:cubicBezTo>
                  <a:pt x="159" y="40"/>
                  <a:pt x="159" y="40"/>
                  <a:pt x="159" y="39"/>
                </a:cubicBezTo>
                <a:cubicBezTo>
                  <a:pt x="160" y="38"/>
                  <a:pt x="161" y="36"/>
                  <a:pt x="161" y="34"/>
                </a:cubicBezTo>
                <a:cubicBezTo>
                  <a:pt x="161" y="34"/>
                  <a:pt x="161" y="33"/>
                  <a:pt x="161" y="32"/>
                </a:cubicBezTo>
                <a:cubicBezTo>
                  <a:pt x="162" y="31"/>
                  <a:pt x="162" y="31"/>
                  <a:pt x="162" y="30"/>
                </a:cubicBezTo>
                <a:cubicBezTo>
                  <a:pt x="162" y="30"/>
                  <a:pt x="161" y="30"/>
                  <a:pt x="161" y="30"/>
                </a:cubicBezTo>
                <a:cubicBezTo>
                  <a:pt x="161" y="30"/>
                  <a:pt x="161" y="30"/>
                  <a:pt x="161" y="30"/>
                </a:cubicBezTo>
                <a:cubicBezTo>
                  <a:pt x="160" y="32"/>
                  <a:pt x="159" y="33"/>
                  <a:pt x="158" y="34"/>
                </a:cubicBezTo>
                <a:cubicBezTo>
                  <a:pt x="158" y="34"/>
                  <a:pt x="157" y="34"/>
                  <a:pt x="157" y="35"/>
                </a:cubicBezTo>
                <a:cubicBezTo>
                  <a:pt x="156" y="35"/>
                  <a:pt x="155" y="35"/>
                  <a:pt x="155" y="34"/>
                </a:cubicBezTo>
                <a:cubicBezTo>
                  <a:pt x="155" y="33"/>
                  <a:pt x="155" y="33"/>
                  <a:pt x="155" y="32"/>
                </a:cubicBezTo>
                <a:cubicBezTo>
                  <a:pt x="156" y="32"/>
                  <a:pt x="156" y="31"/>
                  <a:pt x="157" y="30"/>
                </a:cubicBezTo>
                <a:cubicBezTo>
                  <a:pt x="159" y="26"/>
                  <a:pt x="161" y="22"/>
                  <a:pt x="164" y="18"/>
                </a:cubicBezTo>
                <a:cubicBezTo>
                  <a:pt x="164" y="18"/>
                  <a:pt x="164" y="17"/>
                  <a:pt x="164" y="17"/>
                </a:cubicBezTo>
                <a:cubicBezTo>
                  <a:pt x="164" y="17"/>
                  <a:pt x="164" y="17"/>
                  <a:pt x="164" y="17"/>
                </a:cubicBezTo>
                <a:cubicBezTo>
                  <a:pt x="164" y="17"/>
                  <a:pt x="163" y="17"/>
                  <a:pt x="163" y="18"/>
                </a:cubicBezTo>
                <a:cubicBezTo>
                  <a:pt x="159" y="23"/>
                  <a:pt x="155" y="28"/>
                  <a:pt x="150" y="33"/>
                </a:cubicBezTo>
                <a:cubicBezTo>
                  <a:pt x="150" y="34"/>
                  <a:pt x="149" y="34"/>
                  <a:pt x="148" y="35"/>
                </a:cubicBezTo>
                <a:cubicBezTo>
                  <a:pt x="148" y="35"/>
                  <a:pt x="147" y="35"/>
                  <a:pt x="146" y="35"/>
                </a:cubicBezTo>
                <a:cubicBezTo>
                  <a:pt x="146" y="35"/>
                  <a:pt x="146" y="34"/>
                  <a:pt x="146" y="33"/>
                </a:cubicBezTo>
                <a:cubicBezTo>
                  <a:pt x="146" y="33"/>
                  <a:pt x="147" y="32"/>
                  <a:pt x="147" y="31"/>
                </a:cubicBezTo>
                <a:cubicBezTo>
                  <a:pt x="150" y="27"/>
                  <a:pt x="153" y="22"/>
                  <a:pt x="156" y="17"/>
                </a:cubicBezTo>
                <a:cubicBezTo>
                  <a:pt x="156" y="16"/>
                  <a:pt x="156" y="16"/>
                  <a:pt x="156" y="16"/>
                </a:cubicBezTo>
                <a:cubicBezTo>
                  <a:pt x="156" y="16"/>
                  <a:pt x="156" y="16"/>
                  <a:pt x="156" y="16"/>
                </a:cubicBezTo>
                <a:cubicBezTo>
                  <a:pt x="152" y="20"/>
                  <a:pt x="149" y="24"/>
                  <a:pt x="146" y="29"/>
                </a:cubicBezTo>
                <a:cubicBezTo>
                  <a:pt x="144" y="30"/>
                  <a:pt x="143" y="32"/>
                  <a:pt x="142" y="33"/>
                </a:cubicBezTo>
                <a:cubicBezTo>
                  <a:pt x="141" y="34"/>
                  <a:pt x="141" y="34"/>
                  <a:pt x="140" y="35"/>
                </a:cubicBezTo>
                <a:cubicBezTo>
                  <a:pt x="140" y="35"/>
                  <a:pt x="139" y="35"/>
                  <a:pt x="139" y="36"/>
                </a:cubicBezTo>
                <a:cubicBezTo>
                  <a:pt x="135" y="41"/>
                  <a:pt x="132" y="47"/>
                  <a:pt x="128" y="52"/>
                </a:cubicBezTo>
                <a:cubicBezTo>
                  <a:pt x="128" y="53"/>
                  <a:pt x="128" y="53"/>
                  <a:pt x="128" y="54"/>
                </a:cubicBezTo>
                <a:close/>
                <a:moveTo>
                  <a:pt x="55" y="14"/>
                </a:moveTo>
                <a:cubicBezTo>
                  <a:pt x="55" y="14"/>
                  <a:pt x="55" y="14"/>
                  <a:pt x="55" y="14"/>
                </a:cubicBezTo>
                <a:cubicBezTo>
                  <a:pt x="55" y="15"/>
                  <a:pt x="55" y="15"/>
                  <a:pt x="55" y="15"/>
                </a:cubicBezTo>
                <a:cubicBezTo>
                  <a:pt x="51" y="20"/>
                  <a:pt x="48" y="25"/>
                  <a:pt x="45" y="30"/>
                </a:cubicBezTo>
                <a:cubicBezTo>
                  <a:pt x="44" y="31"/>
                  <a:pt x="43" y="32"/>
                  <a:pt x="42" y="33"/>
                </a:cubicBezTo>
                <a:cubicBezTo>
                  <a:pt x="42" y="33"/>
                  <a:pt x="42" y="34"/>
                  <a:pt x="41" y="34"/>
                </a:cubicBezTo>
                <a:cubicBezTo>
                  <a:pt x="41" y="35"/>
                  <a:pt x="40" y="35"/>
                  <a:pt x="40" y="34"/>
                </a:cubicBezTo>
                <a:cubicBezTo>
                  <a:pt x="39" y="34"/>
                  <a:pt x="39" y="33"/>
                  <a:pt x="39" y="33"/>
                </a:cubicBezTo>
                <a:cubicBezTo>
                  <a:pt x="39" y="32"/>
                  <a:pt x="39" y="32"/>
                  <a:pt x="40" y="31"/>
                </a:cubicBezTo>
                <a:cubicBezTo>
                  <a:pt x="41" y="28"/>
                  <a:pt x="43" y="24"/>
                  <a:pt x="44" y="20"/>
                </a:cubicBezTo>
                <a:cubicBezTo>
                  <a:pt x="45" y="18"/>
                  <a:pt x="47" y="15"/>
                  <a:pt x="48" y="12"/>
                </a:cubicBezTo>
                <a:cubicBezTo>
                  <a:pt x="48" y="12"/>
                  <a:pt x="48" y="12"/>
                  <a:pt x="48" y="12"/>
                </a:cubicBezTo>
                <a:cubicBezTo>
                  <a:pt x="48" y="12"/>
                  <a:pt x="48" y="12"/>
                  <a:pt x="48" y="12"/>
                </a:cubicBezTo>
                <a:cubicBezTo>
                  <a:pt x="46" y="14"/>
                  <a:pt x="44" y="17"/>
                  <a:pt x="42" y="19"/>
                </a:cubicBezTo>
                <a:cubicBezTo>
                  <a:pt x="39" y="23"/>
                  <a:pt x="36" y="28"/>
                  <a:pt x="33" y="32"/>
                </a:cubicBezTo>
                <a:cubicBezTo>
                  <a:pt x="32" y="33"/>
                  <a:pt x="31" y="35"/>
                  <a:pt x="30" y="36"/>
                </a:cubicBezTo>
                <a:cubicBezTo>
                  <a:pt x="29" y="36"/>
                  <a:pt x="29" y="37"/>
                  <a:pt x="28" y="36"/>
                </a:cubicBezTo>
                <a:cubicBezTo>
                  <a:pt x="28" y="36"/>
                  <a:pt x="27" y="36"/>
                  <a:pt x="28" y="35"/>
                </a:cubicBezTo>
                <a:cubicBezTo>
                  <a:pt x="28" y="34"/>
                  <a:pt x="28" y="34"/>
                  <a:pt x="28" y="33"/>
                </a:cubicBezTo>
                <a:cubicBezTo>
                  <a:pt x="30" y="28"/>
                  <a:pt x="32" y="23"/>
                  <a:pt x="34" y="18"/>
                </a:cubicBezTo>
                <a:cubicBezTo>
                  <a:pt x="35" y="17"/>
                  <a:pt x="35" y="17"/>
                  <a:pt x="35" y="16"/>
                </a:cubicBezTo>
                <a:cubicBezTo>
                  <a:pt x="34" y="17"/>
                  <a:pt x="34" y="17"/>
                  <a:pt x="34" y="18"/>
                </a:cubicBezTo>
                <a:cubicBezTo>
                  <a:pt x="30" y="23"/>
                  <a:pt x="27" y="28"/>
                  <a:pt x="23" y="33"/>
                </a:cubicBezTo>
                <a:cubicBezTo>
                  <a:pt x="23" y="34"/>
                  <a:pt x="23" y="34"/>
                  <a:pt x="23" y="34"/>
                </a:cubicBezTo>
                <a:cubicBezTo>
                  <a:pt x="22" y="36"/>
                  <a:pt x="22" y="37"/>
                  <a:pt x="21" y="39"/>
                </a:cubicBezTo>
                <a:cubicBezTo>
                  <a:pt x="20" y="43"/>
                  <a:pt x="18" y="47"/>
                  <a:pt x="16" y="51"/>
                </a:cubicBezTo>
                <a:cubicBezTo>
                  <a:pt x="16" y="51"/>
                  <a:pt x="16" y="52"/>
                  <a:pt x="16" y="52"/>
                </a:cubicBezTo>
                <a:cubicBezTo>
                  <a:pt x="17" y="52"/>
                  <a:pt x="17" y="52"/>
                  <a:pt x="17" y="52"/>
                </a:cubicBezTo>
                <a:cubicBezTo>
                  <a:pt x="19" y="52"/>
                  <a:pt x="19" y="52"/>
                  <a:pt x="20" y="51"/>
                </a:cubicBezTo>
                <a:cubicBezTo>
                  <a:pt x="23" y="46"/>
                  <a:pt x="26" y="42"/>
                  <a:pt x="29" y="38"/>
                </a:cubicBezTo>
                <a:cubicBezTo>
                  <a:pt x="30" y="36"/>
                  <a:pt x="31" y="35"/>
                  <a:pt x="33" y="33"/>
                </a:cubicBezTo>
                <a:cubicBezTo>
                  <a:pt x="33" y="32"/>
                  <a:pt x="33" y="32"/>
                  <a:pt x="34" y="32"/>
                </a:cubicBezTo>
                <a:cubicBezTo>
                  <a:pt x="34" y="31"/>
                  <a:pt x="35" y="31"/>
                  <a:pt x="36" y="31"/>
                </a:cubicBezTo>
                <a:cubicBezTo>
                  <a:pt x="36" y="32"/>
                  <a:pt x="36" y="32"/>
                  <a:pt x="36" y="33"/>
                </a:cubicBezTo>
                <a:cubicBezTo>
                  <a:pt x="36" y="33"/>
                  <a:pt x="36" y="34"/>
                  <a:pt x="36" y="34"/>
                </a:cubicBezTo>
                <a:cubicBezTo>
                  <a:pt x="35" y="35"/>
                  <a:pt x="35" y="37"/>
                  <a:pt x="34" y="38"/>
                </a:cubicBezTo>
                <a:cubicBezTo>
                  <a:pt x="33" y="42"/>
                  <a:pt x="31" y="46"/>
                  <a:pt x="29" y="50"/>
                </a:cubicBezTo>
                <a:cubicBezTo>
                  <a:pt x="29" y="50"/>
                  <a:pt x="29" y="50"/>
                  <a:pt x="29" y="51"/>
                </a:cubicBezTo>
                <a:cubicBezTo>
                  <a:pt x="30" y="51"/>
                  <a:pt x="31" y="51"/>
                  <a:pt x="32" y="49"/>
                </a:cubicBezTo>
                <a:cubicBezTo>
                  <a:pt x="36" y="45"/>
                  <a:pt x="40" y="40"/>
                  <a:pt x="43" y="36"/>
                </a:cubicBezTo>
                <a:cubicBezTo>
                  <a:pt x="44" y="36"/>
                  <a:pt x="44" y="35"/>
                  <a:pt x="45" y="35"/>
                </a:cubicBezTo>
                <a:cubicBezTo>
                  <a:pt x="45" y="34"/>
                  <a:pt x="46" y="34"/>
                  <a:pt x="47" y="34"/>
                </a:cubicBezTo>
                <a:cubicBezTo>
                  <a:pt x="47" y="34"/>
                  <a:pt x="47" y="34"/>
                  <a:pt x="47" y="35"/>
                </a:cubicBezTo>
                <a:cubicBezTo>
                  <a:pt x="50" y="28"/>
                  <a:pt x="53" y="21"/>
                  <a:pt x="55" y="14"/>
                </a:cubicBezTo>
                <a:close/>
                <a:moveTo>
                  <a:pt x="167" y="133"/>
                </a:moveTo>
                <a:cubicBezTo>
                  <a:pt x="167" y="134"/>
                  <a:pt x="167" y="134"/>
                  <a:pt x="167" y="134"/>
                </a:cubicBezTo>
                <a:cubicBezTo>
                  <a:pt x="167" y="133"/>
                  <a:pt x="167" y="133"/>
                  <a:pt x="168" y="133"/>
                </a:cubicBezTo>
                <a:cubicBezTo>
                  <a:pt x="169" y="131"/>
                  <a:pt x="171" y="129"/>
                  <a:pt x="172" y="126"/>
                </a:cubicBezTo>
                <a:cubicBezTo>
                  <a:pt x="173" y="126"/>
                  <a:pt x="173" y="125"/>
                  <a:pt x="174" y="124"/>
                </a:cubicBezTo>
                <a:cubicBezTo>
                  <a:pt x="175" y="121"/>
                  <a:pt x="177" y="118"/>
                  <a:pt x="179" y="115"/>
                </a:cubicBezTo>
                <a:cubicBezTo>
                  <a:pt x="181" y="114"/>
                  <a:pt x="182" y="112"/>
                  <a:pt x="183" y="111"/>
                </a:cubicBezTo>
                <a:cubicBezTo>
                  <a:pt x="184" y="110"/>
                  <a:pt x="185" y="109"/>
                  <a:pt x="186" y="108"/>
                </a:cubicBezTo>
                <a:cubicBezTo>
                  <a:pt x="186" y="108"/>
                  <a:pt x="186" y="107"/>
                  <a:pt x="187" y="107"/>
                </a:cubicBezTo>
                <a:cubicBezTo>
                  <a:pt x="188" y="103"/>
                  <a:pt x="189" y="98"/>
                  <a:pt x="189" y="94"/>
                </a:cubicBezTo>
                <a:cubicBezTo>
                  <a:pt x="190" y="91"/>
                  <a:pt x="191" y="87"/>
                  <a:pt x="190" y="84"/>
                </a:cubicBezTo>
                <a:cubicBezTo>
                  <a:pt x="190" y="83"/>
                  <a:pt x="190" y="83"/>
                  <a:pt x="191" y="83"/>
                </a:cubicBezTo>
                <a:cubicBezTo>
                  <a:pt x="191" y="82"/>
                  <a:pt x="191" y="82"/>
                  <a:pt x="192" y="82"/>
                </a:cubicBezTo>
                <a:cubicBezTo>
                  <a:pt x="190" y="81"/>
                  <a:pt x="189" y="81"/>
                  <a:pt x="187" y="80"/>
                </a:cubicBezTo>
                <a:cubicBezTo>
                  <a:pt x="185" y="85"/>
                  <a:pt x="182" y="90"/>
                  <a:pt x="179" y="94"/>
                </a:cubicBezTo>
                <a:cubicBezTo>
                  <a:pt x="180" y="94"/>
                  <a:pt x="180" y="93"/>
                  <a:pt x="180" y="93"/>
                </a:cubicBezTo>
                <a:cubicBezTo>
                  <a:pt x="181" y="92"/>
                  <a:pt x="183" y="91"/>
                  <a:pt x="184" y="89"/>
                </a:cubicBezTo>
                <a:cubicBezTo>
                  <a:pt x="184" y="89"/>
                  <a:pt x="185" y="89"/>
                  <a:pt x="186" y="88"/>
                </a:cubicBezTo>
                <a:cubicBezTo>
                  <a:pt x="187" y="88"/>
                  <a:pt x="188" y="89"/>
                  <a:pt x="188" y="90"/>
                </a:cubicBezTo>
                <a:cubicBezTo>
                  <a:pt x="189" y="91"/>
                  <a:pt x="188" y="91"/>
                  <a:pt x="188" y="92"/>
                </a:cubicBezTo>
                <a:cubicBezTo>
                  <a:pt x="188" y="92"/>
                  <a:pt x="188" y="93"/>
                  <a:pt x="187" y="94"/>
                </a:cubicBezTo>
                <a:cubicBezTo>
                  <a:pt x="185" y="100"/>
                  <a:pt x="182" y="105"/>
                  <a:pt x="179" y="110"/>
                </a:cubicBezTo>
                <a:cubicBezTo>
                  <a:pt x="179" y="111"/>
                  <a:pt x="179" y="111"/>
                  <a:pt x="179" y="111"/>
                </a:cubicBezTo>
                <a:cubicBezTo>
                  <a:pt x="178" y="112"/>
                  <a:pt x="176" y="112"/>
                  <a:pt x="175" y="111"/>
                </a:cubicBezTo>
                <a:cubicBezTo>
                  <a:pt x="174" y="111"/>
                  <a:pt x="174" y="109"/>
                  <a:pt x="175" y="108"/>
                </a:cubicBezTo>
                <a:cubicBezTo>
                  <a:pt x="175" y="108"/>
                  <a:pt x="175" y="108"/>
                  <a:pt x="175" y="107"/>
                </a:cubicBezTo>
                <a:cubicBezTo>
                  <a:pt x="178" y="103"/>
                  <a:pt x="180" y="99"/>
                  <a:pt x="183" y="95"/>
                </a:cubicBezTo>
                <a:cubicBezTo>
                  <a:pt x="183" y="94"/>
                  <a:pt x="183" y="94"/>
                  <a:pt x="183" y="94"/>
                </a:cubicBezTo>
                <a:cubicBezTo>
                  <a:pt x="183" y="94"/>
                  <a:pt x="183" y="94"/>
                  <a:pt x="183" y="93"/>
                </a:cubicBezTo>
                <a:cubicBezTo>
                  <a:pt x="182" y="94"/>
                  <a:pt x="181" y="95"/>
                  <a:pt x="180" y="96"/>
                </a:cubicBezTo>
                <a:cubicBezTo>
                  <a:pt x="176" y="101"/>
                  <a:pt x="172" y="105"/>
                  <a:pt x="168" y="110"/>
                </a:cubicBezTo>
                <a:cubicBezTo>
                  <a:pt x="167" y="110"/>
                  <a:pt x="166" y="111"/>
                  <a:pt x="166" y="111"/>
                </a:cubicBezTo>
                <a:cubicBezTo>
                  <a:pt x="163" y="117"/>
                  <a:pt x="161" y="122"/>
                  <a:pt x="159" y="128"/>
                </a:cubicBezTo>
                <a:cubicBezTo>
                  <a:pt x="159" y="128"/>
                  <a:pt x="160" y="127"/>
                  <a:pt x="160" y="127"/>
                </a:cubicBezTo>
                <a:cubicBezTo>
                  <a:pt x="164" y="122"/>
                  <a:pt x="167" y="118"/>
                  <a:pt x="171" y="113"/>
                </a:cubicBezTo>
                <a:cubicBezTo>
                  <a:pt x="171" y="113"/>
                  <a:pt x="172" y="112"/>
                  <a:pt x="172" y="112"/>
                </a:cubicBezTo>
                <a:cubicBezTo>
                  <a:pt x="173" y="111"/>
                  <a:pt x="174" y="111"/>
                  <a:pt x="174" y="111"/>
                </a:cubicBezTo>
                <a:cubicBezTo>
                  <a:pt x="175" y="111"/>
                  <a:pt x="175" y="112"/>
                  <a:pt x="175" y="113"/>
                </a:cubicBezTo>
                <a:cubicBezTo>
                  <a:pt x="175" y="114"/>
                  <a:pt x="175" y="114"/>
                  <a:pt x="175" y="115"/>
                </a:cubicBezTo>
                <a:cubicBezTo>
                  <a:pt x="174" y="116"/>
                  <a:pt x="174" y="117"/>
                  <a:pt x="174" y="117"/>
                </a:cubicBezTo>
                <a:cubicBezTo>
                  <a:pt x="171" y="122"/>
                  <a:pt x="169" y="127"/>
                  <a:pt x="167" y="132"/>
                </a:cubicBezTo>
                <a:cubicBezTo>
                  <a:pt x="167" y="133"/>
                  <a:pt x="167" y="133"/>
                  <a:pt x="167" y="133"/>
                </a:cubicBezTo>
                <a:close/>
                <a:moveTo>
                  <a:pt x="143" y="163"/>
                </a:moveTo>
                <a:cubicBezTo>
                  <a:pt x="143" y="163"/>
                  <a:pt x="143" y="163"/>
                  <a:pt x="143" y="163"/>
                </a:cubicBezTo>
                <a:cubicBezTo>
                  <a:pt x="143" y="163"/>
                  <a:pt x="144" y="163"/>
                  <a:pt x="144" y="162"/>
                </a:cubicBezTo>
                <a:cubicBezTo>
                  <a:pt x="148" y="157"/>
                  <a:pt x="153" y="151"/>
                  <a:pt x="157" y="146"/>
                </a:cubicBezTo>
                <a:cubicBezTo>
                  <a:pt x="158" y="145"/>
                  <a:pt x="159" y="145"/>
                  <a:pt x="159" y="144"/>
                </a:cubicBezTo>
                <a:cubicBezTo>
                  <a:pt x="160" y="144"/>
                  <a:pt x="161" y="143"/>
                  <a:pt x="161" y="144"/>
                </a:cubicBezTo>
                <a:cubicBezTo>
                  <a:pt x="162" y="144"/>
                  <a:pt x="162" y="145"/>
                  <a:pt x="161" y="146"/>
                </a:cubicBezTo>
                <a:cubicBezTo>
                  <a:pt x="161" y="146"/>
                  <a:pt x="160" y="147"/>
                  <a:pt x="160" y="148"/>
                </a:cubicBezTo>
                <a:cubicBezTo>
                  <a:pt x="156" y="154"/>
                  <a:pt x="153" y="160"/>
                  <a:pt x="149" y="165"/>
                </a:cubicBezTo>
                <a:cubicBezTo>
                  <a:pt x="149" y="166"/>
                  <a:pt x="149" y="166"/>
                  <a:pt x="149" y="167"/>
                </a:cubicBezTo>
                <a:cubicBezTo>
                  <a:pt x="149" y="166"/>
                  <a:pt x="149" y="166"/>
                  <a:pt x="150" y="166"/>
                </a:cubicBezTo>
                <a:cubicBezTo>
                  <a:pt x="151" y="165"/>
                  <a:pt x="152" y="163"/>
                  <a:pt x="153" y="162"/>
                </a:cubicBezTo>
                <a:cubicBezTo>
                  <a:pt x="157" y="158"/>
                  <a:pt x="160" y="153"/>
                  <a:pt x="164" y="149"/>
                </a:cubicBezTo>
                <a:cubicBezTo>
                  <a:pt x="165" y="148"/>
                  <a:pt x="165" y="148"/>
                  <a:pt x="166" y="148"/>
                </a:cubicBezTo>
                <a:cubicBezTo>
                  <a:pt x="166" y="147"/>
                  <a:pt x="167" y="147"/>
                  <a:pt x="167" y="147"/>
                </a:cubicBezTo>
                <a:cubicBezTo>
                  <a:pt x="168" y="145"/>
                  <a:pt x="168" y="143"/>
                  <a:pt x="168" y="141"/>
                </a:cubicBezTo>
                <a:cubicBezTo>
                  <a:pt x="169" y="138"/>
                  <a:pt x="169" y="136"/>
                  <a:pt x="170" y="134"/>
                </a:cubicBezTo>
                <a:cubicBezTo>
                  <a:pt x="169" y="134"/>
                  <a:pt x="169" y="135"/>
                  <a:pt x="169" y="135"/>
                </a:cubicBezTo>
                <a:cubicBezTo>
                  <a:pt x="167" y="137"/>
                  <a:pt x="166" y="138"/>
                  <a:pt x="165" y="140"/>
                </a:cubicBezTo>
                <a:cubicBezTo>
                  <a:pt x="165" y="141"/>
                  <a:pt x="164" y="141"/>
                  <a:pt x="164" y="141"/>
                </a:cubicBezTo>
                <a:cubicBezTo>
                  <a:pt x="163" y="142"/>
                  <a:pt x="163" y="142"/>
                  <a:pt x="162" y="142"/>
                </a:cubicBezTo>
                <a:cubicBezTo>
                  <a:pt x="162" y="141"/>
                  <a:pt x="162" y="141"/>
                  <a:pt x="162" y="140"/>
                </a:cubicBezTo>
                <a:cubicBezTo>
                  <a:pt x="162" y="140"/>
                  <a:pt x="162" y="139"/>
                  <a:pt x="162" y="139"/>
                </a:cubicBezTo>
                <a:cubicBezTo>
                  <a:pt x="162" y="138"/>
                  <a:pt x="163" y="137"/>
                  <a:pt x="163" y="136"/>
                </a:cubicBezTo>
                <a:cubicBezTo>
                  <a:pt x="166" y="130"/>
                  <a:pt x="169" y="123"/>
                  <a:pt x="171" y="117"/>
                </a:cubicBezTo>
                <a:cubicBezTo>
                  <a:pt x="171" y="117"/>
                  <a:pt x="172" y="116"/>
                  <a:pt x="172" y="116"/>
                </a:cubicBezTo>
                <a:cubicBezTo>
                  <a:pt x="168" y="119"/>
                  <a:pt x="153" y="139"/>
                  <a:pt x="152" y="142"/>
                </a:cubicBezTo>
                <a:cubicBezTo>
                  <a:pt x="154" y="142"/>
                  <a:pt x="154" y="143"/>
                  <a:pt x="153" y="144"/>
                </a:cubicBezTo>
                <a:cubicBezTo>
                  <a:pt x="153" y="145"/>
                  <a:pt x="152" y="146"/>
                  <a:pt x="152" y="147"/>
                </a:cubicBezTo>
                <a:cubicBezTo>
                  <a:pt x="149" y="152"/>
                  <a:pt x="146" y="157"/>
                  <a:pt x="144" y="162"/>
                </a:cubicBezTo>
                <a:cubicBezTo>
                  <a:pt x="143" y="162"/>
                  <a:pt x="143" y="163"/>
                  <a:pt x="143" y="163"/>
                </a:cubicBezTo>
                <a:close/>
                <a:moveTo>
                  <a:pt x="242" y="71"/>
                </a:moveTo>
                <a:cubicBezTo>
                  <a:pt x="236" y="86"/>
                  <a:pt x="231" y="101"/>
                  <a:pt x="227" y="116"/>
                </a:cubicBezTo>
                <a:cubicBezTo>
                  <a:pt x="228" y="116"/>
                  <a:pt x="228" y="116"/>
                  <a:pt x="228" y="116"/>
                </a:cubicBezTo>
                <a:cubicBezTo>
                  <a:pt x="230" y="116"/>
                  <a:pt x="231" y="116"/>
                  <a:pt x="233" y="117"/>
                </a:cubicBezTo>
                <a:cubicBezTo>
                  <a:pt x="234" y="117"/>
                  <a:pt x="235" y="117"/>
                  <a:pt x="236" y="116"/>
                </a:cubicBezTo>
                <a:cubicBezTo>
                  <a:pt x="236" y="116"/>
                  <a:pt x="237" y="115"/>
                  <a:pt x="237" y="115"/>
                </a:cubicBezTo>
                <a:cubicBezTo>
                  <a:pt x="237" y="111"/>
                  <a:pt x="238" y="107"/>
                  <a:pt x="238" y="103"/>
                </a:cubicBezTo>
                <a:cubicBezTo>
                  <a:pt x="240" y="93"/>
                  <a:pt x="241" y="84"/>
                  <a:pt x="243" y="74"/>
                </a:cubicBezTo>
                <a:cubicBezTo>
                  <a:pt x="243" y="73"/>
                  <a:pt x="243" y="72"/>
                  <a:pt x="243" y="71"/>
                </a:cubicBezTo>
                <a:cubicBezTo>
                  <a:pt x="243" y="71"/>
                  <a:pt x="242" y="71"/>
                  <a:pt x="242" y="71"/>
                </a:cubicBezTo>
                <a:close/>
                <a:moveTo>
                  <a:pt x="89" y="126"/>
                </a:moveTo>
                <a:cubicBezTo>
                  <a:pt x="90" y="119"/>
                  <a:pt x="91" y="113"/>
                  <a:pt x="94" y="107"/>
                </a:cubicBezTo>
                <a:cubicBezTo>
                  <a:pt x="93" y="105"/>
                  <a:pt x="93" y="104"/>
                  <a:pt x="92" y="103"/>
                </a:cubicBezTo>
                <a:cubicBezTo>
                  <a:pt x="91" y="100"/>
                  <a:pt x="91" y="97"/>
                  <a:pt x="90" y="94"/>
                </a:cubicBezTo>
                <a:cubicBezTo>
                  <a:pt x="90" y="94"/>
                  <a:pt x="90" y="94"/>
                  <a:pt x="90" y="93"/>
                </a:cubicBezTo>
                <a:cubicBezTo>
                  <a:pt x="89" y="94"/>
                  <a:pt x="89" y="94"/>
                  <a:pt x="89" y="94"/>
                </a:cubicBezTo>
                <a:cubicBezTo>
                  <a:pt x="89" y="99"/>
                  <a:pt x="89" y="104"/>
                  <a:pt x="88" y="108"/>
                </a:cubicBezTo>
                <a:cubicBezTo>
                  <a:pt x="88" y="110"/>
                  <a:pt x="87" y="112"/>
                  <a:pt x="87" y="113"/>
                </a:cubicBezTo>
                <a:cubicBezTo>
                  <a:pt x="87" y="114"/>
                  <a:pt x="86" y="114"/>
                  <a:pt x="86" y="114"/>
                </a:cubicBezTo>
                <a:cubicBezTo>
                  <a:pt x="85" y="114"/>
                  <a:pt x="84" y="114"/>
                  <a:pt x="84" y="113"/>
                </a:cubicBezTo>
                <a:cubicBezTo>
                  <a:pt x="84" y="113"/>
                  <a:pt x="83" y="112"/>
                  <a:pt x="83" y="111"/>
                </a:cubicBezTo>
                <a:cubicBezTo>
                  <a:pt x="82" y="108"/>
                  <a:pt x="82" y="106"/>
                  <a:pt x="81" y="104"/>
                </a:cubicBezTo>
                <a:cubicBezTo>
                  <a:pt x="81" y="102"/>
                  <a:pt x="81" y="100"/>
                  <a:pt x="80" y="97"/>
                </a:cubicBezTo>
                <a:cubicBezTo>
                  <a:pt x="80" y="98"/>
                  <a:pt x="80" y="98"/>
                  <a:pt x="80" y="99"/>
                </a:cubicBezTo>
                <a:cubicBezTo>
                  <a:pt x="79" y="102"/>
                  <a:pt x="79" y="105"/>
                  <a:pt x="79" y="109"/>
                </a:cubicBezTo>
                <a:cubicBezTo>
                  <a:pt x="78" y="112"/>
                  <a:pt x="77" y="116"/>
                  <a:pt x="77" y="120"/>
                </a:cubicBezTo>
                <a:cubicBezTo>
                  <a:pt x="76" y="121"/>
                  <a:pt x="76" y="122"/>
                  <a:pt x="75" y="123"/>
                </a:cubicBezTo>
                <a:cubicBezTo>
                  <a:pt x="75" y="125"/>
                  <a:pt x="75" y="127"/>
                  <a:pt x="76" y="129"/>
                </a:cubicBezTo>
                <a:cubicBezTo>
                  <a:pt x="77" y="129"/>
                  <a:pt x="77" y="128"/>
                  <a:pt x="78" y="128"/>
                </a:cubicBezTo>
                <a:cubicBezTo>
                  <a:pt x="79" y="128"/>
                  <a:pt x="79" y="127"/>
                  <a:pt x="79" y="127"/>
                </a:cubicBezTo>
                <a:cubicBezTo>
                  <a:pt x="79" y="126"/>
                  <a:pt x="80" y="125"/>
                  <a:pt x="80" y="124"/>
                </a:cubicBezTo>
                <a:cubicBezTo>
                  <a:pt x="80" y="121"/>
                  <a:pt x="81" y="118"/>
                  <a:pt x="82" y="116"/>
                </a:cubicBezTo>
                <a:cubicBezTo>
                  <a:pt x="82" y="115"/>
                  <a:pt x="83" y="114"/>
                  <a:pt x="83" y="114"/>
                </a:cubicBezTo>
                <a:cubicBezTo>
                  <a:pt x="84" y="114"/>
                  <a:pt x="85" y="115"/>
                  <a:pt x="85" y="116"/>
                </a:cubicBezTo>
                <a:cubicBezTo>
                  <a:pt x="85" y="118"/>
                  <a:pt x="85" y="119"/>
                  <a:pt x="86" y="121"/>
                </a:cubicBezTo>
                <a:cubicBezTo>
                  <a:pt x="86" y="123"/>
                  <a:pt x="86" y="124"/>
                  <a:pt x="86" y="126"/>
                </a:cubicBezTo>
                <a:cubicBezTo>
                  <a:pt x="87" y="126"/>
                  <a:pt x="88" y="126"/>
                  <a:pt x="89" y="126"/>
                </a:cubicBezTo>
                <a:close/>
                <a:moveTo>
                  <a:pt x="52" y="176"/>
                </a:moveTo>
                <a:cubicBezTo>
                  <a:pt x="52" y="176"/>
                  <a:pt x="52" y="176"/>
                  <a:pt x="52" y="176"/>
                </a:cubicBezTo>
                <a:cubicBezTo>
                  <a:pt x="52" y="176"/>
                  <a:pt x="52" y="175"/>
                  <a:pt x="52" y="175"/>
                </a:cubicBezTo>
                <a:cubicBezTo>
                  <a:pt x="53" y="168"/>
                  <a:pt x="53" y="161"/>
                  <a:pt x="52" y="153"/>
                </a:cubicBezTo>
                <a:cubicBezTo>
                  <a:pt x="52" y="149"/>
                  <a:pt x="52" y="145"/>
                  <a:pt x="52" y="140"/>
                </a:cubicBezTo>
                <a:cubicBezTo>
                  <a:pt x="52" y="139"/>
                  <a:pt x="52" y="138"/>
                  <a:pt x="53" y="138"/>
                </a:cubicBezTo>
                <a:cubicBezTo>
                  <a:pt x="54" y="138"/>
                  <a:pt x="54" y="139"/>
                  <a:pt x="54" y="140"/>
                </a:cubicBezTo>
                <a:cubicBezTo>
                  <a:pt x="54" y="142"/>
                  <a:pt x="54" y="143"/>
                  <a:pt x="54" y="145"/>
                </a:cubicBezTo>
                <a:cubicBezTo>
                  <a:pt x="55" y="149"/>
                  <a:pt x="55" y="153"/>
                  <a:pt x="56" y="157"/>
                </a:cubicBezTo>
                <a:cubicBezTo>
                  <a:pt x="56" y="158"/>
                  <a:pt x="56" y="158"/>
                  <a:pt x="56" y="159"/>
                </a:cubicBezTo>
                <a:cubicBezTo>
                  <a:pt x="57" y="155"/>
                  <a:pt x="59" y="142"/>
                  <a:pt x="58" y="140"/>
                </a:cubicBezTo>
                <a:cubicBezTo>
                  <a:pt x="58" y="142"/>
                  <a:pt x="58" y="143"/>
                  <a:pt x="57" y="144"/>
                </a:cubicBezTo>
                <a:cubicBezTo>
                  <a:pt x="57" y="144"/>
                  <a:pt x="57" y="145"/>
                  <a:pt x="57" y="145"/>
                </a:cubicBezTo>
                <a:cubicBezTo>
                  <a:pt x="56" y="146"/>
                  <a:pt x="55" y="146"/>
                  <a:pt x="55" y="145"/>
                </a:cubicBezTo>
                <a:cubicBezTo>
                  <a:pt x="55" y="144"/>
                  <a:pt x="55" y="144"/>
                  <a:pt x="54" y="143"/>
                </a:cubicBezTo>
                <a:cubicBezTo>
                  <a:pt x="54" y="141"/>
                  <a:pt x="54" y="139"/>
                  <a:pt x="54" y="137"/>
                </a:cubicBezTo>
                <a:cubicBezTo>
                  <a:pt x="54" y="133"/>
                  <a:pt x="54" y="129"/>
                  <a:pt x="54" y="125"/>
                </a:cubicBezTo>
                <a:cubicBezTo>
                  <a:pt x="54" y="124"/>
                  <a:pt x="54" y="124"/>
                  <a:pt x="53" y="123"/>
                </a:cubicBezTo>
                <a:cubicBezTo>
                  <a:pt x="53" y="123"/>
                  <a:pt x="52" y="123"/>
                  <a:pt x="52" y="124"/>
                </a:cubicBezTo>
                <a:cubicBezTo>
                  <a:pt x="52" y="124"/>
                  <a:pt x="52" y="125"/>
                  <a:pt x="51" y="126"/>
                </a:cubicBezTo>
                <a:cubicBezTo>
                  <a:pt x="49" y="132"/>
                  <a:pt x="48" y="138"/>
                  <a:pt x="47" y="144"/>
                </a:cubicBezTo>
                <a:cubicBezTo>
                  <a:pt x="47" y="145"/>
                  <a:pt x="47" y="146"/>
                  <a:pt x="47" y="146"/>
                </a:cubicBezTo>
                <a:cubicBezTo>
                  <a:pt x="47" y="147"/>
                  <a:pt x="47" y="148"/>
                  <a:pt x="47" y="149"/>
                </a:cubicBezTo>
                <a:cubicBezTo>
                  <a:pt x="48" y="154"/>
                  <a:pt x="49" y="159"/>
                  <a:pt x="50" y="164"/>
                </a:cubicBezTo>
                <a:cubicBezTo>
                  <a:pt x="50" y="168"/>
                  <a:pt x="51" y="171"/>
                  <a:pt x="52" y="175"/>
                </a:cubicBezTo>
                <a:cubicBezTo>
                  <a:pt x="52" y="175"/>
                  <a:pt x="52" y="176"/>
                  <a:pt x="52" y="176"/>
                </a:cubicBezTo>
                <a:close/>
                <a:moveTo>
                  <a:pt x="222" y="70"/>
                </a:moveTo>
                <a:cubicBezTo>
                  <a:pt x="223" y="70"/>
                  <a:pt x="223" y="71"/>
                  <a:pt x="223" y="72"/>
                </a:cubicBezTo>
                <a:cubicBezTo>
                  <a:pt x="223" y="73"/>
                  <a:pt x="223" y="74"/>
                  <a:pt x="223" y="74"/>
                </a:cubicBezTo>
                <a:cubicBezTo>
                  <a:pt x="223" y="77"/>
                  <a:pt x="222" y="80"/>
                  <a:pt x="222" y="83"/>
                </a:cubicBezTo>
                <a:cubicBezTo>
                  <a:pt x="222" y="89"/>
                  <a:pt x="221" y="95"/>
                  <a:pt x="220" y="100"/>
                </a:cubicBezTo>
                <a:cubicBezTo>
                  <a:pt x="220" y="101"/>
                  <a:pt x="220" y="103"/>
                  <a:pt x="220" y="104"/>
                </a:cubicBezTo>
                <a:cubicBezTo>
                  <a:pt x="223" y="96"/>
                  <a:pt x="225" y="87"/>
                  <a:pt x="227" y="79"/>
                </a:cubicBezTo>
                <a:cubicBezTo>
                  <a:pt x="226" y="79"/>
                  <a:pt x="225" y="78"/>
                  <a:pt x="225" y="77"/>
                </a:cubicBezTo>
                <a:cubicBezTo>
                  <a:pt x="225" y="77"/>
                  <a:pt x="226" y="76"/>
                  <a:pt x="226" y="76"/>
                </a:cubicBezTo>
                <a:cubicBezTo>
                  <a:pt x="227" y="75"/>
                  <a:pt x="227" y="75"/>
                  <a:pt x="227" y="75"/>
                </a:cubicBezTo>
                <a:cubicBezTo>
                  <a:pt x="227" y="75"/>
                  <a:pt x="228" y="75"/>
                  <a:pt x="228" y="75"/>
                </a:cubicBezTo>
                <a:cubicBezTo>
                  <a:pt x="228" y="73"/>
                  <a:pt x="229" y="72"/>
                  <a:pt x="228" y="70"/>
                </a:cubicBezTo>
                <a:cubicBezTo>
                  <a:pt x="228" y="70"/>
                  <a:pt x="228" y="69"/>
                  <a:pt x="229" y="69"/>
                </a:cubicBezTo>
                <a:cubicBezTo>
                  <a:pt x="229" y="68"/>
                  <a:pt x="230" y="68"/>
                  <a:pt x="230" y="67"/>
                </a:cubicBezTo>
                <a:cubicBezTo>
                  <a:pt x="230" y="65"/>
                  <a:pt x="231" y="65"/>
                  <a:pt x="232" y="66"/>
                </a:cubicBezTo>
                <a:cubicBezTo>
                  <a:pt x="235" y="63"/>
                  <a:pt x="239" y="62"/>
                  <a:pt x="243" y="62"/>
                </a:cubicBezTo>
                <a:cubicBezTo>
                  <a:pt x="243" y="61"/>
                  <a:pt x="244" y="60"/>
                  <a:pt x="244" y="59"/>
                </a:cubicBezTo>
                <a:cubicBezTo>
                  <a:pt x="244" y="59"/>
                  <a:pt x="244" y="58"/>
                  <a:pt x="244" y="58"/>
                </a:cubicBezTo>
                <a:cubicBezTo>
                  <a:pt x="242" y="58"/>
                  <a:pt x="240" y="58"/>
                  <a:pt x="239" y="58"/>
                </a:cubicBezTo>
                <a:cubicBezTo>
                  <a:pt x="235" y="58"/>
                  <a:pt x="232" y="60"/>
                  <a:pt x="229" y="62"/>
                </a:cubicBezTo>
                <a:cubicBezTo>
                  <a:pt x="227" y="64"/>
                  <a:pt x="225" y="67"/>
                  <a:pt x="222" y="69"/>
                </a:cubicBezTo>
                <a:cubicBezTo>
                  <a:pt x="222" y="69"/>
                  <a:pt x="222" y="69"/>
                  <a:pt x="222" y="70"/>
                </a:cubicBezTo>
                <a:close/>
                <a:moveTo>
                  <a:pt x="90" y="139"/>
                </a:moveTo>
                <a:cubicBezTo>
                  <a:pt x="92" y="139"/>
                  <a:pt x="93" y="139"/>
                  <a:pt x="95" y="139"/>
                </a:cubicBezTo>
                <a:cubicBezTo>
                  <a:pt x="98" y="139"/>
                  <a:pt x="100" y="139"/>
                  <a:pt x="103" y="140"/>
                </a:cubicBezTo>
                <a:cubicBezTo>
                  <a:pt x="105" y="141"/>
                  <a:pt x="107" y="141"/>
                  <a:pt x="109" y="142"/>
                </a:cubicBezTo>
                <a:cubicBezTo>
                  <a:pt x="112" y="143"/>
                  <a:pt x="114" y="144"/>
                  <a:pt x="115" y="146"/>
                </a:cubicBezTo>
                <a:cubicBezTo>
                  <a:pt x="119" y="149"/>
                  <a:pt x="122" y="154"/>
                  <a:pt x="124" y="158"/>
                </a:cubicBezTo>
                <a:cubicBezTo>
                  <a:pt x="124" y="159"/>
                  <a:pt x="124" y="160"/>
                  <a:pt x="124" y="160"/>
                </a:cubicBezTo>
                <a:cubicBezTo>
                  <a:pt x="124" y="162"/>
                  <a:pt x="125" y="164"/>
                  <a:pt x="125" y="166"/>
                </a:cubicBezTo>
                <a:cubicBezTo>
                  <a:pt x="125" y="170"/>
                  <a:pt x="125" y="175"/>
                  <a:pt x="126" y="179"/>
                </a:cubicBezTo>
                <a:cubicBezTo>
                  <a:pt x="126" y="179"/>
                  <a:pt x="126" y="180"/>
                  <a:pt x="126" y="180"/>
                </a:cubicBezTo>
                <a:cubicBezTo>
                  <a:pt x="126" y="180"/>
                  <a:pt x="126" y="180"/>
                  <a:pt x="126" y="180"/>
                </a:cubicBezTo>
                <a:cubicBezTo>
                  <a:pt x="126" y="179"/>
                  <a:pt x="126" y="179"/>
                  <a:pt x="126" y="179"/>
                </a:cubicBezTo>
                <a:cubicBezTo>
                  <a:pt x="127" y="177"/>
                  <a:pt x="128" y="175"/>
                  <a:pt x="128" y="173"/>
                </a:cubicBezTo>
                <a:cubicBezTo>
                  <a:pt x="129" y="171"/>
                  <a:pt x="129" y="170"/>
                  <a:pt x="129" y="169"/>
                </a:cubicBezTo>
                <a:cubicBezTo>
                  <a:pt x="129" y="166"/>
                  <a:pt x="129" y="164"/>
                  <a:pt x="129" y="162"/>
                </a:cubicBezTo>
                <a:cubicBezTo>
                  <a:pt x="128" y="158"/>
                  <a:pt x="126" y="154"/>
                  <a:pt x="124" y="150"/>
                </a:cubicBezTo>
                <a:cubicBezTo>
                  <a:pt x="121" y="146"/>
                  <a:pt x="118" y="143"/>
                  <a:pt x="113" y="141"/>
                </a:cubicBezTo>
                <a:cubicBezTo>
                  <a:pt x="112" y="141"/>
                  <a:pt x="110" y="140"/>
                  <a:pt x="108" y="139"/>
                </a:cubicBezTo>
                <a:cubicBezTo>
                  <a:pt x="104" y="138"/>
                  <a:pt x="100" y="138"/>
                  <a:pt x="95" y="138"/>
                </a:cubicBezTo>
                <a:cubicBezTo>
                  <a:pt x="94" y="138"/>
                  <a:pt x="92" y="138"/>
                  <a:pt x="90" y="139"/>
                </a:cubicBezTo>
                <a:close/>
                <a:moveTo>
                  <a:pt x="139" y="150"/>
                </a:moveTo>
                <a:cubicBezTo>
                  <a:pt x="139" y="150"/>
                  <a:pt x="140" y="150"/>
                  <a:pt x="140" y="150"/>
                </a:cubicBezTo>
                <a:cubicBezTo>
                  <a:pt x="141" y="148"/>
                  <a:pt x="142" y="146"/>
                  <a:pt x="144" y="144"/>
                </a:cubicBezTo>
                <a:cubicBezTo>
                  <a:pt x="144" y="144"/>
                  <a:pt x="144" y="144"/>
                  <a:pt x="144" y="143"/>
                </a:cubicBezTo>
                <a:cubicBezTo>
                  <a:pt x="143" y="141"/>
                  <a:pt x="144" y="140"/>
                  <a:pt x="146" y="140"/>
                </a:cubicBezTo>
                <a:cubicBezTo>
                  <a:pt x="147" y="140"/>
                  <a:pt x="147" y="140"/>
                  <a:pt x="148" y="141"/>
                </a:cubicBezTo>
                <a:cubicBezTo>
                  <a:pt x="148" y="142"/>
                  <a:pt x="148" y="143"/>
                  <a:pt x="148" y="143"/>
                </a:cubicBezTo>
                <a:cubicBezTo>
                  <a:pt x="147" y="144"/>
                  <a:pt x="146" y="145"/>
                  <a:pt x="145" y="147"/>
                </a:cubicBezTo>
                <a:cubicBezTo>
                  <a:pt x="144" y="148"/>
                  <a:pt x="143" y="150"/>
                  <a:pt x="142" y="152"/>
                </a:cubicBezTo>
                <a:cubicBezTo>
                  <a:pt x="142" y="152"/>
                  <a:pt x="142" y="152"/>
                  <a:pt x="142" y="152"/>
                </a:cubicBezTo>
                <a:cubicBezTo>
                  <a:pt x="142" y="151"/>
                  <a:pt x="142" y="151"/>
                  <a:pt x="143" y="151"/>
                </a:cubicBezTo>
                <a:cubicBezTo>
                  <a:pt x="144" y="150"/>
                  <a:pt x="145" y="149"/>
                  <a:pt x="146" y="147"/>
                </a:cubicBezTo>
                <a:cubicBezTo>
                  <a:pt x="147" y="146"/>
                  <a:pt x="148" y="146"/>
                  <a:pt x="148" y="144"/>
                </a:cubicBezTo>
                <a:cubicBezTo>
                  <a:pt x="148" y="144"/>
                  <a:pt x="148" y="144"/>
                  <a:pt x="148" y="144"/>
                </a:cubicBezTo>
                <a:cubicBezTo>
                  <a:pt x="150" y="140"/>
                  <a:pt x="152" y="136"/>
                  <a:pt x="154" y="133"/>
                </a:cubicBezTo>
                <a:cubicBezTo>
                  <a:pt x="157" y="127"/>
                  <a:pt x="160" y="120"/>
                  <a:pt x="162" y="114"/>
                </a:cubicBezTo>
                <a:cubicBezTo>
                  <a:pt x="162" y="114"/>
                  <a:pt x="162" y="113"/>
                  <a:pt x="163" y="113"/>
                </a:cubicBezTo>
                <a:cubicBezTo>
                  <a:pt x="162" y="113"/>
                  <a:pt x="162" y="113"/>
                  <a:pt x="162" y="114"/>
                </a:cubicBezTo>
                <a:cubicBezTo>
                  <a:pt x="159" y="116"/>
                  <a:pt x="157" y="119"/>
                  <a:pt x="155" y="122"/>
                </a:cubicBezTo>
                <a:cubicBezTo>
                  <a:pt x="150" y="128"/>
                  <a:pt x="145" y="135"/>
                  <a:pt x="141" y="142"/>
                </a:cubicBezTo>
                <a:cubicBezTo>
                  <a:pt x="141" y="142"/>
                  <a:pt x="140" y="143"/>
                  <a:pt x="139" y="144"/>
                </a:cubicBezTo>
                <a:cubicBezTo>
                  <a:pt x="139" y="144"/>
                  <a:pt x="139" y="145"/>
                  <a:pt x="139" y="145"/>
                </a:cubicBezTo>
                <a:cubicBezTo>
                  <a:pt x="139" y="147"/>
                  <a:pt x="139" y="149"/>
                  <a:pt x="139" y="150"/>
                </a:cubicBezTo>
                <a:close/>
                <a:moveTo>
                  <a:pt x="174" y="167"/>
                </a:moveTo>
                <a:cubicBezTo>
                  <a:pt x="172" y="169"/>
                  <a:pt x="170" y="170"/>
                  <a:pt x="168" y="172"/>
                </a:cubicBezTo>
                <a:cubicBezTo>
                  <a:pt x="167" y="174"/>
                  <a:pt x="165" y="176"/>
                  <a:pt x="163" y="178"/>
                </a:cubicBezTo>
                <a:cubicBezTo>
                  <a:pt x="163" y="178"/>
                  <a:pt x="162" y="179"/>
                  <a:pt x="162" y="179"/>
                </a:cubicBezTo>
                <a:cubicBezTo>
                  <a:pt x="161" y="180"/>
                  <a:pt x="161" y="180"/>
                  <a:pt x="160" y="180"/>
                </a:cubicBezTo>
                <a:cubicBezTo>
                  <a:pt x="160" y="179"/>
                  <a:pt x="160" y="179"/>
                  <a:pt x="160" y="178"/>
                </a:cubicBezTo>
                <a:cubicBezTo>
                  <a:pt x="160" y="177"/>
                  <a:pt x="160" y="176"/>
                  <a:pt x="161" y="176"/>
                </a:cubicBezTo>
                <a:cubicBezTo>
                  <a:pt x="163" y="172"/>
                  <a:pt x="164" y="169"/>
                  <a:pt x="166" y="165"/>
                </a:cubicBezTo>
                <a:cubicBezTo>
                  <a:pt x="167" y="164"/>
                  <a:pt x="167" y="163"/>
                  <a:pt x="167" y="162"/>
                </a:cubicBezTo>
                <a:cubicBezTo>
                  <a:pt x="166" y="162"/>
                  <a:pt x="166" y="162"/>
                  <a:pt x="166" y="163"/>
                </a:cubicBezTo>
                <a:cubicBezTo>
                  <a:pt x="161" y="168"/>
                  <a:pt x="156" y="174"/>
                  <a:pt x="151" y="180"/>
                </a:cubicBezTo>
                <a:cubicBezTo>
                  <a:pt x="151" y="180"/>
                  <a:pt x="151" y="180"/>
                  <a:pt x="151" y="180"/>
                </a:cubicBezTo>
                <a:cubicBezTo>
                  <a:pt x="151" y="181"/>
                  <a:pt x="151" y="181"/>
                  <a:pt x="151" y="181"/>
                </a:cubicBezTo>
                <a:cubicBezTo>
                  <a:pt x="151" y="181"/>
                  <a:pt x="152" y="181"/>
                  <a:pt x="152" y="181"/>
                </a:cubicBezTo>
                <a:cubicBezTo>
                  <a:pt x="156" y="181"/>
                  <a:pt x="159" y="181"/>
                  <a:pt x="163" y="181"/>
                </a:cubicBezTo>
                <a:cubicBezTo>
                  <a:pt x="164" y="181"/>
                  <a:pt x="165" y="181"/>
                  <a:pt x="166" y="183"/>
                </a:cubicBezTo>
                <a:cubicBezTo>
                  <a:pt x="166" y="183"/>
                  <a:pt x="166" y="183"/>
                  <a:pt x="166" y="183"/>
                </a:cubicBezTo>
                <a:cubicBezTo>
                  <a:pt x="167" y="183"/>
                  <a:pt x="168" y="183"/>
                  <a:pt x="169" y="182"/>
                </a:cubicBezTo>
                <a:cubicBezTo>
                  <a:pt x="169" y="181"/>
                  <a:pt x="170" y="181"/>
                  <a:pt x="170" y="180"/>
                </a:cubicBezTo>
                <a:cubicBezTo>
                  <a:pt x="171" y="176"/>
                  <a:pt x="173" y="173"/>
                  <a:pt x="174" y="170"/>
                </a:cubicBezTo>
                <a:cubicBezTo>
                  <a:pt x="174" y="170"/>
                  <a:pt x="174" y="169"/>
                  <a:pt x="174" y="169"/>
                </a:cubicBezTo>
                <a:cubicBezTo>
                  <a:pt x="174" y="168"/>
                  <a:pt x="174" y="168"/>
                  <a:pt x="174" y="167"/>
                </a:cubicBezTo>
                <a:close/>
                <a:moveTo>
                  <a:pt x="8" y="120"/>
                </a:moveTo>
                <a:cubicBezTo>
                  <a:pt x="8" y="120"/>
                  <a:pt x="8" y="121"/>
                  <a:pt x="8" y="121"/>
                </a:cubicBezTo>
                <a:cubicBezTo>
                  <a:pt x="8" y="124"/>
                  <a:pt x="8" y="127"/>
                  <a:pt x="8" y="129"/>
                </a:cubicBezTo>
                <a:cubicBezTo>
                  <a:pt x="8" y="136"/>
                  <a:pt x="8" y="143"/>
                  <a:pt x="9" y="150"/>
                </a:cubicBezTo>
                <a:cubicBezTo>
                  <a:pt x="9" y="158"/>
                  <a:pt x="9" y="166"/>
                  <a:pt x="10" y="174"/>
                </a:cubicBezTo>
                <a:cubicBezTo>
                  <a:pt x="10" y="175"/>
                  <a:pt x="10" y="176"/>
                  <a:pt x="10" y="178"/>
                </a:cubicBezTo>
                <a:cubicBezTo>
                  <a:pt x="10" y="177"/>
                  <a:pt x="10" y="177"/>
                  <a:pt x="10" y="177"/>
                </a:cubicBezTo>
                <a:cubicBezTo>
                  <a:pt x="11" y="171"/>
                  <a:pt x="12" y="166"/>
                  <a:pt x="13" y="160"/>
                </a:cubicBezTo>
                <a:cubicBezTo>
                  <a:pt x="14" y="156"/>
                  <a:pt x="14" y="152"/>
                  <a:pt x="14" y="149"/>
                </a:cubicBezTo>
                <a:cubicBezTo>
                  <a:pt x="14" y="148"/>
                  <a:pt x="15" y="148"/>
                  <a:pt x="15" y="147"/>
                </a:cubicBezTo>
                <a:cubicBezTo>
                  <a:pt x="15" y="147"/>
                  <a:pt x="15" y="146"/>
                  <a:pt x="15" y="146"/>
                </a:cubicBezTo>
                <a:cubicBezTo>
                  <a:pt x="15" y="144"/>
                  <a:pt x="15" y="142"/>
                  <a:pt x="15" y="140"/>
                </a:cubicBezTo>
                <a:cubicBezTo>
                  <a:pt x="15" y="139"/>
                  <a:pt x="15" y="137"/>
                  <a:pt x="15" y="136"/>
                </a:cubicBezTo>
                <a:cubicBezTo>
                  <a:pt x="15" y="136"/>
                  <a:pt x="15" y="137"/>
                  <a:pt x="15" y="137"/>
                </a:cubicBezTo>
                <a:cubicBezTo>
                  <a:pt x="15" y="138"/>
                  <a:pt x="15" y="139"/>
                  <a:pt x="15" y="140"/>
                </a:cubicBezTo>
                <a:cubicBezTo>
                  <a:pt x="14" y="146"/>
                  <a:pt x="13" y="152"/>
                  <a:pt x="12" y="159"/>
                </a:cubicBezTo>
                <a:cubicBezTo>
                  <a:pt x="12" y="159"/>
                  <a:pt x="12" y="159"/>
                  <a:pt x="12" y="159"/>
                </a:cubicBezTo>
                <a:cubicBezTo>
                  <a:pt x="12" y="160"/>
                  <a:pt x="12" y="160"/>
                  <a:pt x="11" y="160"/>
                </a:cubicBezTo>
                <a:cubicBezTo>
                  <a:pt x="11" y="160"/>
                  <a:pt x="10" y="160"/>
                  <a:pt x="10" y="159"/>
                </a:cubicBezTo>
                <a:cubicBezTo>
                  <a:pt x="10" y="158"/>
                  <a:pt x="10" y="158"/>
                  <a:pt x="10" y="157"/>
                </a:cubicBezTo>
                <a:cubicBezTo>
                  <a:pt x="10" y="154"/>
                  <a:pt x="10" y="150"/>
                  <a:pt x="11" y="146"/>
                </a:cubicBezTo>
                <a:cubicBezTo>
                  <a:pt x="11" y="141"/>
                  <a:pt x="11" y="135"/>
                  <a:pt x="11" y="130"/>
                </a:cubicBezTo>
                <a:cubicBezTo>
                  <a:pt x="11" y="128"/>
                  <a:pt x="11" y="127"/>
                  <a:pt x="11" y="125"/>
                </a:cubicBezTo>
                <a:cubicBezTo>
                  <a:pt x="11" y="124"/>
                  <a:pt x="12" y="124"/>
                  <a:pt x="13" y="123"/>
                </a:cubicBezTo>
                <a:cubicBezTo>
                  <a:pt x="13" y="123"/>
                  <a:pt x="13" y="123"/>
                  <a:pt x="14" y="123"/>
                </a:cubicBezTo>
                <a:cubicBezTo>
                  <a:pt x="13" y="122"/>
                  <a:pt x="9" y="120"/>
                  <a:pt x="8" y="120"/>
                </a:cubicBezTo>
                <a:close/>
                <a:moveTo>
                  <a:pt x="220" y="75"/>
                </a:moveTo>
                <a:cubicBezTo>
                  <a:pt x="216" y="87"/>
                  <a:pt x="213" y="98"/>
                  <a:pt x="209" y="110"/>
                </a:cubicBezTo>
                <a:cubicBezTo>
                  <a:pt x="210" y="110"/>
                  <a:pt x="211" y="110"/>
                  <a:pt x="212" y="111"/>
                </a:cubicBezTo>
                <a:cubicBezTo>
                  <a:pt x="212" y="111"/>
                  <a:pt x="212" y="111"/>
                  <a:pt x="213" y="111"/>
                </a:cubicBezTo>
                <a:cubicBezTo>
                  <a:pt x="214" y="112"/>
                  <a:pt x="215" y="112"/>
                  <a:pt x="216" y="112"/>
                </a:cubicBezTo>
                <a:cubicBezTo>
                  <a:pt x="217" y="113"/>
                  <a:pt x="217" y="112"/>
                  <a:pt x="217" y="112"/>
                </a:cubicBezTo>
                <a:cubicBezTo>
                  <a:pt x="218" y="100"/>
                  <a:pt x="220" y="88"/>
                  <a:pt x="220" y="75"/>
                </a:cubicBezTo>
                <a:close/>
                <a:moveTo>
                  <a:pt x="30" y="172"/>
                </a:moveTo>
                <a:cubicBezTo>
                  <a:pt x="30" y="172"/>
                  <a:pt x="30" y="172"/>
                  <a:pt x="30" y="172"/>
                </a:cubicBezTo>
                <a:cubicBezTo>
                  <a:pt x="30" y="172"/>
                  <a:pt x="30" y="171"/>
                  <a:pt x="30" y="170"/>
                </a:cubicBezTo>
                <a:cubicBezTo>
                  <a:pt x="31" y="166"/>
                  <a:pt x="32" y="162"/>
                  <a:pt x="33" y="158"/>
                </a:cubicBezTo>
                <a:cubicBezTo>
                  <a:pt x="34" y="152"/>
                  <a:pt x="35" y="146"/>
                  <a:pt x="35" y="140"/>
                </a:cubicBezTo>
                <a:cubicBezTo>
                  <a:pt x="35" y="140"/>
                  <a:pt x="35" y="139"/>
                  <a:pt x="35" y="139"/>
                </a:cubicBezTo>
                <a:cubicBezTo>
                  <a:pt x="35" y="135"/>
                  <a:pt x="35" y="131"/>
                  <a:pt x="35" y="127"/>
                </a:cubicBezTo>
                <a:cubicBezTo>
                  <a:pt x="35" y="127"/>
                  <a:pt x="35" y="127"/>
                  <a:pt x="35" y="126"/>
                </a:cubicBezTo>
                <a:cubicBezTo>
                  <a:pt x="34" y="126"/>
                  <a:pt x="34" y="127"/>
                  <a:pt x="34" y="127"/>
                </a:cubicBezTo>
                <a:cubicBezTo>
                  <a:pt x="34" y="129"/>
                  <a:pt x="33" y="131"/>
                  <a:pt x="32" y="133"/>
                </a:cubicBezTo>
                <a:cubicBezTo>
                  <a:pt x="31" y="138"/>
                  <a:pt x="29" y="143"/>
                  <a:pt x="28" y="149"/>
                </a:cubicBezTo>
                <a:cubicBezTo>
                  <a:pt x="28" y="149"/>
                  <a:pt x="28" y="149"/>
                  <a:pt x="28" y="150"/>
                </a:cubicBezTo>
                <a:cubicBezTo>
                  <a:pt x="28" y="151"/>
                  <a:pt x="29" y="151"/>
                  <a:pt x="29" y="152"/>
                </a:cubicBezTo>
                <a:cubicBezTo>
                  <a:pt x="29" y="153"/>
                  <a:pt x="29" y="155"/>
                  <a:pt x="29" y="156"/>
                </a:cubicBezTo>
                <a:cubicBezTo>
                  <a:pt x="29" y="161"/>
                  <a:pt x="29" y="165"/>
                  <a:pt x="29" y="170"/>
                </a:cubicBezTo>
                <a:cubicBezTo>
                  <a:pt x="30" y="171"/>
                  <a:pt x="30" y="172"/>
                  <a:pt x="30" y="172"/>
                </a:cubicBezTo>
                <a:close/>
                <a:moveTo>
                  <a:pt x="138" y="33"/>
                </a:moveTo>
                <a:cubicBezTo>
                  <a:pt x="138" y="33"/>
                  <a:pt x="138" y="32"/>
                  <a:pt x="138" y="32"/>
                </a:cubicBezTo>
                <a:cubicBezTo>
                  <a:pt x="136" y="34"/>
                  <a:pt x="135" y="36"/>
                  <a:pt x="133" y="38"/>
                </a:cubicBezTo>
                <a:cubicBezTo>
                  <a:pt x="132" y="39"/>
                  <a:pt x="132" y="40"/>
                  <a:pt x="131" y="40"/>
                </a:cubicBezTo>
                <a:cubicBezTo>
                  <a:pt x="128" y="48"/>
                  <a:pt x="123" y="54"/>
                  <a:pt x="116" y="59"/>
                </a:cubicBezTo>
                <a:cubicBezTo>
                  <a:pt x="115" y="59"/>
                  <a:pt x="115" y="60"/>
                  <a:pt x="114" y="60"/>
                </a:cubicBezTo>
                <a:cubicBezTo>
                  <a:pt x="114" y="60"/>
                  <a:pt x="113" y="61"/>
                  <a:pt x="113" y="61"/>
                </a:cubicBezTo>
                <a:cubicBezTo>
                  <a:pt x="112" y="61"/>
                  <a:pt x="112" y="61"/>
                  <a:pt x="111" y="61"/>
                </a:cubicBezTo>
                <a:cubicBezTo>
                  <a:pt x="110" y="62"/>
                  <a:pt x="108" y="63"/>
                  <a:pt x="107" y="63"/>
                </a:cubicBezTo>
                <a:cubicBezTo>
                  <a:pt x="106" y="63"/>
                  <a:pt x="106" y="64"/>
                  <a:pt x="106" y="64"/>
                </a:cubicBezTo>
                <a:cubicBezTo>
                  <a:pt x="103" y="66"/>
                  <a:pt x="101" y="67"/>
                  <a:pt x="99" y="70"/>
                </a:cubicBezTo>
                <a:cubicBezTo>
                  <a:pt x="99" y="70"/>
                  <a:pt x="98" y="70"/>
                  <a:pt x="98" y="71"/>
                </a:cubicBezTo>
                <a:cubicBezTo>
                  <a:pt x="99" y="71"/>
                  <a:pt x="100" y="71"/>
                  <a:pt x="100" y="71"/>
                </a:cubicBezTo>
                <a:cubicBezTo>
                  <a:pt x="101" y="70"/>
                  <a:pt x="103" y="70"/>
                  <a:pt x="104" y="70"/>
                </a:cubicBezTo>
                <a:cubicBezTo>
                  <a:pt x="109" y="68"/>
                  <a:pt x="114" y="65"/>
                  <a:pt x="119" y="63"/>
                </a:cubicBezTo>
                <a:cubicBezTo>
                  <a:pt x="120" y="63"/>
                  <a:pt x="121" y="62"/>
                  <a:pt x="122" y="62"/>
                </a:cubicBezTo>
                <a:cubicBezTo>
                  <a:pt x="121" y="61"/>
                  <a:pt x="121" y="60"/>
                  <a:pt x="122" y="59"/>
                </a:cubicBezTo>
                <a:cubicBezTo>
                  <a:pt x="122" y="58"/>
                  <a:pt x="123" y="57"/>
                  <a:pt x="123" y="56"/>
                </a:cubicBezTo>
                <a:cubicBezTo>
                  <a:pt x="128" y="49"/>
                  <a:pt x="133" y="41"/>
                  <a:pt x="138" y="34"/>
                </a:cubicBezTo>
                <a:cubicBezTo>
                  <a:pt x="138" y="33"/>
                  <a:pt x="138" y="33"/>
                  <a:pt x="138" y="33"/>
                </a:cubicBezTo>
                <a:close/>
                <a:moveTo>
                  <a:pt x="42" y="130"/>
                </a:moveTo>
                <a:cubicBezTo>
                  <a:pt x="42" y="130"/>
                  <a:pt x="42" y="130"/>
                  <a:pt x="42" y="130"/>
                </a:cubicBezTo>
                <a:cubicBezTo>
                  <a:pt x="42" y="130"/>
                  <a:pt x="42" y="131"/>
                  <a:pt x="42" y="131"/>
                </a:cubicBezTo>
                <a:cubicBezTo>
                  <a:pt x="41" y="136"/>
                  <a:pt x="39" y="141"/>
                  <a:pt x="38" y="146"/>
                </a:cubicBezTo>
                <a:cubicBezTo>
                  <a:pt x="38" y="146"/>
                  <a:pt x="38" y="147"/>
                  <a:pt x="38" y="148"/>
                </a:cubicBezTo>
                <a:cubicBezTo>
                  <a:pt x="38" y="155"/>
                  <a:pt x="39" y="162"/>
                  <a:pt x="39" y="169"/>
                </a:cubicBezTo>
                <a:cubicBezTo>
                  <a:pt x="39" y="170"/>
                  <a:pt x="39" y="172"/>
                  <a:pt x="40" y="173"/>
                </a:cubicBezTo>
                <a:cubicBezTo>
                  <a:pt x="40" y="174"/>
                  <a:pt x="40" y="174"/>
                  <a:pt x="41" y="174"/>
                </a:cubicBezTo>
                <a:cubicBezTo>
                  <a:pt x="41" y="174"/>
                  <a:pt x="41" y="173"/>
                  <a:pt x="41" y="173"/>
                </a:cubicBezTo>
                <a:cubicBezTo>
                  <a:pt x="41" y="169"/>
                  <a:pt x="42" y="165"/>
                  <a:pt x="42" y="161"/>
                </a:cubicBezTo>
                <a:cubicBezTo>
                  <a:pt x="43" y="156"/>
                  <a:pt x="43" y="152"/>
                  <a:pt x="43" y="147"/>
                </a:cubicBezTo>
                <a:cubicBezTo>
                  <a:pt x="43" y="142"/>
                  <a:pt x="43" y="138"/>
                  <a:pt x="43" y="134"/>
                </a:cubicBezTo>
                <a:cubicBezTo>
                  <a:pt x="43" y="133"/>
                  <a:pt x="43" y="131"/>
                  <a:pt x="42" y="130"/>
                </a:cubicBezTo>
                <a:close/>
                <a:moveTo>
                  <a:pt x="25" y="131"/>
                </a:moveTo>
                <a:cubicBezTo>
                  <a:pt x="25" y="131"/>
                  <a:pt x="25" y="131"/>
                  <a:pt x="25" y="131"/>
                </a:cubicBezTo>
                <a:cubicBezTo>
                  <a:pt x="23" y="138"/>
                  <a:pt x="21" y="146"/>
                  <a:pt x="19" y="154"/>
                </a:cubicBezTo>
                <a:cubicBezTo>
                  <a:pt x="19" y="155"/>
                  <a:pt x="20" y="156"/>
                  <a:pt x="20" y="157"/>
                </a:cubicBezTo>
                <a:cubicBezTo>
                  <a:pt x="20" y="158"/>
                  <a:pt x="20" y="159"/>
                  <a:pt x="20" y="160"/>
                </a:cubicBezTo>
                <a:cubicBezTo>
                  <a:pt x="20" y="164"/>
                  <a:pt x="20" y="169"/>
                  <a:pt x="20" y="173"/>
                </a:cubicBezTo>
                <a:cubicBezTo>
                  <a:pt x="20" y="174"/>
                  <a:pt x="20" y="174"/>
                  <a:pt x="20" y="175"/>
                </a:cubicBezTo>
                <a:cubicBezTo>
                  <a:pt x="21" y="175"/>
                  <a:pt x="21" y="175"/>
                  <a:pt x="21" y="175"/>
                </a:cubicBezTo>
                <a:cubicBezTo>
                  <a:pt x="22" y="173"/>
                  <a:pt x="22" y="172"/>
                  <a:pt x="22" y="171"/>
                </a:cubicBezTo>
                <a:cubicBezTo>
                  <a:pt x="23" y="166"/>
                  <a:pt x="24" y="161"/>
                  <a:pt x="25" y="156"/>
                </a:cubicBezTo>
                <a:cubicBezTo>
                  <a:pt x="25" y="156"/>
                  <a:pt x="25" y="155"/>
                  <a:pt x="24" y="155"/>
                </a:cubicBezTo>
                <a:cubicBezTo>
                  <a:pt x="24" y="154"/>
                  <a:pt x="24" y="154"/>
                  <a:pt x="24" y="153"/>
                </a:cubicBezTo>
                <a:cubicBezTo>
                  <a:pt x="25" y="148"/>
                  <a:pt x="25" y="143"/>
                  <a:pt x="25" y="139"/>
                </a:cubicBezTo>
                <a:cubicBezTo>
                  <a:pt x="25" y="136"/>
                  <a:pt x="25" y="133"/>
                  <a:pt x="25" y="131"/>
                </a:cubicBezTo>
                <a:close/>
                <a:moveTo>
                  <a:pt x="98" y="125"/>
                </a:moveTo>
                <a:cubicBezTo>
                  <a:pt x="98" y="125"/>
                  <a:pt x="98" y="125"/>
                  <a:pt x="99" y="125"/>
                </a:cubicBezTo>
                <a:cubicBezTo>
                  <a:pt x="99" y="124"/>
                  <a:pt x="99" y="124"/>
                  <a:pt x="99" y="124"/>
                </a:cubicBezTo>
                <a:cubicBezTo>
                  <a:pt x="100" y="119"/>
                  <a:pt x="102" y="114"/>
                  <a:pt x="103" y="108"/>
                </a:cubicBezTo>
                <a:cubicBezTo>
                  <a:pt x="104" y="108"/>
                  <a:pt x="104" y="107"/>
                  <a:pt x="103" y="106"/>
                </a:cubicBezTo>
                <a:cubicBezTo>
                  <a:pt x="103" y="106"/>
                  <a:pt x="103" y="106"/>
                  <a:pt x="103" y="105"/>
                </a:cubicBezTo>
                <a:cubicBezTo>
                  <a:pt x="103" y="100"/>
                  <a:pt x="102" y="96"/>
                  <a:pt x="102" y="91"/>
                </a:cubicBezTo>
                <a:cubicBezTo>
                  <a:pt x="102" y="91"/>
                  <a:pt x="102" y="91"/>
                  <a:pt x="102" y="91"/>
                </a:cubicBezTo>
                <a:cubicBezTo>
                  <a:pt x="101" y="90"/>
                  <a:pt x="100" y="90"/>
                  <a:pt x="99" y="90"/>
                </a:cubicBezTo>
                <a:cubicBezTo>
                  <a:pt x="99" y="93"/>
                  <a:pt x="99" y="95"/>
                  <a:pt x="98" y="98"/>
                </a:cubicBezTo>
                <a:cubicBezTo>
                  <a:pt x="98" y="100"/>
                  <a:pt x="97" y="102"/>
                  <a:pt x="97" y="105"/>
                </a:cubicBezTo>
                <a:cubicBezTo>
                  <a:pt x="97" y="105"/>
                  <a:pt x="97" y="106"/>
                  <a:pt x="97" y="107"/>
                </a:cubicBezTo>
                <a:cubicBezTo>
                  <a:pt x="97" y="107"/>
                  <a:pt x="97" y="108"/>
                  <a:pt x="97" y="109"/>
                </a:cubicBezTo>
                <a:cubicBezTo>
                  <a:pt x="98" y="112"/>
                  <a:pt x="98" y="116"/>
                  <a:pt x="98" y="119"/>
                </a:cubicBezTo>
                <a:cubicBezTo>
                  <a:pt x="98" y="121"/>
                  <a:pt x="98" y="123"/>
                  <a:pt x="98" y="125"/>
                </a:cubicBezTo>
                <a:close/>
                <a:moveTo>
                  <a:pt x="25" y="16"/>
                </a:moveTo>
                <a:cubicBezTo>
                  <a:pt x="25" y="16"/>
                  <a:pt x="25" y="16"/>
                  <a:pt x="25" y="16"/>
                </a:cubicBezTo>
                <a:cubicBezTo>
                  <a:pt x="24" y="16"/>
                  <a:pt x="24" y="16"/>
                  <a:pt x="24" y="17"/>
                </a:cubicBezTo>
                <a:cubicBezTo>
                  <a:pt x="22" y="20"/>
                  <a:pt x="19" y="23"/>
                  <a:pt x="17" y="27"/>
                </a:cubicBezTo>
                <a:cubicBezTo>
                  <a:pt x="17" y="27"/>
                  <a:pt x="17" y="27"/>
                  <a:pt x="17" y="28"/>
                </a:cubicBezTo>
                <a:cubicBezTo>
                  <a:pt x="17" y="28"/>
                  <a:pt x="17" y="28"/>
                  <a:pt x="16" y="28"/>
                </a:cubicBezTo>
                <a:cubicBezTo>
                  <a:pt x="16" y="29"/>
                  <a:pt x="16" y="29"/>
                  <a:pt x="15" y="30"/>
                </a:cubicBezTo>
                <a:cubicBezTo>
                  <a:pt x="12" y="36"/>
                  <a:pt x="10" y="44"/>
                  <a:pt x="9" y="51"/>
                </a:cubicBezTo>
                <a:cubicBezTo>
                  <a:pt x="8" y="51"/>
                  <a:pt x="8" y="51"/>
                  <a:pt x="8" y="52"/>
                </a:cubicBezTo>
                <a:cubicBezTo>
                  <a:pt x="9" y="51"/>
                  <a:pt x="9" y="51"/>
                  <a:pt x="10" y="51"/>
                </a:cubicBezTo>
                <a:cubicBezTo>
                  <a:pt x="12" y="48"/>
                  <a:pt x="14" y="45"/>
                  <a:pt x="16" y="41"/>
                </a:cubicBezTo>
                <a:cubicBezTo>
                  <a:pt x="17" y="40"/>
                  <a:pt x="17" y="38"/>
                  <a:pt x="18" y="37"/>
                </a:cubicBezTo>
                <a:cubicBezTo>
                  <a:pt x="20" y="31"/>
                  <a:pt x="22" y="25"/>
                  <a:pt x="24" y="19"/>
                </a:cubicBezTo>
                <a:cubicBezTo>
                  <a:pt x="24" y="18"/>
                  <a:pt x="25" y="17"/>
                  <a:pt x="25" y="16"/>
                </a:cubicBezTo>
                <a:close/>
                <a:moveTo>
                  <a:pt x="97" y="73"/>
                </a:moveTo>
                <a:cubicBezTo>
                  <a:pt x="96" y="73"/>
                  <a:pt x="96" y="74"/>
                  <a:pt x="96" y="74"/>
                </a:cubicBezTo>
                <a:cubicBezTo>
                  <a:pt x="95" y="79"/>
                  <a:pt x="94" y="84"/>
                  <a:pt x="93" y="88"/>
                </a:cubicBezTo>
                <a:cubicBezTo>
                  <a:pt x="93" y="89"/>
                  <a:pt x="93" y="89"/>
                  <a:pt x="92" y="90"/>
                </a:cubicBezTo>
                <a:cubicBezTo>
                  <a:pt x="91" y="91"/>
                  <a:pt x="92" y="91"/>
                  <a:pt x="92" y="92"/>
                </a:cubicBezTo>
                <a:cubicBezTo>
                  <a:pt x="92" y="93"/>
                  <a:pt x="92" y="93"/>
                  <a:pt x="92" y="94"/>
                </a:cubicBezTo>
                <a:cubicBezTo>
                  <a:pt x="93" y="97"/>
                  <a:pt x="94" y="99"/>
                  <a:pt x="94" y="102"/>
                </a:cubicBezTo>
                <a:cubicBezTo>
                  <a:pt x="94" y="103"/>
                  <a:pt x="95" y="103"/>
                  <a:pt x="95" y="103"/>
                </a:cubicBezTo>
                <a:cubicBezTo>
                  <a:pt x="95" y="103"/>
                  <a:pt x="95" y="102"/>
                  <a:pt x="95" y="102"/>
                </a:cubicBezTo>
                <a:cubicBezTo>
                  <a:pt x="96" y="96"/>
                  <a:pt x="97" y="91"/>
                  <a:pt x="98" y="85"/>
                </a:cubicBezTo>
                <a:cubicBezTo>
                  <a:pt x="98" y="83"/>
                  <a:pt x="98" y="81"/>
                  <a:pt x="98" y="80"/>
                </a:cubicBezTo>
                <a:cubicBezTo>
                  <a:pt x="99" y="79"/>
                  <a:pt x="99" y="78"/>
                  <a:pt x="100" y="78"/>
                </a:cubicBezTo>
                <a:cubicBezTo>
                  <a:pt x="100" y="78"/>
                  <a:pt x="100" y="77"/>
                  <a:pt x="101" y="77"/>
                </a:cubicBezTo>
                <a:cubicBezTo>
                  <a:pt x="103" y="75"/>
                  <a:pt x="106" y="73"/>
                  <a:pt x="108" y="71"/>
                </a:cubicBezTo>
                <a:cubicBezTo>
                  <a:pt x="108" y="71"/>
                  <a:pt x="109" y="71"/>
                  <a:pt x="109" y="70"/>
                </a:cubicBezTo>
                <a:cubicBezTo>
                  <a:pt x="107" y="71"/>
                  <a:pt x="106" y="71"/>
                  <a:pt x="105" y="72"/>
                </a:cubicBezTo>
                <a:cubicBezTo>
                  <a:pt x="102" y="73"/>
                  <a:pt x="100" y="74"/>
                  <a:pt x="97" y="73"/>
                </a:cubicBezTo>
                <a:close/>
                <a:moveTo>
                  <a:pt x="254" y="74"/>
                </a:moveTo>
                <a:cubicBezTo>
                  <a:pt x="250" y="87"/>
                  <a:pt x="248" y="100"/>
                  <a:pt x="246" y="114"/>
                </a:cubicBezTo>
                <a:cubicBezTo>
                  <a:pt x="247" y="114"/>
                  <a:pt x="247" y="113"/>
                  <a:pt x="247" y="113"/>
                </a:cubicBezTo>
                <a:cubicBezTo>
                  <a:pt x="248" y="109"/>
                  <a:pt x="249" y="105"/>
                  <a:pt x="250" y="102"/>
                </a:cubicBezTo>
                <a:cubicBezTo>
                  <a:pt x="253" y="94"/>
                  <a:pt x="255" y="87"/>
                  <a:pt x="257" y="80"/>
                </a:cubicBezTo>
                <a:cubicBezTo>
                  <a:pt x="257" y="79"/>
                  <a:pt x="258" y="78"/>
                  <a:pt x="258" y="77"/>
                </a:cubicBezTo>
                <a:cubicBezTo>
                  <a:pt x="258" y="77"/>
                  <a:pt x="258" y="77"/>
                  <a:pt x="258" y="76"/>
                </a:cubicBezTo>
                <a:cubicBezTo>
                  <a:pt x="257" y="76"/>
                  <a:pt x="257" y="76"/>
                  <a:pt x="256" y="76"/>
                </a:cubicBezTo>
                <a:cubicBezTo>
                  <a:pt x="256" y="75"/>
                  <a:pt x="255" y="74"/>
                  <a:pt x="254" y="74"/>
                </a:cubicBezTo>
                <a:close/>
                <a:moveTo>
                  <a:pt x="175" y="70"/>
                </a:moveTo>
                <a:cubicBezTo>
                  <a:pt x="171" y="77"/>
                  <a:pt x="166" y="83"/>
                  <a:pt x="162" y="89"/>
                </a:cubicBezTo>
                <a:cubicBezTo>
                  <a:pt x="162" y="89"/>
                  <a:pt x="162" y="89"/>
                  <a:pt x="163" y="89"/>
                </a:cubicBezTo>
                <a:cubicBezTo>
                  <a:pt x="166" y="85"/>
                  <a:pt x="170" y="82"/>
                  <a:pt x="173" y="79"/>
                </a:cubicBezTo>
                <a:cubicBezTo>
                  <a:pt x="174" y="78"/>
                  <a:pt x="175" y="78"/>
                  <a:pt x="175" y="77"/>
                </a:cubicBezTo>
                <a:cubicBezTo>
                  <a:pt x="176" y="77"/>
                  <a:pt x="177" y="77"/>
                  <a:pt x="177" y="77"/>
                </a:cubicBezTo>
                <a:cubicBezTo>
                  <a:pt x="178" y="78"/>
                  <a:pt x="178" y="78"/>
                  <a:pt x="178" y="79"/>
                </a:cubicBezTo>
                <a:cubicBezTo>
                  <a:pt x="177" y="80"/>
                  <a:pt x="177" y="81"/>
                  <a:pt x="176" y="81"/>
                </a:cubicBezTo>
                <a:cubicBezTo>
                  <a:pt x="174" y="85"/>
                  <a:pt x="172" y="88"/>
                  <a:pt x="170" y="92"/>
                </a:cubicBezTo>
                <a:cubicBezTo>
                  <a:pt x="170" y="92"/>
                  <a:pt x="169" y="93"/>
                  <a:pt x="169" y="93"/>
                </a:cubicBezTo>
                <a:cubicBezTo>
                  <a:pt x="174" y="88"/>
                  <a:pt x="179" y="83"/>
                  <a:pt x="185" y="79"/>
                </a:cubicBezTo>
                <a:cubicBezTo>
                  <a:pt x="181" y="76"/>
                  <a:pt x="178" y="73"/>
                  <a:pt x="175" y="70"/>
                </a:cubicBezTo>
                <a:close/>
                <a:moveTo>
                  <a:pt x="138" y="141"/>
                </a:moveTo>
                <a:cubicBezTo>
                  <a:pt x="141" y="134"/>
                  <a:pt x="145" y="127"/>
                  <a:pt x="148" y="120"/>
                </a:cubicBezTo>
                <a:cubicBezTo>
                  <a:pt x="141" y="128"/>
                  <a:pt x="136" y="137"/>
                  <a:pt x="130" y="145"/>
                </a:cubicBezTo>
                <a:cubicBezTo>
                  <a:pt x="131" y="147"/>
                  <a:pt x="133" y="149"/>
                  <a:pt x="133" y="151"/>
                </a:cubicBezTo>
                <a:cubicBezTo>
                  <a:pt x="134" y="153"/>
                  <a:pt x="135" y="155"/>
                  <a:pt x="135" y="157"/>
                </a:cubicBezTo>
                <a:cubicBezTo>
                  <a:pt x="136" y="156"/>
                  <a:pt x="137" y="155"/>
                  <a:pt x="137" y="154"/>
                </a:cubicBezTo>
                <a:cubicBezTo>
                  <a:pt x="138" y="154"/>
                  <a:pt x="138" y="153"/>
                  <a:pt x="138" y="153"/>
                </a:cubicBezTo>
                <a:cubicBezTo>
                  <a:pt x="137" y="150"/>
                  <a:pt x="136" y="146"/>
                  <a:pt x="135" y="143"/>
                </a:cubicBezTo>
                <a:cubicBezTo>
                  <a:pt x="135" y="143"/>
                  <a:pt x="135" y="143"/>
                  <a:pt x="135" y="142"/>
                </a:cubicBezTo>
                <a:cubicBezTo>
                  <a:pt x="135" y="142"/>
                  <a:pt x="136" y="141"/>
                  <a:pt x="137" y="141"/>
                </a:cubicBezTo>
                <a:cubicBezTo>
                  <a:pt x="137" y="141"/>
                  <a:pt x="138" y="141"/>
                  <a:pt x="138" y="141"/>
                </a:cubicBezTo>
                <a:close/>
                <a:moveTo>
                  <a:pt x="239" y="72"/>
                </a:moveTo>
                <a:cubicBezTo>
                  <a:pt x="236" y="72"/>
                  <a:pt x="234" y="73"/>
                  <a:pt x="232" y="75"/>
                </a:cubicBezTo>
                <a:cubicBezTo>
                  <a:pt x="232" y="75"/>
                  <a:pt x="231" y="76"/>
                  <a:pt x="231" y="76"/>
                </a:cubicBezTo>
                <a:cubicBezTo>
                  <a:pt x="230" y="87"/>
                  <a:pt x="228" y="97"/>
                  <a:pt x="226" y="107"/>
                </a:cubicBezTo>
                <a:cubicBezTo>
                  <a:pt x="226" y="108"/>
                  <a:pt x="226" y="109"/>
                  <a:pt x="226" y="110"/>
                </a:cubicBezTo>
                <a:cubicBezTo>
                  <a:pt x="230" y="97"/>
                  <a:pt x="234" y="84"/>
                  <a:pt x="239" y="72"/>
                </a:cubicBezTo>
                <a:close/>
                <a:moveTo>
                  <a:pt x="78" y="97"/>
                </a:moveTo>
                <a:cubicBezTo>
                  <a:pt x="78" y="96"/>
                  <a:pt x="78" y="96"/>
                  <a:pt x="78" y="95"/>
                </a:cubicBezTo>
                <a:cubicBezTo>
                  <a:pt x="78" y="94"/>
                  <a:pt x="78" y="93"/>
                  <a:pt x="79" y="92"/>
                </a:cubicBezTo>
                <a:cubicBezTo>
                  <a:pt x="79" y="91"/>
                  <a:pt x="79" y="91"/>
                  <a:pt x="79" y="91"/>
                </a:cubicBezTo>
                <a:cubicBezTo>
                  <a:pt x="79" y="90"/>
                  <a:pt x="79" y="90"/>
                  <a:pt x="80" y="90"/>
                </a:cubicBezTo>
                <a:cubicBezTo>
                  <a:pt x="81" y="90"/>
                  <a:pt x="81" y="90"/>
                  <a:pt x="81" y="91"/>
                </a:cubicBezTo>
                <a:cubicBezTo>
                  <a:pt x="81" y="91"/>
                  <a:pt x="82" y="91"/>
                  <a:pt x="82" y="92"/>
                </a:cubicBezTo>
                <a:cubicBezTo>
                  <a:pt x="82" y="94"/>
                  <a:pt x="82" y="96"/>
                  <a:pt x="83" y="98"/>
                </a:cubicBezTo>
                <a:cubicBezTo>
                  <a:pt x="83" y="101"/>
                  <a:pt x="84" y="105"/>
                  <a:pt x="85" y="109"/>
                </a:cubicBezTo>
                <a:cubicBezTo>
                  <a:pt x="85" y="109"/>
                  <a:pt x="85" y="110"/>
                  <a:pt x="85" y="110"/>
                </a:cubicBezTo>
                <a:cubicBezTo>
                  <a:pt x="85" y="110"/>
                  <a:pt x="85" y="110"/>
                  <a:pt x="86" y="110"/>
                </a:cubicBezTo>
                <a:cubicBezTo>
                  <a:pt x="86" y="108"/>
                  <a:pt x="86" y="105"/>
                  <a:pt x="86" y="103"/>
                </a:cubicBezTo>
                <a:cubicBezTo>
                  <a:pt x="85" y="103"/>
                  <a:pt x="85" y="102"/>
                  <a:pt x="85" y="101"/>
                </a:cubicBezTo>
                <a:cubicBezTo>
                  <a:pt x="84" y="100"/>
                  <a:pt x="84" y="99"/>
                  <a:pt x="84" y="99"/>
                </a:cubicBezTo>
                <a:cubicBezTo>
                  <a:pt x="84" y="95"/>
                  <a:pt x="83" y="91"/>
                  <a:pt x="83" y="87"/>
                </a:cubicBezTo>
                <a:cubicBezTo>
                  <a:pt x="83" y="84"/>
                  <a:pt x="83" y="82"/>
                  <a:pt x="82" y="79"/>
                </a:cubicBezTo>
                <a:cubicBezTo>
                  <a:pt x="82" y="79"/>
                  <a:pt x="82" y="79"/>
                  <a:pt x="82" y="78"/>
                </a:cubicBezTo>
                <a:cubicBezTo>
                  <a:pt x="81" y="80"/>
                  <a:pt x="80" y="81"/>
                  <a:pt x="79" y="82"/>
                </a:cubicBezTo>
                <a:cubicBezTo>
                  <a:pt x="78" y="83"/>
                  <a:pt x="77" y="84"/>
                  <a:pt x="75" y="83"/>
                </a:cubicBezTo>
                <a:cubicBezTo>
                  <a:pt x="75" y="85"/>
                  <a:pt x="75" y="86"/>
                  <a:pt x="75" y="88"/>
                </a:cubicBezTo>
                <a:cubicBezTo>
                  <a:pt x="76" y="89"/>
                  <a:pt x="76" y="90"/>
                  <a:pt x="76" y="91"/>
                </a:cubicBezTo>
                <a:cubicBezTo>
                  <a:pt x="77" y="93"/>
                  <a:pt x="77" y="95"/>
                  <a:pt x="78" y="97"/>
                </a:cubicBezTo>
                <a:close/>
                <a:moveTo>
                  <a:pt x="219" y="72"/>
                </a:moveTo>
                <a:cubicBezTo>
                  <a:pt x="216" y="75"/>
                  <a:pt x="212" y="77"/>
                  <a:pt x="209" y="79"/>
                </a:cubicBezTo>
                <a:cubicBezTo>
                  <a:pt x="210" y="80"/>
                  <a:pt x="210" y="81"/>
                  <a:pt x="210" y="82"/>
                </a:cubicBezTo>
                <a:cubicBezTo>
                  <a:pt x="210" y="84"/>
                  <a:pt x="210" y="85"/>
                  <a:pt x="209" y="86"/>
                </a:cubicBezTo>
                <a:cubicBezTo>
                  <a:pt x="209" y="92"/>
                  <a:pt x="209" y="98"/>
                  <a:pt x="208" y="104"/>
                </a:cubicBezTo>
                <a:cubicBezTo>
                  <a:pt x="208" y="104"/>
                  <a:pt x="208" y="104"/>
                  <a:pt x="208" y="105"/>
                </a:cubicBezTo>
                <a:cubicBezTo>
                  <a:pt x="212" y="94"/>
                  <a:pt x="215" y="83"/>
                  <a:pt x="219" y="72"/>
                </a:cubicBezTo>
                <a:close/>
                <a:moveTo>
                  <a:pt x="245" y="71"/>
                </a:moveTo>
                <a:cubicBezTo>
                  <a:pt x="243" y="83"/>
                  <a:pt x="241" y="94"/>
                  <a:pt x="240" y="106"/>
                </a:cubicBezTo>
                <a:cubicBezTo>
                  <a:pt x="244" y="95"/>
                  <a:pt x="247" y="84"/>
                  <a:pt x="251" y="72"/>
                </a:cubicBezTo>
                <a:cubicBezTo>
                  <a:pt x="249" y="72"/>
                  <a:pt x="247" y="72"/>
                  <a:pt x="245" y="71"/>
                </a:cubicBezTo>
                <a:close/>
                <a:moveTo>
                  <a:pt x="206" y="81"/>
                </a:moveTo>
                <a:cubicBezTo>
                  <a:pt x="202" y="82"/>
                  <a:pt x="202" y="83"/>
                  <a:pt x="194" y="82"/>
                </a:cubicBezTo>
                <a:cubicBezTo>
                  <a:pt x="194" y="83"/>
                  <a:pt x="194" y="83"/>
                  <a:pt x="194" y="83"/>
                </a:cubicBezTo>
                <a:cubicBezTo>
                  <a:pt x="195" y="84"/>
                  <a:pt x="195" y="84"/>
                  <a:pt x="194" y="85"/>
                </a:cubicBezTo>
                <a:cubicBezTo>
                  <a:pt x="194" y="86"/>
                  <a:pt x="194" y="86"/>
                  <a:pt x="194" y="86"/>
                </a:cubicBezTo>
                <a:cubicBezTo>
                  <a:pt x="192" y="92"/>
                  <a:pt x="191" y="99"/>
                  <a:pt x="189" y="105"/>
                </a:cubicBezTo>
                <a:cubicBezTo>
                  <a:pt x="189" y="105"/>
                  <a:pt x="189" y="105"/>
                  <a:pt x="189" y="105"/>
                </a:cubicBezTo>
                <a:cubicBezTo>
                  <a:pt x="190" y="105"/>
                  <a:pt x="190" y="105"/>
                  <a:pt x="190" y="104"/>
                </a:cubicBezTo>
                <a:cubicBezTo>
                  <a:pt x="192" y="99"/>
                  <a:pt x="194" y="93"/>
                  <a:pt x="196" y="87"/>
                </a:cubicBezTo>
                <a:cubicBezTo>
                  <a:pt x="196" y="87"/>
                  <a:pt x="197" y="86"/>
                  <a:pt x="197" y="86"/>
                </a:cubicBezTo>
                <a:cubicBezTo>
                  <a:pt x="197" y="86"/>
                  <a:pt x="197" y="85"/>
                  <a:pt x="197" y="85"/>
                </a:cubicBezTo>
                <a:cubicBezTo>
                  <a:pt x="198" y="85"/>
                  <a:pt x="198" y="84"/>
                  <a:pt x="199" y="84"/>
                </a:cubicBezTo>
                <a:cubicBezTo>
                  <a:pt x="200" y="84"/>
                  <a:pt x="200" y="85"/>
                  <a:pt x="200" y="86"/>
                </a:cubicBezTo>
                <a:cubicBezTo>
                  <a:pt x="200" y="87"/>
                  <a:pt x="201" y="88"/>
                  <a:pt x="200" y="89"/>
                </a:cubicBezTo>
                <a:cubicBezTo>
                  <a:pt x="200" y="92"/>
                  <a:pt x="200" y="95"/>
                  <a:pt x="200" y="98"/>
                </a:cubicBezTo>
                <a:cubicBezTo>
                  <a:pt x="199" y="100"/>
                  <a:pt x="199" y="102"/>
                  <a:pt x="199" y="104"/>
                </a:cubicBezTo>
                <a:cubicBezTo>
                  <a:pt x="199" y="104"/>
                  <a:pt x="199" y="104"/>
                  <a:pt x="199" y="104"/>
                </a:cubicBezTo>
                <a:cubicBezTo>
                  <a:pt x="201" y="96"/>
                  <a:pt x="204" y="89"/>
                  <a:pt x="206" y="81"/>
                </a:cubicBezTo>
                <a:close/>
                <a:moveTo>
                  <a:pt x="56" y="71"/>
                </a:moveTo>
                <a:cubicBezTo>
                  <a:pt x="63" y="82"/>
                  <a:pt x="64" y="93"/>
                  <a:pt x="61" y="105"/>
                </a:cubicBezTo>
                <a:cubicBezTo>
                  <a:pt x="62" y="104"/>
                  <a:pt x="62" y="103"/>
                  <a:pt x="63" y="101"/>
                </a:cubicBezTo>
                <a:cubicBezTo>
                  <a:pt x="65" y="98"/>
                  <a:pt x="65" y="94"/>
                  <a:pt x="66" y="89"/>
                </a:cubicBezTo>
                <a:cubicBezTo>
                  <a:pt x="66" y="85"/>
                  <a:pt x="65" y="80"/>
                  <a:pt x="63" y="76"/>
                </a:cubicBezTo>
                <a:cubicBezTo>
                  <a:pt x="61" y="74"/>
                  <a:pt x="59" y="73"/>
                  <a:pt x="56" y="71"/>
                </a:cubicBezTo>
                <a:close/>
                <a:moveTo>
                  <a:pt x="86" y="57"/>
                </a:moveTo>
                <a:cubicBezTo>
                  <a:pt x="85" y="59"/>
                  <a:pt x="85" y="61"/>
                  <a:pt x="84" y="63"/>
                </a:cubicBezTo>
                <a:cubicBezTo>
                  <a:pt x="83" y="65"/>
                  <a:pt x="82" y="67"/>
                  <a:pt x="82" y="70"/>
                </a:cubicBezTo>
                <a:cubicBezTo>
                  <a:pt x="81" y="70"/>
                  <a:pt x="81" y="70"/>
                  <a:pt x="81" y="71"/>
                </a:cubicBezTo>
                <a:cubicBezTo>
                  <a:pt x="82" y="72"/>
                  <a:pt x="82" y="73"/>
                  <a:pt x="83" y="73"/>
                </a:cubicBezTo>
                <a:cubicBezTo>
                  <a:pt x="86" y="70"/>
                  <a:pt x="90" y="66"/>
                  <a:pt x="94" y="62"/>
                </a:cubicBezTo>
                <a:cubicBezTo>
                  <a:pt x="93" y="60"/>
                  <a:pt x="93" y="60"/>
                  <a:pt x="94" y="59"/>
                </a:cubicBezTo>
                <a:cubicBezTo>
                  <a:pt x="94" y="58"/>
                  <a:pt x="95" y="58"/>
                  <a:pt x="96" y="57"/>
                </a:cubicBezTo>
                <a:cubicBezTo>
                  <a:pt x="94" y="57"/>
                  <a:pt x="92" y="58"/>
                  <a:pt x="91" y="58"/>
                </a:cubicBezTo>
                <a:cubicBezTo>
                  <a:pt x="89" y="58"/>
                  <a:pt x="88" y="57"/>
                  <a:pt x="86" y="57"/>
                </a:cubicBezTo>
                <a:close/>
                <a:moveTo>
                  <a:pt x="42" y="49"/>
                </a:moveTo>
                <a:cubicBezTo>
                  <a:pt x="44" y="49"/>
                  <a:pt x="46" y="49"/>
                  <a:pt x="47" y="49"/>
                </a:cubicBezTo>
                <a:cubicBezTo>
                  <a:pt x="48" y="49"/>
                  <a:pt x="48" y="49"/>
                  <a:pt x="48" y="49"/>
                </a:cubicBezTo>
                <a:cubicBezTo>
                  <a:pt x="51" y="46"/>
                  <a:pt x="51" y="46"/>
                  <a:pt x="52" y="42"/>
                </a:cubicBezTo>
                <a:cubicBezTo>
                  <a:pt x="54" y="38"/>
                  <a:pt x="55" y="35"/>
                  <a:pt x="56" y="31"/>
                </a:cubicBezTo>
                <a:cubicBezTo>
                  <a:pt x="56" y="30"/>
                  <a:pt x="57" y="30"/>
                  <a:pt x="56" y="29"/>
                </a:cubicBezTo>
                <a:cubicBezTo>
                  <a:pt x="56" y="30"/>
                  <a:pt x="55" y="30"/>
                  <a:pt x="55" y="31"/>
                </a:cubicBezTo>
                <a:cubicBezTo>
                  <a:pt x="53" y="33"/>
                  <a:pt x="51" y="35"/>
                  <a:pt x="49" y="37"/>
                </a:cubicBezTo>
                <a:cubicBezTo>
                  <a:pt x="49" y="38"/>
                  <a:pt x="48" y="39"/>
                  <a:pt x="47" y="38"/>
                </a:cubicBezTo>
                <a:cubicBezTo>
                  <a:pt x="45" y="42"/>
                  <a:pt x="44" y="45"/>
                  <a:pt x="42" y="49"/>
                </a:cubicBezTo>
                <a:close/>
                <a:moveTo>
                  <a:pt x="70" y="83"/>
                </a:moveTo>
                <a:cubicBezTo>
                  <a:pt x="70" y="84"/>
                  <a:pt x="70" y="85"/>
                  <a:pt x="70" y="86"/>
                </a:cubicBezTo>
                <a:cubicBezTo>
                  <a:pt x="70" y="90"/>
                  <a:pt x="69" y="93"/>
                  <a:pt x="68" y="97"/>
                </a:cubicBezTo>
                <a:cubicBezTo>
                  <a:pt x="67" y="100"/>
                  <a:pt x="65" y="103"/>
                  <a:pt x="63" y="106"/>
                </a:cubicBezTo>
                <a:cubicBezTo>
                  <a:pt x="61" y="110"/>
                  <a:pt x="58" y="113"/>
                  <a:pt x="55" y="116"/>
                </a:cubicBezTo>
                <a:cubicBezTo>
                  <a:pt x="54" y="116"/>
                  <a:pt x="54" y="117"/>
                  <a:pt x="53" y="117"/>
                </a:cubicBezTo>
                <a:cubicBezTo>
                  <a:pt x="54" y="118"/>
                  <a:pt x="55" y="118"/>
                  <a:pt x="55" y="119"/>
                </a:cubicBezTo>
                <a:cubicBezTo>
                  <a:pt x="56" y="118"/>
                  <a:pt x="56" y="118"/>
                  <a:pt x="57" y="118"/>
                </a:cubicBezTo>
                <a:cubicBezTo>
                  <a:pt x="59" y="116"/>
                  <a:pt x="61" y="114"/>
                  <a:pt x="63" y="112"/>
                </a:cubicBezTo>
                <a:cubicBezTo>
                  <a:pt x="65" y="110"/>
                  <a:pt x="66" y="108"/>
                  <a:pt x="68" y="105"/>
                </a:cubicBezTo>
                <a:cubicBezTo>
                  <a:pt x="68" y="105"/>
                  <a:pt x="68" y="104"/>
                  <a:pt x="68" y="103"/>
                </a:cubicBezTo>
                <a:cubicBezTo>
                  <a:pt x="69" y="102"/>
                  <a:pt x="69" y="101"/>
                  <a:pt x="70" y="99"/>
                </a:cubicBezTo>
                <a:cubicBezTo>
                  <a:pt x="70" y="99"/>
                  <a:pt x="70" y="99"/>
                  <a:pt x="70" y="99"/>
                </a:cubicBezTo>
                <a:cubicBezTo>
                  <a:pt x="70" y="95"/>
                  <a:pt x="71" y="92"/>
                  <a:pt x="71" y="89"/>
                </a:cubicBezTo>
                <a:cubicBezTo>
                  <a:pt x="71" y="87"/>
                  <a:pt x="71" y="85"/>
                  <a:pt x="70" y="83"/>
                </a:cubicBezTo>
                <a:close/>
                <a:moveTo>
                  <a:pt x="129" y="78"/>
                </a:moveTo>
                <a:cubicBezTo>
                  <a:pt x="129" y="78"/>
                  <a:pt x="129" y="78"/>
                  <a:pt x="129" y="78"/>
                </a:cubicBezTo>
                <a:cubicBezTo>
                  <a:pt x="125" y="80"/>
                  <a:pt x="121" y="82"/>
                  <a:pt x="117" y="84"/>
                </a:cubicBezTo>
                <a:cubicBezTo>
                  <a:pt x="113" y="86"/>
                  <a:pt x="109" y="88"/>
                  <a:pt x="105" y="90"/>
                </a:cubicBezTo>
                <a:cubicBezTo>
                  <a:pt x="106" y="92"/>
                  <a:pt x="106" y="94"/>
                  <a:pt x="107" y="97"/>
                </a:cubicBezTo>
                <a:cubicBezTo>
                  <a:pt x="107" y="97"/>
                  <a:pt x="129" y="78"/>
                  <a:pt x="129" y="78"/>
                </a:cubicBezTo>
                <a:close/>
                <a:moveTo>
                  <a:pt x="8" y="11"/>
                </a:moveTo>
                <a:cubicBezTo>
                  <a:pt x="7" y="11"/>
                  <a:pt x="6" y="12"/>
                  <a:pt x="6" y="13"/>
                </a:cubicBezTo>
                <a:cubicBezTo>
                  <a:pt x="6" y="14"/>
                  <a:pt x="6" y="14"/>
                  <a:pt x="6" y="15"/>
                </a:cubicBezTo>
                <a:cubicBezTo>
                  <a:pt x="6" y="20"/>
                  <a:pt x="6" y="24"/>
                  <a:pt x="7" y="29"/>
                </a:cubicBezTo>
                <a:cubicBezTo>
                  <a:pt x="7" y="34"/>
                  <a:pt x="7" y="38"/>
                  <a:pt x="7" y="43"/>
                </a:cubicBezTo>
                <a:cubicBezTo>
                  <a:pt x="7" y="43"/>
                  <a:pt x="8" y="43"/>
                  <a:pt x="8" y="44"/>
                </a:cubicBezTo>
                <a:cubicBezTo>
                  <a:pt x="8" y="44"/>
                  <a:pt x="8" y="43"/>
                  <a:pt x="8" y="43"/>
                </a:cubicBezTo>
                <a:cubicBezTo>
                  <a:pt x="9" y="40"/>
                  <a:pt x="10" y="37"/>
                  <a:pt x="11" y="34"/>
                </a:cubicBezTo>
                <a:cubicBezTo>
                  <a:pt x="12" y="32"/>
                  <a:pt x="12" y="29"/>
                  <a:pt x="12" y="27"/>
                </a:cubicBezTo>
                <a:cubicBezTo>
                  <a:pt x="12" y="26"/>
                  <a:pt x="12" y="26"/>
                  <a:pt x="13" y="26"/>
                </a:cubicBezTo>
                <a:cubicBezTo>
                  <a:pt x="14" y="25"/>
                  <a:pt x="13" y="23"/>
                  <a:pt x="14" y="22"/>
                </a:cubicBezTo>
                <a:cubicBezTo>
                  <a:pt x="14" y="22"/>
                  <a:pt x="13" y="23"/>
                  <a:pt x="13" y="23"/>
                </a:cubicBezTo>
                <a:cubicBezTo>
                  <a:pt x="12" y="25"/>
                  <a:pt x="11" y="26"/>
                  <a:pt x="10" y="28"/>
                </a:cubicBezTo>
                <a:cubicBezTo>
                  <a:pt x="10" y="28"/>
                  <a:pt x="10" y="29"/>
                  <a:pt x="9" y="29"/>
                </a:cubicBezTo>
                <a:cubicBezTo>
                  <a:pt x="9" y="29"/>
                  <a:pt x="9" y="29"/>
                  <a:pt x="8" y="29"/>
                </a:cubicBezTo>
                <a:cubicBezTo>
                  <a:pt x="8" y="29"/>
                  <a:pt x="7" y="29"/>
                  <a:pt x="7" y="28"/>
                </a:cubicBezTo>
                <a:cubicBezTo>
                  <a:pt x="7" y="27"/>
                  <a:pt x="7" y="27"/>
                  <a:pt x="8" y="26"/>
                </a:cubicBezTo>
                <a:cubicBezTo>
                  <a:pt x="8" y="22"/>
                  <a:pt x="8" y="18"/>
                  <a:pt x="9" y="13"/>
                </a:cubicBezTo>
                <a:cubicBezTo>
                  <a:pt x="9" y="13"/>
                  <a:pt x="9" y="12"/>
                  <a:pt x="8" y="11"/>
                </a:cubicBezTo>
                <a:close/>
                <a:moveTo>
                  <a:pt x="211" y="116"/>
                </a:moveTo>
                <a:cubicBezTo>
                  <a:pt x="213" y="118"/>
                  <a:pt x="216" y="121"/>
                  <a:pt x="219" y="123"/>
                </a:cubicBezTo>
                <a:cubicBezTo>
                  <a:pt x="222" y="125"/>
                  <a:pt x="224" y="127"/>
                  <a:pt x="228" y="128"/>
                </a:cubicBezTo>
                <a:cubicBezTo>
                  <a:pt x="227" y="127"/>
                  <a:pt x="227" y="125"/>
                  <a:pt x="227" y="124"/>
                </a:cubicBezTo>
                <a:cubicBezTo>
                  <a:pt x="227" y="123"/>
                  <a:pt x="226" y="123"/>
                  <a:pt x="225" y="122"/>
                </a:cubicBezTo>
                <a:cubicBezTo>
                  <a:pt x="225" y="122"/>
                  <a:pt x="225" y="123"/>
                  <a:pt x="225" y="123"/>
                </a:cubicBezTo>
                <a:cubicBezTo>
                  <a:pt x="224" y="124"/>
                  <a:pt x="224" y="124"/>
                  <a:pt x="223" y="124"/>
                </a:cubicBezTo>
                <a:cubicBezTo>
                  <a:pt x="223" y="124"/>
                  <a:pt x="222" y="123"/>
                  <a:pt x="222" y="122"/>
                </a:cubicBezTo>
                <a:cubicBezTo>
                  <a:pt x="222" y="122"/>
                  <a:pt x="222" y="121"/>
                  <a:pt x="222" y="120"/>
                </a:cubicBezTo>
                <a:cubicBezTo>
                  <a:pt x="223" y="119"/>
                  <a:pt x="223" y="118"/>
                  <a:pt x="223" y="116"/>
                </a:cubicBezTo>
                <a:cubicBezTo>
                  <a:pt x="219" y="115"/>
                  <a:pt x="215" y="114"/>
                  <a:pt x="211" y="114"/>
                </a:cubicBezTo>
                <a:cubicBezTo>
                  <a:pt x="211" y="115"/>
                  <a:pt x="211" y="115"/>
                  <a:pt x="211" y="116"/>
                </a:cubicBezTo>
                <a:close/>
                <a:moveTo>
                  <a:pt x="99" y="133"/>
                </a:moveTo>
                <a:cubicBezTo>
                  <a:pt x="99" y="133"/>
                  <a:pt x="99" y="133"/>
                  <a:pt x="100" y="133"/>
                </a:cubicBezTo>
                <a:cubicBezTo>
                  <a:pt x="100" y="133"/>
                  <a:pt x="101" y="133"/>
                  <a:pt x="101" y="133"/>
                </a:cubicBezTo>
                <a:cubicBezTo>
                  <a:pt x="105" y="134"/>
                  <a:pt x="108" y="135"/>
                  <a:pt x="112" y="137"/>
                </a:cubicBezTo>
                <a:cubicBezTo>
                  <a:pt x="114" y="138"/>
                  <a:pt x="123" y="144"/>
                  <a:pt x="125" y="146"/>
                </a:cubicBezTo>
                <a:cubicBezTo>
                  <a:pt x="125" y="146"/>
                  <a:pt x="125" y="146"/>
                  <a:pt x="125" y="146"/>
                </a:cubicBezTo>
                <a:cubicBezTo>
                  <a:pt x="128" y="149"/>
                  <a:pt x="131" y="153"/>
                  <a:pt x="132" y="158"/>
                </a:cubicBezTo>
                <a:cubicBezTo>
                  <a:pt x="132" y="159"/>
                  <a:pt x="132" y="160"/>
                  <a:pt x="133" y="161"/>
                </a:cubicBezTo>
                <a:cubicBezTo>
                  <a:pt x="133" y="156"/>
                  <a:pt x="132" y="152"/>
                  <a:pt x="130" y="149"/>
                </a:cubicBezTo>
                <a:cubicBezTo>
                  <a:pt x="129" y="147"/>
                  <a:pt x="128" y="146"/>
                  <a:pt x="127" y="144"/>
                </a:cubicBezTo>
                <a:cubicBezTo>
                  <a:pt x="125" y="142"/>
                  <a:pt x="122" y="140"/>
                  <a:pt x="120" y="138"/>
                </a:cubicBezTo>
                <a:cubicBezTo>
                  <a:pt x="114" y="134"/>
                  <a:pt x="107" y="133"/>
                  <a:pt x="99" y="133"/>
                </a:cubicBezTo>
                <a:close/>
                <a:moveTo>
                  <a:pt x="24" y="126"/>
                </a:moveTo>
                <a:cubicBezTo>
                  <a:pt x="21" y="125"/>
                  <a:pt x="18" y="124"/>
                  <a:pt x="15" y="123"/>
                </a:cubicBezTo>
                <a:cubicBezTo>
                  <a:pt x="16" y="124"/>
                  <a:pt x="16" y="124"/>
                  <a:pt x="16" y="124"/>
                </a:cubicBezTo>
                <a:cubicBezTo>
                  <a:pt x="16" y="125"/>
                  <a:pt x="17" y="125"/>
                  <a:pt x="17" y="125"/>
                </a:cubicBezTo>
                <a:cubicBezTo>
                  <a:pt x="17" y="126"/>
                  <a:pt x="17" y="126"/>
                  <a:pt x="17" y="126"/>
                </a:cubicBezTo>
                <a:cubicBezTo>
                  <a:pt x="17" y="127"/>
                  <a:pt x="17" y="127"/>
                  <a:pt x="17" y="128"/>
                </a:cubicBezTo>
                <a:cubicBezTo>
                  <a:pt x="18" y="133"/>
                  <a:pt x="18" y="139"/>
                  <a:pt x="18" y="145"/>
                </a:cubicBezTo>
                <a:cubicBezTo>
                  <a:pt x="18" y="145"/>
                  <a:pt x="18" y="146"/>
                  <a:pt x="18" y="146"/>
                </a:cubicBezTo>
                <a:cubicBezTo>
                  <a:pt x="18" y="146"/>
                  <a:pt x="18" y="147"/>
                  <a:pt x="18" y="147"/>
                </a:cubicBezTo>
                <a:cubicBezTo>
                  <a:pt x="20" y="140"/>
                  <a:pt x="22" y="133"/>
                  <a:pt x="24" y="126"/>
                </a:cubicBezTo>
                <a:close/>
                <a:moveTo>
                  <a:pt x="126" y="11"/>
                </a:moveTo>
                <a:cubicBezTo>
                  <a:pt x="127" y="10"/>
                  <a:pt x="127" y="10"/>
                  <a:pt x="128" y="9"/>
                </a:cubicBezTo>
                <a:cubicBezTo>
                  <a:pt x="128" y="9"/>
                  <a:pt x="129" y="8"/>
                  <a:pt x="130" y="7"/>
                </a:cubicBezTo>
                <a:cubicBezTo>
                  <a:pt x="131" y="6"/>
                  <a:pt x="131" y="6"/>
                  <a:pt x="132" y="6"/>
                </a:cubicBezTo>
                <a:cubicBezTo>
                  <a:pt x="132" y="7"/>
                  <a:pt x="133" y="7"/>
                  <a:pt x="132" y="8"/>
                </a:cubicBezTo>
                <a:cubicBezTo>
                  <a:pt x="132" y="9"/>
                  <a:pt x="132" y="10"/>
                  <a:pt x="132" y="10"/>
                </a:cubicBezTo>
                <a:cubicBezTo>
                  <a:pt x="132" y="11"/>
                  <a:pt x="132" y="12"/>
                  <a:pt x="132" y="12"/>
                </a:cubicBezTo>
                <a:cubicBezTo>
                  <a:pt x="132" y="13"/>
                  <a:pt x="133" y="14"/>
                  <a:pt x="133" y="15"/>
                </a:cubicBezTo>
                <a:cubicBezTo>
                  <a:pt x="136" y="12"/>
                  <a:pt x="139" y="9"/>
                  <a:pt x="142" y="5"/>
                </a:cubicBezTo>
                <a:cubicBezTo>
                  <a:pt x="140" y="5"/>
                  <a:pt x="124" y="5"/>
                  <a:pt x="121" y="5"/>
                </a:cubicBezTo>
                <a:cubicBezTo>
                  <a:pt x="121" y="6"/>
                  <a:pt x="122" y="6"/>
                  <a:pt x="122" y="6"/>
                </a:cubicBezTo>
                <a:cubicBezTo>
                  <a:pt x="123" y="6"/>
                  <a:pt x="124" y="6"/>
                  <a:pt x="124" y="7"/>
                </a:cubicBezTo>
                <a:cubicBezTo>
                  <a:pt x="124" y="7"/>
                  <a:pt x="124" y="7"/>
                  <a:pt x="124" y="7"/>
                </a:cubicBezTo>
                <a:cubicBezTo>
                  <a:pt x="125" y="8"/>
                  <a:pt x="125" y="8"/>
                  <a:pt x="126" y="9"/>
                </a:cubicBezTo>
                <a:cubicBezTo>
                  <a:pt x="126" y="10"/>
                  <a:pt x="126" y="10"/>
                  <a:pt x="126" y="11"/>
                </a:cubicBezTo>
                <a:close/>
                <a:moveTo>
                  <a:pt x="44" y="26"/>
                </a:moveTo>
                <a:cubicBezTo>
                  <a:pt x="44" y="26"/>
                  <a:pt x="44" y="26"/>
                  <a:pt x="44" y="26"/>
                </a:cubicBezTo>
                <a:cubicBezTo>
                  <a:pt x="45" y="25"/>
                  <a:pt x="45" y="25"/>
                  <a:pt x="45" y="24"/>
                </a:cubicBezTo>
                <a:cubicBezTo>
                  <a:pt x="49" y="20"/>
                  <a:pt x="52" y="15"/>
                  <a:pt x="55" y="11"/>
                </a:cubicBezTo>
                <a:cubicBezTo>
                  <a:pt x="55" y="10"/>
                  <a:pt x="56" y="9"/>
                  <a:pt x="56" y="9"/>
                </a:cubicBezTo>
                <a:cubicBezTo>
                  <a:pt x="57" y="8"/>
                  <a:pt x="57" y="8"/>
                  <a:pt x="58" y="8"/>
                </a:cubicBezTo>
                <a:cubicBezTo>
                  <a:pt x="59" y="8"/>
                  <a:pt x="59" y="9"/>
                  <a:pt x="59" y="10"/>
                </a:cubicBezTo>
                <a:cubicBezTo>
                  <a:pt x="59" y="10"/>
                  <a:pt x="59" y="11"/>
                  <a:pt x="59" y="11"/>
                </a:cubicBezTo>
                <a:cubicBezTo>
                  <a:pt x="58" y="13"/>
                  <a:pt x="58" y="14"/>
                  <a:pt x="57" y="16"/>
                </a:cubicBezTo>
                <a:cubicBezTo>
                  <a:pt x="55" y="21"/>
                  <a:pt x="53" y="26"/>
                  <a:pt x="51" y="31"/>
                </a:cubicBezTo>
                <a:cubicBezTo>
                  <a:pt x="51" y="31"/>
                  <a:pt x="51" y="32"/>
                  <a:pt x="51" y="32"/>
                </a:cubicBezTo>
                <a:cubicBezTo>
                  <a:pt x="51" y="32"/>
                  <a:pt x="51" y="32"/>
                  <a:pt x="51" y="32"/>
                </a:cubicBezTo>
                <a:cubicBezTo>
                  <a:pt x="53" y="30"/>
                  <a:pt x="55" y="28"/>
                  <a:pt x="56" y="26"/>
                </a:cubicBezTo>
                <a:cubicBezTo>
                  <a:pt x="57" y="25"/>
                  <a:pt x="57" y="25"/>
                  <a:pt x="57" y="25"/>
                </a:cubicBezTo>
                <a:cubicBezTo>
                  <a:pt x="56" y="24"/>
                  <a:pt x="56" y="24"/>
                  <a:pt x="56" y="24"/>
                </a:cubicBezTo>
                <a:cubicBezTo>
                  <a:pt x="56" y="23"/>
                  <a:pt x="56" y="23"/>
                  <a:pt x="56" y="23"/>
                </a:cubicBezTo>
                <a:cubicBezTo>
                  <a:pt x="56" y="22"/>
                  <a:pt x="56" y="22"/>
                  <a:pt x="57" y="21"/>
                </a:cubicBezTo>
                <a:cubicBezTo>
                  <a:pt x="57" y="21"/>
                  <a:pt x="57" y="21"/>
                  <a:pt x="57" y="21"/>
                </a:cubicBezTo>
                <a:cubicBezTo>
                  <a:pt x="58" y="17"/>
                  <a:pt x="59" y="14"/>
                  <a:pt x="60" y="11"/>
                </a:cubicBezTo>
                <a:cubicBezTo>
                  <a:pt x="60" y="9"/>
                  <a:pt x="61" y="8"/>
                  <a:pt x="61" y="6"/>
                </a:cubicBezTo>
                <a:cubicBezTo>
                  <a:pt x="58" y="7"/>
                  <a:pt x="55" y="7"/>
                  <a:pt x="53" y="8"/>
                </a:cubicBezTo>
                <a:cubicBezTo>
                  <a:pt x="50" y="14"/>
                  <a:pt x="47" y="20"/>
                  <a:pt x="44" y="26"/>
                </a:cubicBezTo>
                <a:close/>
                <a:moveTo>
                  <a:pt x="196" y="114"/>
                </a:moveTo>
                <a:cubicBezTo>
                  <a:pt x="196" y="113"/>
                  <a:pt x="196" y="111"/>
                  <a:pt x="196" y="110"/>
                </a:cubicBezTo>
                <a:cubicBezTo>
                  <a:pt x="194" y="110"/>
                  <a:pt x="192" y="110"/>
                  <a:pt x="191" y="111"/>
                </a:cubicBezTo>
                <a:cubicBezTo>
                  <a:pt x="190" y="111"/>
                  <a:pt x="190" y="111"/>
                  <a:pt x="190" y="112"/>
                </a:cubicBezTo>
                <a:cubicBezTo>
                  <a:pt x="189" y="113"/>
                  <a:pt x="189" y="114"/>
                  <a:pt x="188" y="115"/>
                </a:cubicBezTo>
                <a:cubicBezTo>
                  <a:pt x="187" y="116"/>
                  <a:pt x="186" y="116"/>
                  <a:pt x="185" y="115"/>
                </a:cubicBezTo>
                <a:cubicBezTo>
                  <a:pt x="185" y="115"/>
                  <a:pt x="185" y="115"/>
                  <a:pt x="185" y="115"/>
                </a:cubicBezTo>
                <a:cubicBezTo>
                  <a:pt x="184" y="117"/>
                  <a:pt x="183" y="118"/>
                  <a:pt x="182" y="121"/>
                </a:cubicBezTo>
                <a:cubicBezTo>
                  <a:pt x="182" y="123"/>
                  <a:pt x="181" y="125"/>
                  <a:pt x="181" y="128"/>
                </a:cubicBezTo>
                <a:cubicBezTo>
                  <a:pt x="181" y="128"/>
                  <a:pt x="181" y="128"/>
                  <a:pt x="180" y="128"/>
                </a:cubicBezTo>
                <a:cubicBezTo>
                  <a:pt x="181" y="128"/>
                  <a:pt x="181" y="128"/>
                  <a:pt x="181" y="128"/>
                </a:cubicBezTo>
                <a:cubicBezTo>
                  <a:pt x="181" y="128"/>
                  <a:pt x="181" y="128"/>
                  <a:pt x="181" y="127"/>
                </a:cubicBezTo>
                <a:cubicBezTo>
                  <a:pt x="183" y="124"/>
                  <a:pt x="185" y="121"/>
                  <a:pt x="188" y="119"/>
                </a:cubicBezTo>
                <a:cubicBezTo>
                  <a:pt x="189" y="119"/>
                  <a:pt x="189" y="119"/>
                  <a:pt x="189" y="119"/>
                </a:cubicBezTo>
                <a:cubicBezTo>
                  <a:pt x="191" y="117"/>
                  <a:pt x="193" y="115"/>
                  <a:pt x="196" y="114"/>
                </a:cubicBezTo>
                <a:close/>
                <a:moveTo>
                  <a:pt x="84" y="79"/>
                </a:moveTo>
                <a:cubicBezTo>
                  <a:pt x="85" y="77"/>
                  <a:pt x="86" y="77"/>
                  <a:pt x="88" y="77"/>
                </a:cubicBezTo>
                <a:cubicBezTo>
                  <a:pt x="89" y="77"/>
                  <a:pt x="90" y="78"/>
                  <a:pt x="91" y="79"/>
                </a:cubicBezTo>
                <a:cubicBezTo>
                  <a:pt x="93" y="73"/>
                  <a:pt x="95" y="68"/>
                  <a:pt x="97" y="62"/>
                </a:cubicBezTo>
                <a:cubicBezTo>
                  <a:pt x="96" y="62"/>
                  <a:pt x="96" y="63"/>
                  <a:pt x="96" y="63"/>
                </a:cubicBezTo>
                <a:cubicBezTo>
                  <a:pt x="93" y="65"/>
                  <a:pt x="91" y="68"/>
                  <a:pt x="89" y="70"/>
                </a:cubicBezTo>
                <a:cubicBezTo>
                  <a:pt x="87" y="72"/>
                  <a:pt x="86" y="74"/>
                  <a:pt x="84" y="76"/>
                </a:cubicBezTo>
                <a:cubicBezTo>
                  <a:pt x="84" y="76"/>
                  <a:pt x="84" y="76"/>
                  <a:pt x="84" y="77"/>
                </a:cubicBezTo>
                <a:cubicBezTo>
                  <a:pt x="84" y="77"/>
                  <a:pt x="84" y="78"/>
                  <a:pt x="84" y="79"/>
                </a:cubicBezTo>
                <a:close/>
                <a:moveTo>
                  <a:pt x="46" y="152"/>
                </a:moveTo>
                <a:cubicBezTo>
                  <a:pt x="46" y="152"/>
                  <a:pt x="46" y="152"/>
                  <a:pt x="45" y="152"/>
                </a:cubicBezTo>
                <a:cubicBezTo>
                  <a:pt x="45" y="159"/>
                  <a:pt x="44" y="167"/>
                  <a:pt x="43" y="174"/>
                </a:cubicBezTo>
                <a:cubicBezTo>
                  <a:pt x="45" y="175"/>
                  <a:pt x="47" y="175"/>
                  <a:pt x="49" y="175"/>
                </a:cubicBezTo>
                <a:cubicBezTo>
                  <a:pt x="48" y="167"/>
                  <a:pt x="47" y="160"/>
                  <a:pt x="46" y="152"/>
                </a:cubicBezTo>
                <a:close/>
                <a:moveTo>
                  <a:pt x="162" y="155"/>
                </a:moveTo>
                <a:cubicBezTo>
                  <a:pt x="161" y="156"/>
                  <a:pt x="147" y="173"/>
                  <a:pt x="145" y="176"/>
                </a:cubicBezTo>
                <a:cubicBezTo>
                  <a:pt x="145" y="176"/>
                  <a:pt x="145" y="176"/>
                  <a:pt x="145" y="176"/>
                </a:cubicBezTo>
                <a:cubicBezTo>
                  <a:pt x="146" y="176"/>
                  <a:pt x="148" y="175"/>
                  <a:pt x="149" y="177"/>
                </a:cubicBezTo>
                <a:cubicBezTo>
                  <a:pt x="154" y="170"/>
                  <a:pt x="158" y="162"/>
                  <a:pt x="162" y="155"/>
                </a:cubicBezTo>
                <a:close/>
                <a:moveTo>
                  <a:pt x="148" y="13"/>
                </a:moveTo>
                <a:cubicBezTo>
                  <a:pt x="148" y="13"/>
                  <a:pt x="148" y="13"/>
                  <a:pt x="148" y="13"/>
                </a:cubicBezTo>
                <a:cubicBezTo>
                  <a:pt x="147" y="13"/>
                  <a:pt x="147" y="14"/>
                  <a:pt x="147" y="14"/>
                </a:cubicBezTo>
                <a:cubicBezTo>
                  <a:pt x="145" y="16"/>
                  <a:pt x="143" y="19"/>
                  <a:pt x="141" y="21"/>
                </a:cubicBezTo>
                <a:cubicBezTo>
                  <a:pt x="140" y="22"/>
                  <a:pt x="138" y="24"/>
                  <a:pt x="137" y="25"/>
                </a:cubicBezTo>
                <a:cubicBezTo>
                  <a:pt x="136" y="26"/>
                  <a:pt x="135" y="26"/>
                  <a:pt x="134" y="25"/>
                </a:cubicBezTo>
                <a:cubicBezTo>
                  <a:pt x="133" y="26"/>
                  <a:pt x="133" y="26"/>
                  <a:pt x="133" y="28"/>
                </a:cubicBezTo>
                <a:cubicBezTo>
                  <a:pt x="133" y="30"/>
                  <a:pt x="133" y="32"/>
                  <a:pt x="133" y="34"/>
                </a:cubicBezTo>
                <a:cubicBezTo>
                  <a:pt x="133" y="34"/>
                  <a:pt x="133" y="34"/>
                  <a:pt x="133" y="34"/>
                </a:cubicBezTo>
                <a:cubicBezTo>
                  <a:pt x="134" y="34"/>
                  <a:pt x="134" y="34"/>
                  <a:pt x="134" y="34"/>
                </a:cubicBezTo>
                <a:cubicBezTo>
                  <a:pt x="136" y="31"/>
                  <a:pt x="139" y="29"/>
                  <a:pt x="141" y="26"/>
                </a:cubicBezTo>
                <a:cubicBezTo>
                  <a:pt x="142" y="26"/>
                  <a:pt x="142" y="25"/>
                  <a:pt x="142" y="25"/>
                </a:cubicBezTo>
                <a:cubicBezTo>
                  <a:pt x="144" y="21"/>
                  <a:pt x="146" y="18"/>
                  <a:pt x="147" y="14"/>
                </a:cubicBezTo>
                <a:cubicBezTo>
                  <a:pt x="148" y="14"/>
                  <a:pt x="148" y="13"/>
                  <a:pt x="148" y="13"/>
                </a:cubicBezTo>
                <a:close/>
                <a:moveTo>
                  <a:pt x="23" y="29"/>
                </a:moveTo>
                <a:cubicBezTo>
                  <a:pt x="23" y="29"/>
                  <a:pt x="24" y="29"/>
                  <a:pt x="24" y="29"/>
                </a:cubicBezTo>
                <a:cubicBezTo>
                  <a:pt x="28" y="23"/>
                  <a:pt x="32" y="16"/>
                  <a:pt x="36" y="10"/>
                </a:cubicBezTo>
                <a:cubicBezTo>
                  <a:pt x="34" y="10"/>
                  <a:pt x="31" y="10"/>
                  <a:pt x="29" y="10"/>
                </a:cubicBezTo>
                <a:cubicBezTo>
                  <a:pt x="29" y="12"/>
                  <a:pt x="28" y="13"/>
                  <a:pt x="28" y="15"/>
                </a:cubicBezTo>
                <a:cubicBezTo>
                  <a:pt x="26" y="19"/>
                  <a:pt x="25" y="23"/>
                  <a:pt x="24" y="27"/>
                </a:cubicBezTo>
                <a:cubicBezTo>
                  <a:pt x="24" y="28"/>
                  <a:pt x="24" y="28"/>
                  <a:pt x="23" y="29"/>
                </a:cubicBezTo>
                <a:close/>
                <a:moveTo>
                  <a:pt x="38" y="187"/>
                </a:moveTo>
                <a:cubicBezTo>
                  <a:pt x="39" y="187"/>
                  <a:pt x="39" y="187"/>
                  <a:pt x="40" y="187"/>
                </a:cubicBezTo>
                <a:cubicBezTo>
                  <a:pt x="45" y="187"/>
                  <a:pt x="51" y="187"/>
                  <a:pt x="56" y="187"/>
                </a:cubicBezTo>
                <a:cubicBezTo>
                  <a:pt x="59" y="187"/>
                  <a:pt x="62" y="187"/>
                  <a:pt x="65" y="187"/>
                </a:cubicBezTo>
                <a:cubicBezTo>
                  <a:pt x="65" y="187"/>
                  <a:pt x="66" y="187"/>
                  <a:pt x="66" y="186"/>
                </a:cubicBezTo>
                <a:cubicBezTo>
                  <a:pt x="66" y="186"/>
                  <a:pt x="65" y="185"/>
                  <a:pt x="65" y="185"/>
                </a:cubicBezTo>
                <a:cubicBezTo>
                  <a:pt x="56" y="185"/>
                  <a:pt x="47" y="185"/>
                  <a:pt x="38" y="185"/>
                </a:cubicBezTo>
                <a:cubicBezTo>
                  <a:pt x="38" y="185"/>
                  <a:pt x="38" y="186"/>
                  <a:pt x="38" y="187"/>
                </a:cubicBezTo>
                <a:close/>
                <a:moveTo>
                  <a:pt x="207" y="86"/>
                </a:moveTo>
                <a:cubicBezTo>
                  <a:pt x="207" y="86"/>
                  <a:pt x="207" y="86"/>
                  <a:pt x="207" y="86"/>
                </a:cubicBezTo>
                <a:cubicBezTo>
                  <a:pt x="204" y="94"/>
                  <a:pt x="203" y="101"/>
                  <a:pt x="200" y="109"/>
                </a:cubicBezTo>
                <a:cubicBezTo>
                  <a:pt x="202" y="109"/>
                  <a:pt x="204" y="110"/>
                  <a:pt x="205" y="111"/>
                </a:cubicBezTo>
                <a:cubicBezTo>
                  <a:pt x="206" y="103"/>
                  <a:pt x="207" y="94"/>
                  <a:pt x="207" y="86"/>
                </a:cubicBezTo>
                <a:close/>
                <a:moveTo>
                  <a:pt x="254" y="112"/>
                </a:moveTo>
                <a:cubicBezTo>
                  <a:pt x="254" y="112"/>
                  <a:pt x="254" y="112"/>
                  <a:pt x="254" y="112"/>
                </a:cubicBezTo>
                <a:cubicBezTo>
                  <a:pt x="252" y="113"/>
                  <a:pt x="251" y="114"/>
                  <a:pt x="249" y="115"/>
                </a:cubicBezTo>
                <a:cubicBezTo>
                  <a:pt x="249" y="116"/>
                  <a:pt x="249" y="116"/>
                  <a:pt x="248" y="116"/>
                </a:cubicBezTo>
                <a:cubicBezTo>
                  <a:pt x="248" y="118"/>
                  <a:pt x="247" y="120"/>
                  <a:pt x="246" y="122"/>
                </a:cubicBezTo>
                <a:cubicBezTo>
                  <a:pt x="247" y="123"/>
                  <a:pt x="247" y="123"/>
                  <a:pt x="247" y="123"/>
                </a:cubicBezTo>
                <a:cubicBezTo>
                  <a:pt x="248" y="124"/>
                  <a:pt x="248" y="125"/>
                  <a:pt x="246" y="125"/>
                </a:cubicBezTo>
                <a:cubicBezTo>
                  <a:pt x="246" y="125"/>
                  <a:pt x="246" y="125"/>
                  <a:pt x="246" y="126"/>
                </a:cubicBezTo>
                <a:cubicBezTo>
                  <a:pt x="245" y="126"/>
                  <a:pt x="245" y="126"/>
                  <a:pt x="245" y="126"/>
                </a:cubicBezTo>
                <a:cubicBezTo>
                  <a:pt x="246" y="127"/>
                  <a:pt x="246" y="127"/>
                  <a:pt x="247" y="128"/>
                </a:cubicBezTo>
                <a:cubicBezTo>
                  <a:pt x="247" y="128"/>
                  <a:pt x="248" y="127"/>
                  <a:pt x="248" y="127"/>
                </a:cubicBezTo>
                <a:cubicBezTo>
                  <a:pt x="249" y="125"/>
                  <a:pt x="251" y="124"/>
                  <a:pt x="252" y="122"/>
                </a:cubicBezTo>
                <a:cubicBezTo>
                  <a:pt x="253" y="121"/>
                  <a:pt x="253" y="121"/>
                  <a:pt x="253" y="120"/>
                </a:cubicBezTo>
                <a:cubicBezTo>
                  <a:pt x="253" y="120"/>
                  <a:pt x="253" y="119"/>
                  <a:pt x="253" y="119"/>
                </a:cubicBezTo>
                <a:cubicBezTo>
                  <a:pt x="254" y="118"/>
                  <a:pt x="254" y="116"/>
                  <a:pt x="254" y="115"/>
                </a:cubicBezTo>
                <a:cubicBezTo>
                  <a:pt x="254" y="114"/>
                  <a:pt x="254" y="113"/>
                  <a:pt x="254" y="112"/>
                </a:cubicBezTo>
                <a:close/>
                <a:moveTo>
                  <a:pt x="200" y="80"/>
                </a:moveTo>
                <a:cubicBezTo>
                  <a:pt x="199" y="80"/>
                  <a:pt x="198" y="80"/>
                  <a:pt x="198" y="80"/>
                </a:cubicBezTo>
                <a:cubicBezTo>
                  <a:pt x="195" y="80"/>
                  <a:pt x="193" y="79"/>
                  <a:pt x="191" y="78"/>
                </a:cubicBezTo>
                <a:cubicBezTo>
                  <a:pt x="187" y="77"/>
                  <a:pt x="184" y="74"/>
                  <a:pt x="181" y="71"/>
                </a:cubicBezTo>
                <a:cubicBezTo>
                  <a:pt x="181" y="70"/>
                  <a:pt x="181" y="70"/>
                  <a:pt x="180" y="70"/>
                </a:cubicBezTo>
                <a:cubicBezTo>
                  <a:pt x="180" y="70"/>
                  <a:pt x="180" y="70"/>
                  <a:pt x="179" y="70"/>
                </a:cubicBezTo>
                <a:cubicBezTo>
                  <a:pt x="179" y="69"/>
                  <a:pt x="179" y="69"/>
                  <a:pt x="179" y="69"/>
                </a:cubicBezTo>
                <a:cubicBezTo>
                  <a:pt x="179" y="68"/>
                  <a:pt x="178" y="67"/>
                  <a:pt x="178" y="66"/>
                </a:cubicBezTo>
                <a:cubicBezTo>
                  <a:pt x="175" y="63"/>
                  <a:pt x="173" y="60"/>
                  <a:pt x="172" y="55"/>
                </a:cubicBezTo>
                <a:cubicBezTo>
                  <a:pt x="172" y="54"/>
                  <a:pt x="172" y="52"/>
                  <a:pt x="172" y="51"/>
                </a:cubicBezTo>
                <a:cubicBezTo>
                  <a:pt x="172" y="43"/>
                  <a:pt x="173" y="36"/>
                  <a:pt x="174" y="29"/>
                </a:cubicBezTo>
                <a:cubicBezTo>
                  <a:pt x="174" y="28"/>
                  <a:pt x="174" y="28"/>
                  <a:pt x="174" y="27"/>
                </a:cubicBezTo>
                <a:cubicBezTo>
                  <a:pt x="174" y="27"/>
                  <a:pt x="174" y="27"/>
                  <a:pt x="174" y="27"/>
                </a:cubicBezTo>
                <a:cubicBezTo>
                  <a:pt x="174" y="28"/>
                  <a:pt x="174" y="29"/>
                  <a:pt x="174" y="29"/>
                </a:cubicBezTo>
                <a:cubicBezTo>
                  <a:pt x="173" y="31"/>
                  <a:pt x="172" y="33"/>
                  <a:pt x="173" y="35"/>
                </a:cubicBezTo>
                <a:cubicBezTo>
                  <a:pt x="173" y="35"/>
                  <a:pt x="173" y="36"/>
                  <a:pt x="173" y="36"/>
                </a:cubicBezTo>
                <a:cubicBezTo>
                  <a:pt x="172" y="37"/>
                  <a:pt x="172" y="37"/>
                  <a:pt x="172" y="38"/>
                </a:cubicBezTo>
                <a:cubicBezTo>
                  <a:pt x="171" y="42"/>
                  <a:pt x="171" y="47"/>
                  <a:pt x="171" y="52"/>
                </a:cubicBezTo>
                <a:cubicBezTo>
                  <a:pt x="172" y="55"/>
                  <a:pt x="172" y="59"/>
                  <a:pt x="173" y="62"/>
                </a:cubicBezTo>
                <a:cubicBezTo>
                  <a:pt x="176" y="67"/>
                  <a:pt x="179" y="72"/>
                  <a:pt x="184" y="76"/>
                </a:cubicBezTo>
                <a:cubicBezTo>
                  <a:pt x="186" y="77"/>
                  <a:pt x="189" y="79"/>
                  <a:pt x="191" y="79"/>
                </a:cubicBezTo>
                <a:cubicBezTo>
                  <a:pt x="194" y="80"/>
                  <a:pt x="197" y="80"/>
                  <a:pt x="200" y="80"/>
                </a:cubicBezTo>
                <a:close/>
                <a:moveTo>
                  <a:pt x="155" y="49"/>
                </a:moveTo>
                <a:cubicBezTo>
                  <a:pt x="151" y="54"/>
                  <a:pt x="148" y="58"/>
                  <a:pt x="145" y="63"/>
                </a:cubicBezTo>
                <a:cubicBezTo>
                  <a:pt x="146" y="62"/>
                  <a:pt x="146" y="62"/>
                  <a:pt x="147" y="61"/>
                </a:cubicBezTo>
                <a:cubicBezTo>
                  <a:pt x="149" y="60"/>
                  <a:pt x="151" y="58"/>
                  <a:pt x="153" y="56"/>
                </a:cubicBezTo>
                <a:cubicBezTo>
                  <a:pt x="154" y="55"/>
                  <a:pt x="156" y="55"/>
                  <a:pt x="157" y="57"/>
                </a:cubicBezTo>
                <a:cubicBezTo>
                  <a:pt x="157" y="57"/>
                  <a:pt x="157" y="57"/>
                  <a:pt x="157" y="57"/>
                </a:cubicBezTo>
                <a:cubicBezTo>
                  <a:pt x="158" y="56"/>
                  <a:pt x="159" y="55"/>
                  <a:pt x="159" y="54"/>
                </a:cubicBezTo>
                <a:cubicBezTo>
                  <a:pt x="159" y="53"/>
                  <a:pt x="160" y="53"/>
                  <a:pt x="160" y="53"/>
                </a:cubicBezTo>
                <a:cubicBezTo>
                  <a:pt x="160" y="51"/>
                  <a:pt x="160" y="50"/>
                  <a:pt x="160" y="48"/>
                </a:cubicBezTo>
                <a:cubicBezTo>
                  <a:pt x="160" y="48"/>
                  <a:pt x="160" y="48"/>
                  <a:pt x="160" y="48"/>
                </a:cubicBezTo>
                <a:cubicBezTo>
                  <a:pt x="159" y="48"/>
                  <a:pt x="158" y="49"/>
                  <a:pt x="157" y="50"/>
                </a:cubicBezTo>
                <a:cubicBezTo>
                  <a:pt x="156" y="50"/>
                  <a:pt x="155" y="50"/>
                  <a:pt x="155" y="49"/>
                </a:cubicBezTo>
                <a:close/>
                <a:moveTo>
                  <a:pt x="33" y="27"/>
                </a:moveTo>
                <a:cubicBezTo>
                  <a:pt x="38" y="21"/>
                  <a:pt x="42" y="15"/>
                  <a:pt x="47" y="9"/>
                </a:cubicBezTo>
                <a:cubicBezTo>
                  <a:pt x="44" y="9"/>
                  <a:pt x="42" y="9"/>
                  <a:pt x="40" y="10"/>
                </a:cubicBezTo>
                <a:cubicBezTo>
                  <a:pt x="38" y="16"/>
                  <a:pt x="35" y="21"/>
                  <a:pt x="33" y="27"/>
                </a:cubicBezTo>
                <a:close/>
                <a:moveTo>
                  <a:pt x="52" y="52"/>
                </a:moveTo>
                <a:cubicBezTo>
                  <a:pt x="52" y="52"/>
                  <a:pt x="51" y="52"/>
                  <a:pt x="50" y="52"/>
                </a:cubicBezTo>
                <a:cubicBezTo>
                  <a:pt x="49" y="52"/>
                  <a:pt x="49" y="52"/>
                  <a:pt x="48" y="53"/>
                </a:cubicBezTo>
                <a:cubicBezTo>
                  <a:pt x="46" y="55"/>
                  <a:pt x="44" y="57"/>
                  <a:pt x="42" y="59"/>
                </a:cubicBezTo>
                <a:cubicBezTo>
                  <a:pt x="42" y="59"/>
                  <a:pt x="41" y="59"/>
                  <a:pt x="41" y="59"/>
                </a:cubicBezTo>
                <a:cubicBezTo>
                  <a:pt x="44" y="61"/>
                  <a:pt x="47" y="62"/>
                  <a:pt x="50" y="62"/>
                </a:cubicBezTo>
                <a:cubicBezTo>
                  <a:pt x="49" y="61"/>
                  <a:pt x="48" y="61"/>
                  <a:pt x="48" y="60"/>
                </a:cubicBezTo>
                <a:cubicBezTo>
                  <a:pt x="49" y="59"/>
                  <a:pt x="50" y="59"/>
                  <a:pt x="50" y="59"/>
                </a:cubicBezTo>
                <a:cubicBezTo>
                  <a:pt x="51" y="57"/>
                  <a:pt x="52" y="55"/>
                  <a:pt x="52" y="52"/>
                </a:cubicBezTo>
                <a:close/>
                <a:moveTo>
                  <a:pt x="110" y="101"/>
                </a:moveTo>
                <a:cubicBezTo>
                  <a:pt x="110" y="107"/>
                  <a:pt x="109" y="113"/>
                  <a:pt x="110" y="119"/>
                </a:cubicBezTo>
                <a:cubicBezTo>
                  <a:pt x="112" y="112"/>
                  <a:pt x="114" y="105"/>
                  <a:pt x="116" y="98"/>
                </a:cubicBezTo>
                <a:cubicBezTo>
                  <a:pt x="114" y="99"/>
                  <a:pt x="112" y="100"/>
                  <a:pt x="110" y="101"/>
                </a:cubicBezTo>
                <a:close/>
                <a:moveTo>
                  <a:pt x="191" y="108"/>
                </a:moveTo>
                <a:cubicBezTo>
                  <a:pt x="193" y="108"/>
                  <a:pt x="195" y="108"/>
                  <a:pt x="196" y="108"/>
                </a:cubicBezTo>
                <a:cubicBezTo>
                  <a:pt x="197" y="107"/>
                  <a:pt x="198" y="91"/>
                  <a:pt x="198" y="89"/>
                </a:cubicBezTo>
                <a:cubicBezTo>
                  <a:pt x="195" y="96"/>
                  <a:pt x="193" y="102"/>
                  <a:pt x="191" y="108"/>
                </a:cubicBezTo>
                <a:close/>
                <a:moveTo>
                  <a:pt x="158" y="9"/>
                </a:moveTo>
                <a:cubicBezTo>
                  <a:pt x="156" y="9"/>
                  <a:pt x="154" y="9"/>
                  <a:pt x="152" y="9"/>
                </a:cubicBezTo>
                <a:cubicBezTo>
                  <a:pt x="152" y="10"/>
                  <a:pt x="152" y="10"/>
                  <a:pt x="152" y="10"/>
                </a:cubicBezTo>
                <a:cubicBezTo>
                  <a:pt x="149" y="15"/>
                  <a:pt x="147" y="20"/>
                  <a:pt x="145" y="24"/>
                </a:cubicBezTo>
                <a:cubicBezTo>
                  <a:pt x="145" y="25"/>
                  <a:pt x="145" y="25"/>
                  <a:pt x="145" y="25"/>
                </a:cubicBezTo>
                <a:cubicBezTo>
                  <a:pt x="145" y="25"/>
                  <a:pt x="145" y="26"/>
                  <a:pt x="145" y="26"/>
                </a:cubicBezTo>
                <a:cubicBezTo>
                  <a:pt x="149" y="20"/>
                  <a:pt x="154" y="15"/>
                  <a:pt x="158" y="9"/>
                </a:cubicBezTo>
                <a:close/>
                <a:moveTo>
                  <a:pt x="127" y="189"/>
                </a:moveTo>
                <a:cubicBezTo>
                  <a:pt x="127" y="189"/>
                  <a:pt x="127" y="190"/>
                  <a:pt x="127" y="190"/>
                </a:cubicBezTo>
                <a:cubicBezTo>
                  <a:pt x="127" y="190"/>
                  <a:pt x="127" y="190"/>
                  <a:pt x="128" y="190"/>
                </a:cubicBezTo>
                <a:cubicBezTo>
                  <a:pt x="130" y="190"/>
                  <a:pt x="132" y="190"/>
                  <a:pt x="134" y="190"/>
                </a:cubicBezTo>
                <a:cubicBezTo>
                  <a:pt x="144" y="190"/>
                  <a:pt x="153" y="190"/>
                  <a:pt x="163" y="189"/>
                </a:cubicBezTo>
                <a:cubicBezTo>
                  <a:pt x="167" y="189"/>
                  <a:pt x="171" y="188"/>
                  <a:pt x="175" y="187"/>
                </a:cubicBezTo>
                <a:cubicBezTo>
                  <a:pt x="175" y="186"/>
                  <a:pt x="175" y="186"/>
                  <a:pt x="175" y="185"/>
                </a:cubicBezTo>
                <a:cubicBezTo>
                  <a:pt x="175" y="185"/>
                  <a:pt x="175" y="185"/>
                  <a:pt x="175" y="185"/>
                </a:cubicBezTo>
                <a:cubicBezTo>
                  <a:pt x="175" y="185"/>
                  <a:pt x="174" y="185"/>
                  <a:pt x="174" y="185"/>
                </a:cubicBezTo>
                <a:cubicBezTo>
                  <a:pt x="166" y="188"/>
                  <a:pt x="158" y="188"/>
                  <a:pt x="151" y="189"/>
                </a:cubicBezTo>
                <a:cubicBezTo>
                  <a:pt x="143" y="189"/>
                  <a:pt x="135" y="189"/>
                  <a:pt x="128" y="189"/>
                </a:cubicBezTo>
                <a:cubicBezTo>
                  <a:pt x="127" y="189"/>
                  <a:pt x="127" y="189"/>
                  <a:pt x="127" y="189"/>
                </a:cubicBezTo>
                <a:close/>
                <a:moveTo>
                  <a:pt x="65" y="70"/>
                </a:moveTo>
                <a:cubicBezTo>
                  <a:pt x="66" y="71"/>
                  <a:pt x="67" y="72"/>
                  <a:pt x="68" y="73"/>
                </a:cubicBezTo>
                <a:cubicBezTo>
                  <a:pt x="69" y="75"/>
                  <a:pt x="70" y="76"/>
                  <a:pt x="71" y="77"/>
                </a:cubicBezTo>
                <a:cubicBezTo>
                  <a:pt x="71" y="79"/>
                  <a:pt x="72" y="80"/>
                  <a:pt x="73" y="82"/>
                </a:cubicBezTo>
                <a:cubicBezTo>
                  <a:pt x="74" y="78"/>
                  <a:pt x="74" y="75"/>
                  <a:pt x="75" y="71"/>
                </a:cubicBezTo>
                <a:cubicBezTo>
                  <a:pt x="75" y="71"/>
                  <a:pt x="74" y="72"/>
                  <a:pt x="74" y="72"/>
                </a:cubicBezTo>
                <a:cubicBezTo>
                  <a:pt x="74" y="72"/>
                  <a:pt x="73" y="73"/>
                  <a:pt x="73" y="73"/>
                </a:cubicBezTo>
                <a:cubicBezTo>
                  <a:pt x="72" y="74"/>
                  <a:pt x="71" y="74"/>
                  <a:pt x="71" y="74"/>
                </a:cubicBezTo>
                <a:cubicBezTo>
                  <a:pt x="70" y="73"/>
                  <a:pt x="70" y="73"/>
                  <a:pt x="70" y="72"/>
                </a:cubicBezTo>
                <a:cubicBezTo>
                  <a:pt x="70" y="71"/>
                  <a:pt x="70" y="71"/>
                  <a:pt x="70" y="70"/>
                </a:cubicBezTo>
                <a:cubicBezTo>
                  <a:pt x="71" y="69"/>
                  <a:pt x="71" y="68"/>
                  <a:pt x="71" y="67"/>
                </a:cubicBezTo>
                <a:cubicBezTo>
                  <a:pt x="70" y="68"/>
                  <a:pt x="69" y="68"/>
                  <a:pt x="68" y="68"/>
                </a:cubicBezTo>
                <a:cubicBezTo>
                  <a:pt x="67" y="68"/>
                  <a:pt x="66" y="68"/>
                  <a:pt x="65" y="69"/>
                </a:cubicBezTo>
                <a:cubicBezTo>
                  <a:pt x="65" y="69"/>
                  <a:pt x="65" y="69"/>
                  <a:pt x="65" y="70"/>
                </a:cubicBezTo>
                <a:close/>
                <a:moveTo>
                  <a:pt x="37" y="59"/>
                </a:moveTo>
                <a:cubicBezTo>
                  <a:pt x="38" y="56"/>
                  <a:pt x="38" y="54"/>
                  <a:pt x="39" y="52"/>
                </a:cubicBezTo>
                <a:cubicBezTo>
                  <a:pt x="39" y="52"/>
                  <a:pt x="39" y="52"/>
                  <a:pt x="38" y="52"/>
                </a:cubicBezTo>
                <a:cubicBezTo>
                  <a:pt x="37" y="52"/>
                  <a:pt x="35" y="52"/>
                  <a:pt x="33" y="53"/>
                </a:cubicBezTo>
                <a:cubicBezTo>
                  <a:pt x="33" y="53"/>
                  <a:pt x="32" y="53"/>
                  <a:pt x="32" y="53"/>
                </a:cubicBezTo>
                <a:cubicBezTo>
                  <a:pt x="31" y="55"/>
                  <a:pt x="29" y="57"/>
                  <a:pt x="28" y="58"/>
                </a:cubicBezTo>
                <a:cubicBezTo>
                  <a:pt x="28" y="59"/>
                  <a:pt x="27" y="59"/>
                  <a:pt x="27" y="59"/>
                </a:cubicBezTo>
                <a:cubicBezTo>
                  <a:pt x="31" y="59"/>
                  <a:pt x="34" y="58"/>
                  <a:pt x="37" y="59"/>
                </a:cubicBezTo>
                <a:close/>
                <a:moveTo>
                  <a:pt x="36" y="155"/>
                </a:moveTo>
                <a:cubicBezTo>
                  <a:pt x="36" y="155"/>
                  <a:pt x="36" y="155"/>
                  <a:pt x="36" y="155"/>
                </a:cubicBezTo>
                <a:cubicBezTo>
                  <a:pt x="34" y="161"/>
                  <a:pt x="33" y="167"/>
                  <a:pt x="32" y="174"/>
                </a:cubicBezTo>
                <a:cubicBezTo>
                  <a:pt x="34" y="174"/>
                  <a:pt x="36" y="174"/>
                  <a:pt x="37" y="174"/>
                </a:cubicBezTo>
                <a:cubicBezTo>
                  <a:pt x="37" y="167"/>
                  <a:pt x="36" y="161"/>
                  <a:pt x="36" y="155"/>
                </a:cubicBezTo>
                <a:close/>
                <a:moveTo>
                  <a:pt x="128" y="142"/>
                </a:moveTo>
                <a:cubicBezTo>
                  <a:pt x="130" y="137"/>
                  <a:pt x="133" y="131"/>
                  <a:pt x="134" y="126"/>
                </a:cubicBezTo>
                <a:cubicBezTo>
                  <a:pt x="131" y="130"/>
                  <a:pt x="128" y="135"/>
                  <a:pt x="124" y="138"/>
                </a:cubicBezTo>
                <a:cubicBezTo>
                  <a:pt x="126" y="140"/>
                  <a:pt x="127" y="141"/>
                  <a:pt x="128" y="142"/>
                </a:cubicBezTo>
                <a:close/>
                <a:moveTo>
                  <a:pt x="68" y="146"/>
                </a:moveTo>
                <a:cubicBezTo>
                  <a:pt x="68" y="146"/>
                  <a:pt x="68" y="146"/>
                  <a:pt x="69" y="146"/>
                </a:cubicBezTo>
                <a:cubicBezTo>
                  <a:pt x="69" y="146"/>
                  <a:pt x="69" y="146"/>
                  <a:pt x="69" y="145"/>
                </a:cubicBezTo>
                <a:cubicBezTo>
                  <a:pt x="71" y="144"/>
                  <a:pt x="73" y="142"/>
                  <a:pt x="74" y="140"/>
                </a:cubicBezTo>
                <a:cubicBezTo>
                  <a:pt x="74" y="140"/>
                  <a:pt x="75" y="140"/>
                  <a:pt x="75" y="139"/>
                </a:cubicBezTo>
                <a:cubicBezTo>
                  <a:pt x="74" y="138"/>
                  <a:pt x="74" y="136"/>
                  <a:pt x="74" y="135"/>
                </a:cubicBezTo>
                <a:cubicBezTo>
                  <a:pt x="74" y="134"/>
                  <a:pt x="74" y="133"/>
                  <a:pt x="74" y="132"/>
                </a:cubicBezTo>
                <a:cubicBezTo>
                  <a:pt x="72" y="133"/>
                  <a:pt x="71" y="134"/>
                  <a:pt x="70" y="134"/>
                </a:cubicBezTo>
                <a:cubicBezTo>
                  <a:pt x="70" y="135"/>
                  <a:pt x="70" y="135"/>
                  <a:pt x="70" y="135"/>
                </a:cubicBezTo>
                <a:cubicBezTo>
                  <a:pt x="70" y="137"/>
                  <a:pt x="69" y="139"/>
                  <a:pt x="69" y="140"/>
                </a:cubicBezTo>
                <a:cubicBezTo>
                  <a:pt x="69" y="142"/>
                  <a:pt x="69" y="144"/>
                  <a:pt x="68" y="146"/>
                </a:cubicBezTo>
                <a:close/>
                <a:moveTo>
                  <a:pt x="257" y="87"/>
                </a:moveTo>
                <a:cubicBezTo>
                  <a:pt x="257" y="87"/>
                  <a:pt x="257" y="87"/>
                  <a:pt x="257" y="87"/>
                </a:cubicBezTo>
                <a:cubicBezTo>
                  <a:pt x="255" y="95"/>
                  <a:pt x="252" y="103"/>
                  <a:pt x="250" y="111"/>
                </a:cubicBezTo>
                <a:cubicBezTo>
                  <a:pt x="250" y="111"/>
                  <a:pt x="250" y="111"/>
                  <a:pt x="250" y="111"/>
                </a:cubicBezTo>
                <a:cubicBezTo>
                  <a:pt x="251" y="110"/>
                  <a:pt x="252" y="109"/>
                  <a:pt x="252" y="109"/>
                </a:cubicBezTo>
                <a:cubicBezTo>
                  <a:pt x="253" y="108"/>
                  <a:pt x="254" y="107"/>
                  <a:pt x="255" y="107"/>
                </a:cubicBezTo>
                <a:cubicBezTo>
                  <a:pt x="256" y="100"/>
                  <a:pt x="257" y="94"/>
                  <a:pt x="257" y="87"/>
                </a:cubicBezTo>
                <a:close/>
                <a:moveTo>
                  <a:pt x="153" y="87"/>
                </a:moveTo>
                <a:cubicBezTo>
                  <a:pt x="154" y="87"/>
                  <a:pt x="154" y="87"/>
                  <a:pt x="154" y="87"/>
                </a:cubicBezTo>
                <a:cubicBezTo>
                  <a:pt x="158" y="83"/>
                  <a:pt x="162" y="79"/>
                  <a:pt x="167" y="75"/>
                </a:cubicBezTo>
                <a:cubicBezTo>
                  <a:pt x="166" y="74"/>
                  <a:pt x="165" y="73"/>
                  <a:pt x="164" y="71"/>
                </a:cubicBezTo>
                <a:cubicBezTo>
                  <a:pt x="164" y="72"/>
                  <a:pt x="164" y="72"/>
                  <a:pt x="163" y="73"/>
                </a:cubicBezTo>
                <a:cubicBezTo>
                  <a:pt x="160" y="76"/>
                  <a:pt x="157" y="81"/>
                  <a:pt x="154" y="85"/>
                </a:cubicBezTo>
                <a:cubicBezTo>
                  <a:pt x="154" y="86"/>
                  <a:pt x="154" y="86"/>
                  <a:pt x="153" y="87"/>
                </a:cubicBezTo>
                <a:close/>
                <a:moveTo>
                  <a:pt x="74" y="92"/>
                </a:moveTo>
                <a:cubicBezTo>
                  <a:pt x="74" y="92"/>
                  <a:pt x="74" y="92"/>
                  <a:pt x="74" y="92"/>
                </a:cubicBezTo>
                <a:cubicBezTo>
                  <a:pt x="74" y="97"/>
                  <a:pt x="73" y="102"/>
                  <a:pt x="73" y="107"/>
                </a:cubicBezTo>
                <a:cubicBezTo>
                  <a:pt x="73" y="109"/>
                  <a:pt x="74" y="111"/>
                  <a:pt x="74" y="113"/>
                </a:cubicBezTo>
                <a:cubicBezTo>
                  <a:pt x="74" y="113"/>
                  <a:pt x="74" y="114"/>
                  <a:pt x="74" y="114"/>
                </a:cubicBezTo>
                <a:cubicBezTo>
                  <a:pt x="75" y="114"/>
                  <a:pt x="75" y="113"/>
                  <a:pt x="75" y="113"/>
                </a:cubicBezTo>
                <a:cubicBezTo>
                  <a:pt x="76" y="112"/>
                  <a:pt x="76" y="111"/>
                  <a:pt x="76" y="109"/>
                </a:cubicBezTo>
                <a:cubicBezTo>
                  <a:pt x="76" y="105"/>
                  <a:pt x="76" y="100"/>
                  <a:pt x="75" y="96"/>
                </a:cubicBezTo>
                <a:cubicBezTo>
                  <a:pt x="75" y="95"/>
                  <a:pt x="75" y="93"/>
                  <a:pt x="74" y="92"/>
                </a:cubicBezTo>
                <a:close/>
                <a:moveTo>
                  <a:pt x="74" y="53"/>
                </a:moveTo>
                <a:cubicBezTo>
                  <a:pt x="73" y="53"/>
                  <a:pt x="72" y="52"/>
                  <a:pt x="71" y="51"/>
                </a:cubicBezTo>
                <a:cubicBezTo>
                  <a:pt x="69" y="50"/>
                  <a:pt x="68" y="49"/>
                  <a:pt x="67" y="48"/>
                </a:cubicBezTo>
                <a:cubicBezTo>
                  <a:pt x="66" y="47"/>
                  <a:pt x="65" y="46"/>
                  <a:pt x="64" y="45"/>
                </a:cubicBezTo>
                <a:cubicBezTo>
                  <a:pt x="63" y="47"/>
                  <a:pt x="62" y="49"/>
                  <a:pt x="62" y="51"/>
                </a:cubicBezTo>
                <a:cubicBezTo>
                  <a:pt x="62" y="51"/>
                  <a:pt x="63" y="51"/>
                  <a:pt x="63" y="50"/>
                </a:cubicBezTo>
                <a:cubicBezTo>
                  <a:pt x="65" y="49"/>
                  <a:pt x="66" y="50"/>
                  <a:pt x="66" y="51"/>
                </a:cubicBezTo>
                <a:cubicBezTo>
                  <a:pt x="66" y="52"/>
                  <a:pt x="66" y="52"/>
                  <a:pt x="66" y="53"/>
                </a:cubicBezTo>
                <a:cubicBezTo>
                  <a:pt x="66" y="53"/>
                  <a:pt x="66" y="53"/>
                  <a:pt x="66" y="54"/>
                </a:cubicBezTo>
                <a:cubicBezTo>
                  <a:pt x="66" y="54"/>
                  <a:pt x="67" y="54"/>
                  <a:pt x="67" y="53"/>
                </a:cubicBezTo>
                <a:cubicBezTo>
                  <a:pt x="68" y="53"/>
                  <a:pt x="69" y="53"/>
                  <a:pt x="70" y="55"/>
                </a:cubicBezTo>
                <a:cubicBezTo>
                  <a:pt x="71" y="55"/>
                  <a:pt x="71" y="56"/>
                  <a:pt x="71" y="56"/>
                </a:cubicBezTo>
                <a:cubicBezTo>
                  <a:pt x="71" y="57"/>
                  <a:pt x="71" y="57"/>
                  <a:pt x="71" y="58"/>
                </a:cubicBezTo>
                <a:cubicBezTo>
                  <a:pt x="72" y="56"/>
                  <a:pt x="73" y="55"/>
                  <a:pt x="74" y="53"/>
                </a:cubicBezTo>
                <a:close/>
                <a:moveTo>
                  <a:pt x="95" y="110"/>
                </a:moveTo>
                <a:cubicBezTo>
                  <a:pt x="93" y="115"/>
                  <a:pt x="92" y="120"/>
                  <a:pt x="91" y="125"/>
                </a:cubicBezTo>
                <a:cubicBezTo>
                  <a:pt x="93" y="125"/>
                  <a:pt x="94" y="125"/>
                  <a:pt x="96" y="126"/>
                </a:cubicBezTo>
                <a:cubicBezTo>
                  <a:pt x="96" y="120"/>
                  <a:pt x="96" y="115"/>
                  <a:pt x="95" y="110"/>
                </a:cubicBezTo>
                <a:close/>
                <a:moveTo>
                  <a:pt x="56" y="121"/>
                </a:moveTo>
                <a:cubicBezTo>
                  <a:pt x="56" y="126"/>
                  <a:pt x="56" y="132"/>
                  <a:pt x="57" y="137"/>
                </a:cubicBezTo>
                <a:cubicBezTo>
                  <a:pt x="57" y="137"/>
                  <a:pt x="57" y="137"/>
                  <a:pt x="57" y="137"/>
                </a:cubicBezTo>
                <a:cubicBezTo>
                  <a:pt x="58" y="130"/>
                  <a:pt x="60" y="124"/>
                  <a:pt x="61" y="117"/>
                </a:cubicBezTo>
                <a:cubicBezTo>
                  <a:pt x="59" y="119"/>
                  <a:pt x="57" y="120"/>
                  <a:pt x="56" y="121"/>
                </a:cubicBezTo>
                <a:close/>
                <a:moveTo>
                  <a:pt x="132" y="178"/>
                </a:moveTo>
                <a:cubicBezTo>
                  <a:pt x="132" y="178"/>
                  <a:pt x="132" y="178"/>
                  <a:pt x="132" y="178"/>
                </a:cubicBezTo>
                <a:cubicBezTo>
                  <a:pt x="132" y="177"/>
                  <a:pt x="132" y="177"/>
                  <a:pt x="132" y="177"/>
                </a:cubicBezTo>
                <a:cubicBezTo>
                  <a:pt x="134" y="174"/>
                  <a:pt x="136" y="171"/>
                  <a:pt x="137" y="168"/>
                </a:cubicBezTo>
                <a:cubicBezTo>
                  <a:pt x="139" y="166"/>
                  <a:pt x="139" y="164"/>
                  <a:pt x="139" y="162"/>
                </a:cubicBezTo>
                <a:cubicBezTo>
                  <a:pt x="139" y="162"/>
                  <a:pt x="139" y="161"/>
                  <a:pt x="139" y="161"/>
                </a:cubicBezTo>
                <a:cubicBezTo>
                  <a:pt x="139" y="160"/>
                  <a:pt x="138" y="160"/>
                  <a:pt x="138" y="159"/>
                </a:cubicBezTo>
                <a:cubicBezTo>
                  <a:pt x="138" y="160"/>
                  <a:pt x="138" y="160"/>
                  <a:pt x="138" y="160"/>
                </a:cubicBezTo>
                <a:cubicBezTo>
                  <a:pt x="137" y="161"/>
                  <a:pt x="136" y="162"/>
                  <a:pt x="135" y="163"/>
                </a:cubicBezTo>
                <a:cubicBezTo>
                  <a:pt x="135" y="163"/>
                  <a:pt x="135" y="163"/>
                  <a:pt x="135" y="164"/>
                </a:cubicBezTo>
                <a:cubicBezTo>
                  <a:pt x="134" y="166"/>
                  <a:pt x="134" y="168"/>
                  <a:pt x="134" y="170"/>
                </a:cubicBezTo>
                <a:cubicBezTo>
                  <a:pt x="133" y="173"/>
                  <a:pt x="132" y="175"/>
                  <a:pt x="132" y="178"/>
                </a:cubicBezTo>
                <a:close/>
                <a:moveTo>
                  <a:pt x="223" y="114"/>
                </a:moveTo>
                <a:cubicBezTo>
                  <a:pt x="224" y="111"/>
                  <a:pt x="224" y="108"/>
                  <a:pt x="224" y="106"/>
                </a:cubicBezTo>
                <a:cubicBezTo>
                  <a:pt x="225" y="103"/>
                  <a:pt x="225" y="100"/>
                  <a:pt x="226" y="97"/>
                </a:cubicBezTo>
                <a:cubicBezTo>
                  <a:pt x="226" y="94"/>
                  <a:pt x="227" y="91"/>
                  <a:pt x="227" y="88"/>
                </a:cubicBezTo>
                <a:cubicBezTo>
                  <a:pt x="225" y="97"/>
                  <a:pt x="222" y="105"/>
                  <a:pt x="220" y="113"/>
                </a:cubicBezTo>
                <a:cubicBezTo>
                  <a:pt x="221" y="114"/>
                  <a:pt x="222" y="114"/>
                  <a:pt x="223" y="114"/>
                </a:cubicBezTo>
                <a:close/>
                <a:moveTo>
                  <a:pt x="12" y="182"/>
                </a:moveTo>
                <a:cubicBezTo>
                  <a:pt x="12" y="182"/>
                  <a:pt x="12" y="183"/>
                  <a:pt x="12" y="182"/>
                </a:cubicBezTo>
                <a:cubicBezTo>
                  <a:pt x="16" y="182"/>
                  <a:pt x="20" y="182"/>
                  <a:pt x="24" y="182"/>
                </a:cubicBezTo>
                <a:cubicBezTo>
                  <a:pt x="24" y="182"/>
                  <a:pt x="25" y="182"/>
                  <a:pt x="25" y="182"/>
                </a:cubicBezTo>
                <a:cubicBezTo>
                  <a:pt x="28" y="182"/>
                  <a:pt x="30" y="181"/>
                  <a:pt x="32" y="181"/>
                </a:cubicBezTo>
                <a:cubicBezTo>
                  <a:pt x="32" y="181"/>
                  <a:pt x="33" y="180"/>
                  <a:pt x="33" y="180"/>
                </a:cubicBezTo>
                <a:cubicBezTo>
                  <a:pt x="29" y="180"/>
                  <a:pt x="26" y="180"/>
                  <a:pt x="22" y="180"/>
                </a:cubicBezTo>
                <a:cubicBezTo>
                  <a:pt x="22" y="180"/>
                  <a:pt x="22" y="181"/>
                  <a:pt x="22" y="181"/>
                </a:cubicBezTo>
                <a:cubicBezTo>
                  <a:pt x="21" y="182"/>
                  <a:pt x="19" y="182"/>
                  <a:pt x="19" y="181"/>
                </a:cubicBezTo>
                <a:cubicBezTo>
                  <a:pt x="19" y="180"/>
                  <a:pt x="18" y="180"/>
                  <a:pt x="18" y="179"/>
                </a:cubicBezTo>
                <a:cubicBezTo>
                  <a:pt x="16" y="179"/>
                  <a:pt x="14" y="179"/>
                  <a:pt x="13" y="178"/>
                </a:cubicBezTo>
                <a:cubicBezTo>
                  <a:pt x="12" y="179"/>
                  <a:pt x="12" y="181"/>
                  <a:pt x="12" y="182"/>
                </a:cubicBezTo>
                <a:close/>
                <a:moveTo>
                  <a:pt x="64" y="117"/>
                </a:moveTo>
                <a:cubicBezTo>
                  <a:pt x="62" y="121"/>
                  <a:pt x="60" y="130"/>
                  <a:pt x="60" y="131"/>
                </a:cubicBezTo>
                <a:cubicBezTo>
                  <a:pt x="62" y="131"/>
                  <a:pt x="62" y="131"/>
                  <a:pt x="63" y="133"/>
                </a:cubicBezTo>
                <a:cubicBezTo>
                  <a:pt x="63" y="133"/>
                  <a:pt x="63" y="133"/>
                  <a:pt x="63" y="134"/>
                </a:cubicBezTo>
                <a:cubicBezTo>
                  <a:pt x="64" y="135"/>
                  <a:pt x="64" y="135"/>
                  <a:pt x="64" y="136"/>
                </a:cubicBezTo>
                <a:cubicBezTo>
                  <a:pt x="65" y="136"/>
                  <a:pt x="65" y="135"/>
                  <a:pt x="65" y="135"/>
                </a:cubicBezTo>
                <a:cubicBezTo>
                  <a:pt x="65" y="134"/>
                  <a:pt x="65" y="134"/>
                  <a:pt x="65" y="133"/>
                </a:cubicBezTo>
                <a:cubicBezTo>
                  <a:pt x="65" y="132"/>
                  <a:pt x="65" y="132"/>
                  <a:pt x="65" y="131"/>
                </a:cubicBezTo>
                <a:cubicBezTo>
                  <a:pt x="64" y="127"/>
                  <a:pt x="64" y="123"/>
                  <a:pt x="64" y="119"/>
                </a:cubicBezTo>
                <a:cubicBezTo>
                  <a:pt x="64" y="118"/>
                  <a:pt x="64" y="117"/>
                  <a:pt x="64" y="117"/>
                </a:cubicBezTo>
                <a:close/>
                <a:moveTo>
                  <a:pt x="19" y="11"/>
                </a:moveTo>
                <a:cubicBezTo>
                  <a:pt x="19" y="11"/>
                  <a:pt x="19" y="11"/>
                  <a:pt x="19" y="11"/>
                </a:cubicBezTo>
                <a:cubicBezTo>
                  <a:pt x="20" y="12"/>
                  <a:pt x="20" y="13"/>
                  <a:pt x="19" y="14"/>
                </a:cubicBezTo>
                <a:cubicBezTo>
                  <a:pt x="18" y="17"/>
                  <a:pt x="17" y="20"/>
                  <a:pt x="16" y="23"/>
                </a:cubicBezTo>
                <a:cubicBezTo>
                  <a:pt x="16" y="24"/>
                  <a:pt x="16" y="24"/>
                  <a:pt x="16" y="24"/>
                </a:cubicBezTo>
                <a:cubicBezTo>
                  <a:pt x="16" y="24"/>
                  <a:pt x="16" y="24"/>
                  <a:pt x="16" y="24"/>
                </a:cubicBezTo>
                <a:cubicBezTo>
                  <a:pt x="19" y="20"/>
                  <a:pt x="22" y="15"/>
                  <a:pt x="25" y="11"/>
                </a:cubicBezTo>
                <a:cubicBezTo>
                  <a:pt x="25" y="11"/>
                  <a:pt x="25" y="11"/>
                  <a:pt x="26" y="10"/>
                </a:cubicBezTo>
                <a:cubicBezTo>
                  <a:pt x="23" y="10"/>
                  <a:pt x="21" y="11"/>
                  <a:pt x="19" y="11"/>
                </a:cubicBezTo>
                <a:close/>
                <a:moveTo>
                  <a:pt x="120" y="112"/>
                </a:moveTo>
                <a:cubicBezTo>
                  <a:pt x="120" y="112"/>
                  <a:pt x="120" y="112"/>
                  <a:pt x="120" y="112"/>
                </a:cubicBezTo>
                <a:cubicBezTo>
                  <a:pt x="123" y="106"/>
                  <a:pt x="125" y="100"/>
                  <a:pt x="127" y="94"/>
                </a:cubicBezTo>
                <a:cubicBezTo>
                  <a:pt x="126" y="94"/>
                  <a:pt x="125" y="94"/>
                  <a:pt x="124" y="94"/>
                </a:cubicBezTo>
                <a:cubicBezTo>
                  <a:pt x="124" y="95"/>
                  <a:pt x="123" y="95"/>
                  <a:pt x="123" y="95"/>
                </a:cubicBezTo>
                <a:cubicBezTo>
                  <a:pt x="122" y="95"/>
                  <a:pt x="122" y="95"/>
                  <a:pt x="122" y="96"/>
                </a:cubicBezTo>
                <a:cubicBezTo>
                  <a:pt x="122" y="101"/>
                  <a:pt x="121" y="106"/>
                  <a:pt x="120" y="110"/>
                </a:cubicBezTo>
                <a:cubicBezTo>
                  <a:pt x="120" y="111"/>
                  <a:pt x="120" y="111"/>
                  <a:pt x="120" y="112"/>
                </a:cubicBezTo>
                <a:close/>
                <a:moveTo>
                  <a:pt x="14" y="63"/>
                </a:moveTo>
                <a:cubicBezTo>
                  <a:pt x="14" y="63"/>
                  <a:pt x="14" y="63"/>
                  <a:pt x="14" y="63"/>
                </a:cubicBezTo>
                <a:cubicBezTo>
                  <a:pt x="17" y="62"/>
                  <a:pt x="19" y="61"/>
                  <a:pt x="22" y="60"/>
                </a:cubicBezTo>
                <a:cubicBezTo>
                  <a:pt x="22" y="60"/>
                  <a:pt x="22" y="60"/>
                  <a:pt x="23" y="60"/>
                </a:cubicBezTo>
                <a:cubicBezTo>
                  <a:pt x="23" y="58"/>
                  <a:pt x="24" y="57"/>
                  <a:pt x="24" y="56"/>
                </a:cubicBezTo>
                <a:cubicBezTo>
                  <a:pt x="24" y="55"/>
                  <a:pt x="24" y="55"/>
                  <a:pt x="25" y="54"/>
                </a:cubicBezTo>
                <a:cubicBezTo>
                  <a:pt x="23" y="54"/>
                  <a:pt x="22" y="54"/>
                  <a:pt x="21" y="55"/>
                </a:cubicBezTo>
                <a:cubicBezTo>
                  <a:pt x="20" y="55"/>
                  <a:pt x="20" y="55"/>
                  <a:pt x="19" y="55"/>
                </a:cubicBezTo>
                <a:cubicBezTo>
                  <a:pt x="19" y="57"/>
                  <a:pt x="18" y="58"/>
                  <a:pt x="17" y="59"/>
                </a:cubicBezTo>
                <a:cubicBezTo>
                  <a:pt x="16" y="60"/>
                  <a:pt x="15" y="62"/>
                  <a:pt x="14" y="63"/>
                </a:cubicBezTo>
                <a:close/>
                <a:moveTo>
                  <a:pt x="153" y="25"/>
                </a:moveTo>
                <a:cubicBezTo>
                  <a:pt x="153" y="25"/>
                  <a:pt x="153" y="25"/>
                  <a:pt x="153" y="26"/>
                </a:cubicBezTo>
                <a:cubicBezTo>
                  <a:pt x="158" y="20"/>
                  <a:pt x="163" y="15"/>
                  <a:pt x="167" y="10"/>
                </a:cubicBezTo>
                <a:cubicBezTo>
                  <a:pt x="166" y="9"/>
                  <a:pt x="164" y="9"/>
                  <a:pt x="163" y="9"/>
                </a:cubicBezTo>
                <a:cubicBezTo>
                  <a:pt x="160" y="15"/>
                  <a:pt x="156" y="20"/>
                  <a:pt x="153" y="25"/>
                </a:cubicBezTo>
                <a:close/>
                <a:moveTo>
                  <a:pt x="177" y="125"/>
                </a:moveTo>
                <a:cubicBezTo>
                  <a:pt x="176" y="126"/>
                  <a:pt x="175" y="127"/>
                  <a:pt x="174" y="128"/>
                </a:cubicBezTo>
                <a:cubicBezTo>
                  <a:pt x="172" y="133"/>
                  <a:pt x="171" y="138"/>
                  <a:pt x="170" y="143"/>
                </a:cubicBezTo>
                <a:cubicBezTo>
                  <a:pt x="170" y="144"/>
                  <a:pt x="170" y="145"/>
                  <a:pt x="170" y="145"/>
                </a:cubicBezTo>
                <a:cubicBezTo>
                  <a:pt x="170" y="145"/>
                  <a:pt x="170" y="145"/>
                  <a:pt x="170" y="145"/>
                </a:cubicBezTo>
                <a:cubicBezTo>
                  <a:pt x="172" y="140"/>
                  <a:pt x="175" y="134"/>
                  <a:pt x="177" y="129"/>
                </a:cubicBezTo>
                <a:cubicBezTo>
                  <a:pt x="177" y="128"/>
                  <a:pt x="177" y="128"/>
                  <a:pt x="177" y="128"/>
                </a:cubicBezTo>
                <a:cubicBezTo>
                  <a:pt x="176" y="127"/>
                  <a:pt x="176" y="126"/>
                  <a:pt x="177" y="126"/>
                </a:cubicBezTo>
                <a:cubicBezTo>
                  <a:pt x="177" y="125"/>
                  <a:pt x="177" y="125"/>
                  <a:pt x="177" y="125"/>
                </a:cubicBezTo>
                <a:close/>
                <a:moveTo>
                  <a:pt x="18" y="161"/>
                </a:moveTo>
                <a:cubicBezTo>
                  <a:pt x="18" y="161"/>
                  <a:pt x="18" y="161"/>
                  <a:pt x="17" y="161"/>
                </a:cubicBezTo>
                <a:cubicBezTo>
                  <a:pt x="16" y="166"/>
                  <a:pt x="14" y="171"/>
                  <a:pt x="13" y="176"/>
                </a:cubicBezTo>
                <a:cubicBezTo>
                  <a:pt x="15" y="176"/>
                  <a:pt x="16" y="176"/>
                  <a:pt x="18" y="175"/>
                </a:cubicBezTo>
                <a:cubicBezTo>
                  <a:pt x="18" y="170"/>
                  <a:pt x="18" y="166"/>
                  <a:pt x="18" y="161"/>
                </a:cubicBezTo>
                <a:close/>
                <a:moveTo>
                  <a:pt x="10" y="23"/>
                </a:moveTo>
                <a:cubicBezTo>
                  <a:pt x="10" y="23"/>
                  <a:pt x="10" y="23"/>
                  <a:pt x="10" y="23"/>
                </a:cubicBezTo>
                <a:cubicBezTo>
                  <a:pt x="12" y="21"/>
                  <a:pt x="13" y="19"/>
                  <a:pt x="14" y="17"/>
                </a:cubicBezTo>
                <a:cubicBezTo>
                  <a:pt x="15" y="15"/>
                  <a:pt x="16" y="13"/>
                  <a:pt x="17" y="11"/>
                </a:cubicBezTo>
                <a:cubicBezTo>
                  <a:pt x="17" y="11"/>
                  <a:pt x="17" y="11"/>
                  <a:pt x="17" y="11"/>
                </a:cubicBezTo>
                <a:cubicBezTo>
                  <a:pt x="16" y="11"/>
                  <a:pt x="14" y="11"/>
                  <a:pt x="13" y="11"/>
                </a:cubicBezTo>
                <a:cubicBezTo>
                  <a:pt x="12" y="11"/>
                  <a:pt x="12" y="11"/>
                  <a:pt x="12" y="12"/>
                </a:cubicBezTo>
                <a:cubicBezTo>
                  <a:pt x="12" y="13"/>
                  <a:pt x="11" y="14"/>
                  <a:pt x="11" y="15"/>
                </a:cubicBezTo>
                <a:cubicBezTo>
                  <a:pt x="11" y="16"/>
                  <a:pt x="11" y="18"/>
                  <a:pt x="11" y="19"/>
                </a:cubicBezTo>
                <a:cubicBezTo>
                  <a:pt x="10" y="20"/>
                  <a:pt x="10" y="22"/>
                  <a:pt x="10" y="23"/>
                </a:cubicBezTo>
                <a:close/>
                <a:moveTo>
                  <a:pt x="201" y="117"/>
                </a:moveTo>
                <a:cubicBezTo>
                  <a:pt x="201" y="117"/>
                  <a:pt x="201" y="117"/>
                  <a:pt x="201" y="117"/>
                </a:cubicBezTo>
                <a:cubicBezTo>
                  <a:pt x="201" y="117"/>
                  <a:pt x="201" y="117"/>
                  <a:pt x="202" y="117"/>
                </a:cubicBezTo>
                <a:cubicBezTo>
                  <a:pt x="204" y="118"/>
                  <a:pt x="205" y="119"/>
                  <a:pt x="207" y="120"/>
                </a:cubicBezTo>
                <a:cubicBezTo>
                  <a:pt x="209" y="121"/>
                  <a:pt x="210" y="122"/>
                  <a:pt x="212" y="124"/>
                </a:cubicBezTo>
                <a:cubicBezTo>
                  <a:pt x="213" y="125"/>
                  <a:pt x="214" y="126"/>
                  <a:pt x="216" y="128"/>
                </a:cubicBezTo>
                <a:cubicBezTo>
                  <a:pt x="217" y="129"/>
                  <a:pt x="219" y="130"/>
                  <a:pt x="220" y="131"/>
                </a:cubicBezTo>
                <a:cubicBezTo>
                  <a:pt x="221" y="131"/>
                  <a:pt x="221" y="132"/>
                  <a:pt x="221" y="132"/>
                </a:cubicBezTo>
                <a:cubicBezTo>
                  <a:pt x="219" y="129"/>
                  <a:pt x="217" y="126"/>
                  <a:pt x="215" y="123"/>
                </a:cubicBezTo>
                <a:cubicBezTo>
                  <a:pt x="213" y="121"/>
                  <a:pt x="211" y="120"/>
                  <a:pt x="209" y="119"/>
                </a:cubicBezTo>
                <a:cubicBezTo>
                  <a:pt x="208" y="118"/>
                  <a:pt x="208" y="118"/>
                  <a:pt x="207" y="119"/>
                </a:cubicBezTo>
                <a:cubicBezTo>
                  <a:pt x="207" y="119"/>
                  <a:pt x="206" y="119"/>
                  <a:pt x="206" y="118"/>
                </a:cubicBezTo>
                <a:cubicBezTo>
                  <a:pt x="204" y="117"/>
                  <a:pt x="203" y="117"/>
                  <a:pt x="201" y="117"/>
                </a:cubicBezTo>
                <a:close/>
                <a:moveTo>
                  <a:pt x="232" y="72"/>
                </a:moveTo>
                <a:cubicBezTo>
                  <a:pt x="234" y="71"/>
                  <a:pt x="237" y="71"/>
                  <a:pt x="239" y="70"/>
                </a:cubicBezTo>
                <a:cubicBezTo>
                  <a:pt x="240" y="70"/>
                  <a:pt x="240" y="70"/>
                  <a:pt x="240" y="69"/>
                </a:cubicBezTo>
                <a:cubicBezTo>
                  <a:pt x="240" y="68"/>
                  <a:pt x="241" y="67"/>
                  <a:pt x="241" y="66"/>
                </a:cubicBezTo>
                <a:cubicBezTo>
                  <a:pt x="242" y="65"/>
                  <a:pt x="242" y="65"/>
                  <a:pt x="242" y="64"/>
                </a:cubicBezTo>
                <a:cubicBezTo>
                  <a:pt x="242" y="64"/>
                  <a:pt x="241" y="64"/>
                  <a:pt x="241" y="64"/>
                </a:cubicBezTo>
                <a:cubicBezTo>
                  <a:pt x="240" y="64"/>
                  <a:pt x="239" y="65"/>
                  <a:pt x="237" y="66"/>
                </a:cubicBezTo>
                <a:cubicBezTo>
                  <a:pt x="236" y="67"/>
                  <a:pt x="234" y="68"/>
                  <a:pt x="233" y="70"/>
                </a:cubicBezTo>
                <a:cubicBezTo>
                  <a:pt x="232" y="70"/>
                  <a:pt x="232" y="71"/>
                  <a:pt x="232" y="72"/>
                </a:cubicBezTo>
                <a:close/>
                <a:moveTo>
                  <a:pt x="153" y="155"/>
                </a:moveTo>
                <a:cubicBezTo>
                  <a:pt x="152" y="155"/>
                  <a:pt x="152" y="156"/>
                  <a:pt x="152" y="156"/>
                </a:cubicBezTo>
                <a:cubicBezTo>
                  <a:pt x="149" y="160"/>
                  <a:pt x="146" y="164"/>
                  <a:pt x="143" y="167"/>
                </a:cubicBezTo>
                <a:cubicBezTo>
                  <a:pt x="142" y="169"/>
                  <a:pt x="141" y="170"/>
                  <a:pt x="141" y="172"/>
                </a:cubicBezTo>
                <a:cubicBezTo>
                  <a:pt x="141" y="173"/>
                  <a:pt x="140" y="174"/>
                  <a:pt x="140" y="175"/>
                </a:cubicBezTo>
                <a:cubicBezTo>
                  <a:pt x="142" y="174"/>
                  <a:pt x="153" y="156"/>
                  <a:pt x="153" y="155"/>
                </a:cubicBezTo>
                <a:close/>
                <a:moveTo>
                  <a:pt x="265" y="92"/>
                </a:moveTo>
                <a:cubicBezTo>
                  <a:pt x="265" y="91"/>
                  <a:pt x="265" y="91"/>
                  <a:pt x="265" y="90"/>
                </a:cubicBezTo>
                <a:cubicBezTo>
                  <a:pt x="265" y="89"/>
                  <a:pt x="264" y="88"/>
                  <a:pt x="264" y="87"/>
                </a:cubicBezTo>
                <a:cubicBezTo>
                  <a:pt x="264" y="83"/>
                  <a:pt x="263" y="79"/>
                  <a:pt x="261" y="75"/>
                </a:cubicBezTo>
                <a:cubicBezTo>
                  <a:pt x="261" y="75"/>
                  <a:pt x="260" y="74"/>
                  <a:pt x="260" y="74"/>
                </a:cubicBezTo>
                <a:cubicBezTo>
                  <a:pt x="261" y="77"/>
                  <a:pt x="261" y="80"/>
                  <a:pt x="261" y="84"/>
                </a:cubicBezTo>
                <a:cubicBezTo>
                  <a:pt x="262" y="87"/>
                  <a:pt x="262" y="90"/>
                  <a:pt x="262" y="93"/>
                </a:cubicBezTo>
                <a:cubicBezTo>
                  <a:pt x="263" y="92"/>
                  <a:pt x="263" y="91"/>
                  <a:pt x="265" y="92"/>
                </a:cubicBezTo>
                <a:close/>
                <a:moveTo>
                  <a:pt x="138" y="174"/>
                </a:moveTo>
                <a:cubicBezTo>
                  <a:pt x="138" y="174"/>
                  <a:pt x="138" y="174"/>
                  <a:pt x="138" y="174"/>
                </a:cubicBezTo>
                <a:cubicBezTo>
                  <a:pt x="138" y="174"/>
                  <a:pt x="138" y="174"/>
                  <a:pt x="138" y="174"/>
                </a:cubicBezTo>
                <a:cubicBezTo>
                  <a:pt x="135" y="177"/>
                  <a:pt x="133" y="180"/>
                  <a:pt x="131" y="183"/>
                </a:cubicBezTo>
                <a:cubicBezTo>
                  <a:pt x="131" y="184"/>
                  <a:pt x="130" y="184"/>
                  <a:pt x="129" y="184"/>
                </a:cubicBezTo>
                <a:cubicBezTo>
                  <a:pt x="128" y="185"/>
                  <a:pt x="128" y="186"/>
                  <a:pt x="128" y="187"/>
                </a:cubicBezTo>
                <a:cubicBezTo>
                  <a:pt x="130" y="186"/>
                  <a:pt x="132" y="186"/>
                  <a:pt x="133" y="186"/>
                </a:cubicBezTo>
                <a:cubicBezTo>
                  <a:pt x="134" y="183"/>
                  <a:pt x="135" y="181"/>
                  <a:pt x="137" y="179"/>
                </a:cubicBezTo>
                <a:cubicBezTo>
                  <a:pt x="137" y="179"/>
                  <a:pt x="137" y="179"/>
                  <a:pt x="137" y="179"/>
                </a:cubicBezTo>
                <a:cubicBezTo>
                  <a:pt x="137" y="177"/>
                  <a:pt x="138" y="175"/>
                  <a:pt x="138" y="174"/>
                </a:cubicBezTo>
                <a:close/>
                <a:moveTo>
                  <a:pt x="157" y="170"/>
                </a:moveTo>
                <a:cubicBezTo>
                  <a:pt x="157" y="170"/>
                  <a:pt x="157" y="170"/>
                  <a:pt x="157" y="170"/>
                </a:cubicBezTo>
                <a:cubicBezTo>
                  <a:pt x="157" y="170"/>
                  <a:pt x="157" y="169"/>
                  <a:pt x="158" y="169"/>
                </a:cubicBezTo>
                <a:cubicBezTo>
                  <a:pt x="160" y="166"/>
                  <a:pt x="163" y="163"/>
                  <a:pt x="165" y="160"/>
                </a:cubicBezTo>
                <a:cubicBezTo>
                  <a:pt x="166" y="159"/>
                  <a:pt x="167" y="158"/>
                  <a:pt x="167" y="157"/>
                </a:cubicBezTo>
                <a:cubicBezTo>
                  <a:pt x="167" y="155"/>
                  <a:pt x="167" y="154"/>
                  <a:pt x="167" y="153"/>
                </a:cubicBezTo>
                <a:cubicBezTo>
                  <a:pt x="167" y="152"/>
                  <a:pt x="167" y="152"/>
                  <a:pt x="167" y="151"/>
                </a:cubicBezTo>
                <a:cubicBezTo>
                  <a:pt x="163" y="158"/>
                  <a:pt x="160" y="164"/>
                  <a:pt x="157" y="170"/>
                </a:cubicBezTo>
                <a:close/>
                <a:moveTo>
                  <a:pt x="63" y="143"/>
                </a:moveTo>
                <a:cubicBezTo>
                  <a:pt x="63" y="143"/>
                  <a:pt x="63" y="143"/>
                  <a:pt x="62" y="143"/>
                </a:cubicBezTo>
                <a:cubicBezTo>
                  <a:pt x="60" y="147"/>
                  <a:pt x="60" y="152"/>
                  <a:pt x="60" y="158"/>
                </a:cubicBezTo>
                <a:cubicBezTo>
                  <a:pt x="60" y="156"/>
                  <a:pt x="61" y="155"/>
                  <a:pt x="62" y="154"/>
                </a:cubicBezTo>
                <a:cubicBezTo>
                  <a:pt x="62" y="154"/>
                  <a:pt x="63" y="153"/>
                  <a:pt x="63" y="153"/>
                </a:cubicBezTo>
                <a:cubicBezTo>
                  <a:pt x="64" y="151"/>
                  <a:pt x="64" y="150"/>
                  <a:pt x="64" y="148"/>
                </a:cubicBezTo>
                <a:cubicBezTo>
                  <a:pt x="63" y="146"/>
                  <a:pt x="63" y="144"/>
                  <a:pt x="63" y="143"/>
                </a:cubicBezTo>
                <a:close/>
                <a:moveTo>
                  <a:pt x="73" y="69"/>
                </a:moveTo>
                <a:cubicBezTo>
                  <a:pt x="73" y="69"/>
                  <a:pt x="73" y="69"/>
                  <a:pt x="73" y="69"/>
                </a:cubicBezTo>
                <a:cubicBezTo>
                  <a:pt x="76" y="65"/>
                  <a:pt x="79" y="61"/>
                  <a:pt x="82" y="57"/>
                </a:cubicBezTo>
                <a:cubicBezTo>
                  <a:pt x="81" y="56"/>
                  <a:pt x="79" y="56"/>
                  <a:pt x="78" y="55"/>
                </a:cubicBezTo>
                <a:cubicBezTo>
                  <a:pt x="76" y="60"/>
                  <a:pt x="75" y="64"/>
                  <a:pt x="73" y="69"/>
                </a:cubicBezTo>
                <a:close/>
                <a:moveTo>
                  <a:pt x="141" y="181"/>
                </a:moveTo>
                <a:cubicBezTo>
                  <a:pt x="138" y="184"/>
                  <a:pt x="137" y="185"/>
                  <a:pt x="137" y="186"/>
                </a:cubicBezTo>
                <a:cubicBezTo>
                  <a:pt x="143" y="185"/>
                  <a:pt x="148" y="185"/>
                  <a:pt x="154" y="185"/>
                </a:cubicBezTo>
                <a:cubicBezTo>
                  <a:pt x="154" y="184"/>
                  <a:pt x="153" y="184"/>
                  <a:pt x="153" y="184"/>
                </a:cubicBezTo>
                <a:cubicBezTo>
                  <a:pt x="152" y="184"/>
                  <a:pt x="151" y="184"/>
                  <a:pt x="150" y="184"/>
                </a:cubicBezTo>
                <a:cubicBezTo>
                  <a:pt x="149" y="184"/>
                  <a:pt x="148" y="183"/>
                  <a:pt x="148" y="184"/>
                </a:cubicBezTo>
                <a:cubicBezTo>
                  <a:pt x="147" y="185"/>
                  <a:pt x="146" y="184"/>
                  <a:pt x="146" y="183"/>
                </a:cubicBezTo>
                <a:cubicBezTo>
                  <a:pt x="146" y="183"/>
                  <a:pt x="146" y="183"/>
                  <a:pt x="146" y="183"/>
                </a:cubicBezTo>
                <a:cubicBezTo>
                  <a:pt x="144" y="182"/>
                  <a:pt x="142" y="182"/>
                  <a:pt x="141" y="181"/>
                </a:cubicBezTo>
                <a:close/>
                <a:moveTo>
                  <a:pt x="244" y="113"/>
                </a:moveTo>
                <a:cubicBezTo>
                  <a:pt x="245" y="106"/>
                  <a:pt x="246" y="98"/>
                  <a:pt x="248" y="91"/>
                </a:cubicBezTo>
                <a:cubicBezTo>
                  <a:pt x="246" y="93"/>
                  <a:pt x="241" y="110"/>
                  <a:pt x="241" y="112"/>
                </a:cubicBezTo>
                <a:cubicBezTo>
                  <a:pt x="242" y="112"/>
                  <a:pt x="243" y="113"/>
                  <a:pt x="244" y="113"/>
                </a:cubicBezTo>
                <a:close/>
                <a:moveTo>
                  <a:pt x="27" y="142"/>
                </a:moveTo>
                <a:cubicBezTo>
                  <a:pt x="27" y="142"/>
                  <a:pt x="27" y="142"/>
                  <a:pt x="27" y="142"/>
                </a:cubicBezTo>
                <a:cubicBezTo>
                  <a:pt x="29" y="137"/>
                  <a:pt x="30" y="131"/>
                  <a:pt x="32" y="126"/>
                </a:cubicBezTo>
                <a:cubicBezTo>
                  <a:pt x="31" y="126"/>
                  <a:pt x="29" y="126"/>
                  <a:pt x="28" y="126"/>
                </a:cubicBezTo>
                <a:cubicBezTo>
                  <a:pt x="28" y="131"/>
                  <a:pt x="27" y="136"/>
                  <a:pt x="27" y="142"/>
                </a:cubicBezTo>
                <a:close/>
                <a:moveTo>
                  <a:pt x="118" y="51"/>
                </a:moveTo>
                <a:cubicBezTo>
                  <a:pt x="118" y="52"/>
                  <a:pt x="118" y="52"/>
                  <a:pt x="118" y="52"/>
                </a:cubicBezTo>
                <a:cubicBezTo>
                  <a:pt x="119" y="51"/>
                  <a:pt x="119" y="51"/>
                  <a:pt x="119" y="51"/>
                </a:cubicBezTo>
                <a:cubicBezTo>
                  <a:pt x="122" y="47"/>
                  <a:pt x="125" y="43"/>
                  <a:pt x="129" y="39"/>
                </a:cubicBezTo>
                <a:cubicBezTo>
                  <a:pt x="130" y="38"/>
                  <a:pt x="130" y="37"/>
                  <a:pt x="131" y="36"/>
                </a:cubicBezTo>
                <a:cubicBezTo>
                  <a:pt x="131" y="34"/>
                  <a:pt x="131" y="32"/>
                  <a:pt x="131" y="30"/>
                </a:cubicBezTo>
                <a:cubicBezTo>
                  <a:pt x="131" y="30"/>
                  <a:pt x="131" y="30"/>
                  <a:pt x="131" y="30"/>
                </a:cubicBezTo>
                <a:cubicBezTo>
                  <a:pt x="130" y="32"/>
                  <a:pt x="128" y="34"/>
                  <a:pt x="127" y="35"/>
                </a:cubicBezTo>
                <a:cubicBezTo>
                  <a:pt x="127" y="36"/>
                  <a:pt x="127" y="36"/>
                  <a:pt x="127" y="36"/>
                </a:cubicBezTo>
                <a:cubicBezTo>
                  <a:pt x="128" y="37"/>
                  <a:pt x="127" y="38"/>
                  <a:pt x="127" y="39"/>
                </a:cubicBezTo>
                <a:cubicBezTo>
                  <a:pt x="125" y="43"/>
                  <a:pt x="122" y="46"/>
                  <a:pt x="119" y="50"/>
                </a:cubicBezTo>
                <a:cubicBezTo>
                  <a:pt x="119" y="50"/>
                  <a:pt x="118" y="51"/>
                  <a:pt x="118" y="51"/>
                </a:cubicBezTo>
                <a:close/>
                <a:moveTo>
                  <a:pt x="68" y="133"/>
                </a:moveTo>
                <a:cubicBezTo>
                  <a:pt x="68" y="133"/>
                  <a:pt x="68" y="133"/>
                  <a:pt x="68" y="133"/>
                </a:cubicBezTo>
                <a:cubicBezTo>
                  <a:pt x="68" y="132"/>
                  <a:pt x="68" y="130"/>
                  <a:pt x="69" y="129"/>
                </a:cubicBezTo>
                <a:cubicBezTo>
                  <a:pt x="69" y="126"/>
                  <a:pt x="70" y="123"/>
                  <a:pt x="70" y="121"/>
                </a:cubicBezTo>
                <a:cubicBezTo>
                  <a:pt x="71" y="120"/>
                  <a:pt x="71" y="119"/>
                  <a:pt x="72" y="118"/>
                </a:cubicBezTo>
                <a:cubicBezTo>
                  <a:pt x="72" y="114"/>
                  <a:pt x="71" y="111"/>
                  <a:pt x="70" y="107"/>
                </a:cubicBezTo>
                <a:cubicBezTo>
                  <a:pt x="70" y="107"/>
                  <a:pt x="70" y="107"/>
                  <a:pt x="70" y="107"/>
                </a:cubicBezTo>
                <a:cubicBezTo>
                  <a:pt x="69" y="116"/>
                  <a:pt x="69" y="124"/>
                  <a:pt x="68" y="133"/>
                </a:cubicBezTo>
                <a:close/>
                <a:moveTo>
                  <a:pt x="44" y="126"/>
                </a:moveTo>
                <a:cubicBezTo>
                  <a:pt x="45" y="130"/>
                  <a:pt x="45" y="134"/>
                  <a:pt x="45" y="139"/>
                </a:cubicBezTo>
                <a:cubicBezTo>
                  <a:pt x="47" y="134"/>
                  <a:pt x="48" y="130"/>
                  <a:pt x="49" y="126"/>
                </a:cubicBezTo>
                <a:cubicBezTo>
                  <a:pt x="49" y="125"/>
                  <a:pt x="49" y="125"/>
                  <a:pt x="49" y="125"/>
                </a:cubicBezTo>
                <a:cubicBezTo>
                  <a:pt x="49" y="125"/>
                  <a:pt x="49" y="125"/>
                  <a:pt x="49" y="124"/>
                </a:cubicBezTo>
                <a:cubicBezTo>
                  <a:pt x="49" y="124"/>
                  <a:pt x="49" y="124"/>
                  <a:pt x="49" y="124"/>
                </a:cubicBezTo>
                <a:cubicBezTo>
                  <a:pt x="47" y="125"/>
                  <a:pt x="46" y="125"/>
                  <a:pt x="44" y="126"/>
                </a:cubicBezTo>
                <a:close/>
                <a:moveTo>
                  <a:pt x="131" y="21"/>
                </a:moveTo>
                <a:cubicBezTo>
                  <a:pt x="129" y="21"/>
                  <a:pt x="128" y="22"/>
                  <a:pt x="127" y="22"/>
                </a:cubicBezTo>
                <a:cubicBezTo>
                  <a:pt x="127" y="24"/>
                  <a:pt x="127" y="26"/>
                  <a:pt x="126" y="28"/>
                </a:cubicBezTo>
                <a:cubicBezTo>
                  <a:pt x="126" y="30"/>
                  <a:pt x="126" y="32"/>
                  <a:pt x="125" y="34"/>
                </a:cubicBezTo>
                <a:cubicBezTo>
                  <a:pt x="126" y="34"/>
                  <a:pt x="126" y="33"/>
                  <a:pt x="126" y="33"/>
                </a:cubicBezTo>
                <a:cubicBezTo>
                  <a:pt x="127" y="31"/>
                  <a:pt x="128" y="30"/>
                  <a:pt x="129" y="29"/>
                </a:cubicBezTo>
                <a:cubicBezTo>
                  <a:pt x="131" y="25"/>
                  <a:pt x="131" y="25"/>
                  <a:pt x="131" y="21"/>
                </a:cubicBezTo>
                <a:cubicBezTo>
                  <a:pt x="131" y="21"/>
                  <a:pt x="131" y="21"/>
                  <a:pt x="131" y="21"/>
                </a:cubicBezTo>
                <a:close/>
                <a:moveTo>
                  <a:pt x="221" y="127"/>
                </a:moveTo>
                <a:cubicBezTo>
                  <a:pt x="221" y="128"/>
                  <a:pt x="221" y="128"/>
                  <a:pt x="222" y="129"/>
                </a:cubicBezTo>
                <a:cubicBezTo>
                  <a:pt x="223" y="131"/>
                  <a:pt x="225" y="132"/>
                  <a:pt x="228" y="133"/>
                </a:cubicBezTo>
                <a:cubicBezTo>
                  <a:pt x="228" y="134"/>
                  <a:pt x="229" y="134"/>
                  <a:pt x="229" y="134"/>
                </a:cubicBezTo>
                <a:cubicBezTo>
                  <a:pt x="232" y="134"/>
                  <a:pt x="235" y="133"/>
                  <a:pt x="238" y="133"/>
                </a:cubicBezTo>
                <a:cubicBezTo>
                  <a:pt x="238" y="133"/>
                  <a:pt x="238" y="132"/>
                  <a:pt x="239" y="132"/>
                </a:cubicBezTo>
                <a:cubicBezTo>
                  <a:pt x="232" y="133"/>
                  <a:pt x="226" y="131"/>
                  <a:pt x="221" y="127"/>
                </a:cubicBezTo>
                <a:close/>
                <a:moveTo>
                  <a:pt x="116" y="47"/>
                </a:moveTo>
                <a:cubicBezTo>
                  <a:pt x="112" y="51"/>
                  <a:pt x="107" y="53"/>
                  <a:pt x="103" y="55"/>
                </a:cubicBezTo>
                <a:cubicBezTo>
                  <a:pt x="103" y="56"/>
                  <a:pt x="103" y="56"/>
                  <a:pt x="103" y="56"/>
                </a:cubicBezTo>
                <a:cubicBezTo>
                  <a:pt x="103" y="56"/>
                  <a:pt x="104" y="56"/>
                  <a:pt x="104" y="56"/>
                </a:cubicBezTo>
                <a:cubicBezTo>
                  <a:pt x="107" y="55"/>
                  <a:pt x="109" y="54"/>
                  <a:pt x="112" y="53"/>
                </a:cubicBezTo>
                <a:cubicBezTo>
                  <a:pt x="113" y="53"/>
                  <a:pt x="113" y="53"/>
                  <a:pt x="113" y="53"/>
                </a:cubicBezTo>
                <a:cubicBezTo>
                  <a:pt x="114" y="51"/>
                  <a:pt x="115" y="50"/>
                  <a:pt x="116" y="49"/>
                </a:cubicBezTo>
                <a:cubicBezTo>
                  <a:pt x="116" y="48"/>
                  <a:pt x="116" y="48"/>
                  <a:pt x="116" y="47"/>
                </a:cubicBezTo>
                <a:close/>
                <a:moveTo>
                  <a:pt x="27" y="159"/>
                </a:moveTo>
                <a:cubicBezTo>
                  <a:pt x="27" y="159"/>
                  <a:pt x="27" y="159"/>
                  <a:pt x="26" y="159"/>
                </a:cubicBezTo>
                <a:cubicBezTo>
                  <a:pt x="26" y="164"/>
                  <a:pt x="25" y="169"/>
                  <a:pt x="24" y="175"/>
                </a:cubicBezTo>
                <a:cubicBezTo>
                  <a:pt x="25" y="174"/>
                  <a:pt x="26" y="174"/>
                  <a:pt x="27" y="174"/>
                </a:cubicBezTo>
                <a:cubicBezTo>
                  <a:pt x="27" y="169"/>
                  <a:pt x="27" y="164"/>
                  <a:pt x="27" y="159"/>
                </a:cubicBezTo>
                <a:close/>
                <a:moveTo>
                  <a:pt x="256" y="69"/>
                </a:moveTo>
                <a:cubicBezTo>
                  <a:pt x="256" y="68"/>
                  <a:pt x="255" y="66"/>
                  <a:pt x="255" y="65"/>
                </a:cubicBezTo>
                <a:cubicBezTo>
                  <a:pt x="253" y="63"/>
                  <a:pt x="251" y="62"/>
                  <a:pt x="250" y="61"/>
                </a:cubicBezTo>
                <a:cubicBezTo>
                  <a:pt x="249" y="61"/>
                  <a:pt x="248" y="60"/>
                  <a:pt x="247" y="60"/>
                </a:cubicBezTo>
                <a:cubicBezTo>
                  <a:pt x="247" y="61"/>
                  <a:pt x="247" y="62"/>
                  <a:pt x="247" y="63"/>
                </a:cubicBezTo>
                <a:cubicBezTo>
                  <a:pt x="250" y="65"/>
                  <a:pt x="253" y="67"/>
                  <a:pt x="256" y="69"/>
                </a:cubicBezTo>
                <a:close/>
                <a:moveTo>
                  <a:pt x="138" y="21"/>
                </a:moveTo>
                <a:cubicBezTo>
                  <a:pt x="138" y="21"/>
                  <a:pt x="138" y="21"/>
                  <a:pt x="138" y="21"/>
                </a:cubicBezTo>
                <a:cubicBezTo>
                  <a:pt x="141" y="17"/>
                  <a:pt x="144" y="14"/>
                  <a:pt x="147" y="10"/>
                </a:cubicBezTo>
                <a:cubicBezTo>
                  <a:pt x="147" y="10"/>
                  <a:pt x="147" y="10"/>
                  <a:pt x="147" y="9"/>
                </a:cubicBezTo>
                <a:cubicBezTo>
                  <a:pt x="147" y="9"/>
                  <a:pt x="147" y="9"/>
                  <a:pt x="147" y="9"/>
                </a:cubicBezTo>
                <a:cubicBezTo>
                  <a:pt x="147" y="9"/>
                  <a:pt x="147" y="9"/>
                  <a:pt x="147" y="9"/>
                </a:cubicBezTo>
                <a:cubicBezTo>
                  <a:pt x="146" y="9"/>
                  <a:pt x="145" y="9"/>
                  <a:pt x="144" y="9"/>
                </a:cubicBezTo>
                <a:cubicBezTo>
                  <a:pt x="142" y="13"/>
                  <a:pt x="139" y="17"/>
                  <a:pt x="138" y="21"/>
                </a:cubicBezTo>
                <a:close/>
                <a:moveTo>
                  <a:pt x="108" y="57"/>
                </a:moveTo>
                <a:cubicBezTo>
                  <a:pt x="108" y="57"/>
                  <a:pt x="108" y="57"/>
                  <a:pt x="108" y="57"/>
                </a:cubicBezTo>
                <a:cubicBezTo>
                  <a:pt x="105" y="58"/>
                  <a:pt x="102" y="59"/>
                  <a:pt x="100" y="60"/>
                </a:cubicBezTo>
                <a:cubicBezTo>
                  <a:pt x="99" y="62"/>
                  <a:pt x="99" y="64"/>
                  <a:pt x="99" y="66"/>
                </a:cubicBezTo>
                <a:cubicBezTo>
                  <a:pt x="100" y="65"/>
                  <a:pt x="102" y="64"/>
                  <a:pt x="104" y="62"/>
                </a:cubicBezTo>
                <a:cubicBezTo>
                  <a:pt x="104" y="62"/>
                  <a:pt x="104" y="62"/>
                  <a:pt x="104" y="62"/>
                </a:cubicBezTo>
                <a:cubicBezTo>
                  <a:pt x="104" y="61"/>
                  <a:pt x="105" y="61"/>
                  <a:pt x="105" y="60"/>
                </a:cubicBezTo>
                <a:cubicBezTo>
                  <a:pt x="106" y="59"/>
                  <a:pt x="107" y="58"/>
                  <a:pt x="108" y="57"/>
                </a:cubicBezTo>
                <a:close/>
                <a:moveTo>
                  <a:pt x="15" y="48"/>
                </a:moveTo>
                <a:cubicBezTo>
                  <a:pt x="15" y="48"/>
                  <a:pt x="15" y="48"/>
                  <a:pt x="15" y="48"/>
                </a:cubicBezTo>
                <a:cubicBezTo>
                  <a:pt x="14" y="48"/>
                  <a:pt x="14" y="49"/>
                  <a:pt x="13" y="50"/>
                </a:cubicBezTo>
                <a:cubicBezTo>
                  <a:pt x="12" y="51"/>
                  <a:pt x="11" y="53"/>
                  <a:pt x="9" y="55"/>
                </a:cubicBezTo>
                <a:cubicBezTo>
                  <a:pt x="9" y="55"/>
                  <a:pt x="8" y="56"/>
                  <a:pt x="8" y="56"/>
                </a:cubicBezTo>
                <a:cubicBezTo>
                  <a:pt x="9" y="57"/>
                  <a:pt x="9" y="59"/>
                  <a:pt x="9" y="60"/>
                </a:cubicBezTo>
                <a:cubicBezTo>
                  <a:pt x="9" y="62"/>
                  <a:pt x="9" y="63"/>
                  <a:pt x="10" y="64"/>
                </a:cubicBezTo>
                <a:cubicBezTo>
                  <a:pt x="10" y="65"/>
                  <a:pt x="10" y="65"/>
                  <a:pt x="11" y="65"/>
                </a:cubicBezTo>
                <a:cubicBezTo>
                  <a:pt x="10" y="64"/>
                  <a:pt x="10" y="63"/>
                  <a:pt x="10" y="62"/>
                </a:cubicBezTo>
                <a:cubicBezTo>
                  <a:pt x="11" y="60"/>
                  <a:pt x="11" y="58"/>
                  <a:pt x="12" y="56"/>
                </a:cubicBezTo>
                <a:cubicBezTo>
                  <a:pt x="12" y="56"/>
                  <a:pt x="12" y="55"/>
                  <a:pt x="12" y="55"/>
                </a:cubicBezTo>
                <a:cubicBezTo>
                  <a:pt x="12" y="54"/>
                  <a:pt x="12" y="53"/>
                  <a:pt x="13" y="53"/>
                </a:cubicBezTo>
                <a:cubicBezTo>
                  <a:pt x="13" y="52"/>
                  <a:pt x="13" y="52"/>
                  <a:pt x="13" y="52"/>
                </a:cubicBezTo>
                <a:cubicBezTo>
                  <a:pt x="14" y="51"/>
                  <a:pt x="14" y="49"/>
                  <a:pt x="15" y="48"/>
                </a:cubicBezTo>
                <a:close/>
                <a:moveTo>
                  <a:pt x="32" y="38"/>
                </a:moveTo>
                <a:cubicBezTo>
                  <a:pt x="30" y="40"/>
                  <a:pt x="22" y="51"/>
                  <a:pt x="22" y="52"/>
                </a:cubicBezTo>
                <a:cubicBezTo>
                  <a:pt x="23" y="52"/>
                  <a:pt x="24" y="52"/>
                  <a:pt x="25" y="52"/>
                </a:cubicBezTo>
                <a:cubicBezTo>
                  <a:pt x="26" y="52"/>
                  <a:pt x="26" y="51"/>
                  <a:pt x="26" y="51"/>
                </a:cubicBezTo>
                <a:cubicBezTo>
                  <a:pt x="28" y="47"/>
                  <a:pt x="29" y="43"/>
                  <a:pt x="31" y="39"/>
                </a:cubicBezTo>
                <a:cubicBezTo>
                  <a:pt x="31" y="39"/>
                  <a:pt x="31" y="39"/>
                  <a:pt x="32" y="38"/>
                </a:cubicBezTo>
                <a:close/>
                <a:moveTo>
                  <a:pt x="35" y="50"/>
                </a:moveTo>
                <a:cubicBezTo>
                  <a:pt x="35" y="50"/>
                  <a:pt x="35" y="50"/>
                  <a:pt x="35" y="50"/>
                </a:cubicBezTo>
                <a:cubicBezTo>
                  <a:pt x="36" y="50"/>
                  <a:pt x="38" y="50"/>
                  <a:pt x="39" y="50"/>
                </a:cubicBezTo>
                <a:cubicBezTo>
                  <a:pt x="40" y="50"/>
                  <a:pt x="40" y="49"/>
                  <a:pt x="40" y="49"/>
                </a:cubicBezTo>
                <a:cubicBezTo>
                  <a:pt x="41" y="46"/>
                  <a:pt x="42" y="43"/>
                  <a:pt x="43" y="40"/>
                </a:cubicBezTo>
                <a:cubicBezTo>
                  <a:pt x="43" y="40"/>
                  <a:pt x="44" y="40"/>
                  <a:pt x="44" y="39"/>
                </a:cubicBezTo>
                <a:cubicBezTo>
                  <a:pt x="44" y="39"/>
                  <a:pt x="44" y="39"/>
                  <a:pt x="44" y="39"/>
                </a:cubicBezTo>
                <a:cubicBezTo>
                  <a:pt x="41" y="43"/>
                  <a:pt x="38" y="46"/>
                  <a:pt x="35" y="50"/>
                </a:cubicBezTo>
                <a:close/>
                <a:moveTo>
                  <a:pt x="55" y="51"/>
                </a:moveTo>
                <a:cubicBezTo>
                  <a:pt x="57" y="52"/>
                  <a:pt x="58" y="52"/>
                  <a:pt x="59" y="53"/>
                </a:cubicBezTo>
                <a:cubicBezTo>
                  <a:pt x="60" y="50"/>
                  <a:pt x="61" y="47"/>
                  <a:pt x="62" y="44"/>
                </a:cubicBezTo>
                <a:cubicBezTo>
                  <a:pt x="62" y="44"/>
                  <a:pt x="61" y="44"/>
                  <a:pt x="61" y="44"/>
                </a:cubicBezTo>
                <a:cubicBezTo>
                  <a:pt x="60" y="45"/>
                  <a:pt x="58" y="46"/>
                  <a:pt x="57" y="48"/>
                </a:cubicBezTo>
                <a:cubicBezTo>
                  <a:pt x="57" y="48"/>
                  <a:pt x="56" y="48"/>
                  <a:pt x="56" y="48"/>
                </a:cubicBezTo>
                <a:cubicBezTo>
                  <a:pt x="56" y="49"/>
                  <a:pt x="56" y="50"/>
                  <a:pt x="55" y="51"/>
                </a:cubicBezTo>
                <a:close/>
                <a:moveTo>
                  <a:pt x="57" y="35"/>
                </a:moveTo>
                <a:cubicBezTo>
                  <a:pt x="57" y="36"/>
                  <a:pt x="56" y="37"/>
                  <a:pt x="56" y="39"/>
                </a:cubicBezTo>
                <a:cubicBezTo>
                  <a:pt x="56" y="40"/>
                  <a:pt x="55" y="41"/>
                  <a:pt x="55" y="42"/>
                </a:cubicBezTo>
                <a:cubicBezTo>
                  <a:pt x="56" y="42"/>
                  <a:pt x="56" y="42"/>
                  <a:pt x="57" y="42"/>
                </a:cubicBezTo>
                <a:cubicBezTo>
                  <a:pt x="57" y="43"/>
                  <a:pt x="57" y="43"/>
                  <a:pt x="58" y="44"/>
                </a:cubicBezTo>
                <a:cubicBezTo>
                  <a:pt x="59" y="43"/>
                  <a:pt x="60" y="42"/>
                  <a:pt x="61" y="42"/>
                </a:cubicBezTo>
                <a:cubicBezTo>
                  <a:pt x="60" y="39"/>
                  <a:pt x="58" y="37"/>
                  <a:pt x="57" y="35"/>
                </a:cubicBezTo>
                <a:close/>
                <a:moveTo>
                  <a:pt x="168" y="167"/>
                </a:moveTo>
                <a:cubicBezTo>
                  <a:pt x="167" y="169"/>
                  <a:pt x="166" y="171"/>
                  <a:pt x="165" y="172"/>
                </a:cubicBezTo>
                <a:cubicBezTo>
                  <a:pt x="165" y="172"/>
                  <a:pt x="165" y="172"/>
                  <a:pt x="165" y="172"/>
                </a:cubicBezTo>
                <a:cubicBezTo>
                  <a:pt x="168" y="169"/>
                  <a:pt x="171" y="166"/>
                  <a:pt x="173" y="164"/>
                </a:cubicBezTo>
                <a:cubicBezTo>
                  <a:pt x="174" y="163"/>
                  <a:pt x="174" y="163"/>
                  <a:pt x="174" y="162"/>
                </a:cubicBezTo>
                <a:cubicBezTo>
                  <a:pt x="174" y="160"/>
                  <a:pt x="174" y="159"/>
                  <a:pt x="174" y="157"/>
                </a:cubicBezTo>
                <a:cubicBezTo>
                  <a:pt x="174" y="157"/>
                  <a:pt x="174" y="156"/>
                  <a:pt x="174" y="156"/>
                </a:cubicBezTo>
                <a:cubicBezTo>
                  <a:pt x="174" y="157"/>
                  <a:pt x="173" y="158"/>
                  <a:pt x="172" y="159"/>
                </a:cubicBezTo>
                <a:cubicBezTo>
                  <a:pt x="171" y="161"/>
                  <a:pt x="171" y="162"/>
                  <a:pt x="170" y="164"/>
                </a:cubicBezTo>
                <a:cubicBezTo>
                  <a:pt x="170" y="165"/>
                  <a:pt x="170" y="165"/>
                  <a:pt x="170" y="165"/>
                </a:cubicBezTo>
                <a:cubicBezTo>
                  <a:pt x="170" y="166"/>
                  <a:pt x="169" y="167"/>
                  <a:pt x="168" y="167"/>
                </a:cubicBezTo>
                <a:close/>
                <a:moveTo>
                  <a:pt x="55" y="165"/>
                </a:moveTo>
                <a:cubicBezTo>
                  <a:pt x="55" y="169"/>
                  <a:pt x="55" y="173"/>
                  <a:pt x="54" y="177"/>
                </a:cubicBezTo>
                <a:cubicBezTo>
                  <a:pt x="54" y="177"/>
                  <a:pt x="54" y="177"/>
                  <a:pt x="55" y="177"/>
                </a:cubicBezTo>
                <a:cubicBezTo>
                  <a:pt x="56" y="178"/>
                  <a:pt x="57" y="179"/>
                  <a:pt x="58" y="180"/>
                </a:cubicBezTo>
                <a:cubicBezTo>
                  <a:pt x="58" y="179"/>
                  <a:pt x="58" y="179"/>
                  <a:pt x="58" y="178"/>
                </a:cubicBezTo>
                <a:cubicBezTo>
                  <a:pt x="57" y="176"/>
                  <a:pt x="56" y="173"/>
                  <a:pt x="56" y="170"/>
                </a:cubicBezTo>
                <a:cubicBezTo>
                  <a:pt x="56" y="168"/>
                  <a:pt x="55" y="167"/>
                  <a:pt x="55" y="165"/>
                </a:cubicBezTo>
                <a:close/>
                <a:moveTo>
                  <a:pt x="246" y="70"/>
                </a:moveTo>
                <a:cubicBezTo>
                  <a:pt x="248" y="70"/>
                  <a:pt x="250" y="71"/>
                  <a:pt x="251" y="71"/>
                </a:cubicBezTo>
                <a:cubicBezTo>
                  <a:pt x="252" y="70"/>
                  <a:pt x="252" y="69"/>
                  <a:pt x="252" y="68"/>
                </a:cubicBezTo>
                <a:cubicBezTo>
                  <a:pt x="251" y="67"/>
                  <a:pt x="249" y="66"/>
                  <a:pt x="247" y="65"/>
                </a:cubicBezTo>
                <a:cubicBezTo>
                  <a:pt x="246" y="67"/>
                  <a:pt x="246" y="68"/>
                  <a:pt x="246" y="70"/>
                </a:cubicBezTo>
                <a:close/>
                <a:moveTo>
                  <a:pt x="80" y="137"/>
                </a:moveTo>
                <a:cubicBezTo>
                  <a:pt x="81" y="136"/>
                  <a:pt x="83" y="135"/>
                  <a:pt x="84" y="134"/>
                </a:cubicBezTo>
                <a:cubicBezTo>
                  <a:pt x="84" y="132"/>
                  <a:pt x="84" y="131"/>
                  <a:pt x="84" y="129"/>
                </a:cubicBezTo>
                <a:cubicBezTo>
                  <a:pt x="83" y="129"/>
                  <a:pt x="82" y="129"/>
                  <a:pt x="82" y="129"/>
                </a:cubicBezTo>
                <a:cubicBezTo>
                  <a:pt x="81" y="129"/>
                  <a:pt x="81" y="130"/>
                  <a:pt x="81" y="130"/>
                </a:cubicBezTo>
                <a:cubicBezTo>
                  <a:pt x="81" y="132"/>
                  <a:pt x="80" y="133"/>
                  <a:pt x="80" y="135"/>
                </a:cubicBezTo>
                <a:cubicBezTo>
                  <a:pt x="80" y="135"/>
                  <a:pt x="80" y="136"/>
                  <a:pt x="80" y="137"/>
                </a:cubicBezTo>
                <a:close/>
                <a:moveTo>
                  <a:pt x="175" y="151"/>
                </a:moveTo>
                <a:cubicBezTo>
                  <a:pt x="177" y="146"/>
                  <a:pt x="178" y="141"/>
                  <a:pt x="178" y="136"/>
                </a:cubicBezTo>
                <a:cubicBezTo>
                  <a:pt x="178" y="136"/>
                  <a:pt x="178" y="137"/>
                  <a:pt x="178" y="137"/>
                </a:cubicBezTo>
                <a:cubicBezTo>
                  <a:pt x="177" y="141"/>
                  <a:pt x="175" y="144"/>
                  <a:pt x="174" y="148"/>
                </a:cubicBezTo>
                <a:cubicBezTo>
                  <a:pt x="174" y="148"/>
                  <a:pt x="174" y="149"/>
                  <a:pt x="174" y="149"/>
                </a:cubicBezTo>
                <a:cubicBezTo>
                  <a:pt x="173" y="150"/>
                  <a:pt x="173" y="151"/>
                  <a:pt x="173" y="152"/>
                </a:cubicBezTo>
                <a:cubicBezTo>
                  <a:pt x="174" y="151"/>
                  <a:pt x="174" y="151"/>
                  <a:pt x="175" y="151"/>
                </a:cubicBezTo>
                <a:close/>
                <a:moveTo>
                  <a:pt x="141" y="161"/>
                </a:moveTo>
                <a:cubicBezTo>
                  <a:pt x="141" y="161"/>
                  <a:pt x="141" y="161"/>
                  <a:pt x="141" y="161"/>
                </a:cubicBezTo>
                <a:cubicBezTo>
                  <a:pt x="144" y="157"/>
                  <a:pt x="146" y="153"/>
                  <a:pt x="148" y="149"/>
                </a:cubicBezTo>
                <a:cubicBezTo>
                  <a:pt x="148" y="149"/>
                  <a:pt x="148" y="149"/>
                  <a:pt x="148" y="149"/>
                </a:cubicBezTo>
                <a:cubicBezTo>
                  <a:pt x="146" y="151"/>
                  <a:pt x="143" y="154"/>
                  <a:pt x="141" y="156"/>
                </a:cubicBezTo>
                <a:cubicBezTo>
                  <a:pt x="141" y="157"/>
                  <a:pt x="141" y="157"/>
                  <a:pt x="141" y="157"/>
                </a:cubicBezTo>
                <a:cubicBezTo>
                  <a:pt x="141" y="159"/>
                  <a:pt x="141" y="160"/>
                  <a:pt x="141" y="161"/>
                </a:cubicBezTo>
                <a:close/>
                <a:moveTo>
                  <a:pt x="55" y="53"/>
                </a:moveTo>
                <a:cubicBezTo>
                  <a:pt x="54" y="55"/>
                  <a:pt x="53" y="58"/>
                  <a:pt x="53" y="60"/>
                </a:cubicBezTo>
                <a:cubicBezTo>
                  <a:pt x="53" y="60"/>
                  <a:pt x="54" y="60"/>
                  <a:pt x="54" y="61"/>
                </a:cubicBezTo>
                <a:cubicBezTo>
                  <a:pt x="56" y="59"/>
                  <a:pt x="58" y="57"/>
                  <a:pt x="58" y="55"/>
                </a:cubicBezTo>
                <a:cubicBezTo>
                  <a:pt x="57" y="54"/>
                  <a:pt x="56" y="54"/>
                  <a:pt x="55" y="53"/>
                </a:cubicBezTo>
                <a:close/>
                <a:moveTo>
                  <a:pt x="38" y="126"/>
                </a:moveTo>
                <a:cubicBezTo>
                  <a:pt x="37" y="131"/>
                  <a:pt x="37" y="135"/>
                  <a:pt x="37" y="139"/>
                </a:cubicBezTo>
                <a:cubicBezTo>
                  <a:pt x="37" y="139"/>
                  <a:pt x="37" y="139"/>
                  <a:pt x="37" y="139"/>
                </a:cubicBezTo>
                <a:cubicBezTo>
                  <a:pt x="39" y="135"/>
                  <a:pt x="40" y="131"/>
                  <a:pt x="41" y="126"/>
                </a:cubicBezTo>
                <a:cubicBezTo>
                  <a:pt x="40" y="126"/>
                  <a:pt x="39" y="126"/>
                  <a:pt x="38" y="126"/>
                </a:cubicBezTo>
                <a:close/>
                <a:moveTo>
                  <a:pt x="264" y="115"/>
                </a:moveTo>
                <a:cubicBezTo>
                  <a:pt x="264" y="115"/>
                  <a:pt x="264" y="115"/>
                  <a:pt x="264" y="115"/>
                </a:cubicBezTo>
                <a:cubicBezTo>
                  <a:pt x="263" y="117"/>
                  <a:pt x="261" y="118"/>
                  <a:pt x="260" y="120"/>
                </a:cubicBezTo>
                <a:cubicBezTo>
                  <a:pt x="257" y="124"/>
                  <a:pt x="254" y="127"/>
                  <a:pt x="249" y="129"/>
                </a:cubicBezTo>
                <a:cubicBezTo>
                  <a:pt x="248" y="130"/>
                  <a:pt x="247" y="131"/>
                  <a:pt x="245" y="132"/>
                </a:cubicBezTo>
                <a:cubicBezTo>
                  <a:pt x="245" y="132"/>
                  <a:pt x="245" y="132"/>
                  <a:pt x="245" y="132"/>
                </a:cubicBezTo>
                <a:cubicBezTo>
                  <a:pt x="249" y="131"/>
                  <a:pt x="253" y="129"/>
                  <a:pt x="256" y="126"/>
                </a:cubicBezTo>
                <a:cubicBezTo>
                  <a:pt x="259" y="123"/>
                  <a:pt x="261" y="120"/>
                  <a:pt x="263" y="116"/>
                </a:cubicBezTo>
                <a:cubicBezTo>
                  <a:pt x="264" y="116"/>
                  <a:pt x="264" y="115"/>
                  <a:pt x="264" y="115"/>
                </a:cubicBezTo>
                <a:close/>
                <a:moveTo>
                  <a:pt x="38" y="176"/>
                </a:moveTo>
                <a:cubicBezTo>
                  <a:pt x="36" y="176"/>
                  <a:pt x="34" y="176"/>
                  <a:pt x="32" y="176"/>
                </a:cubicBezTo>
                <a:cubicBezTo>
                  <a:pt x="31" y="176"/>
                  <a:pt x="31" y="177"/>
                  <a:pt x="31" y="177"/>
                </a:cubicBezTo>
                <a:cubicBezTo>
                  <a:pt x="30" y="177"/>
                  <a:pt x="29" y="177"/>
                  <a:pt x="29" y="177"/>
                </a:cubicBezTo>
                <a:cubicBezTo>
                  <a:pt x="28" y="177"/>
                  <a:pt x="28" y="176"/>
                  <a:pt x="28" y="176"/>
                </a:cubicBezTo>
                <a:cubicBezTo>
                  <a:pt x="26" y="177"/>
                  <a:pt x="25" y="177"/>
                  <a:pt x="24" y="177"/>
                </a:cubicBezTo>
                <a:cubicBezTo>
                  <a:pt x="24" y="177"/>
                  <a:pt x="23" y="177"/>
                  <a:pt x="23" y="177"/>
                </a:cubicBezTo>
                <a:cubicBezTo>
                  <a:pt x="23" y="177"/>
                  <a:pt x="23" y="177"/>
                  <a:pt x="23" y="177"/>
                </a:cubicBezTo>
                <a:cubicBezTo>
                  <a:pt x="28" y="178"/>
                  <a:pt x="33" y="178"/>
                  <a:pt x="38" y="178"/>
                </a:cubicBezTo>
                <a:cubicBezTo>
                  <a:pt x="38" y="177"/>
                  <a:pt x="38" y="177"/>
                  <a:pt x="38" y="176"/>
                </a:cubicBezTo>
                <a:close/>
                <a:moveTo>
                  <a:pt x="133" y="21"/>
                </a:moveTo>
                <a:cubicBezTo>
                  <a:pt x="133" y="21"/>
                  <a:pt x="134" y="21"/>
                  <a:pt x="134" y="21"/>
                </a:cubicBezTo>
                <a:cubicBezTo>
                  <a:pt x="134" y="20"/>
                  <a:pt x="135" y="20"/>
                  <a:pt x="135" y="20"/>
                </a:cubicBezTo>
                <a:cubicBezTo>
                  <a:pt x="136" y="20"/>
                  <a:pt x="136" y="19"/>
                  <a:pt x="136" y="19"/>
                </a:cubicBezTo>
                <a:cubicBezTo>
                  <a:pt x="137" y="16"/>
                  <a:pt x="138" y="14"/>
                  <a:pt x="140" y="12"/>
                </a:cubicBezTo>
                <a:cubicBezTo>
                  <a:pt x="140" y="12"/>
                  <a:pt x="140" y="11"/>
                  <a:pt x="140" y="11"/>
                </a:cubicBezTo>
                <a:cubicBezTo>
                  <a:pt x="138" y="13"/>
                  <a:pt x="135" y="16"/>
                  <a:pt x="133" y="18"/>
                </a:cubicBezTo>
                <a:cubicBezTo>
                  <a:pt x="133" y="18"/>
                  <a:pt x="133" y="19"/>
                  <a:pt x="133" y="19"/>
                </a:cubicBezTo>
                <a:cubicBezTo>
                  <a:pt x="133" y="20"/>
                  <a:pt x="133" y="20"/>
                  <a:pt x="133" y="21"/>
                </a:cubicBezTo>
                <a:close/>
                <a:moveTo>
                  <a:pt x="180" y="164"/>
                </a:moveTo>
                <a:cubicBezTo>
                  <a:pt x="180" y="165"/>
                  <a:pt x="179" y="165"/>
                  <a:pt x="179" y="165"/>
                </a:cubicBezTo>
                <a:cubicBezTo>
                  <a:pt x="179" y="167"/>
                  <a:pt x="179" y="168"/>
                  <a:pt x="178" y="170"/>
                </a:cubicBezTo>
                <a:cubicBezTo>
                  <a:pt x="177" y="172"/>
                  <a:pt x="178" y="174"/>
                  <a:pt x="178" y="176"/>
                </a:cubicBezTo>
                <a:cubicBezTo>
                  <a:pt x="180" y="173"/>
                  <a:pt x="181" y="168"/>
                  <a:pt x="180" y="164"/>
                </a:cubicBezTo>
                <a:close/>
                <a:moveTo>
                  <a:pt x="67" y="77"/>
                </a:moveTo>
                <a:cubicBezTo>
                  <a:pt x="67" y="77"/>
                  <a:pt x="67" y="77"/>
                  <a:pt x="67" y="77"/>
                </a:cubicBezTo>
                <a:cubicBezTo>
                  <a:pt x="66" y="74"/>
                  <a:pt x="64" y="73"/>
                  <a:pt x="62" y="71"/>
                </a:cubicBezTo>
                <a:cubicBezTo>
                  <a:pt x="61" y="71"/>
                  <a:pt x="60" y="70"/>
                  <a:pt x="60" y="69"/>
                </a:cubicBezTo>
                <a:cubicBezTo>
                  <a:pt x="58" y="68"/>
                  <a:pt x="55" y="66"/>
                  <a:pt x="53" y="66"/>
                </a:cubicBezTo>
                <a:cubicBezTo>
                  <a:pt x="53" y="66"/>
                  <a:pt x="52" y="66"/>
                  <a:pt x="52" y="67"/>
                </a:cubicBezTo>
                <a:cubicBezTo>
                  <a:pt x="63" y="72"/>
                  <a:pt x="62" y="72"/>
                  <a:pt x="67" y="77"/>
                </a:cubicBezTo>
                <a:close/>
                <a:moveTo>
                  <a:pt x="169" y="30"/>
                </a:moveTo>
                <a:cubicBezTo>
                  <a:pt x="169" y="31"/>
                  <a:pt x="169" y="33"/>
                  <a:pt x="169" y="34"/>
                </a:cubicBezTo>
                <a:cubicBezTo>
                  <a:pt x="170" y="34"/>
                  <a:pt x="170" y="33"/>
                  <a:pt x="171" y="33"/>
                </a:cubicBezTo>
                <a:cubicBezTo>
                  <a:pt x="171" y="28"/>
                  <a:pt x="172" y="24"/>
                  <a:pt x="174" y="20"/>
                </a:cubicBezTo>
                <a:cubicBezTo>
                  <a:pt x="175" y="18"/>
                  <a:pt x="174" y="16"/>
                  <a:pt x="174" y="14"/>
                </a:cubicBezTo>
                <a:cubicBezTo>
                  <a:pt x="174" y="14"/>
                  <a:pt x="174" y="14"/>
                  <a:pt x="174" y="15"/>
                </a:cubicBezTo>
                <a:cubicBezTo>
                  <a:pt x="175" y="16"/>
                  <a:pt x="174" y="17"/>
                  <a:pt x="174" y="18"/>
                </a:cubicBezTo>
                <a:cubicBezTo>
                  <a:pt x="173" y="20"/>
                  <a:pt x="172" y="22"/>
                  <a:pt x="172" y="24"/>
                </a:cubicBezTo>
                <a:cubicBezTo>
                  <a:pt x="172" y="25"/>
                  <a:pt x="171" y="26"/>
                  <a:pt x="171" y="27"/>
                </a:cubicBezTo>
                <a:cubicBezTo>
                  <a:pt x="171" y="28"/>
                  <a:pt x="170" y="29"/>
                  <a:pt x="169" y="30"/>
                </a:cubicBezTo>
                <a:close/>
                <a:moveTo>
                  <a:pt x="4" y="50"/>
                </a:moveTo>
                <a:cubicBezTo>
                  <a:pt x="4" y="50"/>
                  <a:pt x="4" y="50"/>
                  <a:pt x="4" y="50"/>
                </a:cubicBezTo>
                <a:cubicBezTo>
                  <a:pt x="4" y="43"/>
                  <a:pt x="5" y="35"/>
                  <a:pt x="4" y="27"/>
                </a:cubicBezTo>
                <a:cubicBezTo>
                  <a:pt x="4" y="28"/>
                  <a:pt x="3" y="29"/>
                  <a:pt x="3" y="30"/>
                </a:cubicBezTo>
                <a:cubicBezTo>
                  <a:pt x="4" y="35"/>
                  <a:pt x="4" y="41"/>
                  <a:pt x="4" y="46"/>
                </a:cubicBezTo>
                <a:cubicBezTo>
                  <a:pt x="4" y="47"/>
                  <a:pt x="4" y="49"/>
                  <a:pt x="4" y="50"/>
                </a:cubicBezTo>
                <a:close/>
                <a:moveTo>
                  <a:pt x="89" y="133"/>
                </a:moveTo>
                <a:cubicBezTo>
                  <a:pt x="92" y="132"/>
                  <a:pt x="94" y="131"/>
                  <a:pt x="96" y="131"/>
                </a:cubicBezTo>
                <a:cubicBezTo>
                  <a:pt x="94" y="129"/>
                  <a:pt x="92" y="129"/>
                  <a:pt x="90" y="128"/>
                </a:cubicBezTo>
                <a:cubicBezTo>
                  <a:pt x="90" y="130"/>
                  <a:pt x="90" y="131"/>
                  <a:pt x="89" y="133"/>
                </a:cubicBezTo>
                <a:close/>
                <a:moveTo>
                  <a:pt x="87" y="93"/>
                </a:moveTo>
                <a:cubicBezTo>
                  <a:pt x="87" y="93"/>
                  <a:pt x="87" y="93"/>
                  <a:pt x="87" y="93"/>
                </a:cubicBezTo>
                <a:cubicBezTo>
                  <a:pt x="87" y="93"/>
                  <a:pt x="87" y="92"/>
                  <a:pt x="87" y="92"/>
                </a:cubicBezTo>
                <a:cubicBezTo>
                  <a:pt x="87" y="91"/>
                  <a:pt x="87" y="89"/>
                  <a:pt x="88" y="88"/>
                </a:cubicBezTo>
                <a:cubicBezTo>
                  <a:pt x="88" y="87"/>
                  <a:pt x="88" y="86"/>
                  <a:pt x="89" y="85"/>
                </a:cubicBezTo>
                <a:cubicBezTo>
                  <a:pt x="88" y="84"/>
                  <a:pt x="88" y="83"/>
                  <a:pt x="87" y="81"/>
                </a:cubicBezTo>
                <a:cubicBezTo>
                  <a:pt x="86" y="83"/>
                  <a:pt x="86" y="84"/>
                  <a:pt x="86" y="86"/>
                </a:cubicBezTo>
                <a:cubicBezTo>
                  <a:pt x="86" y="88"/>
                  <a:pt x="87" y="91"/>
                  <a:pt x="87" y="93"/>
                </a:cubicBezTo>
                <a:close/>
                <a:moveTo>
                  <a:pt x="174" y="68"/>
                </a:moveTo>
                <a:cubicBezTo>
                  <a:pt x="173" y="66"/>
                  <a:pt x="172" y="65"/>
                  <a:pt x="172" y="64"/>
                </a:cubicBezTo>
                <a:cubicBezTo>
                  <a:pt x="171" y="65"/>
                  <a:pt x="171" y="65"/>
                  <a:pt x="170" y="66"/>
                </a:cubicBezTo>
                <a:cubicBezTo>
                  <a:pt x="170" y="66"/>
                  <a:pt x="169" y="66"/>
                  <a:pt x="169" y="67"/>
                </a:cubicBezTo>
                <a:cubicBezTo>
                  <a:pt x="170" y="68"/>
                  <a:pt x="170" y="69"/>
                  <a:pt x="170" y="71"/>
                </a:cubicBezTo>
                <a:cubicBezTo>
                  <a:pt x="172" y="70"/>
                  <a:pt x="173" y="69"/>
                  <a:pt x="174" y="68"/>
                </a:cubicBezTo>
                <a:close/>
                <a:moveTo>
                  <a:pt x="227" y="120"/>
                </a:moveTo>
                <a:cubicBezTo>
                  <a:pt x="227" y="121"/>
                  <a:pt x="228" y="121"/>
                  <a:pt x="228" y="122"/>
                </a:cubicBezTo>
                <a:cubicBezTo>
                  <a:pt x="229" y="122"/>
                  <a:pt x="229" y="122"/>
                  <a:pt x="230" y="122"/>
                </a:cubicBezTo>
                <a:cubicBezTo>
                  <a:pt x="231" y="121"/>
                  <a:pt x="233" y="121"/>
                  <a:pt x="235" y="121"/>
                </a:cubicBezTo>
                <a:cubicBezTo>
                  <a:pt x="235" y="121"/>
                  <a:pt x="236" y="121"/>
                  <a:pt x="237" y="121"/>
                </a:cubicBezTo>
                <a:cubicBezTo>
                  <a:pt x="237" y="120"/>
                  <a:pt x="236" y="120"/>
                  <a:pt x="236" y="119"/>
                </a:cubicBezTo>
                <a:cubicBezTo>
                  <a:pt x="233" y="119"/>
                  <a:pt x="230" y="120"/>
                  <a:pt x="227" y="120"/>
                </a:cubicBezTo>
                <a:close/>
                <a:moveTo>
                  <a:pt x="26" y="64"/>
                </a:moveTo>
                <a:cubicBezTo>
                  <a:pt x="32" y="63"/>
                  <a:pt x="39" y="64"/>
                  <a:pt x="46" y="65"/>
                </a:cubicBezTo>
                <a:cubicBezTo>
                  <a:pt x="45" y="64"/>
                  <a:pt x="44" y="64"/>
                  <a:pt x="43" y="63"/>
                </a:cubicBezTo>
                <a:cubicBezTo>
                  <a:pt x="39" y="63"/>
                  <a:pt x="35" y="63"/>
                  <a:pt x="31" y="63"/>
                </a:cubicBezTo>
                <a:cubicBezTo>
                  <a:pt x="30" y="63"/>
                  <a:pt x="28" y="63"/>
                  <a:pt x="26" y="64"/>
                </a:cubicBezTo>
                <a:close/>
                <a:moveTo>
                  <a:pt x="229" y="125"/>
                </a:moveTo>
                <a:cubicBezTo>
                  <a:pt x="230" y="126"/>
                  <a:pt x="231" y="126"/>
                  <a:pt x="232" y="127"/>
                </a:cubicBezTo>
                <a:cubicBezTo>
                  <a:pt x="235" y="127"/>
                  <a:pt x="237" y="127"/>
                  <a:pt x="240" y="127"/>
                </a:cubicBezTo>
                <a:cubicBezTo>
                  <a:pt x="240" y="127"/>
                  <a:pt x="241" y="127"/>
                  <a:pt x="242" y="127"/>
                </a:cubicBezTo>
                <a:cubicBezTo>
                  <a:pt x="242" y="127"/>
                  <a:pt x="242" y="126"/>
                  <a:pt x="242" y="126"/>
                </a:cubicBezTo>
                <a:cubicBezTo>
                  <a:pt x="240" y="126"/>
                  <a:pt x="239" y="126"/>
                  <a:pt x="237" y="126"/>
                </a:cubicBezTo>
                <a:cubicBezTo>
                  <a:pt x="235" y="126"/>
                  <a:pt x="233" y="125"/>
                  <a:pt x="231" y="125"/>
                </a:cubicBezTo>
                <a:cubicBezTo>
                  <a:pt x="230" y="125"/>
                  <a:pt x="230" y="125"/>
                  <a:pt x="229" y="125"/>
                </a:cubicBezTo>
                <a:close/>
                <a:moveTo>
                  <a:pt x="74" y="130"/>
                </a:moveTo>
                <a:cubicBezTo>
                  <a:pt x="73" y="127"/>
                  <a:pt x="73" y="125"/>
                  <a:pt x="72" y="123"/>
                </a:cubicBezTo>
                <a:cubicBezTo>
                  <a:pt x="71" y="126"/>
                  <a:pt x="71" y="128"/>
                  <a:pt x="71" y="131"/>
                </a:cubicBezTo>
                <a:cubicBezTo>
                  <a:pt x="71" y="131"/>
                  <a:pt x="71" y="131"/>
                  <a:pt x="71" y="131"/>
                </a:cubicBezTo>
                <a:cubicBezTo>
                  <a:pt x="72" y="131"/>
                  <a:pt x="73" y="130"/>
                  <a:pt x="74" y="130"/>
                </a:cubicBezTo>
                <a:close/>
                <a:moveTo>
                  <a:pt x="245" y="135"/>
                </a:moveTo>
                <a:cubicBezTo>
                  <a:pt x="252" y="134"/>
                  <a:pt x="258" y="130"/>
                  <a:pt x="259" y="126"/>
                </a:cubicBezTo>
                <a:cubicBezTo>
                  <a:pt x="255" y="131"/>
                  <a:pt x="250" y="133"/>
                  <a:pt x="245" y="135"/>
                </a:cubicBezTo>
                <a:close/>
                <a:moveTo>
                  <a:pt x="40" y="57"/>
                </a:moveTo>
                <a:cubicBezTo>
                  <a:pt x="42" y="56"/>
                  <a:pt x="45" y="53"/>
                  <a:pt x="46" y="51"/>
                </a:cubicBezTo>
                <a:cubicBezTo>
                  <a:pt x="44" y="52"/>
                  <a:pt x="43" y="52"/>
                  <a:pt x="41" y="52"/>
                </a:cubicBezTo>
                <a:cubicBezTo>
                  <a:pt x="41" y="54"/>
                  <a:pt x="40" y="55"/>
                  <a:pt x="40" y="57"/>
                </a:cubicBezTo>
                <a:close/>
                <a:moveTo>
                  <a:pt x="63" y="64"/>
                </a:moveTo>
                <a:cubicBezTo>
                  <a:pt x="65" y="66"/>
                  <a:pt x="65" y="66"/>
                  <a:pt x="67" y="64"/>
                </a:cubicBezTo>
                <a:cubicBezTo>
                  <a:pt x="67" y="64"/>
                  <a:pt x="67" y="63"/>
                  <a:pt x="67" y="63"/>
                </a:cubicBezTo>
                <a:cubicBezTo>
                  <a:pt x="66" y="61"/>
                  <a:pt x="65" y="60"/>
                  <a:pt x="64" y="60"/>
                </a:cubicBezTo>
                <a:cubicBezTo>
                  <a:pt x="64" y="61"/>
                  <a:pt x="64" y="63"/>
                  <a:pt x="63" y="64"/>
                </a:cubicBezTo>
                <a:close/>
                <a:moveTo>
                  <a:pt x="258" y="105"/>
                </a:moveTo>
                <a:cubicBezTo>
                  <a:pt x="259" y="103"/>
                  <a:pt x="260" y="100"/>
                  <a:pt x="260" y="98"/>
                </a:cubicBezTo>
                <a:cubicBezTo>
                  <a:pt x="260" y="95"/>
                  <a:pt x="260" y="93"/>
                  <a:pt x="260" y="90"/>
                </a:cubicBezTo>
                <a:cubicBezTo>
                  <a:pt x="260" y="90"/>
                  <a:pt x="259" y="90"/>
                  <a:pt x="259" y="90"/>
                </a:cubicBezTo>
                <a:cubicBezTo>
                  <a:pt x="259" y="95"/>
                  <a:pt x="258" y="100"/>
                  <a:pt x="258" y="105"/>
                </a:cubicBezTo>
                <a:close/>
                <a:moveTo>
                  <a:pt x="267" y="87"/>
                </a:moveTo>
                <a:cubicBezTo>
                  <a:pt x="267" y="80"/>
                  <a:pt x="266" y="74"/>
                  <a:pt x="262" y="68"/>
                </a:cubicBezTo>
                <a:cubicBezTo>
                  <a:pt x="265" y="74"/>
                  <a:pt x="267" y="80"/>
                  <a:pt x="267" y="87"/>
                </a:cubicBezTo>
                <a:close/>
                <a:moveTo>
                  <a:pt x="153" y="7"/>
                </a:moveTo>
                <a:cubicBezTo>
                  <a:pt x="158" y="7"/>
                  <a:pt x="163" y="6"/>
                  <a:pt x="167" y="6"/>
                </a:cubicBezTo>
                <a:cubicBezTo>
                  <a:pt x="163" y="6"/>
                  <a:pt x="158" y="6"/>
                  <a:pt x="154" y="6"/>
                </a:cubicBezTo>
                <a:cubicBezTo>
                  <a:pt x="154" y="6"/>
                  <a:pt x="153" y="6"/>
                  <a:pt x="153" y="7"/>
                </a:cubicBezTo>
                <a:close/>
                <a:moveTo>
                  <a:pt x="66" y="146"/>
                </a:moveTo>
                <a:cubicBezTo>
                  <a:pt x="66" y="146"/>
                  <a:pt x="66" y="146"/>
                  <a:pt x="66" y="146"/>
                </a:cubicBezTo>
                <a:cubicBezTo>
                  <a:pt x="66" y="143"/>
                  <a:pt x="67" y="140"/>
                  <a:pt x="67" y="137"/>
                </a:cubicBezTo>
                <a:cubicBezTo>
                  <a:pt x="66" y="137"/>
                  <a:pt x="66" y="138"/>
                  <a:pt x="65" y="139"/>
                </a:cubicBezTo>
                <a:cubicBezTo>
                  <a:pt x="65" y="139"/>
                  <a:pt x="65" y="140"/>
                  <a:pt x="65" y="140"/>
                </a:cubicBezTo>
                <a:cubicBezTo>
                  <a:pt x="65" y="141"/>
                  <a:pt x="65" y="142"/>
                  <a:pt x="65" y="143"/>
                </a:cubicBezTo>
                <a:cubicBezTo>
                  <a:pt x="65" y="144"/>
                  <a:pt x="66" y="145"/>
                  <a:pt x="66" y="146"/>
                </a:cubicBezTo>
                <a:close/>
                <a:moveTo>
                  <a:pt x="260" y="116"/>
                </a:moveTo>
                <a:cubicBezTo>
                  <a:pt x="263" y="111"/>
                  <a:pt x="265" y="106"/>
                  <a:pt x="265" y="100"/>
                </a:cubicBezTo>
                <a:cubicBezTo>
                  <a:pt x="264" y="106"/>
                  <a:pt x="262" y="111"/>
                  <a:pt x="260" y="116"/>
                </a:cubicBezTo>
                <a:close/>
                <a:moveTo>
                  <a:pt x="243" y="121"/>
                </a:moveTo>
                <a:cubicBezTo>
                  <a:pt x="243" y="120"/>
                  <a:pt x="243" y="119"/>
                  <a:pt x="243" y="118"/>
                </a:cubicBezTo>
                <a:cubicBezTo>
                  <a:pt x="242" y="118"/>
                  <a:pt x="240" y="118"/>
                  <a:pt x="239" y="119"/>
                </a:cubicBezTo>
                <a:cubicBezTo>
                  <a:pt x="239" y="119"/>
                  <a:pt x="238" y="120"/>
                  <a:pt x="238" y="121"/>
                </a:cubicBezTo>
                <a:cubicBezTo>
                  <a:pt x="239" y="121"/>
                  <a:pt x="241" y="121"/>
                  <a:pt x="243" y="121"/>
                </a:cubicBezTo>
                <a:close/>
                <a:moveTo>
                  <a:pt x="75" y="57"/>
                </a:moveTo>
                <a:cubicBezTo>
                  <a:pt x="75" y="57"/>
                  <a:pt x="75" y="57"/>
                  <a:pt x="74" y="57"/>
                </a:cubicBezTo>
                <a:cubicBezTo>
                  <a:pt x="73" y="59"/>
                  <a:pt x="72" y="61"/>
                  <a:pt x="70" y="63"/>
                </a:cubicBezTo>
                <a:cubicBezTo>
                  <a:pt x="71" y="64"/>
                  <a:pt x="71" y="65"/>
                  <a:pt x="72" y="66"/>
                </a:cubicBezTo>
                <a:cubicBezTo>
                  <a:pt x="73" y="63"/>
                  <a:pt x="74" y="60"/>
                  <a:pt x="75" y="57"/>
                </a:cubicBezTo>
                <a:close/>
                <a:moveTo>
                  <a:pt x="83" y="60"/>
                </a:moveTo>
                <a:cubicBezTo>
                  <a:pt x="83" y="60"/>
                  <a:pt x="83" y="60"/>
                  <a:pt x="83" y="60"/>
                </a:cubicBezTo>
                <a:cubicBezTo>
                  <a:pt x="81" y="62"/>
                  <a:pt x="79" y="65"/>
                  <a:pt x="78" y="67"/>
                </a:cubicBezTo>
                <a:cubicBezTo>
                  <a:pt x="78" y="67"/>
                  <a:pt x="79" y="68"/>
                  <a:pt x="80" y="68"/>
                </a:cubicBezTo>
                <a:cubicBezTo>
                  <a:pt x="81" y="65"/>
                  <a:pt x="82" y="63"/>
                  <a:pt x="83" y="60"/>
                </a:cubicBezTo>
                <a:close/>
                <a:moveTo>
                  <a:pt x="181" y="142"/>
                </a:moveTo>
                <a:cubicBezTo>
                  <a:pt x="179" y="147"/>
                  <a:pt x="179" y="151"/>
                  <a:pt x="180" y="156"/>
                </a:cubicBezTo>
                <a:cubicBezTo>
                  <a:pt x="180" y="152"/>
                  <a:pt x="180" y="147"/>
                  <a:pt x="181" y="142"/>
                </a:cubicBezTo>
                <a:close/>
                <a:moveTo>
                  <a:pt x="43" y="177"/>
                </a:moveTo>
                <a:cubicBezTo>
                  <a:pt x="42" y="177"/>
                  <a:pt x="42" y="178"/>
                  <a:pt x="42" y="178"/>
                </a:cubicBezTo>
                <a:cubicBezTo>
                  <a:pt x="44" y="179"/>
                  <a:pt x="49" y="179"/>
                  <a:pt x="50" y="178"/>
                </a:cubicBezTo>
                <a:cubicBezTo>
                  <a:pt x="49" y="177"/>
                  <a:pt x="46" y="177"/>
                  <a:pt x="43" y="177"/>
                </a:cubicBezTo>
                <a:close/>
                <a:moveTo>
                  <a:pt x="62" y="60"/>
                </a:moveTo>
                <a:cubicBezTo>
                  <a:pt x="60" y="61"/>
                  <a:pt x="59" y="62"/>
                  <a:pt x="57" y="61"/>
                </a:cubicBezTo>
                <a:cubicBezTo>
                  <a:pt x="57" y="61"/>
                  <a:pt x="57" y="61"/>
                  <a:pt x="56" y="62"/>
                </a:cubicBezTo>
                <a:cubicBezTo>
                  <a:pt x="58" y="63"/>
                  <a:pt x="59" y="63"/>
                  <a:pt x="61" y="64"/>
                </a:cubicBezTo>
                <a:cubicBezTo>
                  <a:pt x="61" y="62"/>
                  <a:pt x="62" y="61"/>
                  <a:pt x="62" y="60"/>
                </a:cubicBezTo>
                <a:close/>
                <a:moveTo>
                  <a:pt x="76" y="131"/>
                </a:moveTo>
                <a:cubicBezTo>
                  <a:pt x="76" y="134"/>
                  <a:pt x="77" y="136"/>
                  <a:pt x="77" y="138"/>
                </a:cubicBezTo>
                <a:cubicBezTo>
                  <a:pt x="77" y="138"/>
                  <a:pt x="77" y="138"/>
                  <a:pt x="77" y="138"/>
                </a:cubicBezTo>
                <a:cubicBezTo>
                  <a:pt x="78" y="135"/>
                  <a:pt x="78" y="133"/>
                  <a:pt x="79" y="130"/>
                </a:cubicBezTo>
                <a:cubicBezTo>
                  <a:pt x="78" y="131"/>
                  <a:pt x="77" y="131"/>
                  <a:pt x="76" y="131"/>
                </a:cubicBezTo>
                <a:close/>
                <a:moveTo>
                  <a:pt x="162" y="56"/>
                </a:moveTo>
                <a:cubicBezTo>
                  <a:pt x="163" y="55"/>
                  <a:pt x="164" y="55"/>
                  <a:pt x="165" y="54"/>
                </a:cubicBezTo>
                <a:cubicBezTo>
                  <a:pt x="165" y="54"/>
                  <a:pt x="165" y="54"/>
                  <a:pt x="165" y="53"/>
                </a:cubicBezTo>
                <a:cubicBezTo>
                  <a:pt x="165" y="53"/>
                  <a:pt x="165" y="52"/>
                  <a:pt x="165" y="52"/>
                </a:cubicBezTo>
                <a:cubicBezTo>
                  <a:pt x="165" y="51"/>
                  <a:pt x="165" y="51"/>
                  <a:pt x="164" y="50"/>
                </a:cubicBezTo>
                <a:cubicBezTo>
                  <a:pt x="164" y="51"/>
                  <a:pt x="163" y="52"/>
                  <a:pt x="163" y="53"/>
                </a:cubicBezTo>
                <a:cubicBezTo>
                  <a:pt x="162" y="54"/>
                  <a:pt x="162" y="55"/>
                  <a:pt x="162" y="56"/>
                </a:cubicBezTo>
                <a:close/>
                <a:moveTo>
                  <a:pt x="199" y="113"/>
                </a:moveTo>
                <a:cubicBezTo>
                  <a:pt x="201" y="113"/>
                  <a:pt x="203" y="113"/>
                  <a:pt x="205" y="113"/>
                </a:cubicBezTo>
                <a:cubicBezTo>
                  <a:pt x="203" y="112"/>
                  <a:pt x="202" y="111"/>
                  <a:pt x="200" y="111"/>
                </a:cubicBezTo>
                <a:cubicBezTo>
                  <a:pt x="199" y="112"/>
                  <a:pt x="199" y="112"/>
                  <a:pt x="199" y="113"/>
                </a:cubicBezTo>
                <a:close/>
                <a:moveTo>
                  <a:pt x="60" y="166"/>
                </a:moveTo>
                <a:cubicBezTo>
                  <a:pt x="59" y="166"/>
                  <a:pt x="59" y="167"/>
                  <a:pt x="59" y="168"/>
                </a:cubicBezTo>
                <a:cubicBezTo>
                  <a:pt x="58" y="170"/>
                  <a:pt x="59" y="172"/>
                  <a:pt x="59" y="174"/>
                </a:cubicBezTo>
                <a:cubicBezTo>
                  <a:pt x="60" y="171"/>
                  <a:pt x="60" y="168"/>
                  <a:pt x="60" y="166"/>
                </a:cubicBezTo>
                <a:close/>
                <a:moveTo>
                  <a:pt x="63" y="162"/>
                </a:moveTo>
                <a:cubicBezTo>
                  <a:pt x="63" y="164"/>
                  <a:pt x="63" y="166"/>
                  <a:pt x="63" y="167"/>
                </a:cubicBezTo>
                <a:cubicBezTo>
                  <a:pt x="62" y="170"/>
                  <a:pt x="63" y="173"/>
                  <a:pt x="64" y="176"/>
                </a:cubicBezTo>
                <a:cubicBezTo>
                  <a:pt x="64" y="172"/>
                  <a:pt x="63" y="167"/>
                  <a:pt x="63" y="162"/>
                </a:cubicBezTo>
                <a:close/>
                <a:moveTo>
                  <a:pt x="66" y="120"/>
                </a:moveTo>
                <a:cubicBezTo>
                  <a:pt x="66" y="120"/>
                  <a:pt x="67" y="120"/>
                  <a:pt x="67" y="120"/>
                </a:cubicBezTo>
                <a:cubicBezTo>
                  <a:pt x="67" y="117"/>
                  <a:pt x="67" y="114"/>
                  <a:pt x="67" y="110"/>
                </a:cubicBezTo>
                <a:cubicBezTo>
                  <a:pt x="66" y="112"/>
                  <a:pt x="65" y="112"/>
                  <a:pt x="66" y="114"/>
                </a:cubicBezTo>
                <a:cubicBezTo>
                  <a:pt x="66" y="115"/>
                  <a:pt x="66" y="115"/>
                  <a:pt x="66" y="116"/>
                </a:cubicBezTo>
                <a:cubicBezTo>
                  <a:pt x="66" y="117"/>
                  <a:pt x="66" y="118"/>
                  <a:pt x="66" y="120"/>
                </a:cubicBezTo>
                <a:close/>
                <a:moveTo>
                  <a:pt x="162" y="49"/>
                </a:moveTo>
                <a:cubicBezTo>
                  <a:pt x="162" y="49"/>
                  <a:pt x="162" y="49"/>
                  <a:pt x="162" y="49"/>
                </a:cubicBezTo>
                <a:cubicBezTo>
                  <a:pt x="163" y="47"/>
                  <a:pt x="165" y="45"/>
                  <a:pt x="164" y="43"/>
                </a:cubicBezTo>
                <a:cubicBezTo>
                  <a:pt x="164" y="43"/>
                  <a:pt x="163" y="44"/>
                  <a:pt x="163" y="44"/>
                </a:cubicBezTo>
                <a:cubicBezTo>
                  <a:pt x="163" y="44"/>
                  <a:pt x="162" y="45"/>
                  <a:pt x="162" y="45"/>
                </a:cubicBezTo>
                <a:cubicBezTo>
                  <a:pt x="162" y="46"/>
                  <a:pt x="162" y="48"/>
                  <a:pt x="162" y="49"/>
                </a:cubicBezTo>
                <a:close/>
                <a:moveTo>
                  <a:pt x="169" y="16"/>
                </a:moveTo>
                <a:cubicBezTo>
                  <a:pt x="170" y="15"/>
                  <a:pt x="170" y="15"/>
                  <a:pt x="170" y="14"/>
                </a:cubicBezTo>
                <a:cubicBezTo>
                  <a:pt x="171" y="12"/>
                  <a:pt x="172" y="10"/>
                  <a:pt x="172" y="9"/>
                </a:cubicBezTo>
                <a:cubicBezTo>
                  <a:pt x="172" y="8"/>
                  <a:pt x="173" y="8"/>
                  <a:pt x="172" y="8"/>
                </a:cubicBezTo>
                <a:cubicBezTo>
                  <a:pt x="172" y="9"/>
                  <a:pt x="172" y="10"/>
                  <a:pt x="171" y="10"/>
                </a:cubicBezTo>
                <a:cubicBezTo>
                  <a:pt x="171" y="10"/>
                  <a:pt x="171" y="10"/>
                  <a:pt x="171" y="10"/>
                </a:cubicBezTo>
                <a:cubicBezTo>
                  <a:pt x="170" y="12"/>
                  <a:pt x="169" y="13"/>
                  <a:pt x="168" y="15"/>
                </a:cubicBezTo>
                <a:cubicBezTo>
                  <a:pt x="169" y="15"/>
                  <a:pt x="169" y="16"/>
                  <a:pt x="169" y="16"/>
                </a:cubicBezTo>
                <a:close/>
                <a:moveTo>
                  <a:pt x="178" y="184"/>
                </a:moveTo>
                <a:cubicBezTo>
                  <a:pt x="178" y="185"/>
                  <a:pt x="178" y="185"/>
                  <a:pt x="178" y="186"/>
                </a:cubicBezTo>
                <a:cubicBezTo>
                  <a:pt x="179" y="186"/>
                  <a:pt x="180" y="185"/>
                  <a:pt x="182" y="184"/>
                </a:cubicBezTo>
                <a:cubicBezTo>
                  <a:pt x="182" y="183"/>
                  <a:pt x="182" y="183"/>
                  <a:pt x="182" y="182"/>
                </a:cubicBezTo>
                <a:cubicBezTo>
                  <a:pt x="181" y="183"/>
                  <a:pt x="179" y="183"/>
                  <a:pt x="178" y="184"/>
                </a:cubicBezTo>
                <a:close/>
                <a:moveTo>
                  <a:pt x="84" y="126"/>
                </a:moveTo>
                <a:cubicBezTo>
                  <a:pt x="84" y="124"/>
                  <a:pt x="83" y="121"/>
                  <a:pt x="83" y="120"/>
                </a:cubicBezTo>
                <a:cubicBezTo>
                  <a:pt x="82" y="122"/>
                  <a:pt x="82" y="125"/>
                  <a:pt x="81" y="127"/>
                </a:cubicBezTo>
                <a:cubicBezTo>
                  <a:pt x="82" y="127"/>
                  <a:pt x="83" y="126"/>
                  <a:pt x="84" y="126"/>
                </a:cubicBezTo>
                <a:close/>
                <a:moveTo>
                  <a:pt x="103" y="83"/>
                </a:moveTo>
                <a:cubicBezTo>
                  <a:pt x="105" y="82"/>
                  <a:pt x="106" y="80"/>
                  <a:pt x="108" y="79"/>
                </a:cubicBezTo>
                <a:cubicBezTo>
                  <a:pt x="108" y="79"/>
                  <a:pt x="108" y="79"/>
                  <a:pt x="108" y="79"/>
                </a:cubicBezTo>
                <a:cubicBezTo>
                  <a:pt x="106" y="80"/>
                  <a:pt x="104" y="80"/>
                  <a:pt x="102" y="81"/>
                </a:cubicBezTo>
                <a:cubicBezTo>
                  <a:pt x="103" y="82"/>
                  <a:pt x="103" y="82"/>
                  <a:pt x="103" y="83"/>
                </a:cubicBezTo>
                <a:close/>
                <a:moveTo>
                  <a:pt x="170" y="148"/>
                </a:moveTo>
                <a:cubicBezTo>
                  <a:pt x="169" y="151"/>
                  <a:pt x="169" y="153"/>
                  <a:pt x="169" y="156"/>
                </a:cubicBezTo>
                <a:cubicBezTo>
                  <a:pt x="169" y="155"/>
                  <a:pt x="170" y="155"/>
                  <a:pt x="170" y="155"/>
                </a:cubicBezTo>
                <a:cubicBezTo>
                  <a:pt x="170" y="153"/>
                  <a:pt x="170" y="152"/>
                  <a:pt x="171" y="150"/>
                </a:cubicBezTo>
                <a:cubicBezTo>
                  <a:pt x="171" y="150"/>
                  <a:pt x="171" y="150"/>
                  <a:pt x="170" y="149"/>
                </a:cubicBezTo>
                <a:cubicBezTo>
                  <a:pt x="170" y="149"/>
                  <a:pt x="170" y="149"/>
                  <a:pt x="170" y="148"/>
                </a:cubicBezTo>
                <a:close/>
                <a:moveTo>
                  <a:pt x="164" y="67"/>
                </a:moveTo>
                <a:cubicBezTo>
                  <a:pt x="166" y="65"/>
                  <a:pt x="167" y="64"/>
                  <a:pt x="166" y="61"/>
                </a:cubicBezTo>
                <a:cubicBezTo>
                  <a:pt x="165" y="63"/>
                  <a:pt x="165" y="64"/>
                  <a:pt x="164" y="65"/>
                </a:cubicBezTo>
                <a:cubicBezTo>
                  <a:pt x="164" y="65"/>
                  <a:pt x="164" y="66"/>
                  <a:pt x="164" y="67"/>
                </a:cubicBezTo>
                <a:close/>
                <a:moveTo>
                  <a:pt x="44" y="123"/>
                </a:moveTo>
                <a:cubicBezTo>
                  <a:pt x="44" y="123"/>
                  <a:pt x="44" y="123"/>
                  <a:pt x="44" y="123"/>
                </a:cubicBezTo>
                <a:cubicBezTo>
                  <a:pt x="46" y="123"/>
                  <a:pt x="47" y="122"/>
                  <a:pt x="49" y="122"/>
                </a:cubicBezTo>
                <a:cubicBezTo>
                  <a:pt x="50" y="122"/>
                  <a:pt x="51" y="121"/>
                  <a:pt x="51" y="119"/>
                </a:cubicBezTo>
                <a:cubicBezTo>
                  <a:pt x="49" y="121"/>
                  <a:pt x="47" y="122"/>
                  <a:pt x="44" y="123"/>
                </a:cubicBezTo>
                <a:close/>
                <a:moveTo>
                  <a:pt x="78" y="78"/>
                </a:moveTo>
                <a:cubicBezTo>
                  <a:pt x="78" y="78"/>
                  <a:pt x="78" y="78"/>
                  <a:pt x="78" y="79"/>
                </a:cubicBezTo>
                <a:cubicBezTo>
                  <a:pt x="79" y="78"/>
                  <a:pt x="80" y="77"/>
                  <a:pt x="81" y="76"/>
                </a:cubicBezTo>
                <a:cubicBezTo>
                  <a:pt x="81" y="76"/>
                  <a:pt x="81" y="76"/>
                  <a:pt x="81" y="75"/>
                </a:cubicBezTo>
                <a:cubicBezTo>
                  <a:pt x="81" y="75"/>
                  <a:pt x="80" y="74"/>
                  <a:pt x="80" y="74"/>
                </a:cubicBezTo>
                <a:cubicBezTo>
                  <a:pt x="80" y="74"/>
                  <a:pt x="80" y="74"/>
                  <a:pt x="80" y="74"/>
                </a:cubicBezTo>
                <a:cubicBezTo>
                  <a:pt x="79" y="75"/>
                  <a:pt x="79" y="77"/>
                  <a:pt x="78" y="78"/>
                </a:cubicBezTo>
                <a:close/>
                <a:moveTo>
                  <a:pt x="86" y="128"/>
                </a:moveTo>
                <a:cubicBezTo>
                  <a:pt x="86" y="130"/>
                  <a:pt x="86" y="131"/>
                  <a:pt x="86" y="133"/>
                </a:cubicBezTo>
                <a:cubicBezTo>
                  <a:pt x="87" y="133"/>
                  <a:pt x="87" y="133"/>
                  <a:pt x="87" y="133"/>
                </a:cubicBezTo>
                <a:cubicBezTo>
                  <a:pt x="87" y="131"/>
                  <a:pt x="88" y="130"/>
                  <a:pt x="88" y="128"/>
                </a:cubicBezTo>
                <a:cubicBezTo>
                  <a:pt x="87" y="128"/>
                  <a:pt x="87" y="128"/>
                  <a:pt x="86" y="128"/>
                </a:cubicBezTo>
                <a:close/>
                <a:moveTo>
                  <a:pt x="63" y="181"/>
                </a:moveTo>
                <a:cubicBezTo>
                  <a:pt x="63" y="181"/>
                  <a:pt x="63" y="181"/>
                  <a:pt x="63" y="181"/>
                </a:cubicBezTo>
                <a:cubicBezTo>
                  <a:pt x="63" y="180"/>
                  <a:pt x="62" y="179"/>
                  <a:pt x="62" y="178"/>
                </a:cubicBezTo>
                <a:cubicBezTo>
                  <a:pt x="62" y="178"/>
                  <a:pt x="62" y="177"/>
                  <a:pt x="61" y="176"/>
                </a:cubicBezTo>
                <a:cubicBezTo>
                  <a:pt x="61" y="176"/>
                  <a:pt x="61" y="176"/>
                  <a:pt x="61" y="176"/>
                </a:cubicBezTo>
                <a:cubicBezTo>
                  <a:pt x="61" y="177"/>
                  <a:pt x="61" y="178"/>
                  <a:pt x="60" y="180"/>
                </a:cubicBezTo>
                <a:cubicBezTo>
                  <a:pt x="61" y="180"/>
                  <a:pt x="62" y="180"/>
                  <a:pt x="63" y="181"/>
                </a:cubicBezTo>
                <a:close/>
                <a:moveTo>
                  <a:pt x="166" y="70"/>
                </a:moveTo>
                <a:cubicBezTo>
                  <a:pt x="167" y="71"/>
                  <a:pt x="167" y="72"/>
                  <a:pt x="168" y="73"/>
                </a:cubicBezTo>
                <a:cubicBezTo>
                  <a:pt x="168" y="71"/>
                  <a:pt x="168" y="69"/>
                  <a:pt x="167" y="68"/>
                </a:cubicBezTo>
                <a:cubicBezTo>
                  <a:pt x="167" y="69"/>
                  <a:pt x="166" y="69"/>
                  <a:pt x="166" y="70"/>
                </a:cubicBezTo>
                <a:close/>
                <a:moveTo>
                  <a:pt x="163" y="41"/>
                </a:moveTo>
                <a:cubicBezTo>
                  <a:pt x="164" y="39"/>
                  <a:pt x="165" y="38"/>
                  <a:pt x="164" y="36"/>
                </a:cubicBezTo>
                <a:cubicBezTo>
                  <a:pt x="163" y="37"/>
                  <a:pt x="163" y="39"/>
                  <a:pt x="163" y="41"/>
                </a:cubicBezTo>
                <a:close/>
                <a:moveTo>
                  <a:pt x="17" y="65"/>
                </a:moveTo>
                <a:cubicBezTo>
                  <a:pt x="17" y="65"/>
                  <a:pt x="17" y="65"/>
                  <a:pt x="17" y="65"/>
                </a:cubicBezTo>
                <a:cubicBezTo>
                  <a:pt x="15" y="65"/>
                  <a:pt x="13" y="66"/>
                  <a:pt x="12" y="67"/>
                </a:cubicBezTo>
                <a:cubicBezTo>
                  <a:pt x="11" y="67"/>
                  <a:pt x="11" y="67"/>
                  <a:pt x="10" y="67"/>
                </a:cubicBezTo>
                <a:cubicBezTo>
                  <a:pt x="11" y="68"/>
                  <a:pt x="11" y="68"/>
                  <a:pt x="11" y="68"/>
                </a:cubicBezTo>
                <a:cubicBezTo>
                  <a:pt x="13" y="67"/>
                  <a:pt x="15" y="66"/>
                  <a:pt x="17" y="65"/>
                </a:cubicBezTo>
                <a:close/>
                <a:moveTo>
                  <a:pt x="77" y="75"/>
                </a:moveTo>
                <a:cubicBezTo>
                  <a:pt x="77" y="75"/>
                  <a:pt x="77" y="75"/>
                  <a:pt x="77" y="76"/>
                </a:cubicBezTo>
                <a:cubicBezTo>
                  <a:pt x="77" y="74"/>
                  <a:pt x="78" y="72"/>
                  <a:pt x="78" y="71"/>
                </a:cubicBezTo>
                <a:cubicBezTo>
                  <a:pt x="79" y="70"/>
                  <a:pt x="78" y="70"/>
                  <a:pt x="78" y="70"/>
                </a:cubicBezTo>
                <a:cubicBezTo>
                  <a:pt x="77" y="72"/>
                  <a:pt x="77" y="74"/>
                  <a:pt x="77" y="75"/>
                </a:cubicBezTo>
                <a:close/>
                <a:moveTo>
                  <a:pt x="144" y="180"/>
                </a:moveTo>
                <a:cubicBezTo>
                  <a:pt x="144" y="180"/>
                  <a:pt x="144" y="180"/>
                  <a:pt x="144" y="180"/>
                </a:cubicBezTo>
                <a:cubicBezTo>
                  <a:pt x="145" y="180"/>
                  <a:pt x="145" y="180"/>
                  <a:pt x="146" y="180"/>
                </a:cubicBezTo>
                <a:cubicBezTo>
                  <a:pt x="147" y="180"/>
                  <a:pt x="147" y="180"/>
                  <a:pt x="148" y="179"/>
                </a:cubicBezTo>
                <a:cubicBezTo>
                  <a:pt x="148" y="179"/>
                  <a:pt x="148" y="179"/>
                  <a:pt x="148" y="178"/>
                </a:cubicBezTo>
                <a:cubicBezTo>
                  <a:pt x="147" y="179"/>
                  <a:pt x="145" y="179"/>
                  <a:pt x="144" y="180"/>
                </a:cubicBezTo>
                <a:close/>
                <a:moveTo>
                  <a:pt x="14" y="57"/>
                </a:moveTo>
                <a:cubicBezTo>
                  <a:pt x="14" y="58"/>
                  <a:pt x="13" y="59"/>
                  <a:pt x="13" y="60"/>
                </a:cubicBezTo>
                <a:cubicBezTo>
                  <a:pt x="13" y="60"/>
                  <a:pt x="13" y="60"/>
                  <a:pt x="13" y="60"/>
                </a:cubicBezTo>
                <a:cubicBezTo>
                  <a:pt x="14" y="59"/>
                  <a:pt x="15" y="58"/>
                  <a:pt x="16" y="56"/>
                </a:cubicBezTo>
                <a:cubicBezTo>
                  <a:pt x="16" y="56"/>
                  <a:pt x="16" y="56"/>
                  <a:pt x="16" y="56"/>
                </a:cubicBezTo>
                <a:cubicBezTo>
                  <a:pt x="16" y="56"/>
                  <a:pt x="16" y="56"/>
                  <a:pt x="15" y="57"/>
                </a:cubicBezTo>
                <a:cubicBezTo>
                  <a:pt x="15" y="57"/>
                  <a:pt x="14" y="57"/>
                  <a:pt x="14" y="57"/>
                </a:cubicBezTo>
                <a:close/>
                <a:moveTo>
                  <a:pt x="254" y="72"/>
                </a:moveTo>
                <a:cubicBezTo>
                  <a:pt x="255" y="73"/>
                  <a:pt x="256" y="73"/>
                  <a:pt x="257" y="73"/>
                </a:cubicBezTo>
                <a:cubicBezTo>
                  <a:pt x="256" y="72"/>
                  <a:pt x="256" y="71"/>
                  <a:pt x="255" y="70"/>
                </a:cubicBezTo>
                <a:cubicBezTo>
                  <a:pt x="254" y="71"/>
                  <a:pt x="254" y="72"/>
                  <a:pt x="254" y="72"/>
                </a:cubicBezTo>
                <a:close/>
                <a:moveTo>
                  <a:pt x="159" y="74"/>
                </a:moveTo>
                <a:cubicBezTo>
                  <a:pt x="159" y="74"/>
                  <a:pt x="159" y="74"/>
                  <a:pt x="159" y="74"/>
                </a:cubicBezTo>
                <a:cubicBezTo>
                  <a:pt x="160" y="72"/>
                  <a:pt x="161" y="71"/>
                  <a:pt x="162" y="69"/>
                </a:cubicBezTo>
                <a:cubicBezTo>
                  <a:pt x="163" y="69"/>
                  <a:pt x="163" y="69"/>
                  <a:pt x="162" y="68"/>
                </a:cubicBezTo>
                <a:cubicBezTo>
                  <a:pt x="161" y="70"/>
                  <a:pt x="160" y="72"/>
                  <a:pt x="159" y="74"/>
                </a:cubicBezTo>
                <a:close/>
                <a:moveTo>
                  <a:pt x="13" y="133"/>
                </a:moveTo>
                <a:cubicBezTo>
                  <a:pt x="13" y="133"/>
                  <a:pt x="13" y="133"/>
                  <a:pt x="13" y="133"/>
                </a:cubicBezTo>
                <a:cubicBezTo>
                  <a:pt x="14" y="131"/>
                  <a:pt x="14" y="129"/>
                  <a:pt x="14" y="127"/>
                </a:cubicBezTo>
                <a:cubicBezTo>
                  <a:pt x="14" y="127"/>
                  <a:pt x="13" y="127"/>
                  <a:pt x="13" y="128"/>
                </a:cubicBezTo>
                <a:cubicBezTo>
                  <a:pt x="13" y="130"/>
                  <a:pt x="13" y="131"/>
                  <a:pt x="13" y="133"/>
                </a:cubicBezTo>
                <a:close/>
                <a:moveTo>
                  <a:pt x="234" y="123"/>
                </a:moveTo>
                <a:cubicBezTo>
                  <a:pt x="237" y="124"/>
                  <a:pt x="239" y="124"/>
                  <a:pt x="241" y="124"/>
                </a:cubicBezTo>
                <a:cubicBezTo>
                  <a:pt x="239" y="123"/>
                  <a:pt x="237" y="123"/>
                  <a:pt x="234" y="123"/>
                </a:cubicBezTo>
                <a:close/>
                <a:moveTo>
                  <a:pt x="62" y="38"/>
                </a:moveTo>
                <a:cubicBezTo>
                  <a:pt x="61" y="36"/>
                  <a:pt x="60" y="34"/>
                  <a:pt x="59" y="32"/>
                </a:cubicBezTo>
                <a:cubicBezTo>
                  <a:pt x="59" y="34"/>
                  <a:pt x="60" y="36"/>
                  <a:pt x="62" y="38"/>
                </a:cubicBezTo>
                <a:close/>
                <a:moveTo>
                  <a:pt x="243" y="70"/>
                </a:moveTo>
                <a:cubicBezTo>
                  <a:pt x="244" y="69"/>
                  <a:pt x="244" y="68"/>
                  <a:pt x="244" y="68"/>
                </a:cubicBezTo>
                <a:cubicBezTo>
                  <a:pt x="244" y="67"/>
                  <a:pt x="244" y="66"/>
                  <a:pt x="244" y="66"/>
                </a:cubicBezTo>
                <a:cubicBezTo>
                  <a:pt x="243" y="67"/>
                  <a:pt x="243" y="68"/>
                  <a:pt x="242" y="70"/>
                </a:cubicBezTo>
                <a:cubicBezTo>
                  <a:pt x="243" y="70"/>
                  <a:pt x="243" y="70"/>
                  <a:pt x="243" y="70"/>
                </a:cubicBezTo>
                <a:close/>
                <a:moveTo>
                  <a:pt x="61" y="140"/>
                </a:moveTo>
                <a:cubicBezTo>
                  <a:pt x="62" y="139"/>
                  <a:pt x="62" y="138"/>
                  <a:pt x="61" y="136"/>
                </a:cubicBezTo>
                <a:cubicBezTo>
                  <a:pt x="61" y="137"/>
                  <a:pt x="61" y="139"/>
                  <a:pt x="61" y="140"/>
                </a:cubicBezTo>
                <a:close/>
                <a:moveTo>
                  <a:pt x="127" y="16"/>
                </a:moveTo>
                <a:cubicBezTo>
                  <a:pt x="128" y="14"/>
                  <a:pt x="128" y="14"/>
                  <a:pt x="127" y="13"/>
                </a:cubicBezTo>
                <a:cubicBezTo>
                  <a:pt x="126" y="14"/>
                  <a:pt x="126" y="14"/>
                  <a:pt x="127" y="16"/>
                </a:cubicBezTo>
                <a:close/>
                <a:moveTo>
                  <a:pt x="176" y="5"/>
                </a:moveTo>
                <a:cubicBezTo>
                  <a:pt x="177" y="7"/>
                  <a:pt x="177" y="8"/>
                  <a:pt x="177" y="9"/>
                </a:cubicBezTo>
                <a:cubicBezTo>
                  <a:pt x="177" y="9"/>
                  <a:pt x="177" y="9"/>
                  <a:pt x="177" y="9"/>
                </a:cubicBezTo>
                <a:cubicBezTo>
                  <a:pt x="177" y="8"/>
                  <a:pt x="177" y="7"/>
                  <a:pt x="178" y="5"/>
                </a:cubicBezTo>
                <a:cubicBezTo>
                  <a:pt x="177" y="5"/>
                  <a:pt x="177" y="5"/>
                  <a:pt x="176" y="5"/>
                </a:cubicBezTo>
                <a:close/>
                <a:moveTo>
                  <a:pt x="65" y="155"/>
                </a:moveTo>
                <a:cubicBezTo>
                  <a:pt x="63" y="157"/>
                  <a:pt x="64" y="159"/>
                  <a:pt x="64" y="160"/>
                </a:cubicBezTo>
                <a:cubicBezTo>
                  <a:pt x="64" y="159"/>
                  <a:pt x="64" y="157"/>
                  <a:pt x="65" y="155"/>
                </a:cubicBezTo>
                <a:close/>
                <a:moveTo>
                  <a:pt x="129" y="19"/>
                </a:moveTo>
                <a:cubicBezTo>
                  <a:pt x="129" y="19"/>
                  <a:pt x="129" y="19"/>
                  <a:pt x="129" y="19"/>
                </a:cubicBezTo>
                <a:cubicBezTo>
                  <a:pt x="129" y="19"/>
                  <a:pt x="130" y="18"/>
                  <a:pt x="130" y="18"/>
                </a:cubicBezTo>
                <a:cubicBezTo>
                  <a:pt x="130" y="17"/>
                  <a:pt x="130" y="17"/>
                  <a:pt x="130" y="16"/>
                </a:cubicBezTo>
                <a:cubicBezTo>
                  <a:pt x="130" y="16"/>
                  <a:pt x="129" y="16"/>
                  <a:pt x="129" y="16"/>
                </a:cubicBezTo>
                <a:cubicBezTo>
                  <a:pt x="129" y="17"/>
                  <a:pt x="129" y="18"/>
                  <a:pt x="129" y="19"/>
                </a:cubicBezTo>
                <a:close/>
                <a:moveTo>
                  <a:pt x="164" y="31"/>
                </a:moveTo>
                <a:cubicBezTo>
                  <a:pt x="165" y="29"/>
                  <a:pt x="165" y="27"/>
                  <a:pt x="165" y="26"/>
                </a:cubicBezTo>
                <a:cubicBezTo>
                  <a:pt x="164" y="27"/>
                  <a:pt x="164" y="29"/>
                  <a:pt x="164" y="31"/>
                </a:cubicBezTo>
                <a:close/>
                <a:moveTo>
                  <a:pt x="29" y="53"/>
                </a:moveTo>
                <a:cubicBezTo>
                  <a:pt x="27" y="54"/>
                  <a:pt x="27" y="54"/>
                  <a:pt x="27" y="56"/>
                </a:cubicBezTo>
                <a:cubicBezTo>
                  <a:pt x="27" y="55"/>
                  <a:pt x="28" y="54"/>
                  <a:pt x="29" y="53"/>
                </a:cubicBezTo>
                <a:close/>
                <a:moveTo>
                  <a:pt x="22" y="122"/>
                </a:moveTo>
                <a:cubicBezTo>
                  <a:pt x="24" y="123"/>
                  <a:pt x="25" y="123"/>
                  <a:pt x="26" y="123"/>
                </a:cubicBezTo>
                <a:cubicBezTo>
                  <a:pt x="25" y="123"/>
                  <a:pt x="23" y="122"/>
                  <a:pt x="22" y="122"/>
                </a:cubicBezTo>
                <a:close/>
                <a:moveTo>
                  <a:pt x="7" y="67"/>
                </a:moveTo>
                <a:cubicBezTo>
                  <a:pt x="8" y="66"/>
                  <a:pt x="8" y="66"/>
                  <a:pt x="8" y="66"/>
                </a:cubicBezTo>
                <a:cubicBezTo>
                  <a:pt x="7" y="65"/>
                  <a:pt x="7" y="64"/>
                  <a:pt x="7" y="63"/>
                </a:cubicBezTo>
                <a:cubicBezTo>
                  <a:pt x="7" y="63"/>
                  <a:pt x="7" y="63"/>
                  <a:pt x="7" y="63"/>
                </a:cubicBezTo>
                <a:cubicBezTo>
                  <a:pt x="7" y="64"/>
                  <a:pt x="7" y="65"/>
                  <a:pt x="7" y="67"/>
                </a:cubicBezTo>
                <a:close/>
                <a:moveTo>
                  <a:pt x="62" y="57"/>
                </a:moveTo>
                <a:cubicBezTo>
                  <a:pt x="61" y="57"/>
                  <a:pt x="61" y="57"/>
                  <a:pt x="61" y="57"/>
                </a:cubicBezTo>
                <a:cubicBezTo>
                  <a:pt x="60" y="57"/>
                  <a:pt x="60" y="58"/>
                  <a:pt x="59" y="58"/>
                </a:cubicBezTo>
                <a:cubicBezTo>
                  <a:pt x="59" y="58"/>
                  <a:pt x="59" y="59"/>
                  <a:pt x="60" y="59"/>
                </a:cubicBezTo>
                <a:cubicBezTo>
                  <a:pt x="60" y="58"/>
                  <a:pt x="61" y="58"/>
                  <a:pt x="62" y="57"/>
                </a:cubicBezTo>
                <a:close/>
                <a:moveTo>
                  <a:pt x="51" y="50"/>
                </a:moveTo>
                <a:cubicBezTo>
                  <a:pt x="51" y="50"/>
                  <a:pt x="52" y="50"/>
                  <a:pt x="53" y="50"/>
                </a:cubicBezTo>
                <a:cubicBezTo>
                  <a:pt x="53" y="50"/>
                  <a:pt x="53" y="50"/>
                  <a:pt x="53" y="50"/>
                </a:cubicBezTo>
                <a:cubicBezTo>
                  <a:pt x="53" y="49"/>
                  <a:pt x="52" y="49"/>
                  <a:pt x="51" y="49"/>
                </a:cubicBezTo>
                <a:cubicBezTo>
                  <a:pt x="51" y="49"/>
                  <a:pt x="51" y="49"/>
                  <a:pt x="51" y="50"/>
                </a:cubicBezTo>
                <a:close/>
                <a:moveTo>
                  <a:pt x="148" y="6"/>
                </a:moveTo>
                <a:cubicBezTo>
                  <a:pt x="149" y="7"/>
                  <a:pt x="150" y="7"/>
                  <a:pt x="150" y="6"/>
                </a:cubicBezTo>
                <a:cubicBezTo>
                  <a:pt x="150" y="6"/>
                  <a:pt x="149" y="6"/>
                  <a:pt x="148" y="6"/>
                </a:cubicBezTo>
                <a:close/>
                <a:moveTo>
                  <a:pt x="163" y="60"/>
                </a:moveTo>
                <a:cubicBezTo>
                  <a:pt x="163" y="60"/>
                  <a:pt x="163" y="59"/>
                  <a:pt x="164" y="58"/>
                </a:cubicBezTo>
                <a:cubicBezTo>
                  <a:pt x="163" y="59"/>
                  <a:pt x="162" y="59"/>
                  <a:pt x="163" y="60"/>
                </a:cubicBezTo>
                <a:close/>
                <a:moveTo>
                  <a:pt x="6" y="181"/>
                </a:moveTo>
                <a:cubicBezTo>
                  <a:pt x="6" y="183"/>
                  <a:pt x="6" y="184"/>
                  <a:pt x="7" y="184"/>
                </a:cubicBezTo>
                <a:cubicBezTo>
                  <a:pt x="7" y="183"/>
                  <a:pt x="6" y="182"/>
                  <a:pt x="6" y="181"/>
                </a:cubicBezTo>
                <a:close/>
                <a:moveTo>
                  <a:pt x="4" y="54"/>
                </a:moveTo>
                <a:cubicBezTo>
                  <a:pt x="4" y="55"/>
                  <a:pt x="4" y="56"/>
                  <a:pt x="4" y="58"/>
                </a:cubicBezTo>
                <a:cubicBezTo>
                  <a:pt x="4" y="56"/>
                  <a:pt x="4" y="55"/>
                  <a:pt x="4" y="54"/>
                </a:cubicBezTo>
                <a:close/>
                <a:moveTo>
                  <a:pt x="100" y="84"/>
                </a:moveTo>
                <a:cubicBezTo>
                  <a:pt x="100" y="85"/>
                  <a:pt x="100" y="85"/>
                  <a:pt x="100" y="86"/>
                </a:cubicBezTo>
                <a:cubicBezTo>
                  <a:pt x="101" y="86"/>
                  <a:pt x="100" y="85"/>
                  <a:pt x="100" y="84"/>
                </a:cubicBezTo>
                <a:close/>
                <a:moveTo>
                  <a:pt x="64" y="53"/>
                </a:moveTo>
                <a:cubicBezTo>
                  <a:pt x="63" y="54"/>
                  <a:pt x="63" y="54"/>
                  <a:pt x="62" y="55"/>
                </a:cubicBezTo>
                <a:cubicBezTo>
                  <a:pt x="63" y="55"/>
                  <a:pt x="63" y="55"/>
                  <a:pt x="63" y="55"/>
                </a:cubicBezTo>
                <a:cubicBezTo>
                  <a:pt x="63" y="55"/>
                  <a:pt x="63" y="54"/>
                  <a:pt x="64" y="54"/>
                </a:cubicBezTo>
                <a:cubicBezTo>
                  <a:pt x="64" y="54"/>
                  <a:pt x="64" y="54"/>
                  <a:pt x="64" y="53"/>
                </a:cubicBezTo>
                <a:close/>
                <a:moveTo>
                  <a:pt x="8" y="68"/>
                </a:moveTo>
                <a:cubicBezTo>
                  <a:pt x="8" y="69"/>
                  <a:pt x="7" y="70"/>
                  <a:pt x="8" y="70"/>
                </a:cubicBezTo>
                <a:cubicBezTo>
                  <a:pt x="8" y="70"/>
                  <a:pt x="8" y="70"/>
                  <a:pt x="9" y="70"/>
                </a:cubicBezTo>
                <a:cubicBezTo>
                  <a:pt x="8" y="69"/>
                  <a:pt x="8" y="69"/>
                  <a:pt x="8" y="68"/>
                </a:cubicBezTo>
                <a:close/>
                <a:moveTo>
                  <a:pt x="27" y="123"/>
                </a:moveTo>
                <a:cubicBezTo>
                  <a:pt x="28" y="124"/>
                  <a:pt x="28" y="124"/>
                  <a:pt x="30" y="123"/>
                </a:cubicBezTo>
                <a:cubicBezTo>
                  <a:pt x="29" y="123"/>
                  <a:pt x="28" y="123"/>
                  <a:pt x="27" y="123"/>
                </a:cubicBezTo>
                <a:close/>
                <a:moveTo>
                  <a:pt x="183" y="129"/>
                </a:moveTo>
                <a:cubicBezTo>
                  <a:pt x="183" y="130"/>
                  <a:pt x="182" y="130"/>
                  <a:pt x="183" y="131"/>
                </a:cubicBezTo>
                <a:cubicBezTo>
                  <a:pt x="183" y="131"/>
                  <a:pt x="183" y="130"/>
                  <a:pt x="183" y="129"/>
                </a:cubicBezTo>
                <a:close/>
                <a:moveTo>
                  <a:pt x="175" y="179"/>
                </a:moveTo>
                <a:cubicBezTo>
                  <a:pt x="175" y="179"/>
                  <a:pt x="175" y="180"/>
                  <a:pt x="174" y="180"/>
                </a:cubicBezTo>
                <a:cubicBezTo>
                  <a:pt x="175" y="180"/>
                  <a:pt x="175" y="180"/>
                  <a:pt x="175" y="179"/>
                </a:cubicBezTo>
                <a:close/>
                <a:moveTo>
                  <a:pt x="68" y="154"/>
                </a:moveTo>
                <a:cubicBezTo>
                  <a:pt x="68" y="153"/>
                  <a:pt x="68" y="152"/>
                  <a:pt x="69" y="151"/>
                </a:cubicBezTo>
                <a:cubicBezTo>
                  <a:pt x="68" y="152"/>
                  <a:pt x="68" y="153"/>
                  <a:pt x="68" y="154"/>
                </a:cubicBezTo>
                <a:close/>
                <a:moveTo>
                  <a:pt x="75" y="118"/>
                </a:moveTo>
                <a:cubicBezTo>
                  <a:pt x="75" y="117"/>
                  <a:pt x="75" y="117"/>
                  <a:pt x="75" y="116"/>
                </a:cubicBezTo>
                <a:cubicBezTo>
                  <a:pt x="74" y="116"/>
                  <a:pt x="74" y="117"/>
                  <a:pt x="75" y="118"/>
                </a:cubicBezTo>
                <a:close/>
                <a:moveTo>
                  <a:pt x="160" y="43"/>
                </a:moveTo>
                <a:cubicBezTo>
                  <a:pt x="160" y="43"/>
                  <a:pt x="160" y="43"/>
                  <a:pt x="160" y="43"/>
                </a:cubicBezTo>
                <a:cubicBezTo>
                  <a:pt x="160" y="43"/>
                  <a:pt x="159" y="44"/>
                  <a:pt x="159" y="44"/>
                </a:cubicBezTo>
                <a:cubicBezTo>
                  <a:pt x="159" y="44"/>
                  <a:pt x="159" y="44"/>
                  <a:pt x="159" y="44"/>
                </a:cubicBezTo>
                <a:cubicBezTo>
                  <a:pt x="160" y="44"/>
                  <a:pt x="160" y="44"/>
                  <a:pt x="160" y="43"/>
                </a:cubicBezTo>
                <a:close/>
                <a:moveTo>
                  <a:pt x="56" y="182"/>
                </a:moveTo>
                <a:cubicBezTo>
                  <a:pt x="56" y="182"/>
                  <a:pt x="56" y="182"/>
                  <a:pt x="56" y="182"/>
                </a:cubicBezTo>
                <a:cubicBezTo>
                  <a:pt x="55" y="182"/>
                  <a:pt x="54" y="182"/>
                  <a:pt x="53" y="182"/>
                </a:cubicBezTo>
                <a:cubicBezTo>
                  <a:pt x="53" y="182"/>
                  <a:pt x="53" y="182"/>
                  <a:pt x="53" y="182"/>
                </a:cubicBezTo>
                <a:cubicBezTo>
                  <a:pt x="54" y="182"/>
                  <a:pt x="55" y="182"/>
                  <a:pt x="56" y="182"/>
                </a:cubicBezTo>
                <a:close/>
                <a:moveTo>
                  <a:pt x="55" y="45"/>
                </a:moveTo>
                <a:cubicBezTo>
                  <a:pt x="54" y="46"/>
                  <a:pt x="54" y="46"/>
                  <a:pt x="54" y="47"/>
                </a:cubicBezTo>
                <a:cubicBezTo>
                  <a:pt x="54" y="47"/>
                  <a:pt x="55" y="46"/>
                  <a:pt x="55" y="45"/>
                </a:cubicBezTo>
                <a:close/>
                <a:moveTo>
                  <a:pt x="67" y="57"/>
                </a:moveTo>
                <a:cubicBezTo>
                  <a:pt x="66" y="57"/>
                  <a:pt x="66" y="57"/>
                  <a:pt x="66" y="58"/>
                </a:cubicBezTo>
                <a:cubicBezTo>
                  <a:pt x="66" y="58"/>
                  <a:pt x="66" y="58"/>
                  <a:pt x="66" y="58"/>
                </a:cubicBezTo>
                <a:cubicBezTo>
                  <a:pt x="67" y="58"/>
                  <a:pt x="67" y="58"/>
                  <a:pt x="67" y="57"/>
                </a:cubicBezTo>
                <a:close/>
                <a:moveTo>
                  <a:pt x="146" y="7"/>
                </a:moveTo>
                <a:cubicBezTo>
                  <a:pt x="145" y="6"/>
                  <a:pt x="145" y="6"/>
                  <a:pt x="145" y="6"/>
                </a:cubicBezTo>
                <a:cubicBezTo>
                  <a:pt x="145" y="6"/>
                  <a:pt x="145" y="6"/>
                  <a:pt x="145" y="7"/>
                </a:cubicBezTo>
                <a:cubicBezTo>
                  <a:pt x="145" y="7"/>
                  <a:pt x="145" y="7"/>
                  <a:pt x="146" y="7"/>
                </a:cubicBezTo>
                <a:close/>
                <a:moveTo>
                  <a:pt x="64" y="67"/>
                </a:moveTo>
                <a:cubicBezTo>
                  <a:pt x="63" y="67"/>
                  <a:pt x="63" y="67"/>
                  <a:pt x="63" y="67"/>
                </a:cubicBezTo>
                <a:cubicBezTo>
                  <a:pt x="63" y="68"/>
                  <a:pt x="63" y="68"/>
                  <a:pt x="63" y="68"/>
                </a:cubicBezTo>
                <a:cubicBezTo>
                  <a:pt x="63" y="68"/>
                  <a:pt x="63" y="67"/>
                  <a:pt x="64" y="67"/>
                </a:cubicBezTo>
                <a:close/>
                <a:moveTo>
                  <a:pt x="159" y="59"/>
                </a:moveTo>
                <a:cubicBezTo>
                  <a:pt x="159" y="59"/>
                  <a:pt x="159" y="59"/>
                  <a:pt x="159" y="59"/>
                </a:cubicBezTo>
                <a:cubicBezTo>
                  <a:pt x="159" y="59"/>
                  <a:pt x="160" y="59"/>
                  <a:pt x="160" y="58"/>
                </a:cubicBezTo>
                <a:cubicBezTo>
                  <a:pt x="159" y="58"/>
                  <a:pt x="159" y="59"/>
                  <a:pt x="159" y="59"/>
                </a:cubicBezTo>
                <a:close/>
                <a:moveTo>
                  <a:pt x="227" y="118"/>
                </a:moveTo>
                <a:cubicBezTo>
                  <a:pt x="227" y="118"/>
                  <a:pt x="227" y="118"/>
                  <a:pt x="227" y="118"/>
                </a:cubicBezTo>
                <a:cubicBezTo>
                  <a:pt x="227" y="118"/>
                  <a:pt x="227" y="118"/>
                  <a:pt x="227" y="118"/>
                </a:cubicBezTo>
                <a:cubicBezTo>
                  <a:pt x="227" y="118"/>
                  <a:pt x="227" y="118"/>
                  <a:pt x="227" y="118"/>
                </a:cubicBezTo>
                <a:cubicBezTo>
                  <a:pt x="227" y="118"/>
                  <a:pt x="227" y="118"/>
                  <a:pt x="227" y="118"/>
                </a:cubicBezTo>
                <a:close/>
                <a:moveTo>
                  <a:pt x="68" y="60"/>
                </a:moveTo>
                <a:cubicBezTo>
                  <a:pt x="69" y="61"/>
                  <a:pt x="69" y="61"/>
                  <a:pt x="69" y="60"/>
                </a:cubicBezTo>
                <a:cubicBezTo>
                  <a:pt x="69" y="60"/>
                  <a:pt x="69" y="60"/>
                  <a:pt x="68" y="60"/>
                </a:cubicBezTo>
                <a:close/>
              </a:path>
            </a:pathLst>
          </a:custGeom>
          <a:solidFill>
            <a:srgbClr val="FDBE00"/>
          </a:solidFill>
          <a:ln>
            <a:noFill/>
          </a:ln>
        </p:spPr>
        <p:txBody>
          <a:bodyPr vert="horz" wrap="square" lIns="68580" tIns="34290" rIns="68580" bIns="34290" numCol="1" anchor="t" anchorCtr="0" compatLnSpc="1"/>
          <a:lstStyle/>
          <a:p>
            <a:endParaRPr lang="zh-CN" altLang="en-US" sz="975"/>
          </a:p>
        </p:txBody>
      </p:sp>
      <p:sp>
        <p:nvSpPr>
          <p:cNvPr id="85" name="Freeform 9"/>
          <p:cNvSpPr>
            <a:spLocks noEditPoints="1"/>
          </p:cNvSpPr>
          <p:nvPr/>
        </p:nvSpPr>
        <p:spPr bwMode="auto">
          <a:xfrm rot="10800000">
            <a:off x="1201730" y="2994918"/>
            <a:ext cx="1360973" cy="987131"/>
          </a:xfrm>
          <a:custGeom>
            <a:avLst/>
            <a:gdLst>
              <a:gd name="T0" fmla="*/ 28 w 270"/>
              <a:gd name="T1" fmla="*/ 189 h 195"/>
              <a:gd name="T2" fmla="*/ 2 w 270"/>
              <a:gd name="T3" fmla="*/ 55 h 195"/>
              <a:gd name="T4" fmla="*/ 123 w 270"/>
              <a:gd name="T5" fmla="*/ 1 h 195"/>
              <a:gd name="T6" fmla="*/ 266 w 270"/>
              <a:gd name="T7" fmla="*/ 117 h 195"/>
              <a:gd name="T8" fmla="*/ 88 w 270"/>
              <a:gd name="T9" fmla="*/ 136 h 195"/>
              <a:gd name="T10" fmla="*/ 141 w 270"/>
              <a:gd name="T11" fmla="*/ 117 h 195"/>
              <a:gd name="T12" fmla="*/ 119 w 270"/>
              <a:gd name="T13" fmla="*/ 98 h 195"/>
              <a:gd name="T14" fmla="*/ 151 w 270"/>
              <a:gd name="T15" fmla="*/ 81 h 195"/>
              <a:gd name="T16" fmla="*/ 134 w 270"/>
              <a:gd name="T17" fmla="*/ 64 h 195"/>
              <a:gd name="T18" fmla="*/ 174 w 270"/>
              <a:gd name="T19" fmla="*/ 82 h 195"/>
              <a:gd name="T20" fmla="*/ 180 w 270"/>
              <a:gd name="T21" fmla="*/ 86 h 195"/>
              <a:gd name="T22" fmla="*/ 155 w 270"/>
              <a:gd name="T23" fmla="*/ 32 h 195"/>
              <a:gd name="T24" fmla="*/ 42 w 270"/>
              <a:gd name="T25" fmla="*/ 19 h 195"/>
              <a:gd name="T26" fmla="*/ 168 w 270"/>
              <a:gd name="T27" fmla="*/ 133 h 195"/>
              <a:gd name="T28" fmla="*/ 172 w 270"/>
              <a:gd name="T29" fmla="*/ 112 h 195"/>
              <a:gd name="T30" fmla="*/ 152 w 270"/>
              <a:gd name="T31" fmla="*/ 142 h 195"/>
              <a:gd name="T32" fmla="*/ 78 w 270"/>
              <a:gd name="T33" fmla="*/ 128 h 195"/>
              <a:gd name="T34" fmla="*/ 52 w 270"/>
              <a:gd name="T35" fmla="*/ 175 h 195"/>
              <a:gd name="T36" fmla="*/ 126 w 270"/>
              <a:gd name="T37" fmla="*/ 180 h 195"/>
              <a:gd name="T38" fmla="*/ 139 w 270"/>
              <a:gd name="T39" fmla="*/ 150 h 195"/>
              <a:gd name="T40" fmla="*/ 15 w 270"/>
              <a:gd name="T41" fmla="*/ 146 h 195"/>
              <a:gd name="T42" fmla="*/ 28 w 270"/>
              <a:gd name="T43" fmla="*/ 149 h 195"/>
              <a:gd name="T44" fmla="*/ 41 w 270"/>
              <a:gd name="T45" fmla="*/ 174 h 195"/>
              <a:gd name="T46" fmla="*/ 98 w 270"/>
              <a:gd name="T47" fmla="*/ 119 h 195"/>
              <a:gd name="T48" fmla="*/ 254 w 270"/>
              <a:gd name="T49" fmla="*/ 74 h 195"/>
              <a:gd name="T50" fmla="*/ 232 w 270"/>
              <a:gd name="T51" fmla="*/ 75 h 195"/>
              <a:gd name="T52" fmla="*/ 219 w 270"/>
              <a:gd name="T53" fmla="*/ 72 h 195"/>
              <a:gd name="T54" fmla="*/ 83 w 270"/>
              <a:gd name="T55" fmla="*/ 73 h 195"/>
              <a:gd name="T56" fmla="*/ 117 w 270"/>
              <a:gd name="T57" fmla="*/ 84 h 195"/>
              <a:gd name="T58" fmla="*/ 211 w 270"/>
              <a:gd name="T59" fmla="*/ 114 h 195"/>
              <a:gd name="T60" fmla="*/ 121 w 270"/>
              <a:gd name="T61" fmla="*/ 5 h 195"/>
              <a:gd name="T62" fmla="*/ 185 w 270"/>
              <a:gd name="T63" fmla="*/ 115 h 195"/>
              <a:gd name="T64" fmla="*/ 137 w 270"/>
              <a:gd name="T65" fmla="*/ 25 h 195"/>
              <a:gd name="T66" fmla="*/ 248 w 270"/>
              <a:gd name="T67" fmla="*/ 116 h 195"/>
              <a:gd name="T68" fmla="*/ 191 w 270"/>
              <a:gd name="T69" fmla="*/ 79 h 195"/>
              <a:gd name="T70" fmla="*/ 198 w 270"/>
              <a:gd name="T71" fmla="*/ 89 h 195"/>
              <a:gd name="T72" fmla="*/ 65 w 270"/>
              <a:gd name="T73" fmla="*/ 69 h 195"/>
              <a:gd name="T74" fmla="*/ 250 w 270"/>
              <a:gd name="T75" fmla="*/ 111 h 195"/>
              <a:gd name="T76" fmla="*/ 74 w 270"/>
              <a:gd name="T77" fmla="*/ 53 h 195"/>
              <a:gd name="T78" fmla="*/ 33 w 270"/>
              <a:gd name="T79" fmla="*/ 180 h 195"/>
              <a:gd name="T80" fmla="*/ 120 w 270"/>
              <a:gd name="T81" fmla="*/ 112 h 195"/>
              <a:gd name="T82" fmla="*/ 17 w 270"/>
              <a:gd name="T83" fmla="*/ 11 h 195"/>
              <a:gd name="T84" fmla="*/ 140 w 270"/>
              <a:gd name="T85" fmla="*/ 175 h 195"/>
              <a:gd name="T86" fmla="*/ 64 w 270"/>
              <a:gd name="T87" fmla="*/ 148 h 195"/>
              <a:gd name="T88" fmla="*/ 127 w 270"/>
              <a:gd name="T89" fmla="*/ 36 h 195"/>
              <a:gd name="T90" fmla="*/ 221 w 270"/>
              <a:gd name="T91" fmla="*/ 127 h 195"/>
              <a:gd name="T92" fmla="*/ 104 w 270"/>
              <a:gd name="T93" fmla="*/ 62 h 195"/>
              <a:gd name="T94" fmla="*/ 62 w 270"/>
              <a:gd name="T95" fmla="*/ 44 h 195"/>
              <a:gd name="T96" fmla="*/ 247 w 270"/>
              <a:gd name="T97" fmla="*/ 65 h 195"/>
              <a:gd name="T98" fmla="*/ 264 w 270"/>
              <a:gd name="T99" fmla="*/ 115 h 195"/>
              <a:gd name="T100" fmla="*/ 67 w 270"/>
              <a:gd name="T101" fmla="*/ 77 h 195"/>
              <a:gd name="T102" fmla="*/ 86 w 270"/>
              <a:gd name="T103" fmla="*/ 86 h 195"/>
              <a:gd name="T104" fmla="*/ 245 w 270"/>
              <a:gd name="T105" fmla="*/ 135 h 195"/>
              <a:gd name="T106" fmla="*/ 260 w 270"/>
              <a:gd name="T107" fmla="*/ 116 h 195"/>
              <a:gd name="T108" fmla="*/ 162 w 270"/>
              <a:gd name="T109" fmla="*/ 56 h 195"/>
              <a:gd name="T110" fmla="*/ 172 w 270"/>
              <a:gd name="T111" fmla="*/ 9 h 195"/>
              <a:gd name="T112" fmla="*/ 51 w 270"/>
              <a:gd name="T113" fmla="*/ 119 h 195"/>
              <a:gd name="T114" fmla="*/ 17 w 270"/>
              <a:gd name="T115" fmla="*/ 65 h 195"/>
              <a:gd name="T116" fmla="*/ 234 w 270"/>
              <a:gd name="T117" fmla="*/ 123 h 195"/>
              <a:gd name="T118" fmla="*/ 164 w 270"/>
              <a:gd name="T119" fmla="*/ 31 h 195"/>
              <a:gd name="T120" fmla="*/ 4 w 270"/>
              <a:gd name="T121" fmla="*/ 54 h 195"/>
              <a:gd name="T122" fmla="*/ 56 w 270"/>
              <a:gd name="T123" fmla="*/ 18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0" h="195">
                <a:moveTo>
                  <a:pt x="142" y="192"/>
                </a:moveTo>
                <a:cubicBezTo>
                  <a:pt x="142" y="192"/>
                  <a:pt x="141" y="192"/>
                  <a:pt x="141" y="192"/>
                </a:cubicBezTo>
                <a:cubicBezTo>
                  <a:pt x="136" y="192"/>
                  <a:pt x="131" y="192"/>
                  <a:pt x="126" y="192"/>
                </a:cubicBezTo>
                <a:cubicBezTo>
                  <a:pt x="126" y="193"/>
                  <a:pt x="126" y="193"/>
                  <a:pt x="126" y="192"/>
                </a:cubicBezTo>
                <a:cubicBezTo>
                  <a:pt x="124" y="192"/>
                  <a:pt x="123" y="192"/>
                  <a:pt x="123" y="190"/>
                </a:cubicBezTo>
                <a:cubicBezTo>
                  <a:pt x="123" y="189"/>
                  <a:pt x="123" y="188"/>
                  <a:pt x="123" y="187"/>
                </a:cubicBezTo>
                <a:cubicBezTo>
                  <a:pt x="123" y="187"/>
                  <a:pt x="123" y="186"/>
                  <a:pt x="122" y="186"/>
                </a:cubicBezTo>
                <a:cubicBezTo>
                  <a:pt x="121" y="185"/>
                  <a:pt x="121" y="184"/>
                  <a:pt x="121" y="184"/>
                </a:cubicBezTo>
                <a:cubicBezTo>
                  <a:pt x="122" y="183"/>
                  <a:pt x="122" y="183"/>
                  <a:pt x="122" y="183"/>
                </a:cubicBezTo>
                <a:cubicBezTo>
                  <a:pt x="122" y="181"/>
                  <a:pt x="122" y="179"/>
                  <a:pt x="122" y="177"/>
                </a:cubicBezTo>
                <a:cubicBezTo>
                  <a:pt x="122" y="174"/>
                  <a:pt x="122" y="171"/>
                  <a:pt x="122" y="168"/>
                </a:cubicBezTo>
                <a:cubicBezTo>
                  <a:pt x="122" y="164"/>
                  <a:pt x="121" y="160"/>
                  <a:pt x="120" y="156"/>
                </a:cubicBezTo>
                <a:cubicBezTo>
                  <a:pt x="118" y="152"/>
                  <a:pt x="116" y="150"/>
                  <a:pt x="113" y="147"/>
                </a:cubicBezTo>
                <a:cubicBezTo>
                  <a:pt x="111" y="146"/>
                  <a:pt x="108" y="144"/>
                  <a:pt x="105" y="143"/>
                </a:cubicBezTo>
                <a:cubicBezTo>
                  <a:pt x="103" y="143"/>
                  <a:pt x="101" y="143"/>
                  <a:pt x="98" y="143"/>
                </a:cubicBezTo>
                <a:cubicBezTo>
                  <a:pt x="94" y="143"/>
                  <a:pt x="90" y="143"/>
                  <a:pt x="85" y="144"/>
                </a:cubicBezTo>
                <a:cubicBezTo>
                  <a:pt x="82" y="144"/>
                  <a:pt x="79" y="145"/>
                  <a:pt x="76" y="147"/>
                </a:cubicBezTo>
                <a:cubicBezTo>
                  <a:pt x="75" y="147"/>
                  <a:pt x="75" y="147"/>
                  <a:pt x="75" y="148"/>
                </a:cubicBezTo>
                <a:cubicBezTo>
                  <a:pt x="71" y="152"/>
                  <a:pt x="69" y="157"/>
                  <a:pt x="68" y="163"/>
                </a:cubicBezTo>
                <a:cubicBezTo>
                  <a:pt x="68" y="164"/>
                  <a:pt x="68" y="165"/>
                  <a:pt x="68" y="166"/>
                </a:cubicBezTo>
                <a:cubicBezTo>
                  <a:pt x="68" y="171"/>
                  <a:pt x="68" y="176"/>
                  <a:pt x="69" y="181"/>
                </a:cubicBezTo>
                <a:cubicBezTo>
                  <a:pt x="69" y="181"/>
                  <a:pt x="69" y="181"/>
                  <a:pt x="69" y="181"/>
                </a:cubicBezTo>
                <a:cubicBezTo>
                  <a:pt x="70" y="183"/>
                  <a:pt x="70" y="183"/>
                  <a:pt x="68" y="184"/>
                </a:cubicBezTo>
                <a:cubicBezTo>
                  <a:pt x="68" y="184"/>
                  <a:pt x="68" y="185"/>
                  <a:pt x="68" y="185"/>
                </a:cubicBezTo>
                <a:cubicBezTo>
                  <a:pt x="68" y="185"/>
                  <a:pt x="69" y="186"/>
                  <a:pt x="69" y="186"/>
                </a:cubicBezTo>
                <a:cubicBezTo>
                  <a:pt x="69" y="187"/>
                  <a:pt x="69" y="188"/>
                  <a:pt x="68" y="188"/>
                </a:cubicBezTo>
                <a:cubicBezTo>
                  <a:pt x="66" y="189"/>
                  <a:pt x="64" y="189"/>
                  <a:pt x="62" y="189"/>
                </a:cubicBezTo>
                <a:cubicBezTo>
                  <a:pt x="56" y="189"/>
                  <a:pt x="50" y="189"/>
                  <a:pt x="44" y="189"/>
                </a:cubicBezTo>
                <a:cubicBezTo>
                  <a:pt x="43" y="189"/>
                  <a:pt x="42" y="189"/>
                  <a:pt x="41" y="189"/>
                </a:cubicBezTo>
                <a:cubicBezTo>
                  <a:pt x="41" y="190"/>
                  <a:pt x="41" y="190"/>
                  <a:pt x="40" y="190"/>
                </a:cubicBezTo>
                <a:cubicBezTo>
                  <a:pt x="40" y="191"/>
                  <a:pt x="39" y="192"/>
                  <a:pt x="38" y="191"/>
                </a:cubicBezTo>
                <a:cubicBezTo>
                  <a:pt x="35" y="191"/>
                  <a:pt x="32" y="190"/>
                  <a:pt x="30" y="189"/>
                </a:cubicBezTo>
                <a:cubicBezTo>
                  <a:pt x="29" y="189"/>
                  <a:pt x="29" y="189"/>
                  <a:pt x="28" y="189"/>
                </a:cubicBezTo>
                <a:cubicBezTo>
                  <a:pt x="24" y="189"/>
                  <a:pt x="19" y="189"/>
                  <a:pt x="15" y="189"/>
                </a:cubicBezTo>
                <a:cubicBezTo>
                  <a:pt x="14" y="189"/>
                  <a:pt x="13" y="189"/>
                  <a:pt x="11" y="188"/>
                </a:cubicBezTo>
                <a:cubicBezTo>
                  <a:pt x="11" y="188"/>
                  <a:pt x="11" y="188"/>
                  <a:pt x="11" y="187"/>
                </a:cubicBezTo>
                <a:cubicBezTo>
                  <a:pt x="9" y="187"/>
                  <a:pt x="8" y="187"/>
                  <a:pt x="6" y="186"/>
                </a:cubicBezTo>
                <a:cubicBezTo>
                  <a:pt x="4" y="186"/>
                  <a:pt x="4" y="185"/>
                  <a:pt x="4" y="183"/>
                </a:cubicBezTo>
                <a:cubicBezTo>
                  <a:pt x="4" y="177"/>
                  <a:pt x="4" y="172"/>
                  <a:pt x="4" y="166"/>
                </a:cubicBezTo>
                <a:cubicBezTo>
                  <a:pt x="4" y="164"/>
                  <a:pt x="4" y="162"/>
                  <a:pt x="3" y="160"/>
                </a:cubicBezTo>
                <a:cubicBezTo>
                  <a:pt x="3" y="159"/>
                  <a:pt x="3" y="159"/>
                  <a:pt x="4" y="158"/>
                </a:cubicBezTo>
                <a:cubicBezTo>
                  <a:pt x="4" y="158"/>
                  <a:pt x="4" y="158"/>
                  <a:pt x="4" y="158"/>
                </a:cubicBezTo>
                <a:cubicBezTo>
                  <a:pt x="4" y="157"/>
                  <a:pt x="4" y="157"/>
                  <a:pt x="4" y="156"/>
                </a:cubicBezTo>
                <a:cubicBezTo>
                  <a:pt x="4" y="145"/>
                  <a:pt x="4" y="133"/>
                  <a:pt x="4" y="121"/>
                </a:cubicBezTo>
                <a:cubicBezTo>
                  <a:pt x="4" y="118"/>
                  <a:pt x="5" y="117"/>
                  <a:pt x="8" y="117"/>
                </a:cubicBezTo>
                <a:cubicBezTo>
                  <a:pt x="10" y="117"/>
                  <a:pt x="11" y="117"/>
                  <a:pt x="13" y="117"/>
                </a:cubicBezTo>
                <a:cubicBezTo>
                  <a:pt x="13" y="117"/>
                  <a:pt x="14" y="117"/>
                  <a:pt x="14" y="117"/>
                </a:cubicBezTo>
                <a:cubicBezTo>
                  <a:pt x="15" y="117"/>
                  <a:pt x="15" y="117"/>
                  <a:pt x="15" y="117"/>
                </a:cubicBezTo>
                <a:cubicBezTo>
                  <a:pt x="18" y="117"/>
                  <a:pt x="21" y="118"/>
                  <a:pt x="23" y="118"/>
                </a:cubicBezTo>
                <a:cubicBezTo>
                  <a:pt x="27" y="119"/>
                  <a:pt x="30" y="119"/>
                  <a:pt x="34" y="120"/>
                </a:cubicBezTo>
                <a:cubicBezTo>
                  <a:pt x="39" y="120"/>
                  <a:pt x="44" y="119"/>
                  <a:pt x="48" y="116"/>
                </a:cubicBezTo>
                <a:cubicBezTo>
                  <a:pt x="50" y="115"/>
                  <a:pt x="52" y="114"/>
                  <a:pt x="54" y="112"/>
                </a:cubicBezTo>
                <a:cubicBezTo>
                  <a:pt x="55" y="112"/>
                  <a:pt x="55" y="111"/>
                  <a:pt x="56" y="110"/>
                </a:cubicBezTo>
                <a:cubicBezTo>
                  <a:pt x="58" y="105"/>
                  <a:pt x="60" y="101"/>
                  <a:pt x="60" y="96"/>
                </a:cubicBezTo>
                <a:cubicBezTo>
                  <a:pt x="60" y="92"/>
                  <a:pt x="60" y="88"/>
                  <a:pt x="59" y="85"/>
                </a:cubicBezTo>
                <a:cubicBezTo>
                  <a:pt x="58" y="79"/>
                  <a:pt x="55" y="74"/>
                  <a:pt x="52" y="70"/>
                </a:cubicBezTo>
                <a:cubicBezTo>
                  <a:pt x="51" y="69"/>
                  <a:pt x="51" y="69"/>
                  <a:pt x="50" y="69"/>
                </a:cubicBezTo>
                <a:cubicBezTo>
                  <a:pt x="47" y="68"/>
                  <a:pt x="44" y="68"/>
                  <a:pt x="41" y="68"/>
                </a:cubicBezTo>
                <a:cubicBezTo>
                  <a:pt x="38" y="67"/>
                  <a:pt x="35" y="67"/>
                  <a:pt x="32" y="67"/>
                </a:cubicBezTo>
                <a:cubicBezTo>
                  <a:pt x="26" y="68"/>
                  <a:pt x="22" y="69"/>
                  <a:pt x="17" y="70"/>
                </a:cubicBezTo>
                <a:cubicBezTo>
                  <a:pt x="14" y="71"/>
                  <a:pt x="11" y="72"/>
                  <a:pt x="8" y="73"/>
                </a:cubicBezTo>
                <a:cubicBezTo>
                  <a:pt x="8" y="73"/>
                  <a:pt x="7" y="73"/>
                  <a:pt x="7" y="74"/>
                </a:cubicBezTo>
                <a:cubicBezTo>
                  <a:pt x="6" y="74"/>
                  <a:pt x="5" y="74"/>
                  <a:pt x="4" y="73"/>
                </a:cubicBezTo>
                <a:cubicBezTo>
                  <a:pt x="4" y="71"/>
                  <a:pt x="3" y="70"/>
                  <a:pt x="3" y="68"/>
                </a:cubicBezTo>
                <a:cubicBezTo>
                  <a:pt x="3" y="66"/>
                  <a:pt x="3" y="64"/>
                  <a:pt x="2" y="62"/>
                </a:cubicBezTo>
                <a:cubicBezTo>
                  <a:pt x="2" y="60"/>
                  <a:pt x="2" y="57"/>
                  <a:pt x="2" y="55"/>
                </a:cubicBezTo>
                <a:cubicBezTo>
                  <a:pt x="0" y="54"/>
                  <a:pt x="0" y="53"/>
                  <a:pt x="0" y="51"/>
                </a:cubicBezTo>
                <a:cubicBezTo>
                  <a:pt x="1" y="48"/>
                  <a:pt x="1" y="45"/>
                  <a:pt x="1" y="42"/>
                </a:cubicBezTo>
                <a:cubicBezTo>
                  <a:pt x="1" y="37"/>
                  <a:pt x="1" y="31"/>
                  <a:pt x="1" y="25"/>
                </a:cubicBezTo>
                <a:cubicBezTo>
                  <a:pt x="1" y="22"/>
                  <a:pt x="1" y="18"/>
                  <a:pt x="1" y="15"/>
                </a:cubicBezTo>
                <a:cubicBezTo>
                  <a:pt x="1" y="12"/>
                  <a:pt x="2" y="10"/>
                  <a:pt x="3" y="8"/>
                </a:cubicBezTo>
                <a:cubicBezTo>
                  <a:pt x="3" y="7"/>
                  <a:pt x="3" y="7"/>
                  <a:pt x="4" y="6"/>
                </a:cubicBezTo>
                <a:cubicBezTo>
                  <a:pt x="4" y="6"/>
                  <a:pt x="5" y="5"/>
                  <a:pt x="6" y="5"/>
                </a:cubicBezTo>
                <a:cubicBezTo>
                  <a:pt x="7" y="5"/>
                  <a:pt x="8" y="5"/>
                  <a:pt x="8" y="5"/>
                </a:cubicBezTo>
                <a:cubicBezTo>
                  <a:pt x="10" y="6"/>
                  <a:pt x="12" y="6"/>
                  <a:pt x="13" y="6"/>
                </a:cubicBezTo>
                <a:cubicBezTo>
                  <a:pt x="20" y="6"/>
                  <a:pt x="26" y="6"/>
                  <a:pt x="32" y="6"/>
                </a:cubicBezTo>
                <a:cubicBezTo>
                  <a:pt x="36" y="6"/>
                  <a:pt x="39" y="6"/>
                  <a:pt x="42" y="5"/>
                </a:cubicBezTo>
                <a:cubicBezTo>
                  <a:pt x="46" y="4"/>
                  <a:pt x="51" y="4"/>
                  <a:pt x="55" y="3"/>
                </a:cubicBezTo>
                <a:cubicBezTo>
                  <a:pt x="57" y="2"/>
                  <a:pt x="59" y="1"/>
                  <a:pt x="61" y="1"/>
                </a:cubicBezTo>
                <a:cubicBezTo>
                  <a:pt x="62" y="0"/>
                  <a:pt x="62" y="0"/>
                  <a:pt x="63" y="0"/>
                </a:cubicBezTo>
                <a:cubicBezTo>
                  <a:pt x="64" y="1"/>
                  <a:pt x="64" y="2"/>
                  <a:pt x="64" y="3"/>
                </a:cubicBezTo>
                <a:cubicBezTo>
                  <a:pt x="63" y="5"/>
                  <a:pt x="63" y="8"/>
                  <a:pt x="63" y="10"/>
                </a:cubicBezTo>
                <a:cubicBezTo>
                  <a:pt x="63" y="13"/>
                  <a:pt x="63" y="17"/>
                  <a:pt x="63" y="20"/>
                </a:cubicBezTo>
                <a:cubicBezTo>
                  <a:pt x="63" y="22"/>
                  <a:pt x="62" y="25"/>
                  <a:pt x="63" y="27"/>
                </a:cubicBezTo>
                <a:cubicBezTo>
                  <a:pt x="64" y="37"/>
                  <a:pt x="69" y="44"/>
                  <a:pt x="77" y="49"/>
                </a:cubicBezTo>
                <a:cubicBezTo>
                  <a:pt x="78" y="50"/>
                  <a:pt x="79" y="50"/>
                  <a:pt x="81" y="51"/>
                </a:cubicBezTo>
                <a:cubicBezTo>
                  <a:pt x="85" y="52"/>
                  <a:pt x="88" y="52"/>
                  <a:pt x="92" y="52"/>
                </a:cubicBezTo>
                <a:cubicBezTo>
                  <a:pt x="97" y="52"/>
                  <a:pt x="101" y="51"/>
                  <a:pt x="106" y="49"/>
                </a:cubicBezTo>
                <a:cubicBezTo>
                  <a:pt x="108" y="48"/>
                  <a:pt x="110" y="47"/>
                  <a:pt x="113" y="46"/>
                </a:cubicBezTo>
                <a:cubicBezTo>
                  <a:pt x="113" y="45"/>
                  <a:pt x="114" y="45"/>
                  <a:pt x="115" y="44"/>
                </a:cubicBezTo>
                <a:cubicBezTo>
                  <a:pt x="117" y="40"/>
                  <a:pt x="119" y="37"/>
                  <a:pt x="120" y="32"/>
                </a:cubicBezTo>
                <a:cubicBezTo>
                  <a:pt x="121" y="30"/>
                  <a:pt x="121" y="27"/>
                  <a:pt x="121" y="25"/>
                </a:cubicBezTo>
                <a:cubicBezTo>
                  <a:pt x="122" y="22"/>
                  <a:pt x="121" y="19"/>
                  <a:pt x="120" y="16"/>
                </a:cubicBezTo>
                <a:cubicBezTo>
                  <a:pt x="119" y="14"/>
                  <a:pt x="117" y="11"/>
                  <a:pt x="116" y="9"/>
                </a:cubicBezTo>
                <a:cubicBezTo>
                  <a:pt x="116" y="8"/>
                  <a:pt x="115" y="7"/>
                  <a:pt x="115" y="6"/>
                </a:cubicBezTo>
                <a:cubicBezTo>
                  <a:pt x="115" y="5"/>
                  <a:pt x="115" y="4"/>
                  <a:pt x="116" y="3"/>
                </a:cubicBezTo>
                <a:cubicBezTo>
                  <a:pt x="117" y="3"/>
                  <a:pt x="117" y="3"/>
                  <a:pt x="117" y="3"/>
                </a:cubicBezTo>
                <a:cubicBezTo>
                  <a:pt x="117" y="2"/>
                  <a:pt x="118" y="1"/>
                  <a:pt x="119" y="1"/>
                </a:cubicBezTo>
                <a:cubicBezTo>
                  <a:pt x="121" y="1"/>
                  <a:pt x="122" y="1"/>
                  <a:pt x="123" y="1"/>
                </a:cubicBezTo>
                <a:cubicBezTo>
                  <a:pt x="130" y="1"/>
                  <a:pt x="137" y="1"/>
                  <a:pt x="144" y="2"/>
                </a:cubicBezTo>
                <a:cubicBezTo>
                  <a:pt x="147" y="2"/>
                  <a:pt x="151" y="2"/>
                  <a:pt x="154" y="3"/>
                </a:cubicBezTo>
                <a:cubicBezTo>
                  <a:pt x="160" y="3"/>
                  <a:pt x="167" y="3"/>
                  <a:pt x="173" y="3"/>
                </a:cubicBezTo>
                <a:cubicBezTo>
                  <a:pt x="174" y="3"/>
                  <a:pt x="176" y="3"/>
                  <a:pt x="177" y="3"/>
                </a:cubicBezTo>
                <a:cubicBezTo>
                  <a:pt x="178" y="3"/>
                  <a:pt x="180" y="3"/>
                  <a:pt x="181" y="3"/>
                </a:cubicBezTo>
                <a:cubicBezTo>
                  <a:pt x="182" y="3"/>
                  <a:pt x="183" y="4"/>
                  <a:pt x="183" y="6"/>
                </a:cubicBezTo>
                <a:cubicBezTo>
                  <a:pt x="183" y="7"/>
                  <a:pt x="182" y="8"/>
                  <a:pt x="182" y="10"/>
                </a:cubicBezTo>
                <a:cubicBezTo>
                  <a:pt x="181" y="13"/>
                  <a:pt x="180" y="17"/>
                  <a:pt x="179" y="20"/>
                </a:cubicBezTo>
                <a:cubicBezTo>
                  <a:pt x="178" y="24"/>
                  <a:pt x="177" y="29"/>
                  <a:pt x="177" y="33"/>
                </a:cubicBezTo>
                <a:cubicBezTo>
                  <a:pt x="177" y="37"/>
                  <a:pt x="177" y="41"/>
                  <a:pt x="177" y="45"/>
                </a:cubicBezTo>
                <a:cubicBezTo>
                  <a:pt x="177" y="46"/>
                  <a:pt x="177" y="47"/>
                  <a:pt x="178" y="48"/>
                </a:cubicBezTo>
                <a:cubicBezTo>
                  <a:pt x="178" y="49"/>
                  <a:pt x="178" y="49"/>
                  <a:pt x="177" y="50"/>
                </a:cubicBezTo>
                <a:cubicBezTo>
                  <a:pt x="177" y="50"/>
                  <a:pt x="177" y="51"/>
                  <a:pt x="177" y="52"/>
                </a:cubicBezTo>
                <a:cubicBezTo>
                  <a:pt x="177" y="56"/>
                  <a:pt x="178" y="61"/>
                  <a:pt x="180" y="65"/>
                </a:cubicBezTo>
                <a:cubicBezTo>
                  <a:pt x="181" y="66"/>
                  <a:pt x="181" y="66"/>
                  <a:pt x="181" y="66"/>
                </a:cubicBezTo>
                <a:cubicBezTo>
                  <a:pt x="182" y="66"/>
                  <a:pt x="183" y="66"/>
                  <a:pt x="183" y="67"/>
                </a:cubicBezTo>
                <a:cubicBezTo>
                  <a:pt x="183" y="68"/>
                  <a:pt x="183" y="68"/>
                  <a:pt x="184" y="69"/>
                </a:cubicBezTo>
                <a:cubicBezTo>
                  <a:pt x="189" y="73"/>
                  <a:pt x="195" y="75"/>
                  <a:pt x="201" y="76"/>
                </a:cubicBezTo>
                <a:cubicBezTo>
                  <a:pt x="202" y="76"/>
                  <a:pt x="203" y="76"/>
                  <a:pt x="204" y="76"/>
                </a:cubicBezTo>
                <a:cubicBezTo>
                  <a:pt x="205" y="76"/>
                  <a:pt x="206" y="76"/>
                  <a:pt x="207" y="75"/>
                </a:cubicBezTo>
                <a:cubicBezTo>
                  <a:pt x="210" y="74"/>
                  <a:pt x="212" y="72"/>
                  <a:pt x="213" y="70"/>
                </a:cubicBezTo>
                <a:cubicBezTo>
                  <a:pt x="214" y="69"/>
                  <a:pt x="215" y="68"/>
                  <a:pt x="216" y="67"/>
                </a:cubicBezTo>
                <a:cubicBezTo>
                  <a:pt x="218" y="65"/>
                  <a:pt x="220" y="62"/>
                  <a:pt x="223" y="60"/>
                </a:cubicBezTo>
                <a:cubicBezTo>
                  <a:pt x="223" y="60"/>
                  <a:pt x="223" y="60"/>
                  <a:pt x="223" y="60"/>
                </a:cubicBezTo>
                <a:cubicBezTo>
                  <a:pt x="227" y="58"/>
                  <a:pt x="231" y="55"/>
                  <a:pt x="236" y="54"/>
                </a:cubicBezTo>
                <a:cubicBezTo>
                  <a:pt x="239" y="53"/>
                  <a:pt x="243" y="53"/>
                  <a:pt x="247" y="54"/>
                </a:cubicBezTo>
                <a:cubicBezTo>
                  <a:pt x="249" y="54"/>
                  <a:pt x="251" y="55"/>
                  <a:pt x="252" y="56"/>
                </a:cubicBezTo>
                <a:cubicBezTo>
                  <a:pt x="254" y="57"/>
                  <a:pt x="255" y="57"/>
                  <a:pt x="256" y="58"/>
                </a:cubicBezTo>
                <a:cubicBezTo>
                  <a:pt x="263" y="64"/>
                  <a:pt x="268" y="71"/>
                  <a:pt x="269" y="80"/>
                </a:cubicBezTo>
                <a:cubicBezTo>
                  <a:pt x="269" y="82"/>
                  <a:pt x="270" y="85"/>
                  <a:pt x="270" y="88"/>
                </a:cubicBezTo>
                <a:cubicBezTo>
                  <a:pt x="270" y="93"/>
                  <a:pt x="270" y="98"/>
                  <a:pt x="270" y="103"/>
                </a:cubicBezTo>
                <a:cubicBezTo>
                  <a:pt x="270" y="107"/>
                  <a:pt x="269" y="111"/>
                  <a:pt x="267" y="115"/>
                </a:cubicBezTo>
                <a:cubicBezTo>
                  <a:pt x="266" y="115"/>
                  <a:pt x="266" y="116"/>
                  <a:pt x="266" y="117"/>
                </a:cubicBezTo>
                <a:cubicBezTo>
                  <a:pt x="265" y="121"/>
                  <a:pt x="263" y="125"/>
                  <a:pt x="261" y="128"/>
                </a:cubicBezTo>
                <a:cubicBezTo>
                  <a:pt x="258" y="133"/>
                  <a:pt x="254" y="135"/>
                  <a:pt x="249" y="137"/>
                </a:cubicBezTo>
                <a:cubicBezTo>
                  <a:pt x="246" y="137"/>
                  <a:pt x="243" y="138"/>
                  <a:pt x="240" y="138"/>
                </a:cubicBezTo>
                <a:cubicBezTo>
                  <a:pt x="238" y="138"/>
                  <a:pt x="235" y="138"/>
                  <a:pt x="233" y="138"/>
                </a:cubicBezTo>
                <a:cubicBezTo>
                  <a:pt x="232" y="138"/>
                  <a:pt x="232" y="138"/>
                  <a:pt x="232" y="138"/>
                </a:cubicBezTo>
                <a:cubicBezTo>
                  <a:pt x="229" y="137"/>
                  <a:pt x="226" y="136"/>
                  <a:pt x="224" y="135"/>
                </a:cubicBezTo>
                <a:cubicBezTo>
                  <a:pt x="222" y="135"/>
                  <a:pt x="220" y="134"/>
                  <a:pt x="218" y="133"/>
                </a:cubicBezTo>
                <a:cubicBezTo>
                  <a:pt x="215" y="131"/>
                  <a:pt x="213" y="129"/>
                  <a:pt x="211" y="127"/>
                </a:cubicBezTo>
                <a:cubicBezTo>
                  <a:pt x="207" y="124"/>
                  <a:pt x="204" y="121"/>
                  <a:pt x="199" y="121"/>
                </a:cubicBezTo>
                <a:cubicBezTo>
                  <a:pt x="197" y="120"/>
                  <a:pt x="195" y="120"/>
                  <a:pt x="193" y="120"/>
                </a:cubicBezTo>
                <a:cubicBezTo>
                  <a:pt x="193" y="120"/>
                  <a:pt x="192" y="120"/>
                  <a:pt x="192" y="121"/>
                </a:cubicBezTo>
                <a:cubicBezTo>
                  <a:pt x="190" y="123"/>
                  <a:pt x="189" y="125"/>
                  <a:pt x="188" y="127"/>
                </a:cubicBezTo>
                <a:cubicBezTo>
                  <a:pt x="187" y="131"/>
                  <a:pt x="186" y="135"/>
                  <a:pt x="185" y="139"/>
                </a:cubicBezTo>
                <a:cubicBezTo>
                  <a:pt x="185" y="144"/>
                  <a:pt x="184" y="148"/>
                  <a:pt x="184" y="154"/>
                </a:cubicBezTo>
                <a:cubicBezTo>
                  <a:pt x="184" y="155"/>
                  <a:pt x="184" y="156"/>
                  <a:pt x="185" y="158"/>
                </a:cubicBezTo>
                <a:cubicBezTo>
                  <a:pt x="185" y="163"/>
                  <a:pt x="186" y="168"/>
                  <a:pt x="185" y="173"/>
                </a:cubicBezTo>
                <a:cubicBezTo>
                  <a:pt x="185" y="174"/>
                  <a:pt x="186" y="175"/>
                  <a:pt x="186" y="175"/>
                </a:cubicBezTo>
                <a:cubicBezTo>
                  <a:pt x="186" y="177"/>
                  <a:pt x="186" y="179"/>
                  <a:pt x="186" y="181"/>
                </a:cubicBezTo>
                <a:cubicBezTo>
                  <a:pt x="184" y="185"/>
                  <a:pt x="182" y="188"/>
                  <a:pt x="179" y="189"/>
                </a:cubicBezTo>
                <a:cubicBezTo>
                  <a:pt x="176" y="190"/>
                  <a:pt x="173" y="191"/>
                  <a:pt x="170" y="191"/>
                </a:cubicBezTo>
                <a:cubicBezTo>
                  <a:pt x="167" y="192"/>
                  <a:pt x="163" y="192"/>
                  <a:pt x="160" y="192"/>
                </a:cubicBezTo>
                <a:cubicBezTo>
                  <a:pt x="157" y="192"/>
                  <a:pt x="154" y="192"/>
                  <a:pt x="151" y="193"/>
                </a:cubicBezTo>
                <a:cubicBezTo>
                  <a:pt x="149" y="193"/>
                  <a:pt x="147" y="194"/>
                  <a:pt x="145" y="195"/>
                </a:cubicBezTo>
                <a:cubicBezTo>
                  <a:pt x="145" y="195"/>
                  <a:pt x="143" y="195"/>
                  <a:pt x="143" y="194"/>
                </a:cubicBezTo>
                <a:cubicBezTo>
                  <a:pt x="142" y="193"/>
                  <a:pt x="142" y="193"/>
                  <a:pt x="142" y="192"/>
                </a:cubicBezTo>
                <a:close/>
                <a:moveTo>
                  <a:pt x="97" y="136"/>
                </a:moveTo>
                <a:cubicBezTo>
                  <a:pt x="98" y="136"/>
                  <a:pt x="99" y="136"/>
                  <a:pt x="99" y="136"/>
                </a:cubicBezTo>
                <a:cubicBezTo>
                  <a:pt x="99" y="135"/>
                  <a:pt x="99" y="135"/>
                  <a:pt x="99" y="135"/>
                </a:cubicBezTo>
                <a:cubicBezTo>
                  <a:pt x="99" y="135"/>
                  <a:pt x="98" y="135"/>
                  <a:pt x="97" y="136"/>
                </a:cubicBezTo>
                <a:cubicBezTo>
                  <a:pt x="97" y="135"/>
                  <a:pt x="97" y="135"/>
                  <a:pt x="97" y="135"/>
                </a:cubicBezTo>
                <a:cubicBezTo>
                  <a:pt x="95" y="135"/>
                  <a:pt x="93" y="135"/>
                  <a:pt x="91" y="135"/>
                </a:cubicBezTo>
                <a:cubicBezTo>
                  <a:pt x="90" y="135"/>
                  <a:pt x="90" y="135"/>
                  <a:pt x="89" y="136"/>
                </a:cubicBezTo>
                <a:cubicBezTo>
                  <a:pt x="89" y="136"/>
                  <a:pt x="88" y="136"/>
                  <a:pt x="88" y="136"/>
                </a:cubicBezTo>
                <a:cubicBezTo>
                  <a:pt x="88" y="136"/>
                  <a:pt x="88" y="136"/>
                  <a:pt x="88" y="137"/>
                </a:cubicBezTo>
                <a:cubicBezTo>
                  <a:pt x="89" y="136"/>
                  <a:pt x="89" y="136"/>
                  <a:pt x="90" y="136"/>
                </a:cubicBezTo>
                <a:cubicBezTo>
                  <a:pt x="92" y="136"/>
                  <a:pt x="95" y="135"/>
                  <a:pt x="97" y="136"/>
                </a:cubicBezTo>
                <a:close/>
                <a:moveTo>
                  <a:pt x="100" y="131"/>
                </a:moveTo>
                <a:cubicBezTo>
                  <a:pt x="100" y="131"/>
                  <a:pt x="100" y="131"/>
                  <a:pt x="100" y="131"/>
                </a:cubicBezTo>
                <a:cubicBezTo>
                  <a:pt x="102" y="131"/>
                  <a:pt x="105" y="131"/>
                  <a:pt x="107" y="131"/>
                </a:cubicBezTo>
                <a:cubicBezTo>
                  <a:pt x="112" y="132"/>
                  <a:pt x="116" y="133"/>
                  <a:pt x="120" y="136"/>
                </a:cubicBezTo>
                <a:cubicBezTo>
                  <a:pt x="121" y="136"/>
                  <a:pt x="121" y="136"/>
                  <a:pt x="121" y="136"/>
                </a:cubicBezTo>
                <a:cubicBezTo>
                  <a:pt x="122" y="135"/>
                  <a:pt x="122" y="133"/>
                  <a:pt x="123" y="131"/>
                </a:cubicBezTo>
                <a:cubicBezTo>
                  <a:pt x="124" y="130"/>
                  <a:pt x="124" y="130"/>
                  <a:pt x="124" y="128"/>
                </a:cubicBezTo>
                <a:cubicBezTo>
                  <a:pt x="124" y="128"/>
                  <a:pt x="124" y="128"/>
                  <a:pt x="124" y="127"/>
                </a:cubicBezTo>
                <a:cubicBezTo>
                  <a:pt x="124" y="126"/>
                  <a:pt x="125" y="126"/>
                  <a:pt x="126" y="126"/>
                </a:cubicBezTo>
                <a:cubicBezTo>
                  <a:pt x="127" y="126"/>
                  <a:pt x="127" y="126"/>
                  <a:pt x="128" y="127"/>
                </a:cubicBezTo>
                <a:cubicBezTo>
                  <a:pt x="128" y="127"/>
                  <a:pt x="128" y="127"/>
                  <a:pt x="128" y="128"/>
                </a:cubicBezTo>
                <a:cubicBezTo>
                  <a:pt x="129" y="128"/>
                  <a:pt x="128" y="129"/>
                  <a:pt x="128" y="130"/>
                </a:cubicBezTo>
                <a:cubicBezTo>
                  <a:pt x="127" y="130"/>
                  <a:pt x="127" y="130"/>
                  <a:pt x="127" y="130"/>
                </a:cubicBezTo>
                <a:cubicBezTo>
                  <a:pt x="126" y="131"/>
                  <a:pt x="126" y="131"/>
                  <a:pt x="126" y="131"/>
                </a:cubicBezTo>
                <a:cubicBezTo>
                  <a:pt x="125" y="132"/>
                  <a:pt x="125" y="133"/>
                  <a:pt x="124" y="134"/>
                </a:cubicBezTo>
                <a:cubicBezTo>
                  <a:pt x="124" y="134"/>
                  <a:pt x="124" y="135"/>
                  <a:pt x="125" y="135"/>
                </a:cubicBezTo>
                <a:cubicBezTo>
                  <a:pt x="125" y="134"/>
                  <a:pt x="125" y="134"/>
                  <a:pt x="125" y="134"/>
                </a:cubicBezTo>
                <a:cubicBezTo>
                  <a:pt x="126" y="133"/>
                  <a:pt x="127" y="132"/>
                  <a:pt x="128" y="130"/>
                </a:cubicBezTo>
                <a:cubicBezTo>
                  <a:pt x="130" y="128"/>
                  <a:pt x="132" y="125"/>
                  <a:pt x="135" y="122"/>
                </a:cubicBezTo>
                <a:cubicBezTo>
                  <a:pt x="135" y="121"/>
                  <a:pt x="135" y="121"/>
                  <a:pt x="136" y="120"/>
                </a:cubicBezTo>
                <a:cubicBezTo>
                  <a:pt x="136" y="120"/>
                  <a:pt x="137" y="120"/>
                  <a:pt x="137" y="120"/>
                </a:cubicBezTo>
                <a:cubicBezTo>
                  <a:pt x="138" y="120"/>
                  <a:pt x="138" y="121"/>
                  <a:pt x="138" y="121"/>
                </a:cubicBezTo>
                <a:cubicBezTo>
                  <a:pt x="138" y="122"/>
                  <a:pt x="138" y="122"/>
                  <a:pt x="138" y="122"/>
                </a:cubicBezTo>
                <a:cubicBezTo>
                  <a:pt x="138" y="123"/>
                  <a:pt x="138" y="124"/>
                  <a:pt x="137" y="125"/>
                </a:cubicBezTo>
                <a:cubicBezTo>
                  <a:pt x="136" y="128"/>
                  <a:pt x="135" y="132"/>
                  <a:pt x="134" y="135"/>
                </a:cubicBezTo>
                <a:cubicBezTo>
                  <a:pt x="133" y="136"/>
                  <a:pt x="133" y="136"/>
                  <a:pt x="133" y="137"/>
                </a:cubicBezTo>
                <a:cubicBezTo>
                  <a:pt x="133" y="137"/>
                  <a:pt x="133" y="137"/>
                  <a:pt x="133" y="137"/>
                </a:cubicBezTo>
                <a:cubicBezTo>
                  <a:pt x="137" y="131"/>
                  <a:pt x="141" y="126"/>
                  <a:pt x="144" y="120"/>
                </a:cubicBezTo>
                <a:cubicBezTo>
                  <a:pt x="144" y="120"/>
                  <a:pt x="144" y="121"/>
                  <a:pt x="144" y="121"/>
                </a:cubicBezTo>
                <a:cubicBezTo>
                  <a:pt x="142" y="121"/>
                  <a:pt x="140" y="119"/>
                  <a:pt x="141" y="117"/>
                </a:cubicBezTo>
                <a:cubicBezTo>
                  <a:pt x="141" y="117"/>
                  <a:pt x="141" y="117"/>
                  <a:pt x="141" y="117"/>
                </a:cubicBezTo>
                <a:cubicBezTo>
                  <a:pt x="143" y="112"/>
                  <a:pt x="145" y="107"/>
                  <a:pt x="146" y="102"/>
                </a:cubicBezTo>
                <a:cubicBezTo>
                  <a:pt x="147" y="100"/>
                  <a:pt x="148" y="97"/>
                  <a:pt x="149" y="94"/>
                </a:cubicBezTo>
                <a:cubicBezTo>
                  <a:pt x="148" y="93"/>
                  <a:pt x="148" y="93"/>
                  <a:pt x="147" y="93"/>
                </a:cubicBezTo>
                <a:cubicBezTo>
                  <a:pt x="147" y="93"/>
                  <a:pt x="147" y="93"/>
                  <a:pt x="147" y="94"/>
                </a:cubicBezTo>
                <a:cubicBezTo>
                  <a:pt x="143" y="102"/>
                  <a:pt x="140" y="109"/>
                  <a:pt x="137" y="118"/>
                </a:cubicBezTo>
                <a:cubicBezTo>
                  <a:pt x="137" y="118"/>
                  <a:pt x="137" y="119"/>
                  <a:pt x="137" y="119"/>
                </a:cubicBezTo>
                <a:cubicBezTo>
                  <a:pt x="136" y="119"/>
                  <a:pt x="136" y="120"/>
                  <a:pt x="135" y="119"/>
                </a:cubicBezTo>
                <a:cubicBezTo>
                  <a:pt x="135" y="119"/>
                  <a:pt x="135" y="119"/>
                  <a:pt x="135" y="118"/>
                </a:cubicBezTo>
                <a:cubicBezTo>
                  <a:pt x="135" y="118"/>
                  <a:pt x="135" y="118"/>
                  <a:pt x="135" y="117"/>
                </a:cubicBezTo>
                <a:cubicBezTo>
                  <a:pt x="136" y="115"/>
                  <a:pt x="136" y="113"/>
                  <a:pt x="137" y="111"/>
                </a:cubicBezTo>
                <a:cubicBezTo>
                  <a:pt x="139" y="103"/>
                  <a:pt x="141" y="96"/>
                  <a:pt x="142" y="89"/>
                </a:cubicBezTo>
                <a:cubicBezTo>
                  <a:pt x="142" y="88"/>
                  <a:pt x="142" y="87"/>
                  <a:pt x="142" y="87"/>
                </a:cubicBezTo>
                <a:cubicBezTo>
                  <a:pt x="142" y="87"/>
                  <a:pt x="142" y="87"/>
                  <a:pt x="142" y="87"/>
                </a:cubicBezTo>
                <a:cubicBezTo>
                  <a:pt x="138" y="95"/>
                  <a:pt x="134" y="103"/>
                  <a:pt x="131" y="111"/>
                </a:cubicBezTo>
                <a:cubicBezTo>
                  <a:pt x="130" y="115"/>
                  <a:pt x="128" y="119"/>
                  <a:pt x="127" y="123"/>
                </a:cubicBezTo>
                <a:cubicBezTo>
                  <a:pt x="126" y="124"/>
                  <a:pt x="126" y="124"/>
                  <a:pt x="125" y="124"/>
                </a:cubicBezTo>
                <a:cubicBezTo>
                  <a:pt x="124" y="124"/>
                  <a:pt x="124" y="123"/>
                  <a:pt x="125" y="122"/>
                </a:cubicBezTo>
                <a:cubicBezTo>
                  <a:pt x="125" y="120"/>
                  <a:pt x="126" y="119"/>
                  <a:pt x="126" y="118"/>
                </a:cubicBezTo>
                <a:cubicBezTo>
                  <a:pt x="129" y="108"/>
                  <a:pt x="131" y="99"/>
                  <a:pt x="133" y="90"/>
                </a:cubicBezTo>
                <a:cubicBezTo>
                  <a:pt x="133" y="89"/>
                  <a:pt x="133" y="87"/>
                  <a:pt x="134" y="86"/>
                </a:cubicBezTo>
                <a:cubicBezTo>
                  <a:pt x="134" y="86"/>
                  <a:pt x="133" y="86"/>
                  <a:pt x="133" y="86"/>
                </a:cubicBezTo>
                <a:cubicBezTo>
                  <a:pt x="133" y="88"/>
                  <a:pt x="132" y="89"/>
                  <a:pt x="132" y="90"/>
                </a:cubicBezTo>
                <a:cubicBezTo>
                  <a:pt x="127" y="100"/>
                  <a:pt x="123" y="110"/>
                  <a:pt x="120" y="120"/>
                </a:cubicBezTo>
                <a:cubicBezTo>
                  <a:pt x="119" y="123"/>
                  <a:pt x="118" y="126"/>
                  <a:pt x="117" y="129"/>
                </a:cubicBezTo>
                <a:cubicBezTo>
                  <a:pt x="117" y="129"/>
                  <a:pt x="117" y="130"/>
                  <a:pt x="117" y="130"/>
                </a:cubicBezTo>
                <a:cubicBezTo>
                  <a:pt x="116" y="131"/>
                  <a:pt x="116" y="131"/>
                  <a:pt x="115" y="131"/>
                </a:cubicBezTo>
                <a:cubicBezTo>
                  <a:pt x="115" y="130"/>
                  <a:pt x="115" y="130"/>
                  <a:pt x="114" y="130"/>
                </a:cubicBezTo>
                <a:cubicBezTo>
                  <a:pt x="114" y="129"/>
                  <a:pt x="115" y="129"/>
                  <a:pt x="115" y="129"/>
                </a:cubicBezTo>
                <a:cubicBezTo>
                  <a:pt x="115" y="126"/>
                  <a:pt x="115" y="124"/>
                  <a:pt x="116" y="122"/>
                </a:cubicBezTo>
                <a:cubicBezTo>
                  <a:pt x="117" y="115"/>
                  <a:pt x="119" y="107"/>
                  <a:pt x="120" y="100"/>
                </a:cubicBezTo>
                <a:cubicBezTo>
                  <a:pt x="120" y="99"/>
                  <a:pt x="120" y="98"/>
                  <a:pt x="120" y="97"/>
                </a:cubicBezTo>
                <a:cubicBezTo>
                  <a:pt x="119" y="97"/>
                  <a:pt x="119" y="98"/>
                  <a:pt x="119" y="98"/>
                </a:cubicBezTo>
                <a:cubicBezTo>
                  <a:pt x="118" y="102"/>
                  <a:pt x="116" y="105"/>
                  <a:pt x="115" y="109"/>
                </a:cubicBezTo>
                <a:cubicBezTo>
                  <a:pt x="113" y="115"/>
                  <a:pt x="111" y="122"/>
                  <a:pt x="109" y="129"/>
                </a:cubicBezTo>
                <a:cubicBezTo>
                  <a:pt x="109" y="129"/>
                  <a:pt x="109" y="130"/>
                  <a:pt x="109" y="130"/>
                </a:cubicBezTo>
                <a:cubicBezTo>
                  <a:pt x="109" y="131"/>
                  <a:pt x="108" y="131"/>
                  <a:pt x="108" y="131"/>
                </a:cubicBezTo>
                <a:cubicBezTo>
                  <a:pt x="107" y="131"/>
                  <a:pt x="107" y="130"/>
                  <a:pt x="107" y="130"/>
                </a:cubicBezTo>
                <a:cubicBezTo>
                  <a:pt x="107" y="129"/>
                  <a:pt x="107" y="129"/>
                  <a:pt x="107" y="128"/>
                </a:cubicBezTo>
                <a:cubicBezTo>
                  <a:pt x="107" y="122"/>
                  <a:pt x="107" y="116"/>
                  <a:pt x="108" y="109"/>
                </a:cubicBezTo>
                <a:cubicBezTo>
                  <a:pt x="108" y="109"/>
                  <a:pt x="108" y="108"/>
                  <a:pt x="108" y="107"/>
                </a:cubicBezTo>
                <a:cubicBezTo>
                  <a:pt x="107" y="108"/>
                  <a:pt x="106" y="108"/>
                  <a:pt x="106" y="109"/>
                </a:cubicBezTo>
                <a:cubicBezTo>
                  <a:pt x="104" y="116"/>
                  <a:pt x="102" y="123"/>
                  <a:pt x="100" y="129"/>
                </a:cubicBezTo>
                <a:cubicBezTo>
                  <a:pt x="100" y="130"/>
                  <a:pt x="100" y="130"/>
                  <a:pt x="100" y="131"/>
                </a:cubicBezTo>
                <a:close/>
                <a:moveTo>
                  <a:pt x="129" y="90"/>
                </a:moveTo>
                <a:cubicBezTo>
                  <a:pt x="129" y="90"/>
                  <a:pt x="130" y="89"/>
                  <a:pt x="130" y="89"/>
                </a:cubicBezTo>
                <a:cubicBezTo>
                  <a:pt x="131" y="87"/>
                  <a:pt x="132" y="84"/>
                  <a:pt x="133" y="82"/>
                </a:cubicBezTo>
                <a:cubicBezTo>
                  <a:pt x="133" y="82"/>
                  <a:pt x="133" y="81"/>
                  <a:pt x="134" y="81"/>
                </a:cubicBezTo>
                <a:cubicBezTo>
                  <a:pt x="134" y="80"/>
                  <a:pt x="134" y="80"/>
                  <a:pt x="135" y="80"/>
                </a:cubicBezTo>
                <a:cubicBezTo>
                  <a:pt x="136" y="80"/>
                  <a:pt x="136" y="80"/>
                  <a:pt x="136" y="81"/>
                </a:cubicBezTo>
                <a:cubicBezTo>
                  <a:pt x="136" y="82"/>
                  <a:pt x="136" y="83"/>
                  <a:pt x="136" y="84"/>
                </a:cubicBezTo>
                <a:cubicBezTo>
                  <a:pt x="135" y="89"/>
                  <a:pt x="135" y="93"/>
                  <a:pt x="134" y="97"/>
                </a:cubicBezTo>
                <a:cubicBezTo>
                  <a:pt x="134" y="98"/>
                  <a:pt x="133" y="99"/>
                  <a:pt x="133" y="100"/>
                </a:cubicBezTo>
                <a:cubicBezTo>
                  <a:pt x="134" y="99"/>
                  <a:pt x="134" y="99"/>
                  <a:pt x="134" y="98"/>
                </a:cubicBezTo>
                <a:cubicBezTo>
                  <a:pt x="134" y="97"/>
                  <a:pt x="135" y="96"/>
                  <a:pt x="136" y="95"/>
                </a:cubicBezTo>
                <a:cubicBezTo>
                  <a:pt x="137" y="92"/>
                  <a:pt x="139" y="89"/>
                  <a:pt x="140" y="86"/>
                </a:cubicBezTo>
                <a:cubicBezTo>
                  <a:pt x="141" y="85"/>
                  <a:pt x="141" y="84"/>
                  <a:pt x="142" y="83"/>
                </a:cubicBezTo>
                <a:cubicBezTo>
                  <a:pt x="142" y="83"/>
                  <a:pt x="143" y="83"/>
                  <a:pt x="144" y="83"/>
                </a:cubicBezTo>
                <a:cubicBezTo>
                  <a:pt x="144" y="83"/>
                  <a:pt x="145" y="84"/>
                  <a:pt x="145" y="85"/>
                </a:cubicBezTo>
                <a:cubicBezTo>
                  <a:pt x="145" y="85"/>
                  <a:pt x="145" y="86"/>
                  <a:pt x="145" y="86"/>
                </a:cubicBezTo>
                <a:cubicBezTo>
                  <a:pt x="144" y="88"/>
                  <a:pt x="144" y="90"/>
                  <a:pt x="144" y="92"/>
                </a:cubicBezTo>
                <a:cubicBezTo>
                  <a:pt x="144" y="93"/>
                  <a:pt x="143" y="95"/>
                  <a:pt x="143" y="96"/>
                </a:cubicBezTo>
                <a:cubicBezTo>
                  <a:pt x="143" y="96"/>
                  <a:pt x="143" y="95"/>
                  <a:pt x="144" y="95"/>
                </a:cubicBezTo>
                <a:cubicBezTo>
                  <a:pt x="144" y="93"/>
                  <a:pt x="145" y="92"/>
                  <a:pt x="146" y="90"/>
                </a:cubicBezTo>
                <a:cubicBezTo>
                  <a:pt x="147" y="88"/>
                  <a:pt x="148" y="86"/>
                  <a:pt x="149" y="83"/>
                </a:cubicBezTo>
                <a:cubicBezTo>
                  <a:pt x="150" y="83"/>
                  <a:pt x="150" y="82"/>
                  <a:pt x="151" y="81"/>
                </a:cubicBezTo>
                <a:cubicBezTo>
                  <a:pt x="151" y="81"/>
                  <a:pt x="152" y="81"/>
                  <a:pt x="153" y="81"/>
                </a:cubicBezTo>
                <a:cubicBezTo>
                  <a:pt x="153" y="82"/>
                  <a:pt x="153" y="82"/>
                  <a:pt x="154" y="82"/>
                </a:cubicBezTo>
                <a:cubicBezTo>
                  <a:pt x="155" y="80"/>
                  <a:pt x="156" y="79"/>
                  <a:pt x="157" y="77"/>
                </a:cubicBezTo>
                <a:cubicBezTo>
                  <a:pt x="156" y="77"/>
                  <a:pt x="156" y="77"/>
                  <a:pt x="156" y="77"/>
                </a:cubicBezTo>
                <a:cubicBezTo>
                  <a:pt x="155" y="78"/>
                  <a:pt x="154" y="77"/>
                  <a:pt x="153" y="77"/>
                </a:cubicBezTo>
                <a:cubicBezTo>
                  <a:pt x="153" y="76"/>
                  <a:pt x="153" y="75"/>
                  <a:pt x="153" y="74"/>
                </a:cubicBezTo>
                <a:cubicBezTo>
                  <a:pt x="153" y="74"/>
                  <a:pt x="154" y="73"/>
                  <a:pt x="154" y="73"/>
                </a:cubicBezTo>
                <a:cubicBezTo>
                  <a:pt x="156" y="71"/>
                  <a:pt x="158" y="68"/>
                  <a:pt x="160" y="65"/>
                </a:cubicBezTo>
                <a:cubicBezTo>
                  <a:pt x="161" y="64"/>
                  <a:pt x="160" y="63"/>
                  <a:pt x="160" y="61"/>
                </a:cubicBezTo>
                <a:cubicBezTo>
                  <a:pt x="159" y="62"/>
                  <a:pt x="158" y="63"/>
                  <a:pt x="158" y="63"/>
                </a:cubicBezTo>
                <a:cubicBezTo>
                  <a:pt x="157" y="64"/>
                  <a:pt x="156" y="65"/>
                  <a:pt x="155" y="64"/>
                </a:cubicBezTo>
                <a:cubicBezTo>
                  <a:pt x="154" y="65"/>
                  <a:pt x="154" y="66"/>
                  <a:pt x="154" y="66"/>
                </a:cubicBezTo>
                <a:cubicBezTo>
                  <a:pt x="153" y="67"/>
                  <a:pt x="153" y="68"/>
                  <a:pt x="153" y="68"/>
                </a:cubicBezTo>
                <a:cubicBezTo>
                  <a:pt x="152" y="70"/>
                  <a:pt x="150" y="70"/>
                  <a:pt x="149" y="69"/>
                </a:cubicBezTo>
                <a:cubicBezTo>
                  <a:pt x="148" y="69"/>
                  <a:pt x="148" y="67"/>
                  <a:pt x="149" y="66"/>
                </a:cubicBezTo>
                <a:cubicBezTo>
                  <a:pt x="149" y="65"/>
                  <a:pt x="150" y="64"/>
                  <a:pt x="151" y="63"/>
                </a:cubicBezTo>
                <a:cubicBezTo>
                  <a:pt x="151" y="62"/>
                  <a:pt x="151" y="62"/>
                  <a:pt x="151" y="62"/>
                </a:cubicBezTo>
                <a:cubicBezTo>
                  <a:pt x="151" y="62"/>
                  <a:pt x="150" y="62"/>
                  <a:pt x="150" y="62"/>
                </a:cubicBezTo>
                <a:cubicBezTo>
                  <a:pt x="147" y="64"/>
                  <a:pt x="144" y="67"/>
                  <a:pt x="141" y="70"/>
                </a:cubicBezTo>
                <a:cubicBezTo>
                  <a:pt x="140" y="71"/>
                  <a:pt x="139" y="73"/>
                  <a:pt x="138" y="74"/>
                </a:cubicBezTo>
                <a:cubicBezTo>
                  <a:pt x="137" y="75"/>
                  <a:pt x="135" y="76"/>
                  <a:pt x="134" y="77"/>
                </a:cubicBezTo>
                <a:cubicBezTo>
                  <a:pt x="130" y="81"/>
                  <a:pt x="125" y="84"/>
                  <a:pt x="121" y="88"/>
                </a:cubicBezTo>
                <a:cubicBezTo>
                  <a:pt x="117" y="91"/>
                  <a:pt x="113" y="94"/>
                  <a:pt x="110" y="97"/>
                </a:cubicBezTo>
                <a:cubicBezTo>
                  <a:pt x="109" y="98"/>
                  <a:pt x="109" y="98"/>
                  <a:pt x="109" y="99"/>
                </a:cubicBezTo>
                <a:cubicBezTo>
                  <a:pt x="109" y="99"/>
                  <a:pt x="110" y="98"/>
                  <a:pt x="110" y="98"/>
                </a:cubicBezTo>
                <a:cubicBezTo>
                  <a:pt x="114" y="96"/>
                  <a:pt x="118" y="94"/>
                  <a:pt x="121" y="91"/>
                </a:cubicBezTo>
                <a:cubicBezTo>
                  <a:pt x="123" y="91"/>
                  <a:pt x="124" y="90"/>
                  <a:pt x="125" y="90"/>
                </a:cubicBezTo>
                <a:cubicBezTo>
                  <a:pt x="126" y="89"/>
                  <a:pt x="128" y="89"/>
                  <a:pt x="129" y="90"/>
                </a:cubicBezTo>
                <a:close/>
                <a:moveTo>
                  <a:pt x="152" y="48"/>
                </a:moveTo>
                <a:cubicBezTo>
                  <a:pt x="152" y="48"/>
                  <a:pt x="152" y="48"/>
                  <a:pt x="152" y="48"/>
                </a:cubicBezTo>
                <a:cubicBezTo>
                  <a:pt x="152" y="48"/>
                  <a:pt x="152" y="49"/>
                  <a:pt x="152" y="49"/>
                </a:cubicBezTo>
                <a:cubicBezTo>
                  <a:pt x="148" y="51"/>
                  <a:pt x="144" y="55"/>
                  <a:pt x="140" y="58"/>
                </a:cubicBezTo>
                <a:cubicBezTo>
                  <a:pt x="138" y="60"/>
                  <a:pt x="136" y="62"/>
                  <a:pt x="134" y="64"/>
                </a:cubicBezTo>
                <a:cubicBezTo>
                  <a:pt x="133" y="65"/>
                  <a:pt x="133" y="65"/>
                  <a:pt x="132" y="65"/>
                </a:cubicBezTo>
                <a:cubicBezTo>
                  <a:pt x="132" y="66"/>
                  <a:pt x="131" y="66"/>
                  <a:pt x="131" y="65"/>
                </a:cubicBezTo>
                <a:cubicBezTo>
                  <a:pt x="130" y="65"/>
                  <a:pt x="130" y="64"/>
                  <a:pt x="130" y="64"/>
                </a:cubicBezTo>
                <a:cubicBezTo>
                  <a:pt x="131" y="63"/>
                  <a:pt x="131" y="62"/>
                  <a:pt x="131" y="62"/>
                </a:cubicBezTo>
                <a:cubicBezTo>
                  <a:pt x="133" y="59"/>
                  <a:pt x="134" y="56"/>
                  <a:pt x="136" y="53"/>
                </a:cubicBezTo>
                <a:cubicBezTo>
                  <a:pt x="137" y="51"/>
                  <a:pt x="138" y="49"/>
                  <a:pt x="139" y="47"/>
                </a:cubicBezTo>
                <a:cubicBezTo>
                  <a:pt x="139" y="46"/>
                  <a:pt x="139" y="46"/>
                  <a:pt x="140" y="46"/>
                </a:cubicBezTo>
                <a:cubicBezTo>
                  <a:pt x="139" y="46"/>
                  <a:pt x="138" y="46"/>
                  <a:pt x="138" y="47"/>
                </a:cubicBezTo>
                <a:cubicBezTo>
                  <a:pt x="134" y="51"/>
                  <a:pt x="129" y="56"/>
                  <a:pt x="125" y="60"/>
                </a:cubicBezTo>
                <a:cubicBezTo>
                  <a:pt x="126" y="61"/>
                  <a:pt x="126" y="62"/>
                  <a:pt x="125" y="63"/>
                </a:cubicBezTo>
                <a:cubicBezTo>
                  <a:pt x="125" y="63"/>
                  <a:pt x="125" y="63"/>
                  <a:pt x="124" y="63"/>
                </a:cubicBezTo>
                <a:cubicBezTo>
                  <a:pt x="123" y="63"/>
                  <a:pt x="122" y="64"/>
                  <a:pt x="121" y="65"/>
                </a:cubicBezTo>
                <a:cubicBezTo>
                  <a:pt x="115" y="69"/>
                  <a:pt x="109" y="72"/>
                  <a:pt x="104" y="77"/>
                </a:cubicBezTo>
                <a:cubicBezTo>
                  <a:pt x="104" y="77"/>
                  <a:pt x="104" y="78"/>
                  <a:pt x="103" y="78"/>
                </a:cubicBezTo>
                <a:cubicBezTo>
                  <a:pt x="104" y="78"/>
                  <a:pt x="104" y="78"/>
                  <a:pt x="104" y="78"/>
                </a:cubicBezTo>
                <a:cubicBezTo>
                  <a:pt x="106" y="77"/>
                  <a:pt x="107" y="76"/>
                  <a:pt x="109" y="76"/>
                </a:cubicBezTo>
                <a:cubicBezTo>
                  <a:pt x="115" y="72"/>
                  <a:pt x="121" y="69"/>
                  <a:pt x="128" y="65"/>
                </a:cubicBezTo>
                <a:cubicBezTo>
                  <a:pt x="128" y="65"/>
                  <a:pt x="128" y="65"/>
                  <a:pt x="128" y="65"/>
                </a:cubicBezTo>
                <a:cubicBezTo>
                  <a:pt x="129" y="64"/>
                  <a:pt x="129" y="65"/>
                  <a:pt x="130" y="65"/>
                </a:cubicBezTo>
                <a:cubicBezTo>
                  <a:pt x="130" y="65"/>
                  <a:pt x="130" y="66"/>
                  <a:pt x="130" y="66"/>
                </a:cubicBezTo>
                <a:cubicBezTo>
                  <a:pt x="129" y="67"/>
                  <a:pt x="129" y="67"/>
                  <a:pt x="129" y="67"/>
                </a:cubicBezTo>
                <a:cubicBezTo>
                  <a:pt x="126" y="69"/>
                  <a:pt x="124" y="70"/>
                  <a:pt x="122" y="72"/>
                </a:cubicBezTo>
                <a:cubicBezTo>
                  <a:pt x="116" y="76"/>
                  <a:pt x="110" y="80"/>
                  <a:pt x="105" y="85"/>
                </a:cubicBezTo>
                <a:cubicBezTo>
                  <a:pt x="105" y="85"/>
                  <a:pt x="104" y="85"/>
                  <a:pt x="104" y="86"/>
                </a:cubicBezTo>
                <a:cubicBezTo>
                  <a:pt x="104" y="86"/>
                  <a:pt x="104" y="87"/>
                  <a:pt x="104" y="87"/>
                </a:cubicBezTo>
                <a:cubicBezTo>
                  <a:pt x="105" y="87"/>
                  <a:pt x="105" y="87"/>
                  <a:pt x="106" y="87"/>
                </a:cubicBezTo>
                <a:cubicBezTo>
                  <a:pt x="108" y="86"/>
                  <a:pt x="109" y="85"/>
                  <a:pt x="111" y="84"/>
                </a:cubicBezTo>
                <a:cubicBezTo>
                  <a:pt x="119" y="81"/>
                  <a:pt x="127" y="77"/>
                  <a:pt x="134" y="73"/>
                </a:cubicBezTo>
                <a:cubicBezTo>
                  <a:pt x="135" y="72"/>
                  <a:pt x="136" y="72"/>
                  <a:pt x="137" y="71"/>
                </a:cubicBezTo>
                <a:cubicBezTo>
                  <a:pt x="137" y="69"/>
                  <a:pt x="138" y="68"/>
                  <a:pt x="139" y="67"/>
                </a:cubicBezTo>
                <a:cubicBezTo>
                  <a:pt x="143" y="61"/>
                  <a:pt x="147" y="56"/>
                  <a:pt x="152" y="50"/>
                </a:cubicBezTo>
                <a:cubicBezTo>
                  <a:pt x="152" y="49"/>
                  <a:pt x="152" y="49"/>
                  <a:pt x="152" y="48"/>
                </a:cubicBezTo>
                <a:close/>
                <a:moveTo>
                  <a:pt x="174" y="82"/>
                </a:moveTo>
                <a:cubicBezTo>
                  <a:pt x="174" y="82"/>
                  <a:pt x="174" y="82"/>
                  <a:pt x="173" y="82"/>
                </a:cubicBezTo>
                <a:cubicBezTo>
                  <a:pt x="173" y="82"/>
                  <a:pt x="173" y="82"/>
                  <a:pt x="173" y="82"/>
                </a:cubicBezTo>
                <a:cubicBezTo>
                  <a:pt x="168" y="87"/>
                  <a:pt x="163" y="92"/>
                  <a:pt x="158" y="97"/>
                </a:cubicBezTo>
                <a:cubicBezTo>
                  <a:pt x="157" y="98"/>
                  <a:pt x="156" y="98"/>
                  <a:pt x="155" y="99"/>
                </a:cubicBezTo>
                <a:cubicBezTo>
                  <a:pt x="155" y="99"/>
                  <a:pt x="154" y="100"/>
                  <a:pt x="154" y="100"/>
                </a:cubicBezTo>
                <a:cubicBezTo>
                  <a:pt x="154" y="100"/>
                  <a:pt x="153" y="100"/>
                  <a:pt x="153" y="100"/>
                </a:cubicBezTo>
                <a:cubicBezTo>
                  <a:pt x="152" y="99"/>
                  <a:pt x="152" y="99"/>
                  <a:pt x="153" y="98"/>
                </a:cubicBezTo>
                <a:cubicBezTo>
                  <a:pt x="153" y="98"/>
                  <a:pt x="153" y="98"/>
                  <a:pt x="153" y="97"/>
                </a:cubicBezTo>
                <a:cubicBezTo>
                  <a:pt x="154" y="96"/>
                  <a:pt x="155" y="95"/>
                  <a:pt x="155" y="94"/>
                </a:cubicBezTo>
                <a:cubicBezTo>
                  <a:pt x="159" y="89"/>
                  <a:pt x="163" y="83"/>
                  <a:pt x="167" y="77"/>
                </a:cubicBezTo>
                <a:cubicBezTo>
                  <a:pt x="168" y="77"/>
                  <a:pt x="168" y="77"/>
                  <a:pt x="168" y="77"/>
                </a:cubicBezTo>
                <a:cubicBezTo>
                  <a:pt x="168" y="77"/>
                  <a:pt x="168" y="77"/>
                  <a:pt x="167" y="77"/>
                </a:cubicBezTo>
                <a:cubicBezTo>
                  <a:pt x="163" y="81"/>
                  <a:pt x="158" y="86"/>
                  <a:pt x="153" y="91"/>
                </a:cubicBezTo>
                <a:cubicBezTo>
                  <a:pt x="153" y="91"/>
                  <a:pt x="153" y="91"/>
                  <a:pt x="153" y="92"/>
                </a:cubicBezTo>
                <a:cubicBezTo>
                  <a:pt x="151" y="100"/>
                  <a:pt x="149" y="109"/>
                  <a:pt x="146" y="118"/>
                </a:cubicBezTo>
                <a:cubicBezTo>
                  <a:pt x="146" y="118"/>
                  <a:pt x="146" y="118"/>
                  <a:pt x="146" y="119"/>
                </a:cubicBezTo>
                <a:cubicBezTo>
                  <a:pt x="146" y="118"/>
                  <a:pt x="147" y="118"/>
                  <a:pt x="147" y="117"/>
                </a:cubicBezTo>
                <a:cubicBezTo>
                  <a:pt x="148" y="116"/>
                  <a:pt x="148" y="115"/>
                  <a:pt x="149" y="114"/>
                </a:cubicBezTo>
                <a:cubicBezTo>
                  <a:pt x="150" y="114"/>
                  <a:pt x="150" y="113"/>
                  <a:pt x="150" y="113"/>
                </a:cubicBezTo>
                <a:cubicBezTo>
                  <a:pt x="151" y="113"/>
                  <a:pt x="151" y="113"/>
                  <a:pt x="152" y="113"/>
                </a:cubicBezTo>
                <a:cubicBezTo>
                  <a:pt x="152" y="113"/>
                  <a:pt x="153" y="114"/>
                  <a:pt x="153" y="114"/>
                </a:cubicBezTo>
                <a:cubicBezTo>
                  <a:pt x="152" y="115"/>
                  <a:pt x="152" y="116"/>
                  <a:pt x="152" y="116"/>
                </a:cubicBezTo>
                <a:cubicBezTo>
                  <a:pt x="150" y="120"/>
                  <a:pt x="149" y="124"/>
                  <a:pt x="147" y="128"/>
                </a:cubicBezTo>
                <a:cubicBezTo>
                  <a:pt x="147" y="128"/>
                  <a:pt x="147" y="129"/>
                  <a:pt x="146" y="129"/>
                </a:cubicBezTo>
                <a:cubicBezTo>
                  <a:pt x="147" y="129"/>
                  <a:pt x="147" y="128"/>
                  <a:pt x="147" y="128"/>
                </a:cubicBezTo>
                <a:cubicBezTo>
                  <a:pt x="150" y="125"/>
                  <a:pt x="152" y="122"/>
                  <a:pt x="154" y="119"/>
                </a:cubicBezTo>
                <a:cubicBezTo>
                  <a:pt x="157" y="116"/>
                  <a:pt x="159" y="113"/>
                  <a:pt x="162" y="110"/>
                </a:cubicBezTo>
                <a:cubicBezTo>
                  <a:pt x="163" y="109"/>
                  <a:pt x="164" y="108"/>
                  <a:pt x="165" y="109"/>
                </a:cubicBezTo>
                <a:cubicBezTo>
                  <a:pt x="166" y="108"/>
                  <a:pt x="166" y="108"/>
                  <a:pt x="166" y="108"/>
                </a:cubicBezTo>
                <a:cubicBezTo>
                  <a:pt x="170" y="103"/>
                  <a:pt x="173" y="98"/>
                  <a:pt x="177" y="93"/>
                </a:cubicBezTo>
                <a:cubicBezTo>
                  <a:pt x="179" y="90"/>
                  <a:pt x="181" y="87"/>
                  <a:pt x="183" y="84"/>
                </a:cubicBezTo>
                <a:cubicBezTo>
                  <a:pt x="183" y="84"/>
                  <a:pt x="183" y="83"/>
                  <a:pt x="183" y="83"/>
                </a:cubicBezTo>
                <a:cubicBezTo>
                  <a:pt x="182" y="84"/>
                  <a:pt x="181" y="85"/>
                  <a:pt x="180" y="86"/>
                </a:cubicBezTo>
                <a:cubicBezTo>
                  <a:pt x="173" y="92"/>
                  <a:pt x="167" y="99"/>
                  <a:pt x="160" y="105"/>
                </a:cubicBezTo>
                <a:cubicBezTo>
                  <a:pt x="160" y="106"/>
                  <a:pt x="159" y="107"/>
                  <a:pt x="158" y="108"/>
                </a:cubicBezTo>
                <a:cubicBezTo>
                  <a:pt x="157" y="109"/>
                  <a:pt x="157" y="109"/>
                  <a:pt x="156" y="108"/>
                </a:cubicBezTo>
                <a:cubicBezTo>
                  <a:pt x="156" y="108"/>
                  <a:pt x="156" y="107"/>
                  <a:pt x="156" y="106"/>
                </a:cubicBezTo>
                <a:cubicBezTo>
                  <a:pt x="156" y="106"/>
                  <a:pt x="157" y="106"/>
                  <a:pt x="157" y="105"/>
                </a:cubicBezTo>
                <a:cubicBezTo>
                  <a:pt x="158" y="104"/>
                  <a:pt x="158" y="104"/>
                  <a:pt x="159" y="103"/>
                </a:cubicBezTo>
                <a:cubicBezTo>
                  <a:pt x="164" y="97"/>
                  <a:pt x="168" y="90"/>
                  <a:pt x="172" y="84"/>
                </a:cubicBezTo>
                <a:cubicBezTo>
                  <a:pt x="173" y="83"/>
                  <a:pt x="173" y="82"/>
                  <a:pt x="174" y="82"/>
                </a:cubicBezTo>
                <a:close/>
                <a:moveTo>
                  <a:pt x="128" y="54"/>
                </a:moveTo>
                <a:cubicBezTo>
                  <a:pt x="128" y="54"/>
                  <a:pt x="128" y="54"/>
                  <a:pt x="128" y="54"/>
                </a:cubicBezTo>
                <a:cubicBezTo>
                  <a:pt x="128" y="53"/>
                  <a:pt x="128" y="53"/>
                  <a:pt x="129" y="53"/>
                </a:cubicBezTo>
                <a:cubicBezTo>
                  <a:pt x="131" y="51"/>
                  <a:pt x="133" y="48"/>
                  <a:pt x="135" y="46"/>
                </a:cubicBezTo>
                <a:cubicBezTo>
                  <a:pt x="136" y="45"/>
                  <a:pt x="137" y="44"/>
                  <a:pt x="138" y="44"/>
                </a:cubicBezTo>
                <a:cubicBezTo>
                  <a:pt x="139" y="43"/>
                  <a:pt x="140" y="43"/>
                  <a:pt x="141" y="43"/>
                </a:cubicBezTo>
                <a:cubicBezTo>
                  <a:pt x="142" y="43"/>
                  <a:pt x="142" y="44"/>
                  <a:pt x="142" y="45"/>
                </a:cubicBezTo>
                <a:cubicBezTo>
                  <a:pt x="142" y="45"/>
                  <a:pt x="142" y="46"/>
                  <a:pt x="142" y="47"/>
                </a:cubicBezTo>
                <a:cubicBezTo>
                  <a:pt x="141" y="49"/>
                  <a:pt x="140" y="51"/>
                  <a:pt x="139" y="53"/>
                </a:cubicBezTo>
                <a:cubicBezTo>
                  <a:pt x="138" y="55"/>
                  <a:pt x="136" y="57"/>
                  <a:pt x="135" y="59"/>
                </a:cubicBezTo>
                <a:cubicBezTo>
                  <a:pt x="135" y="59"/>
                  <a:pt x="135" y="60"/>
                  <a:pt x="135" y="60"/>
                </a:cubicBezTo>
                <a:cubicBezTo>
                  <a:pt x="135" y="60"/>
                  <a:pt x="136" y="59"/>
                  <a:pt x="136" y="59"/>
                </a:cubicBezTo>
                <a:cubicBezTo>
                  <a:pt x="141" y="53"/>
                  <a:pt x="148" y="49"/>
                  <a:pt x="154" y="44"/>
                </a:cubicBezTo>
                <a:cubicBezTo>
                  <a:pt x="155" y="44"/>
                  <a:pt x="155" y="43"/>
                  <a:pt x="156" y="43"/>
                </a:cubicBezTo>
                <a:cubicBezTo>
                  <a:pt x="157" y="43"/>
                  <a:pt x="158" y="42"/>
                  <a:pt x="158" y="41"/>
                </a:cubicBezTo>
                <a:cubicBezTo>
                  <a:pt x="159" y="40"/>
                  <a:pt x="159" y="40"/>
                  <a:pt x="159" y="39"/>
                </a:cubicBezTo>
                <a:cubicBezTo>
                  <a:pt x="160" y="38"/>
                  <a:pt x="161" y="36"/>
                  <a:pt x="161" y="34"/>
                </a:cubicBezTo>
                <a:cubicBezTo>
                  <a:pt x="161" y="34"/>
                  <a:pt x="161" y="33"/>
                  <a:pt x="161" y="32"/>
                </a:cubicBezTo>
                <a:cubicBezTo>
                  <a:pt x="162" y="31"/>
                  <a:pt x="162" y="31"/>
                  <a:pt x="162" y="30"/>
                </a:cubicBezTo>
                <a:cubicBezTo>
                  <a:pt x="162" y="30"/>
                  <a:pt x="161" y="30"/>
                  <a:pt x="161" y="30"/>
                </a:cubicBezTo>
                <a:cubicBezTo>
                  <a:pt x="161" y="30"/>
                  <a:pt x="161" y="30"/>
                  <a:pt x="161" y="30"/>
                </a:cubicBezTo>
                <a:cubicBezTo>
                  <a:pt x="160" y="32"/>
                  <a:pt x="159" y="33"/>
                  <a:pt x="158" y="34"/>
                </a:cubicBezTo>
                <a:cubicBezTo>
                  <a:pt x="158" y="34"/>
                  <a:pt x="157" y="34"/>
                  <a:pt x="157" y="35"/>
                </a:cubicBezTo>
                <a:cubicBezTo>
                  <a:pt x="156" y="35"/>
                  <a:pt x="155" y="35"/>
                  <a:pt x="155" y="34"/>
                </a:cubicBezTo>
                <a:cubicBezTo>
                  <a:pt x="155" y="33"/>
                  <a:pt x="155" y="33"/>
                  <a:pt x="155" y="32"/>
                </a:cubicBezTo>
                <a:cubicBezTo>
                  <a:pt x="156" y="32"/>
                  <a:pt x="156" y="31"/>
                  <a:pt x="157" y="30"/>
                </a:cubicBezTo>
                <a:cubicBezTo>
                  <a:pt x="159" y="26"/>
                  <a:pt x="161" y="22"/>
                  <a:pt x="164" y="18"/>
                </a:cubicBezTo>
                <a:cubicBezTo>
                  <a:pt x="164" y="18"/>
                  <a:pt x="164" y="17"/>
                  <a:pt x="164" y="17"/>
                </a:cubicBezTo>
                <a:cubicBezTo>
                  <a:pt x="164" y="17"/>
                  <a:pt x="164" y="17"/>
                  <a:pt x="164" y="17"/>
                </a:cubicBezTo>
                <a:cubicBezTo>
                  <a:pt x="164" y="17"/>
                  <a:pt x="163" y="17"/>
                  <a:pt x="163" y="18"/>
                </a:cubicBezTo>
                <a:cubicBezTo>
                  <a:pt x="159" y="23"/>
                  <a:pt x="155" y="28"/>
                  <a:pt x="150" y="33"/>
                </a:cubicBezTo>
                <a:cubicBezTo>
                  <a:pt x="150" y="34"/>
                  <a:pt x="149" y="34"/>
                  <a:pt x="148" y="35"/>
                </a:cubicBezTo>
                <a:cubicBezTo>
                  <a:pt x="148" y="35"/>
                  <a:pt x="147" y="35"/>
                  <a:pt x="146" y="35"/>
                </a:cubicBezTo>
                <a:cubicBezTo>
                  <a:pt x="146" y="35"/>
                  <a:pt x="146" y="34"/>
                  <a:pt x="146" y="33"/>
                </a:cubicBezTo>
                <a:cubicBezTo>
                  <a:pt x="146" y="33"/>
                  <a:pt x="147" y="32"/>
                  <a:pt x="147" y="31"/>
                </a:cubicBezTo>
                <a:cubicBezTo>
                  <a:pt x="150" y="27"/>
                  <a:pt x="153" y="22"/>
                  <a:pt x="156" y="17"/>
                </a:cubicBezTo>
                <a:cubicBezTo>
                  <a:pt x="156" y="16"/>
                  <a:pt x="156" y="16"/>
                  <a:pt x="156" y="16"/>
                </a:cubicBezTo>
                <a:cubicBezTo>
                  <a:pt x="156" y="16"/>
                  <a:pt x="156" y="16"/>
                  <a:pt x="156" y="16"/>
                </a:cubicBezTo>
                <a:cubicBezTo>
                  <a:pt x="152" y="20"/>
                  <a:pt x="149" y="24"/>
                  <a:pt x="146" y="29"/>
                </a:cubicBezTo>
                <a:cubicBezTo>
                  <a:pt x="144" y="30"/>
                  <a:pt x="143" y="32"/>
                  <a:pt x="142" y="33"/>
                </a:cubicBezTo>
                <a:cubicBezTo>
                  <a:pt x="141" y="34"/>
                  <a:pt x="141" y="34"/>
                  <a:pt x="140" y="35"/>
                </a:cubicBezTo>
                <a:cubicBezTo>
                  <a:pt x="140" y="35"/>
                  <a:pt x="139" y="35"/>
                  <a:pt x="139" y="36"/>
                </a:cubicBezTo>
                <a:cubicBezTo>
                  <a:pt x="135" y="41"/>
                  <a:pt x="132" y="47"/>
                  <a:pt x="128" y="52"/>
                </a:cubicBezTo>
                <a:cubicBezTo>
                  <a:pt x="128" y="53"/>
                  <a:pt x="128" y="53"/>
                  <a:pt x="128" y="54"/>
                </a:cubicBezTo>
                <a:close/>
                <a:moveTo>
                  <a:pt x="55" y="14"/>
                </a:moveTo>
                <a:cubicBezTo>
                  <a:pt x="55" y="14"/>
                  <a:pt x="55" y="14"/>
                  <a:pt x="55" y="14"/>
                </a:cubicBezTo>
                <a:cubicBezTo>
                  <a:pt x="55" y="15"/>
                  <a:pt x="55" y="15"/>
                  <a:pt x="55" y="15"/>
                </a:cubicBezTo>
                <a:cubicBezTo>
                  <a:pt x="51" y="20"/>
                  <a:pt x="48" y="25"/>
                  <a:pt x="45" y="30"/>
                </a:cubicBezTo>
                <a:cubicBezTo>
                  <a:pt x="44" y="31"/>
                  <a:pt x="43" y="32"/>
                  <a:pt x="42" y="33"/>
                </a:cubicBezTo>
                <a:cubicBezTo>
                  <a:pt x="42" y="33"/>
                  <a:pt x="42" y="34"/>
                  <a:pt x="41" y="34"/>
                </a:cubicBezTo>
                <a:cubicBezTo>
                  <a:pt x="41" y="35"/>
                  <a:pt x="40" y="35"/>
                  <a:pt x="40" y="34"/>
                </a:cubicBezTo>
                <a:cubicBezTo>
                  <a:pt x="39" y="34"/>
                  <a:pt x="39" y="33"/>
                  <a:pt x="39" y="33"/>
                </a:cubicBezTo>
                <a:cubicBezTo>
                  <a:pt x="39" y="32"/>
                  <a:pt x="39" y="32"/>
                  <a:pt x="40" y="31"/>
                </a:cubicBezTo>
                <a:cubicBezTo>
                  <a:pt x="41" y="28"/>
                  <a:pt x="43" y="24"/>
                  <a:pt x="44" y="20"/>
                </a:cubicBezTo>
                <a:cubicBezTo>
                  <a:pt x="45" y="18"/>
                  <a:pt x="47" y="15"/>
                  <a:pt x="48" y="12"/>
                </a:cubicBezTo>
                <a:cubicBezTo>
                  <a:pt x="48" y="12"/>
                  <a:pt x="48" y="12"/>
                  <a:pt x="48" y="12"/>
                </a:cubicBezTo>
                <a:cubicBezTo>
                  <a:pt x="48" y="12"/>
                  <a:pt x="48" y="12"/>
                  <a:pt x="48" y="12"/>
                </a:cubicBezTo>
                <a:cubicBezTo>
                  <a:pt x="46" y="14"/>
                  <a:pt x="44" y="17"/>
                  <a:pt x="42" y="19"/>
                </a:cubicBezTo>
                <a:cubicBezTo>
                  <a:pt x="39" y="23"/>
                  <a:pt x="36" y="28"/>
                  <a:pt x="33" y="32"/>
                </a:cubicBezTo>
                <a:cubicBezTo>
                  <a:pt x="32" y="33"/>
                  <a:pt x="31" y="35"/>
                  <a:pt x="30" y="36"/>
                </a:cubicBezTo>
                <a:cubicBezTo>
                  <a:pt x="29" y="36"/>
                  <a:pt x="29" y="37"/>
                  <a:pt x="28" y="36"/>
                </a:cubicBezTo>
                <a:cubicBezTo>
                  <a:pt x="28" y="36"/>
                  <a:pt x="27" y="36"/>
                  <a:pt x="28" y="35"/>
                </a:cubicBezTo>
                <a:cubicBezTo>
                  <a:pt x="28" y="34"/>
                  <a:pt x="28" y="34"/>
                  <a:pt x="28" y="33"/>
                </a:cubicBezTo>
                <a:cubicBezTo>
                  <a:pt x="30" y="28"/>
                  <a:pt x="32" y="23"/>
                  <a:pt x="34" y="18"/>
                </a:cubicBezTo>
                <a:cubicBezTo>
                  <a:pt x="35" y="17"/>
                  <a:pt x="35" y="17"/>
                  <a:pt x="35" y="16"/>
                </a:cubicBezTo>
                <a:cubicBezTo>
                  <a:pt x="34" y="17"/>
                  <a:pt x="34" y="17"/>
                  <a:pt x="34" y="18"/>
                </a:cubicBezTo>
                <a:cubicBezTo>
                  <a:pt x="30" y="23"/>
                  <a:pt x="27" y="28"/>
                  <a:pt x="23" y="33"/>
                </a:cubicBezTo>
                <a:cubicBezTo>
                  <a:pt x="23" y="34"/>
                  <a:pt x="23" y="34"/>
                  <a:pt x="23" y="34"/>
                </a:cubicBezTo>
                <a:cubicBezTo>
                  <a:pt x="22" y="36"/>
                  <a:pt x="22" y="37"/>
                  <a:pt x="21" y="39"/>
                </a:cubicBezTo>
                <a:cubicBezTo>
                  <a:pt x="20" y="43"/>
                  <a:pt x="18" y="47"/>
                  <a:pt x="16" y="51"/>
                </a:cubicBezTo>
                <a:cubicBezTo>
                  <a:pt x="16" y="51"/>
                  <a:pt x="16" y="52"/>
                  <a:pt x="16" y="52"/>
                </a:cubicBezTo>
                <a:cubicBezTo>
                  <a:pt x="17" y="52"/>
                  <a:pt x="17" y="52"/>
                  <a:pt x="17" y="52"/>
                </a:cubicBezTo>
                <a:cubicBezTo>
                  <a:pt x="19" y="52"/>
                  <a:pt x="19" y="52"/>
                  <a:pt x="20" y="51"/>
                </a:cubicBezTo>
                <a:cubicBezTo>
                  <a:pt x="23" y="46"/>
                  <a:pt x="26" y="42"/>
                  <a:pt x="29" y="38"/>
                </a:cubicBezTo>
                <a:cubicBezTo>
                  <a:pt x="30" y="36"/>
                  <a:pt x="31" y="35"/>
                  <a:pt x="33" y="33"/>
                </a:cubicBezTo>
                <a:cubicBezTo>
                  <a:pt x="33" y="32"/>
                  <a:pt x="33" y="32"/>
                  <a:pt x="34" y="32"/>
                </a:cubicBezTo>
                <a:cubicBezTo>
                  <a:pt x="34" y="31"/>
                  <a:pt x="35" y="31"/>
                  <a:pt x="36" y="31"/>
                </a:cubicBezTo>
                <a:cubicBezTo>
                  <a:pt x="36" y="32"/>
                  <a:pt x="36" y="32"/>
                  <a:pt x="36" y="33"/>
                </a:cubicBezTo>
                <a:cubicBezTo>
                  <a:pt x="36" y="33"/>
                  <a:pt x="36" y="34"/>
                  <a:pt x="36" y="34"/>
                </a:cubicBezTo>
                <a:cubicBezTo>
                  <a:pt x="35" y="35"/>
                  <a:pt x="35" y="37"/>
                  <a:pt x="34" y="38"/>
                </a:cubicBezTo>
                <a:cubicBezTo>
                  <a:pt x="33" y="42"/>
                  <a:pt x="31" y="46"/>
                  <a:pt x="29" y="50"/>
                </a:cubicBezTo>
                <a:cubicBezTo>
                  <a:pt x="29" y="50"/>
                  <a:pt x="29" y="50"/>
                  <a:pt x="29" y="51"/>
                </a:cubicBezTo>
                <a:cubicBezTo>
                  <a:pt x="30" y="51"/>
                  <a:pt x="31" y="51"/>
                  <a:pt x="32" y="49"/>
                </a:cubicBezTo>
                <a:cubicBezTo>
                  <a:pt x="36" y="45"/>
                  <a:pt x="40" y="40"/>
                  <a:pt x="43" y="36"/>
                </a:cubicBezTo>
                <a:cubicBezTo>
                  <a:pt x="44" y="36"/>
                  <a:pt x="44" y="35"/>
                  <a:pt x="45" y="35"/>
                </a:cubicBezTo>
                <a:cubicBezTo>
                  <a:pt x="45" y="34"/>
                  <a:pt x="46" y="34"/>
                  <a:pt x="47" y="34"/>
                </a:cubicBezTo>
                <a:cubicBezTo>
                  <a:pt x="47" y="34"/>
                  <a:pt x="47" y="34"/>
                  <a:pt x="47" y="35"/>
                </a:cubicBezTo>
                <a:cubicBezTo>
                  <a:pt x="50" y="28"/>
                  <a:pt x="53" y="21"/>
                  <a:pt x="55" y="14"/>
                </a:cubicBezTo>
                <a:close/>
                <a:moveTo>
                  <a:pt x="167" y="133"/>
                </a:moveTo>
                <a:cubicBezTo>
                  <a:pt x="167" y="134"/>
                  <a:pt x="167" y="134"/>
                  <a:pt x="167" y="134"/>
                </a:cubicBezTo>
                <a:cubicBezTo>
                  <a:pt x="167" y="133"/>
                  <a:pt x="167" y="133"/>
                  <a:pt x="168" y="133"/>
                </a:cubicBezTo>
                <a:cubicBezTo>
                  <a:pt x="169" y="131"/>
                  <a:pt x="171" y="129"/>
                  <a:pt x="172" y="126"/>
                </a:cubicBezTo>
                <a:cubicBezTo>
                  <a:pt x="173" y="126"/>
                  <a:pt x="173" y="125"/>
                  <a:pt x="174" y="124"/>
                </a:cubicBezTo>
                <a:cubicBezTo>
                  <a:pt x="175" y="121"/>
                  <a:pt x="177" y="118"/>
                  <a:pt x="179" y="115"/>
                </a:cubicBezTo>
                <a:cubicBezTo>
                  <a:pt x="181" y="114"/>
                  <a:pt x="182" y="112"/>
                  <a:pt x="183" y="111"/>
                </a:cubicBezTo>
                <a:cubicBezTo>
                  <a:pt x="184" y="110"/>
                  <a:pt x="185" y="109"/>
                  <a:pt x="186" y="108"/>
                </a:cubicBezTo>
                <a:cubicBezTo>
                  <a:pt x="186" y="108"/>
                  <a:pt x="186" y="107"/>
                  <a:pt x="187" y="107"/>
                </a:cubicBezTo>
                <a:cubicBezTo>
                  <a:pt x="188" y="103"/>
                  <a:pt x="189" y="98"/>
                  <a:pt x="189" y="94"/>
                </a:cubicBezTo>
                <a:cubicBezTo>
                  <a:pt x="190" y="91"/>
                  <a:pt x="191" y="87"/>
                  <a:pt x="190" y="84"/>
                </a:cubicBezTo>
                <a:cubicBezTo>
                  <a:pt x="190" y="83"/>
                  <a:pt x="190" y="83"/>
                  <a:pt x="191" y="83"/>
                </a:cubicBezTo>
                <a:cubicBezTo>
                  <a:pt x="191" y="82"/>
                  <a:pt x="191" y="82"/>
                  <a:pt x="192" y="82"/>
                </a:cubicBezTo>
                <a:cubicBezTo>
                  <a:pt x="190" y="81"/>
                  <a:pt x="189" y="81"/>
                  <a:pt x="187" y="80"/>
                </a:cubicBezTo>
                <a:cubicBezTo>
                  <a:pt x="185" y="85"/>
                  <a:pt x="182" y="90"/>
                  <a:pt x="179" y="94"/>
                </a:cubicBezTo>
                <a:cubicBezTo>
                  <a:pt x="180" y="94"/>
                  <a:pt x="180" y="93"/>
                  <a:pt x="180" y="93"/>
                </a:cubicBezTo>
                <a:cubicBezTo>
                  <a:pt x="181" y="92"/>
                  <a:pt x="183" y="91"/>
                  <a:pt x="184" y="89"/>
                </a:cubicBezTo>
                <a:cubicBezTo>
                  <a:pt x="184" y="89"/>
                  <a:pt x="185" y="89"/>
                  <a:pt x="186" y="88"/>
                </a:cubicBezTo>
                <a:cubicBezTo>
                  <a:pt x="187" y="88"/>
                  <a:pt x="188" y="89"/>
                  <a:pt x="188" y="90"/>
                </a:cubicBezTo>
                <a:cubicBezTo>
                  <a:pt x="189" y="91"/>
                  <a:pt x="188" y="91"/>
                  <a:pt x="188" y="92"/>
                </a:cubicBezTo>
                <a:cubicBezTo>
                  <a:pt x="188" y="92"/>
                  <a:pt x="188" y="93"/>
                  <a:pt x="187" y="94"/>
                </a:cubicBezTo>
                <a:cubicBezTo>
                  <a:pt x="185" y="100"/>
                  <a:pt x="182" y="105"/>
                  <a:pt x="179" y="110"/>
                </a:cubicBezTo>
                <a:cubicBezTo>
                  <a:pt x="179" y="111"/>
                  <a:pt x="179" y="111"/>
                  <a:pt x="179" y="111"/>
                </a:cubicBezTo>
                <a:cubicBezTo>
                  <a:pt x="178" y="112"/>
                  <a:pt x="176" y="112"/>
                  <a:pt x="175" y="111"/>
                </a:cubicBezTo>
                <a:cubicBezTo>
                  <a:pt x="174" y="111"/>
                  <a:pt x="174" y="109"/>
                  <a:pt x="175" y="108"/>
                </a:cubicBezTo>
                <a:cubicBezTo>
                  <a:pt x="175" y="108"/>
                  <a:pt x="175" y="108"/>
                  <a:pt x="175" y="107"/>
                </a:cubicBezTo>
                <a:cubicBezTo>
                  <a:pt x="178" y="103"/>
                  <a:pt x="180" y="99"/>
                  <a:pt x="183" y="95"/>
                </a:cubicBezTo>
                <a:cubicBezTo>
                  <a:pt x="183" y="94"/>
                  <a:pt x="183" y="94"/>
                  <a:pt x="183" y="94"/>
                </a:cubicBezTo>
                <a:cubicBezTo>
                  <a:pt x="183" y="94"/>
                  <a:pt x="183" y="94"/>
                  <a:pt x="183" y="93"/>
                </a:cubicBezTo>
                <a:cubicBezTo>
                  <a:pt x="182" y="94"/>
                  <a:pt x="181" y="95"/>
                  <a:pt x="180" y="96"/>
                </a:cubicBezTo>
                <a:cubicBezTo>
                  <a:pt x="176" y="101"/>
                  <a:pt x="172" y="105"/>
                  <a:pt x="168" y="110"/>
                </a:cubicBezTo>
                <a:cubicBezTo>
                  <a:pt x="167" y="110"/>
                  <a:pt x="166" y="111"/>
                  <a:pt x="166" y="111"/>
                </a:cubicBezTo>
                <a:cubicBezTo>
                  <a:pt x="163" y="117"/>
                  <a:pt x="161" y="122"/>
                  <a:pt x="159" y="128"/>
                </a:cubicBezTo>
                <a:cubicBezTo>
                  <a:pt x="159" y="128"/>
                  <a:pt x="160" y="127"/>
                  <a:pt x="160" y="127"/>
                </a:cubicBezTo>
                <a:cubicBezTo>
                  <a:pt x="164" y="122"/>
                  <a:pt x="167" y="118"/>
                  <a:pt x="171" y="113"/>
                </a:cubicBezTo>
                <a:cubicBezTo>
                  <a:pt x="171" y="113"/>
                  <a:pt x="172" y="112"/>
                  <a:pt x="172" y="112"/>
                </a:cubicBezTo>
                <a:cubicBezTo>
                  <a:pt x="173" y="111"/>
                  <a:pt x="174" y="111"/>
                  <a:pt x="174" y="111"/>
                </a:cubicBezTo>
                <a:cubicBezTo>
                  <a:pt x="175" y="111"/>
                  <a:pt x="175" y="112"/>
                  <a:pt x="175" y="113"/>
                </a:cubicBezTo>
                <a:cubicBezTo>
                  <a:pt x="175" y="114"/>
                  <a:pt x="175" y="114"/>
                  <a:pt x="175" y="115"/>
                </a:cubicBezTo>
                <a:cubicBezTo>
                  <a:pt x="174" y="116"/>
                  <a:pt x="174" y="117"/>
                  <a:pt x="174" y="117"/>
                </a:cubicBezTo>
                <a:cubicBezTo>
                  <a:pt x="171" y="122"/>
                  <a:pt x="169" y="127"/>
                  <a:pt x="167" y="132"/>
                </a:cubicBezTo>
                <a:cubicBezTo>
                  <a:pt x="167" y="133"/>
                  <a:pt x="167" y="133"/>
                  <a:pt x="167" y="133"/>
                </a:cubicBezTo>
                <a:close/>
                <a:moveTo>
                  <a:pt x="143" y="163"/>
                </a:moveTo>
                <a:cubicBezTo>
                  <a:pt x="143" y="163"/>
                  <a:pt x="143" y="163"/>
                  <a:pt x="143" y="163"/>
                </a:cubicBezTo>
                <a:cubicBezTo>
                  <a:pt x="143" y="163"/>
                  <a:pt x="144" y="163"/>
                  <a:pt x="144" y="162"/>
                </a:cubicBezTo>
                <a:cubicBezTo>
                  <a:pt x="148" y="157"/>
                  <a:pt x="153" y="151"/>
                  <a:pt x="157" y="146"/>
                </a:cubicBezTo>
                <a:cubicBezTo>
                  <a:pt x="158" y="145"/>
                  <a:pt x="159" y="145"/>
                  <a:pt x="159" y="144"/>
                </a:cubicBezTo>
                <a:cubicBezTo>
                  <a:pt x="160" y="144"/>
                  <a:pt x="161" y="143"/>
                  <a:pt x="161" y="144"/>
                </a:cubicBezTo>
                <a:cubicBezTo>
                  <a:pt x="162" y="144"/>
                  <a:pt x="162" y="145"/>
                  <a:pt x="161" y="146"/>
                </a:cubicBezTo>
                <a:cubicBezTo>
                  <a:pt x="161" y="146"/>
                  <a:pt x="160" y="147"/>
                  <a:pt x="160" y="148"/>
                </a:cubicBezTo>
                <a:cubicBezTo>
                  <a:pt x="156" y="154"/>
                  <a:pt x="153" y="160"/>
                  <a:pt x="149" y="165"/>
                </a:cubicBezTo>
                <a:cubicBezTo>
                  <a:pt x="149" y="166"/>
                  <a:pt x="149" y="166"/>
                  <a:pt x="149" y="167"/>
                </a:cubicBezTo>
                <a:cubicBezTo>
                  <a:pt x="149" y="166"/>
                  <a:pt x="149" y="166"/>
                  <a:pt x="150" y="166"/>
                </a:cubicBezTo>
                <a:cubicBezTo>
                  <a:pt x="151" y="165"/>
                  <a:pt x="152" y="163"/>
                  <a:pt x="153" y="162"/>
                </a:cubicBezTo>
                <a:cubicBezTo>
                  <a:pt x="157" y="158"/>
                  <a:pt x="160" y="153"/>
                  <a:pt x="164" y="149"/>
                </a:cubicBezTo>
                <a:cubicBezTo>
                  <a:pt x="165" y="148"/>
                  <a:pt x="165" y="148"/>
                  <a:pt x="166" y="148"/>
                </a:cubicBezTo>
                <a:cubicBezTo>
                  <a:pt x="166" y="147"/>
                  <a:pt x="167" y="147"/>
                  <a:pt x="167" y="147"/>
                </a:cubicBezTo>
                <a:cubicBezTo>
                  <a:pt x="168" y="145"/>
                  <a:pt x="168" y="143"/>
                  <a:pt x="168" y="141"/>
                </a:cubicBezTo>
                <a:cubicBezTo>
                  <a:pt x="169" y="138"/>
                  <a:pt x="169" y="136"/>
                  <a:pt x="170" y="134"/>
                </a:cubicBezTo>
                <a:cubicBezTo>
                  <a:pt x="169" y="134"/>
                  <a:pt x="169" y="135"/>
                  <a:pt x="169" y="135"/>
                </a:cubicBezTo>
                <a:cubicBezTo>
                  <a:pt x="167" y="137"/>
                  <a:pt x="166" y="138"/>
                  <a:pt x="165" y="140"/>
                </a:cubicBezTo>
                <a:cubicBezTo>
                  <a:pt x="165" y="141"/>
                  <a:pt x="164" y="141"/>
                  <a:pt x="164" y="141"/>
                </a:cubicBezTo>
                <a:cubicBezTo>
                  <a:pt x="163" y="142"/>
                  <a:pt x="163" y="142"/>
                  <a:pt x="162" y="142"/>
                </a:cubicBezTo>
                <a:cubicBezTo>
                  <a:pt x="162" y="141"/>
                  <a:pt x="162" y="141"/>
                  <a:pt x="162" y="140"/>
                </a:cubicBezTo>
                <a:cubicBezTo>
                  <a:pt x="162" y="140"/>
                  <a:pt x="162" y="139"/>
                  <a:pt x="162" y="139"/>
                </a:cubicBezTo>
                <a:cubicBezTo>
                  <a:pt x="162" y="138"/>
                  <a:pt x="163" y="137"/>
                  <a:pt x="163" y="136"/>
                </a:cubicBezTo>
                <a:cubicBezTo>
                  <a:pt x="166" y="130"/>
                  <a:pt x="169" y="123"/>
                  <a:pt x="171" y="117"/>
                </a:cubicBezTo>
                <a:cubicBezTo>
                  <a:pt x="171" y="117"/>
                  <a:pt x="172" y="116"/>
                  <a:pt x="172" y="116"/>
                </a:cubicBezTo>
                <a:cubicBezTo>
                  <a:pt x="168" y="119"/>
                  <a:pt x="153" y="139"/>
                  <a:pt x="152" y="142"/>
                </a:cubicBezTo>
                <a:cubicBezTo>
                  <a:pt x="154" y="142"/>
                  <a:pt x="154" y="143"/>
                  <a:pt x="153" y="144"/>
                </a:cubicBezTo>
                <a:cubicBezTo>
                  <a:pt x="153" y="145"/>
                  <a:pt x="152" y="146"/>
                  <a:pt x="152" y="147"/>
                </a:cubicBezTo>
                <a:cubicBezTo>
                  <a:pt x="149" y="152"/>
                  <a:pt x="146" y="157"/>
                  <a:pt x="144" y="162"/>
                </a:cubicBezTo>
                <a:cubicBezTo>
                  <a:pt x="143" y="162"/>
                  <a:pt x="143" y="163"/>
                  <a:pt x="143" y="163"/>
                </a:cubicBezTo>
                <a:close/>
                <a:moveTo>
                  <a:pt x="242" y="71"/>
                </a:moveTo>
                <a:cubicBezTo>
                  <a:pt x="236" y="86"/>
                  <a:pt x="231" y="101"/>
                  <a:pt x="227" y="116"/>
                </a:cubicBezTo>
                <a:cubicBezTo>
                  <a:pt x="228" y="116"/>
                  <a:pt x="228" y="116"/>
                  <a:pt x="228" y="116"/>
                </a:cubicBezTo>
                <a:cubicBezTo>
                  <a:pt x="230" y="116"/>
                  <a:pt x="231" y="116"/>
                  <a:pt x="233" y="117"/>
                </a:cubicBezTo>
                <a:cubicBezTo>
                  <a:pt x="234" y="117"/>
                  <a:pt x="235" y="117"/>
                  <a:pt x="236" y="116"/>
                </a:cubicBezTo>
                <a:cubicBezTo>
                  <a:pt x="236" y="116"/>
                  <a:pt x="237" y="115"/>
                  <a:pt x="237" y="115"/>
                </a:cubicBezTo>
                <a:cubicBezTo>
                  <a:pt x="237" y="111"/>
                  <a:pt x="238" y="107"/>
                  <a:pt x="238" y="103"/>
                </a:cubicBezTo>
                <a:cubicBezTo>
                  <a:pt x="240" y="93"/>
                  <a:pt x="241" y="84"/>
                  <a:pt x="243" y="74"/>
                </a:cubicBezTo>
                <a:cubicBezTo>
                  <a:pt x="243" y="73"/>
                  <a:pt x="243" y="72"/>
                  <a:pt x="243" y="71"/>
                </a:cubicBezTo>
                <a:cubicBezTo>
                  <a:pt x="243" y="71"/>
                  <a:pt x="242" y="71"/>
                  <a:pt x="242" y="71"/>
                </a:cubicBezTo>
                <a:close/>
                <a:moveTo>
                  <a:pt x="89" y="126"/>
                </a:moveTo>
                <a:cubicBezTo>
                  <a:pt x="90" y="119"/>
                  <a:pt x="91" y="113"/>
                  <a:pt x="94" y="107"/>
                </a:cubicBezTo>
                <a:cubicBezTo>
                  <a:pt x="93" y="105"/>
                  <a:pt x="93" y="104"/>
                  <a:pt x="92" y="103"/>
                </a:cubicBezTo>
                <a:cubicBezTo>
                  <a:pt x="91" y="100"/>
                  <a:pt x="91" y="97"/>
                  <a:pt x="90" y="94"/>
                </a:cubicBezTo>
                <a:cubicBezTo>
                  <a:pt x="90" y="94"/>
                  <a:pt x="90" y="94"/>
                  <a:pt x="90" y="93"/>
                </a:cubicBezTo>
                <a:cubicBezTo>
                  <a:pt x="89" y="94"/>
                  <a:pt x="89" y="94"/>
                  <a:pt x="89" y="94"/>
                </a:cubicBezTo>
                <a:cubicBezTo>
                  <a:pt x="89" y="99"/>
                  <a:pt x="89" y="104"/>
                  <a:pt x="88" y="108"/>
                </a:cubicBezTo>
                <a:cubicBezTo>
                  <a:pt x="88" y="110"/>
                  <a:pt x="87" y="112"/>
                  <a:pt x="87" y="113"/>
                </a:cubicBezTo>
                <a:cubicBezTo>
                  <a:pt x="87" y="114"/>
                  <a:pt x="86" y="114"/>
                  <a:pt x="86" y="114"/>
                </a:cubicBezTo>
                <a:cubicBezTo>
                  <a:pt x="85" y="114"/>
                  <a:pt x="84" y="114"/>
                  <a:pt x="84" y="113"/>
                </a:cubicBezTo>
                <a:cubicBezTo>
                  <a:pt x="84" y="113"/>
                  <a:pt x="83" y="112"/>
                  <a:pt x="83" y="111"/>
                </a:cubicBezTo>
                <a:cubicBezTo>
                  <a:pt x="82" y="108"/>
                  <a:pt x="82" y="106"/>
                  <a:pt x="81" y="104"/>
                </a:cubicBezTo>
                <a:cubicBezTo>
                  <a:pt x="81" y="102"/>
                  <a:pt x="81" y="100"/>
                  <a:pt x="80" y="97"/>
                </a:cubicBezTo>
                <a:cubicBezTo>
                  <a:pt x="80" y="98"/>
                  <a:pt x="80" y="98"/>
                  <a:pt x="80" y="99"/>
                </a:cubicBezTo>
                <a:cubicBezTo>
                  <a:pt x="79" y="102"/>
                  <a:pt x="79" y="105"/>
                  <a:pt x="79" y="109"/>
                </a:cubicBezTo>
                <a:cubicBezTo>
                  <a:pt x="78" y="112"/>
                  <a:pt x="77" y="116"/>
                  <a:pt x="77" y="120"/>
                </a:cubicBezTo>
                <a:cubicBezTo>
                  <a:pt x="76" y="121"/>
                  <a:pt x="76" y="122"/>
                  <a:pt x="75" y="123"/>
                </a:cubicBezTo>
                <a:cubicBezTo>
                  <a:pt x="75" y="125"/>
                  <a:pt x="75" y="127"/>
                  <a:pt x="76" y="129"/>
                </a:cubicBezTo>
                <a:cubicBezTo>
                  <a:pt x="77" y="129"/>
                  <a:pt x="77" y="128"/>
                  <a:pt x="78" y="128"/>
                </a:cubicBezTo>
                <a:cubicBezTo>
                  <a:pt x="79" y="128"/>
                  <a:pt x="79" y="127"/>
                  <a:pt x="79" y="127"/>
                </a:cubicBezTo>
                <a:cubicBezTo>
                  <a:pt x="79" y="126"/>
                  <a:pt x="80" y="125"/>
                  <a:pt x="80" y="124"/>
                </a:cubicBezTo>
                <a:cubicBezTo>
                  <a:pt x="80" y="121"/>
                  <a:pt x="81" y="118"/>
                  <a:pt x="82" y="116"/>
                </a:cubicBezTo>
                <a:cubicBezTo>
                  <a:pt x="82" y="115"/>
                  <a:pt x="83" y="114"/>
                  <a:pt x="83" y="114"/>
                </a:cubicBezTo>
                <a:cubicBezTo>
                  <a:pt x="84" y="114"/>
                  <a:pt x="85" y="115"/>
                  <a:pt x="85" y="116"/>
                </a:cubicBezTo>
                <a:cubicBezTo>
                  <a:pt x="85" y="118"/>
                  <a:pt x="85" y="119"/>
                  <a:pt x="86" y="121"/>
                </a:cubicBezTo>
                <a:cubicBezTo>
                  <a:pt x="86" y="123"/>
                  <a:pt x="86" y="124"/>
                  <a:pt x="86" y="126"/>
                </a:cubicBezTo>
                <a:cubicBezTo>
                  <a:pt x="87" y="126"/>
                  <a:pt x="88" y="126"/>
                  <a:pt x="89" y="126"/>
                </a:cubicBezTo>
                <a:close/>
                <a:moveTo>
                  <a:pt x="52" y="176"/>
                </a:moveTo>
                <a:cubicBezTo>
                  <a:pt x="52" y="176"/>
                  <a:pt x="52" y="176"/>
                  <a:pt x="52" y="176"/>
                </a:cubicBezTo>
                <a:cubicBezTo>
                  <a:pt x="52" y="176"/>
                  <a:pt x="52" y="175"/>
                  <a:pt x="52" y="175"/>
                </a:cubicBezTo>
                <a:cubicBezTo>
                  <a:pt x="53" y="168"/>
                  <a:pt x="53" y="161"/>
                  <a:pt x="52" y="153"/>
                </a:cubicBezTo>
                <a:cubicBezTo>
                  <a:pt x="52" y="149"/>
                  <a:pt x="52" y="145"/>
                  <a:pt x="52" y="140"/>
                </a:cubicBezTo>
                <a:cubicBezTo>
                  <a:pt x="52" y="139"/>
                  <a:pt x="52" y="138"/>
                  <a:pt x="53" y="138"/>
                </a:cubicBezTo>
                <a:cubicBezTo>
                  <a:pt x="54" y="138"/>
                  <a:pt x="54" y="139"/>
                  <a:pt x="54" y="140"/>
                </a:cubicBezTo>
                <a:cubicBezTo>
                  <a:pt x="54" y="142"/>
                  <a:pt x="54" y="143"/>
                  <a:pt x="54" y="145"/>
                </a:cubicBezTo>
                <a:cubicBezTo>
                  <a:pt x="55" y="149"/>
                  <a:pt x="55" y="153"/>
                  <a:pt x="56" y="157"/>
                </a:cubicBezTo>
                <a:cubicBezTo>
                  <a:pt x="56" y="158"/>
                  <a:pt x="56" y="158"/>
                  <a:pt x="56" y="159"/>
                </a:cubicBezTo>
                <a:cubicBezTo>
                  <a:pt x="57" y="155"/>
                  <a:pt x="59" y="142"/>
                  <a:pt x="58" y="140"/>
                </a:cubicBezTo>
                <a:cubicBezTo>
                  <a:pt x="58" y="142"/>
                  <a:pt x="58" y="143"/>
                  <a:pt x="57" y="144"/>
                </a:cubicBezTo>
                <a:cubicBezTo>
                  <a:pt x="57" y="144"/>
                  <a:pt x="57" y="145"/>
                  <a:pt x="57" y="145"/>
                </a:cubicBezTo>
                <a:cubicBezTo>
                  <a:pt x="56" y="146"/>
                  <a:pt x="55" y="146"/>
                  <a:pt x="55" y="145"/>
                </a:cubicBezTo>
                <a:cubicBezTo>
                  <a:pt x="55" y="144"/>
                  <a:pt x="55" y="144"/>
                  <a:pt x="54" y="143"/>
                </a:cubicBezTo>
                <a:cubicBezTo>
                  <a:pt x="54" y="141"/>
                  <a:pt x="54" y="139"/>
                  <a:pt x="54" y="137"/>
                </a:cubicBezTo>
                <a:cubicBezTo>
                  <a:pt x="54" y="133"/>
                  <a:pt x="54" y="129"/>
                  <a:pt x="54" y="125"/>
                </a:cubicBezTo>
                <a:cubicBezTo>
                  <a:pt x="54" y="124"/>
                  <a:pt x="54" y="124"/>
                  <a:pt x="53" y="123"/>
                </a:cubicBezTo>
                <a:cubicBezTo>
                  <a:pt x="53" y="123"/>
                  <a:pt x="52" y="123"/>
                  <a:pt x="52" y="124"/>
                </a:cubicBezTo>
                <a:cubicBezTo>
                  <a:pt x="52" y="124"/>
                  <a:pt x="52" y="125"/>
                  <a:pt x="51" y="126"/>
                </a:cubicBezTo>
                <a:cubicBezTo>
                  <a:pt x="49" y="132"/>
                  <a:pt x="48" y="138"/>
                  <a:pt x="47" y="144"/>
                </a:cubicBezTo>
                <a:cubicBezTo>
                  <a:pt x="47" y="145"/>
                  <a:pt x="47" y="146"/>
                  <a:pt x="47" y="146"/>
                </a:cubicBezTo>
                <a:cubicBezTo>
                  <a:pt x="47" y="147"/>
                  <a:pt x="47" y="148"/>
                  <a:pt x="47" y="149"/>
                </a:cubicBezTo>
                <a:cubicBezTo>
                  <a:pt x="48" y="154"/>
                  <a:pt x="49" y="159"/>
                  <a:pt x="50" y="164"/>
                </a:cubicBezTo>
                <a:cubicBezTo>
                  <a:pt x="50" y="168"/>
                  <a:pt x="51" y="171"/>
                  <a:pt x="52" y="175"/>
                </a:cubicBezTo>
                <a:cubicBezTo>
                  <a:pt x="52" y="175"/>
                  <a:pt x="52" y="176"/>
                  <a:pt x="52" y="176"/>
                </a:cubicBezTo>
                <a:close/>
                <a:moveTo>
                  <a:pt x="222" y="70"/>
                </a:moveTo>
                <a:cubicBezTo>
                  <a:pt x="223" y="70"/>
                  <a:pt x="223" y="71"/>
                  <a:pt x="223" y="72"/>
                </a:cubicBezTo>
                <a:cubicBezTo>
                  <a:pt x="223" y="73"/>
                  <a:pt x="223" y="74"/>
                  <a:pt x="223" y="74"/>
                </a:cubicBezTo>
                <a:cubicBezTo>
                  <a:pt x="223" y="77"/>
                  <a:pt x="222" y="80"/>
                  <a:pt x="222" y="83"/>
                </a:cubicBezTo>
                <a:cubicBezTo>
                  <a:pt x="222" y="89"/>
                  <a:pt x="221" y="95"/>
                  <a:pt x="220" y="100"/>
                </a:cubicBezTo>
                <a:cubicBezTo>
                  <a:pt x="220" y="101"/>
                  <a:pt x="220" y="103"/>
                  <a:pt x="220" y="104"/>
                </a:cubicBezTo>
                <a:cubicBezTo>
                  <a:pt x="223" y="96"/>
                  <a:pt x="225" y="87"/>
                  <a:pt x="227" y="79"/>
                </a:cubicBezTo>
                <a:cubicBezTo>
                  <a:pt x="226" y="79"/>
                  <a:pt x="225" y="78"/>
                  <a:pt x="225" y="77"/>
                </a:cubicBezTo>
                <a:cubicBezTo>
                  <a:pt x="225" y="77"/>
                  <a:pt x="226" y="76"/>
                  <a:pt x="226" y="76"/>
                </a:cubicBezTo>
                <a:cubicBezTo>
                  <a:pt x="227" y="75"/>
                  <a:pt x="227" y="75"/>
                  <a:pt x="227" y="75"/>
                </a:cubicBezTo>
                <a:cubicBezTo>
                  <a:pt x="227" y="75"/>
                  <a:pt x="228" y="75"/>
                  <a:pt x="228" y="75"/>
                </a:cubicBezTo>
                <a:cubicBezTo>
                  <a:pt x="228" y="73"/>
                  <a:pt x="229" y="72"/>
                  <a:pt x="228" y="70"/>
                </a:cubicBezTo>
                <a:cubicBezTo>
                  <a:pt x="228" y="70"/>
                  <a:pt x="228" y="69"/>
                  <a:pt x="229" y="69"/>
                </a:cubicBezTo>
                <a:cubicBezTo>
                  <a:pt x="229" y="68"/>
                  <a:pt x="230" y="68"/>
                  <a:pt x="230" y="67"/>
                </a:cubicBezTo>
                <a:cubicBezTo>
                  <a:pt x="230" y="65"/>
                  <a:pt x="231" y="65"/>
                  <a:pt x="232" y="66"/>
                </a:cubicBezTo>
                <a:cubicBezTo>
                  <a:pt x="235" y="63"/>
                  <a:pt x="239" y="62"/>
                  <a:pt x="243" y="62"/>
                </a:cubicBezTo>
                <a:cubicBezTo>
                  <a:pt x="243" y="61"/>
                  <a:pt x="244" y="60"/>
                  <a:pt x="244" y="59"/>
                </a:cubicBezTo>
                <a:cubicBezTo>
                  <a:pt x="244" y="59"/>
                  <a:pt x="244" y="58"/>
                  <a:pt x="244" y="58"/>
                </a:cubicBezTo>
                <a:cubicBezTo>
                  <a:pt x="242" y="58"/>
                  <a:pt x="240" y="58"/>
                  <a:pt x="239" y="58"/>
                </a:cubicBezTo>
                <a:cubicBezTo>
                  <a:pt x="235" y="58"/>
                  <a:pt x="232" y="60"/>
                  <a:pt x="229" y="62"/>
                </a:cubicBezTo>
                <a:cubicBezTo>
                  <a:pt x="227" y="64"/>
                  <a:pt x="225" y="67"/>
                  <a:pt x="222" y="69"/>
                </a:cubicBezTo>
                <a:cubicBezTo>
                  <a:pt x="222" y="69"/>
                  <a:pt x="222" y="69"/>
                  <a:pt x="222" y="70"/>
                </a:cubicBezTo>
                <a:close/>
                <a:moveTo>
                  <a:pt x="90" y="139"/>
                </a:moveTo>
                <a:cubicBezTo>
                  <a:pt x="92" y="139"/>
                  <a:pt x="93" y="139"/>
                  <a:pt x="95" y="139"/>
                </a:cubicBezTo>
                <a:cubicBezTo>
                  <a:pt x="98" y="139"/>
                  <a:pt x="100" y="139"/>
                  <a:pt x="103" y="140"/>
                </a:cubicBezTo>
                <a:cubicBezTo>
                  <a:pt x="105" y="141"/>
                  <a:pt x="107" y="141"/>
                  <a:pt x="109" y="142"/>
                </a:cubicBezTo>
                <a:cubicBezTo>
                  <a:pt x="112" y="143"/>
                  <a:pt x="114" y="144"/>
                  <a:pt x="115" y="146"/>
                </a:cubicBezTo>
                <a:cubicBezTo>
                  <a:pt x="119" y="149"/>
                  <a:pt x="122" y="154"/>
                  <a:pt x="124" y="158"/>
                </a:cubicBezTo>
                <a:cubicBezTo>
                  <a:pt x="124" y="159"/>
                  <a:pt x="124" y="160"/>
                  <a:pt x="124" y="160"/>
                </a:cubicBezTo>
                <a:cubicBezTo>
                  <a:pt x="124" y="162"/>
                  <a:pt x="125" y="164"/>
                  <a:pt x="125" y="166"/>
                </a:cubicBezTo>
                <a:cubicBezTo>
                  <a:pt x="125" y="170"/>
                  <a:pt x="125" y="175"/>
                  <a:pt x="126" y="179"/>
                </a:cubicBezTo>
                <a:cubicBezTo>
                  <a:pt x="126" y="179"/>
                  <a:pt x="126" y="180"/>
                  <a:pt x="126" y="180"/>
                </a:cubicBezTo>
                <a:cubicBezTo>
                  <a:pt x="126" y="180"/>
                  <a:pt x="126" y="180"/>
                  <a:pt x="126" y="180"/>
                </a:cubicBezTo>
                <a:cubicBezTo>
                  <a:pt x="126" y="179"/>
                  <a:pt x="126" y="179"/>
                  <a:pt x="126" y="179"/>
                </a:cubicBezTo>
                <a:cubicBezTo>
                  <a:pt x="127" y="177"/>
                  <a:pt x="128" y="175"/>
                  <a:pt x="128" y="173"/>
                </a:cubicBezTo>
                <a:cubicBezTo>
                  <a:pt x="129" y="171"/>
                  <a:pt x="129" y="170"/>
                  <a:pt x="129" y="169"/>
                </a:cubicBezTo>
                <a:cubicBezTo>
                  <a:pt x="129" y="166"/>
                  <a:pt x="129" y="164"/>
                  <a:pt x="129" y="162"/>
                </a:cubicBezTo>
                <a:cubicBezTo>
                  <a:pt x="128" y="158"/>
                  <a:pt x="126" y="154"/>
                  <a:pt x="124" y="150"/>
                </a:cubicBezTo>
                <a:cubicBezTo>
                  <a:pt x="121" y="146"/>
                  <a:pt x="118" y="143"/>
                  <a:pt x="113" y="141"/>
                </a:cubicBezTo>
                <a:cubicBezTo>
                  <a:pt x="112" y="141"/>
                  <a:pt x="110" y="140"/>
                  <a:pt x="108" y="139"/>
                </a:cubicBezTo>
                <a:cubicBezTo>
                  <a:pt x="104" y="138"/>
                  <a:pt x="100" y="138"/>
                  <a:pt x="95" y="138"/>
                </a:cubicBezTo>
                <a:cubicBezTo>
                  <a:pt x="94" y="138"/>
                  <a:pt x="92" y="138"/>
                  <a:pt x="90" y="139"/>
                </a:cubicBezTo>
                <a:close/>
                <a:moveTo>
                  <a:pt x="139" y="150"/>
                </a:moveTo>
                <a:cubicBezTo>
                  <a:pt x="139" y="150"/>
                  <a:pt x="140" y="150"/>
                  <a:pt x="140" y="150"/>
                </a:cubicBezTo>
                <a:cubicBezTo>
                  <a:pt x="141" y="148"/>
                  <a:pt x="142" y="146"/>
                  <a:pt x="144" y="144"/>
                </a:cubicBezTo>
                <a:cubicBezTo>
                  <a:pt x="144" y="144"/>
                  <a:pt x="144" y="144"/>
                  <a:pt x="144" y="143"/>
                </a:cubicBezTo>
                <a:cubicBezTo>
                  <a:pt x="143" y="141"/>
                  <a:pt x="144" y="140"/>
                  <a:pt x="146" y="140"/>
                </a:cubicBezTo>
                <a:cubicBezTo>
                  <a:pt x="147" y="140"/>
                  <a:pt x="147" y="140"/>
                  <a:pt x="148" y="141"/>
                </a:cubicBezTo>
                <a:cubicBezTo>
                  <a:pt x="148" y="142"/>
                  <a:pt x="148" y="143"/>
                  <a:pt x="148" y="143"/>
                </a:cubicBezTo>
                <a:cubicBezTo>
                  <a:pt x="147" y="144"/>
                  <a:pt x="146" y="145"/>
                  <a:pt x="145" y="147"/>
                </a:cubicBezTo>
                <a:cubicBezTo>
                  <a:pt x="144" y="148"/>
                  <a:pt x="143" y="150"/>
                  <a:pt x="142" y="152"/>
                </a:cubicBezTo>
                <a:cubicBezTo>
                  <a:pt x="142" y="152"/>
                  <a:pt x="142" y="152"/>
                  <a:pt x="142" y="152"/>
                </a:cubicBezTo>
                <a:cubicBezTo>
                  <a:pt x="142" y="151"/>
                  <a:pt x="142" y="151"/>
                  <a:pt x="143" y="151"/>
                </a:cubicBezTo>
                <a:cubicBezTo>
                  <a:pt x="144" y="150"/>
                  <a:pt x="145" y="149"/>
                  <a:pt x="146" y="147"/>
                </a:cubicBezTo>
                <a:cubicBezTo>
                  <a:pt x="147" y="146"/>
                  <a:pt x="148" y="146"/>
                  <a:pt x="148" y="144"/>
                </a:cubicBezTo>
                <a:cubicBezTo>
                  <a:pt x="148" y="144"/>
                  <a:pt x="148" y="144"/>
                  <a:pt x="148" y="144"/>
                </a:cubicBezTo>
                <a:cubicBezTo>
                  <a:pt x="150" y="140"/>
                  <a:pt x="152" y="136"/>
                  <a:pt x="154" y="133"/>
                </a:cubicBezTo>
                <a:cubicBezTo>
                  <a:pt x="157" y="127"/>
                  <a:pt x="160" y="120"/>
                  <a:pt x="162" y="114"/>
                </a:cubicBezTo>
                <a:cubicBezTo>
                  <a:pt x="162" y="114"/>
                  <a:pt x="162" y="113"/>
                  <a:pt x="163" y="113"/>
                </a:cubicBezTo>
                <a:cubicBezTo>
                  <a:pt x="162" y="113"/>
                  <a:pt x="162" y="113"/>
                  <a:pt x="162" y="114"/>
                </a:cubicBezTo>
                <a:cubicBezTo>
                  <a:pt x="159" y="116"/>
                  <a:pt x="157" y="119"/>
                  <a:pt x="155" y="122"/>
                </a:cubicBezTo>
                <a:cubicBezTo>
                  <a:pt x="150" y="128"/>
                  <a:pt x="145" y="135"/>
                  <a:pt x="141" y="142"/>
                </a:cubicBezTo>
                <a:cubicBezTo>
                  <a:pt x="141" y="142"/>
                  <a:pt x="140" y="143"/>
                  <a:pt x="139" y="144"/>
                </a:cubicBezTo>
                <a:cubicBezTo>
                  <a:pt x="139" y="144"/>
                  <a:pt x="139" y="145"/>
                  <a:pt x="139" y="145"/>
                </a:cubicBezTo>
                <a:cubicBezTo>
                  <a:pt x="139" y="147"/>
                  <a:pt x="139" y="149"/>
                  <a:pt x="139" y="150"/>
                </a:cubicBezTo>
                <a:close/>
                <a:moveTo>
                  <a:pt x="174" y="167"/>
                </a:moveTo>
                <a:cubicBezTo>
                  <a:pt x="172" y="169"/>
                  <a:pt x="170" y="170"/>
                  <a:pt x="168" y="172"/>
                </a:cubicBezTo>
                <a:cubicBezTo>
                  <a:pt x="167" y="174"/>
                  <a:pt x="165" y="176"/>
                  <a:pt x="163" y="178"/>
                </a:cubicBezTo>
                <a:cubicBezTo>
                  <a:pt x="163" y="178"/>
                  <a:pt x="162" y="179"/>
                  <a:pt x="162" y="179"/>
                </a:cubicBezTo>
                <a:cubicBezTo>
                  <a:pt x="161" y="180"/>
                  <a:pt x="161" y="180"/>
                  <a:pt x="160" y="180"/>
                </a:cubicBezTo>
                <a:cubicBezTo>
                  <a:pt x="160" y="179"/>
                  <a:pt x="160" y="179"/>
                  <a:pt x="160" y="178"/>
                </a:cubicBezTo>
                <a:cubicBezTo>
                  <a:pt x="160" y="177"/>
                  <a:pt x="160" y="176"/>
                  <a:pt x="161" y="176"/>
                </a:cubicBezTo>
                <a:cubicBezTo>
                  <a:pt x="163" y="172"/>
                  <a:pt x="164" y="169"/>
                  <a:pt x="166" y="165"/>
                </a:cubicBezTo>
                <a:cubicBezTo>
                  <a:pt x="167" y="164"/>
                  <a:pt x="167" y="163"/>
                  <a:pt x="167" y="162"/>
                </a:cubicBezTo>
                <a:cubicBezTo>
                  <a:pt x="166" y="162"/>
                  <a:pt x="166" y="162"/>
                  <a:pt x="166" y="163"/>
                </a:cubicBezTo>
                <a:cubicBezTo>
                  <a:pt x="161" y="168"/>
                  <a:pt x="156" y="174"/>
                  <a:pt x="151" y="180"/>
                </a:cubicBezTo>
                <a:cubicBezTo>
                  <a:pt x="151" y="180"/>
                  <a:pt x="151" y="180"/>
                  <a:pt x="151" y="180"/>
                </a:cubicBezTo>
                <a:cubicBezTo>
                  <a:pt x="151" y="181"/>
                  <a:pt x="151" y="181"/>
                  <a:pt x="151" y="181"/>
                </a:cubicBezTo>
                <a:cubicBezTo>
                  <a:pt x="151" y="181"/>
                  <a:pt x="152" y="181"/>
                  <a:pt x="152" y="181"/>
                </a:cubicBezTo>
                <a:cubicBezTo>
                  <a:pt x="156" y="181"/>
                  <a:pt x="159" y="181"/>
                  <a:pt x="163" y="181"/>
                </a:cubicBezTo>
                <a:cubicBezTo>
                  <a:pt x="164" y="181"/>
                  <a:pt x="165" y="181"/>
                  <a:pt x="166" y="183"/>
                </a:cubicBezTo>
                <a:cubicBezTo>
                  <a:pt x="166" y="183"/>
                  <a:pt x="166" y="183"/>
                  <a:pt x="166" y="183"/>
                </a:cubicBezTo>
                <a:cubicBezTo>
                  <a:pt x="167" y="183"/>
                  <a:pt x="168" y="183"/>
                  <a:pt x="169" y="182"/>
                </a:cubicBezTo>
                <a:cubicBezTo>
                  <a:pt x="169" y="181"/>
                  <a:pt x="170" y="181"/>
                  <a:pt x="170" y="180"/>
                </a:cubicBezTo>
                <a:cubicBezTo>
                  <a:pt x="171" y="176"/>
                  <a:pt x="173" y="173"/>
                  <a:pt x="174" y="170"/>
                </a:cubicBezTo>
                <a:cubicBezTo>
                  <a:pt x="174" y="170"/>
                  <a:pt x="174" y="169"/>
                  <a:pt x="174" y="169"/>
                </a:cubicBezTo>
                <a:cubicBezTo>
                  <a:pt x="174" y="168"/>
                  <a:pt x="174" y="168"/>
                  <a:pt x="174" y="167"/>
                </a:cubicBezTo>
                <a:close/>
                <a:moveTo>
                  <a:pt x="8" y="120"/>
                </a:moveTo>
                <a:cubicBezTo>
                  <a:pt x="8" y="120"/>
                  <a:pt x="8" y="121"/>
                  <a:pt x="8" y="121"/>
                </a:cubicBezTo>
                <a:cubicBezTo>
                  <a:pt x="8" y="124"/>
                  <a:pt x="8" y="127"/>
                  <a:pt x="8" y="129"/>
                </a:cubicBezTo>
                <a:cubicBezTo>
                  <a:pt x="8" y="136"/>
                  <a:pt x="8" y="143"/>
                  <a:pt x="9" y="150"/>
                </a:cubicBezTo>
                <a:cubicBezTo>
                  <a:pt x="9" y="158"/>
                  <a:pt x="9" y="166"/>
                  <a:pt x="10" y="174"/>
                </a:cubicBezTo>
                <a:cubicBezTo>
                  <a:pt x="10" y="175"/>
                  <a:pt x="10" y="176"/>
                  <a:pt x="10" y="178"/>
                </a:cubicBezTo>
                <a:cubicBezTo>
                  <a:pt x="10" y="177"/>
                  <a:pt x="10" y="177"/>
                  <a:pt x="10" y="177"/>
                </a:cubicBezTo>
                <a:cubicBezTo>
                  <a:pt x="11" y="171"/>
                  <a:pt x="12" y="166"/>
                  <a:pt x="13" y="160"/>
                </a:cubicBezTo>
                <a:cubicBezTo>
                  <a:pt x="14" y="156"/>
                  <a:pt x="14" y="152"/>
                  <a:pt x="14" y="149"/>
                </a:cubicBezTo>
                <a:cubicBezTo>
                  <a:pt x="14" y="148"/>
                  <a:pt x="15" y="148"/>
                  <a:pt x="15" y="147"/>
                </a:cubicBezTo>
                <a:cubicBezTo>
                  <a:pt x="15" y="147"/>
                  <a:pt x="15" y="146"/>
                  <a:pt x="15" y="146"/>
                </a:cubicBezTo>
                <a:cubicBezTo>
                  <a:pt x="15" y="144"/>
                  <a:pt x="15" y="142"/>
                  <a:pt x="15" y="140"/>
                </a:cubicBezTo>
                <a:cubicBezTo>
                  <a:pt x="15" y="139"/>
                  <a:pt x="15" y="137"/>
                  <a:pt x="15" y="136"/>
                </a:cubicBezTo>
                <a:cubicBezTo>
                  <a:pt x="15" y="136"/>
                  <a:pt x="15" y="137"/>
                  <a:pt x="15" y="137"/>
                </a:cubicBezTo>
                <a:cubicBezTo>
                  <a:pt x="15" y="138"/>
                  <a:pt x="15" y="139"/>
                  <a:pt x="15" y="140"/>
                </a:cubicBezTo>
                <a:cubicBezTo>
                  <a:pt x="14" y="146"/>
                  <a:pt x="13" y="152"/>
                  <a:pt x="12" y="159"/>
                </a:cubicBezTo>
                <a:cubicBezTo>
                  <a:pt x="12" y="159"/>
                  <a:pt x="12" y="159"/>
                  <a:pt x="12" y="159"/>
                </a:cubicBezTo>
                <a:cubicBezTo>
                  <a:pt x="12" y="160"/>
                  <a:pt x="12" y="160"/>
                  <a:pt x="11" y="160"/>
                </a:cubicBezTo>
                <a:cubicBezTo>
                  <a:pt x="11" y="160"/>
                  <a:pt x="10" y="160"/>
                  <a:pt x="10" y="159"/>
                </a:cubicBezTo>
                <a:cubicBezTo>
                  <a:pt x="10" y="158"/>
                  <a:pt x="10" y="158"/>
                  <a:pt x="10" y="157"/>
                </a:cubicBezTo>
                <a:cubicBezTo>
                  <a:pt x="10" y="154"/>
                  <a:pt x="10" y="150"/>
                  <a:pt x="11" y="146"/>
                </a:cubicBezTo>
                <a:cubicBezTo>
                  <a:pt x="11" y="141"/>
                  <a:pt x="11" y="135"/>
                  <a:pt x="11" y="130"/>
                </a:cubicBezTo>
                <a:cubicBezTo>
                  <a:pt x="11" y="128"/>
                  <a:pt x="11" y="127"/>
                  <a:pt x="11" y="125"/>
                </a:cubicBezTo>
                <a:cubicBezTo>
                  <a:pt x="11" y="124"/>
                  <a:pt x="12" y="124"/>
                  <a:pt x="13" y="123"/>
                </a:cubicBezTo>
                <a:cubicBezTo>
                  <a:pt x="13" y="123"/>
                  <a:pt x="13" y="123"/>
                  <a:pt x="14" y="123"/>
                </a:cubicBezTo>
                <a:cubicBezTo>
                  <a:pt x="13" y="122"/>
                  <a:pt x="9" y="120"/>
                  <a:pt x="8" y="120"/>
                </a:cubicBezTo>
                <a:close/>
                <a:moveTo>
                  <a:pt x="220" y="75"/>
                </a:moveTo>
                <a:cubicBezTo>
                  <a:pt x="216" y="87"/>
                  <a:pt x="213" y="98"/>
                  <a:pt x="209" y="110"/>
                </a:cubicBezTo>
                <a:cubicBezTo>
                  <a:pt x="210" y="110"/>
                  <a:pt x="211" y="110"/>
                  <a:pt x="212" y="111"/>
                </a:cubicBezTo>
                <a:cubicBezTo>
                  <a:pt x="212" y="111"/>
                  <a:pt x="212" y="111"/>
                  <a:pt x="213" y="111"/>
                </a:cubicBezTo>
                <a:cubicBezTo>
                  <a:pt x="214" y="112"/>
                  <a:pt x="215" y="112"/>
                  <a:pt x="216" y="112"/>
                </a:cubicBezTo>
                <a:cubicBezTo>
                  <a:pt x="217" y="113"/>
                  <a:pt x="217" y="112"/>
                  <a:pt x="217" y="112"/>
                </a:cubicBezTo>
                <a:cubicBezTo>
                  <a:pt x="218" y="100"/>
                  <a:pt x="220" y="88"/>
                  <a:pt x="220" y="75"/>
                </a:cubicBezTo>
                <a:close/>
                <a:moveTo>
                  <a:pt x="30" y="172"/>
                </a:moveTo>
                <a:cubicBezTo>
                  <a:pt x="30" y="172"/>
                  <a:pt x="30" y="172"/>
                  <a:pt x="30" y="172"/>
                </a:cubicBezTo>
                <a:cubicBezTo>
                  <a:pt x="30" y="172"/>
                  <a:pt x="30" y="171"/>
                  <a:pt x="30" y="170"/>
                </a:cubicBezTo>
                <a:cubicBezTo>
                  <a:pt x="31" y="166"/>
                  <a:pt x="32" y="162"/>
                  <a:pt x="33" y="158"/>
                </a:cubicBezTo>
                <a:cubicBezTo>
                  <a:pt x="34" y="152"/>
                  <a:pt x="35" y="146"/>
                  <a:pt x="35" y="140"/>
                </a:cubicBezTo>
                <a:cubicBezTo>
                  <a:pt x="35" y="140"/>
                  <a:pt x="35" y="139"/>
                  <a:pt x="35" y="139"/>
                </a:cubicBezTo>
                <a:cubicBezTo>
                  <a:pt x="35" y="135"/>
                  <a:pt x="35" y="131"/>
                  <a:pt x="35" y="127"/>
                </a:cubicBezTo>
                <a:cubicBezTo>
                  <a:pt x="35" y="127"/>
                  <a:pt x="35" y="127"/>
                  <a:pt x="35" y="126"/>
                </a:cubicBezTo>
                <a:cubicBezTo>
                  <a:pt x="34" y="126"/>
                  <a:pt x="34" y="127"/>
                  <a:pt x="34" y="127"/>
                </a:cubicBezTo>
                <a:cubicBezTo>
                  <a:pt x="34" y="129"/>
                  <a:pt x="33" y="131"/>
                  <a:pt x="32" y="133"/>
                </a:cubicBezTo>
                <a:cubicBezTo>
                  <a:pt x="31" y="138"/>
                  <a:pt x="29" y="143"/>
                  <a:pt x="28" y="149"/>
                </a:cubicBezTo>
                <a:cubicBezTo>
                  <a:pt x="28" y="149"/>
                  <a:pt x="28" y="149"/>
                  <a:pt x="28" y="150"/>
                </a:cubicBezTo>
                <a:cubicBezTo>
                  <a:pt x="28" y="151"/>
                  <a:pt x="29" y="151"/>
                  <a:pt x="29" y="152"/>
                </a:cubicBezTo>
                <a:cubicBezTo>
                  <a:pt x="29" y="153"/>
                  <a:pt x="29" y="155"/>
                  <a:pt x="29" y="156"/>
                </a:cubicBezTo>
                <a:cubicBezTo>
                  <a:pt x="29" y="161"/>
                  <a:pt x="29" y="165"/>
                  <a:pt x="29" y="170"/>
                </a:cubicBezTo>
                <a:cubicBezTo>
                  <a:pt x="30" y="171"/>
                  <a:pt x="30" y="172"/>
                  <a:pt x="30" y="172"/>
                </a:cubicBezTo>
                <a:close/>
                <a:moveTo>
                  <a:pt x="138" y="33"/>
                </a:moveTo>
                <a:cubicBezTo>
                  <a:pt x="138" y="33"/>
                  <a:pt x="138" y="32"/>
                  <a:pt x="138" y="32"/>
                </a:cubicBezTo>
                <a:cubicBezTo>
                  <a:pt x="136" y="34"/>
                  <a:pt x="135" y="36"/>
                  <a:pt x="133" y="38"/>
                </a:cubicBezTo>
                <a:cubicBezTo>
                  <a:pt x="132" y="39"/>
                  <a:pt x="132" y="40"/>
                  <a:pt x="131" y="40"/>
                </a:cubicBezTo>
                <a:cubicBezTo>
                  <a:pt x="128" y="48"/>
                  <a:pt x="123" y="54"/>
                  <a:pt x="116" y="59"/>
                </a:cubicBezTo>
                <a:cubicBezTo>
                  <a:pt x="115" y="59"/>
                  <a:pt x="115" y="60"/>
                  <a:pt x="114" y="60"/>
                </a:cubicBezTo>
                <a:cubicBezTo>
                  <a:pt x="114" y="60"/>
                  <a:pt x="113" y="61"/>
                  <a:pt x="113" y="61"/>
                </a:cubicBezTo>
                <a:cubicBezTo>
                  <a:pt x="112" y="61"/>
                  <a:pt x="112" y="61"/>
                  <a:pt x="111" y="61"/>
                </a:cubicBezTo>
                <a:cubicBezTo>
                  <a:pt x="110" y="62"/>
                  <a:pt x="108" y="63"/>
                  <a:pt x="107" y="63"/>
                </a:cubicBezTo>
                <a:cubicBezTo>
                  <a:pt x="106" y="63"/>
                  <a:pt x="106" y="64"/>
                  <a:pt x="106" y="64"/>
                </a:cubicBezTo>
                <a:cubicBezTo>
                  <a:pt x="103" y="66"/>
                  <a:pt x="101" y="67"/>
                  <a:pt x="99" y="70"/>
                </a:cubicBezTo>
                <a:cubicBezTo>
                  <a:pt x="99" y="70"/>
                  <a:pt x="98" y="70"/>
                  <a:pt x="98" y="71"/>
                </a:cubicBezTo>
                <a:cubicBezTo>
                  <a:pt x="99" y="71"/>
                  <a:pt x="100" y="71"/>
                  <a:pt x="100" y="71"/>
                </a:cubicBezTo>
                <a:cubicBezTo>
                  <a:pt x="101" y="70"/>
                  <a:pt x="103" y="70"/>
                  <a:pt x="104" y="70"/>
                </a:cubicBezTo>
                <a:cubicBezTo>
                  <a:pt x="109" y="68"/>
                  <a:pt x="114" y="65"/>
                  <a:pt x="119" y="63"/>
                </a:cubicBezTo>
                <a:cubicBezTo>
                  <a:pt x="120" y="63"/>
                  <a:pt x="121" y="62"/>
                  <a:pt x="122" y="62"/>
                </a:cubicBezTo>
                <a:cubicBezTo>
                  <a:pt x="121" y="61"/>
                  <a:pt x="121" y="60"/>
                  <a:pt x="122" y="59"/>
                </a:cubicBezTo>
                <a:cubicBezTo>
                  <a:pt x="122" y="58"/>
                  <a:pt x="123" y="57"/>
                  <a:pt x="123" y="56"/>
                </a:cubicBezTo>
                <a:cubicBezTo>
                  <a:pt x="128" y="49"/>
                  <a:pt x="133" y="41"/>
                  <a:pt x="138" y="34"/>
                </a:cubicBezTo>
                <a:cubicBezTo>
                  <a:pt x="138" y="33"/>
                  <a:pt x="138" y="33"/>
                  <a:pt x="138" y="33"/>
                </a:cubicBezTo>
                <a:close/>
                <a:moveTo>
                  <a:pt x="42" y="130"/>
                </a:moveTo>
                <a:cubicBezTo>
                  <a:pt x="42" y="130"/>
                  <a:pt x="42" y="130"/>
                  <a:pt x="42" y="130"/>
                </a:cubicBezTo>
                <a:cubicBezTo>
                  <a:pt x="42" y="130"/>
                  <a:pt x="42" y="131"/>
                  <a:pt x="42" y="131"/>
                </a:cubicBezTo>
                <a:cubicBezTo>
                  <a:pt x="41" y="136"/>
                  <a:pt x="39" y="141"/>
                  <a:pt x="38" y="146"/>
                </a:cubicBezTo>
                <a:cubicBezTo>
                  <a:pt x="38" y="146"/>
                  <a:pt x="38" y="147"/>
                  <a:pt x="38" y="148"/>
                </a:cubicBezTo>
                <a:cubicBezTo>
                  <a:pt x="38" y="155"/>
                  <a:pt x="39" y="162"/>
                  <a:pt x="39" y="169"/>
                </a:cubicBezTo>
                <a:cubicBezTo>
                  <a:pt x="39" y="170"/>
                  <a:pt x="39" y="172"/>
                  <a:pt x="40" y="173"/>
                </a:cubicBezTo>
                <a:cubicBezTo>
                  <a:pt x="40" y="174"/>
                  <a:pt x="40" y="174"/>
                  <a:pt x="41" y="174"/>
                </a:cubicBezTo>
                <a:cubicBezTo>
                  <a:pt x="41" y="174"/>
                  <a:pt x="41" y="173"/>
                  <a:pt x="41" y="173"/>
                </a:cubicBezTo>
                <a:cubicBezTo>
                  <a:pt x="41" y="169"/>
                  <a:pt x="42" y="165"/>
                  <a:pt x="42" y="161"/>
                </a:cubicBezTo>
                <a:cubicBezTo>
                  <a:pt x="43" y="156"/>
                  <a:pt x="43" y="152"/>
                  <a:pt x="43" y="147"/>
                </a:cubicBezTo>
                <a:cubicBezTo>
                  <a:pt x="43" y="142"/>
                  <a:pt x="43" y="138"/>
                  <a:pt x="43" y="134"/>
                </a:cubicBezTo>
                <a:cubicBezTo>
                  <a:pt x="43" y="133"/>
                  <a:pt x="43" y="131"/>
                  <a:pt x="42" y="130"/>
                </a:cubicBezTo>
                <a:close/>
                <a:moveTo>
                  <a:pt x="25" y="131"/>
                </a:moveTo>
                <a:cubicBezTo>
                  <a:pt x="25" y="131"/>
                  <a:pt x="25" y="131"/>
                  <a:pt x="25" y="131"/>
                </a:cubicBezTo>
                <a:cubicBezTo>
                  <a:pt x="23" y="138"/>
                  <a:pt x="21" y="146"/>
                  <a:pt x="19" y="154"/>
                </a:cubicBezTo>
                <a:cubicBezTo>
                  <a:pt x="19" y="155"/>
                  <a:pt x="20" y="156"/>
                  <a:pt x="20" y="157"/>
                </a:cubicBezTo>
                <a:cubicBezTo>
                  <a:pt x="20" y="158"/>
                  <a:pt x="20" y="159"/>
                  <a:pt x="20" y="160"/>
                </a:cubicBezTo>
                <a:cubicBezTo>
                  <a:pt x="20" y="164"/>
                  <a:pt x="20" y="169"/>
                  <a:pt x="20" y="173"/>
                </a:cubicBezTo>
                <a:cubicBezTo>
                  <a:pt x="20" y="174"/>
                  <a:pt x="20" y="174"/>
                  <a:pt x="20" y="175"/>
                </a:cubicBezTo>
                <a:cubicBezTo>
                  <a:pt x="21" y="175"/>
                  <a:pt x="21" y="175"/>
                  <a:pt x="21" y="175"/>
                </a:cubicBezTo>
                <a:cubicBezTo>
                  <a:pt x="22" y="173"/>
                  <a:pt x="22" y="172"/>
                  <a:pt x="22" y="171"/>
                </a:cubicBezTo>
                <a:cubicBezTo>
                  <a:pt x="23" y="166"/>
                  <a:pt x="24" y="161"/>
                  <a:pt x="25" y="156"/>
                </a:cubicBezTo>
                <a:cubicBezTo>
                  <a:pt x="25" y="156"/>
                  <a:pt x="25" y="155"/>
                  <a:pt x="24" y="155"/>
                </a:cubicBezTo>
                <a:cubicBezTo>
                  <a:pt x="24" y="154"/>
                  <a:pt x="24" y="154"/>
                  <a:pt x="24" y="153"/>
                </a:cubicBezTo>
                <a:cubicBezTo>
                  <a:pt x="25" y="148"/>
                  <a:pt x="25" y="143"/>
                  <a:pt x="25" y="139"/>
                </a:cubicBezTo>
                <a:cubicBezTo>
                  <a:pt x="25" y="136"/>
                  <a:pt x="25" y="133"/>
                  <a:pt x="25" y="131"/>
                </a:cubicBezTo>
                <a:close/>
                <a:moveTo>
                  <a:pt x="98" y="125"/>
                </a:moveTo>
                <a:cubicBezTo>
                  <a:pt x="98" y="125"/>
                  <a:pt x="98" y="125"/>
                  <a:pt x="99" y="125"/>
                </a:cubicBezTo>
                <a:cubicBezTo>
                  <a:pt x="99" y="124"/>
                  <a:pt x="99" y="124"/>
                  <a:pt x="99" y="124"/>
                </a:cubicBezTo>
                <a:cubicBezTo>
                  <a:pt x="100" y="119"/>
                  <a:pt x="102" y="114"/>
                  <a:pt x="103" y="108"/>
                </a:cubicBezTo>
                <a:cubicBezTo>
                  <a:pt x="104" y="108"/>
                  <a:pt x="104" y="107"/>
                  <a:pt x="103" y="106"/>
                </a:cubicBezTo>
                <a:cubicBezTo>
                  <a:pt x="103" y="106"/>
                  <a:pt x="103" y="106"/>
                  <a:pt x="103" y="105"/>
                </a:cubicBezTo>
                <a:cubicBezTo>
                  <a:pt x="103" y="100"/>
                  <a:pt x="102" y="96"/>
                  <a:pt x="102" y="91"/>
                </a:cubicBezTo>
                <a:cubicBezTo>
                  <a:pt x="102" y="91"/>
                  <a:pt x="102" y="91"/>
                  <a:pt x="102" y="91"/>
                </a:cubicBezTo>
                <a:cubicBezTo>
                  <a:pt x="101" y="90"/>
                  <a:pt x="100" y="90"/>
                  <a:pt x="99" y="90"/>
                </a:cubicBezTo>
                <a:cubicBezTo>
                  <a:pt x="99" y="93"/>
                  <a:pt x="99" y="95"/>
                  <a:pt x="98" y="98"/>
                </a:cubicBezTo>
                <a:cubicBezTo>
                  <a:pt x="98" y="100"/>
                  <a:pt x="97" y="102"/>
                  <a:pt x="97" y="105"/>
                </a:cubicBezTo>
                <a:cubicBezTo>
                  <a:pt x="97" y="105"/>
                  <a:pt x="97" y="106"/>
                  <a:pt x="97" y="107"/>
                </a:cubicBezTo>
                <a:cubicBezTo>
                  <a:pt x="97" y="107"/>
                  <a:pt x="97" y="108"/>
                  <a:pt x="97" y="109"/>
                </a:cubicBezTo>
                <a:cubicBezTo>
                  <a:pt x="98" y="112"/>
                  <a:pt x="98" y="116"/>
                  <a:pt x="98" y="119"/>
                </a:cubicBezTo>
                <a:cubicBezTo>
                  <a:pt x="98" y="121"/>
                  <a:pt x="98" y="123"/>
                  <a:pt x="98" y="125"/>
                </a:cubicBezTo>
                <a:close/>
                <a:moveTo>
                  <a:pt x="25" y="16"/>
                </a:moveTo>
                <a:cubicBezTo>
                  <a:pt x="25" y="16"/>
                  <a:pt x="25" y="16"/>
                  <a:pt x="25" y="16"/>
                </a:cubicBezTo>
                <a:cubicBezTo>
                  <a:pt x="24" y="16"/>
                  <a:pt x="24" y="16"/>
                  <a:pt x="24" y="17"/>
                </a:cubicBezTo>
                <a:cubicBezTo>
                  <a:pt x="22" y="20"/>
                  <a:pt x="19" y="23"/>
                  <a:pt x="17" y="27"/>
                </a:cubicBezTo>
                <a:cubicBezTo>
                  <a:pt x="17" y="27"/>
                  <a:pt x="17" y="27"/>
                  <a:pt x="17" y="28"/>
                </a:cubicBezTo>
                <a:cubicBezTo>
                  <a:pt x="17" y="28"/>
                  <a:pt x="17" y="28"/>
                  <a:pt x="16" y="28"/>
                </a:cubicBezTo>
                <a:cubicBezTo>
                  <a:pt x="16" y="29"/>
                  <a:pt x="16" y="29"/>
                  <a:pt x="15" y="30"/>
                </a:cubicBezTo>
                <a:cubicBezTo>
                  <a:pt x="12" y="36"/>
                  <a:pt x="10" y="44"/>
                  <a:pt x="9" y="51"/>
                </a:cubicBezTo>
                <a:cubicBezTo>
                  <a:pt x="8" y="51"/>
                  <a:pt x="8" y="51"/>
                  <a:pt x="8" y="52"/>
                </a:cubicBezTo>
                <a:cubicBezTo>
                  <a:pt x="9" y="51"/>
                  <a:pt x="9" y="51"/>
                  <a:pt x="10" y="51"/>
                </a:cubicBezTo>
                <a:cubicBezTo>
                  <a:pt x="12" y="48"/>
                  <a:pt x="14" y="45"/>
                  <a:pt x="16" y="41"/>
                </a:cubicBezTo>
                <a:cubicBezTo>
                  <a:pt x="17" y="40"/>
                  <a:pt x="17" y="38"/>
                  <a:pt x="18" y="37"/>
                </a:cubicBezTo>
                <a:cubicBezTo>
                  <a:pt x="20" y="31"/>
                  <a:pt x="22" y="25"/>
                  <a:pt x="24" y="19"/>
                </a:cubicBezTo>
                <a:cubicBezTo>
                  <a:pt x="24" y="18"/>
                  <a:pt x="25" y="17"/>
                  <a:pt x="25" y="16"/>
                </a:cubicBezTo>
                <a:close/>
                <a:moveTo>
                  <a:pt x="97" y="73"/>
                </a:moveTo>
                <a:cubicBezTo>
                  <a:pt x="96" y="73"/>
                  <a:pt x="96" y="74"/>
                  <a:pt x="96" y="74"/>
                </a:cubicBezTo>
                <a:cubicBezTo>
                  <a:pt x="95" y="79"/>
                  <a:pt x="94" y="84"/>
                  <a:pt x="93" y="88"/>
                </a:cubicBezTo>
                <a:cubicBezTo>
                  <a:pt x="93" y="89"/>
                  <a:pt x="93" y="89"/>
                  <a:pt x="92" y="90"/>
                </a:cubicBezTo>
                <a:cubicBezTo>
                  <a:pt x="91" y="91"/>
                  <a:pt x="92" y="91"/>
                  <a:pt x="92" y="92"/>
                </a:cubicBezTo>
                <a:cubicBezTo>
                  <a:pt x="92" y="93"/>
                  <a:pt x="92" y="93"/>
                  <a:pt x="92" y="94"/>
                </a:cubicBezTo>
                <a:cubicBezTo>
                  <a:pt x="93" y="97"/>
                  <a:pt x="94" y="99"/>
                  <a:pt x="94" y="102"/>
                </a:cubicBezTo>
                <a:cubicBezTo>
                  <a:pt x="94" y="103"/>
                  <a:pt x="95" y="103"/>
                  <a:pt x="95" y="103"/>
                </a:cubicBezTo>
                <a:cubicBezTo>
                  <a:pt x="95" y="103"/>
                  <a:pt x="95" y="102"/>
                  <a:pt x="95" y="102"/>
                </a:cubicBezTo>
                <a:cubicBezTo>
                  <a:pt x="96" y="96"/>
                  <a:pt x="97" y="91"/>
                  <a:pt x="98" y="85"/>
                </a:cubicBezTo>
                <a:cubicBezTo>
                  <a:pt x="98" y="83"/>
                  <a:pt x="98" y="81"/>
                  <a:pt x="98" y="80"/>
                </a:cubicBezTo>
                <a:cubicBezTo>
                  <a:pt x="99" y="79"/>
                  <a:pt x="99" y="78"/>
                  <a:pt x="100" y="78"/>
                </a:cubicBezTo>
                <a:cubicBezTo>
                  <a:pt x="100" y="78"/>
                  <a:pt x="100" y="77"/>
                  <a:pt x="101" y="77"/>
                </a:cubicBezTo>
                <a:cubicBezTo>
                  <a:pt x="103" y="75"/>
                  <a:pt x="106" y="73"/>
                  <a:pt x="108" y="71"/>
                </a:cubicBezTo>
                <a:cubicBezTo>
                  <a:pt x="108" y="71"/>
                  <a:pt x="109" y="71"/>
                  <a:pt x="109" y="70"/>
                </a:cubicBezTo>
                <a:cubicBezTo>
                  <a:pt x="107" y="71"/>
                  <a:pt x="106" y="71"/>
                  <a:pt x="105" y="72"/>
                </a:cubicBezTo>
                <a:cubicBezTo>
                  <a:pt x="102" y="73"/>
                  <a:pt x="100" y="74"/>
                  <a:pt x="97" y="73"/>
                </a:cubicBezTo>
                <a:close/>
                <a:moveTo>
                  <a:pt x="254" y="74"/>
                </a:moveTo>
                <a:cubicBezTo>
                  <a:pt x="250" y="87"/>
                  <a:pt x="248" y="100"/>
                  <a:pt x="246" y="114"/>
                </a:cubicBezTo>
                <a:cubicBezTo>
                  <a:pt x="247" y="114"/>
                  <a:pt x="247" y="113"/>
                  <a:pt x="247" y="113"/>
                </a:cubicBezTo>
                <a:cubicBezTo>
                  <a:pt x="248" y="109"/>
                  <a:pt x="249" y="105"/>
                  <a:pt x="250" y="102"/>
                </a:cubicBezTo>
                <a:cubicBezTo>
                  <a:pt x="253" y="94"/>
                  <a:pt x="255" y="87"/>
                  <a:pt x="257" y="80"/>
                </a:cubicBezTo>
                <a:cubicBezTo>
                  <a:pt x="257" y="79"/>
                  <a:pt x="258" y="78"/>
                  <a:pt x="258" y="77"/>
                </a:cubicBezTo>
                <a:cubicBezTo>
                  <a:pt x="258" y="77"/>
                  <a:pt x="258" y="77"/>
                  <a:pt x="258" y="76"/>
                </a:cubicBezTo>
                <a:cubicBezTo>
                  <a:pt x="257" y="76"/>
                  <a:pt x="257" y="76"/>
                  <a:pt x="256" y="76"/>
                </a:cubicBezTo>
                <a:cubicBezTo>
                  <a:pt x="256" y="75"/>
                  <a:pt x="255" y="74"/>
                  <a:pt x="254" y="74"/>
                </a:cubicBezTo>
                <a:close/>
                <a:moveTo>
                  <a:pt x="175" y="70"/>
                </a:moveTo>
                <a:cubicBezTo>
                  <a:pt x="171" y="77"/>
                  <a:pt x="166" y="83"/>
                  <a:pt x="162" y="89"/>
                </a:cubicBezTo>
                <a:cubicBezTo>
                  <a:pt x="162" y="89"/>
                  <a:pt x="162" y="89"/>
                  <a:pt x="163" y="89"/>
                </a:cubicBezTo>
                <a:cubicBezTo>
                  <a:pt x="166" y="85"/>
                  <a:pt x="170" y="82"/>
                  <a:pt x="173" y="79"/>
                </a:cubicBezTo>
                <a:cubicBezTo>
                  <a:pt x="174" y="78"/>
                  <a:pt x="175" y="78"/>
                  <a:pt x="175" y="77"/>
                </a:cubicBezTo>
                <a:cubicBezTo>
                  <a:pt x="176" y="77"/>
                  <a:pt x="177" y="77"/>
                  <a:pt x="177" y="77"/>
                </a:cubicBezTo>
                <a:cubicBezTo>
                  <a:pt x="178" y="78"/>
                  <a:pt x="178" y="78"/>
                  <a:pt x="178" y="79"/>
                </a:cubicBezTo>
                <a:cubicBezTo>
                  <a:pt x="177" y="80"/>
                  <a:pt x="177" y="81"/>
                  <a:pt x="176" y="81"/>
                </a:cubicBezTo>
                <a:cubicBezTo>
                  <a:pt x="174" y="85"/>
                  <a:pt x="172" y="88"/>
                  <a:pt x="170" y="92"/>
                </a:cubicBezTo>
                <a:cubicBezTo>
                  <a:pt x="170" y="92"/>
                  <a:pt x="169" y="93"/>
                  <a:pt x="169" y="93"/>
                </a:cubicBezTo>
                <a:cubicBezTo>
                  <a:pt x="174" y="88"/>
                  <a:pt x="179" y="83"/>
                  <a:pt x="185" y="79"/>
                </a:cubicBezTo>
                <a:cubicBezTo>
                  <a:pt x="181" y="76"/>
                  <a:pt x="178" y="73"/>
                  <a:pt x="175" y="70"/>
                </a:cubicBezTo>
                <a:close/>
                <a:moveTo>
                  <a:pt x="138" y="141"/>
                </a:moveTo>
                <a:cubicBezTo>
                  <a:pt x="141" y="134"/>
                  <a:pt x="145" y="127"/>
                  <a:pt x="148" y="120"/>
                </a:cubicBezTo>
                <a:cubicBezTo>
                  <a:pt x="141" y="128"/>
                  <a:pt x="136" y="137"/>
                  <a:pt x="130" y="145"/>
                </a:cubicBezTo>
                <a:cubicBezTo>
                  <a:pt x="131" y="147"/>
                  <a:pt x="133" y="149"/>
                  <a:pt x="133" y="151"/>
                </a:cubicBezTo>
                <a:cubicBezTo>
                  <a:pt x="134" y="153"/>
                  <a:pt x="135" y="155"/>
                  <a:pt x="135" y="157"/>
                </a:cubicBezTo>
                <a:cubicBezTo>
                  <a:pt x="136" y="156"/>
                  <a:pt x="137" y="155"/>
                  <a:pt x="137" y="154"/>
                </a:cubicBezTo>
                <a:cubicBezTo>
                  <a:pt x="138" y="154"/>
                  <a:pt x="138" y="153"/>
                  <a:pt x="138" y="153"/>
                </a:cubicBezTo>
                <a:cubicBezTo>
                  <a:pt x="137" y="150"/>
                  <a:pt x="136" y="146"/>
                  <a:pt x="135" y="143"/>
                </a:cubicBezTo>
                <a:cubicBezTo>
                  <a:pt x="135" y="143"/>
                  <a:pt x="135" y="143"/>
                  <a:pt x="135" y="142"/>
                </a:cubicBezTo>
                <a:cubicBezTo>
                  <a:pt x="135" y="142"/>
                  <a:pt x="136" y="141"/>
                  <a:pt x="137" y="141"/>
                </a:cubicBezTo>
                <a:cubicBezTo>
                  <a:pt x="137" y="141"/>
                  <a:pt x="138" y="141"/>
                  <a:pt x="138" y="141"/>
                </a:cubicBezTo>
                <a:close/>
                <a:moveTo>
                  <a:pt x="239" y="72"/>
                </a:moveTo>
                <a:cubicBezTo>
                  <a:pt x="236" y="72"/>
                  <a:pt x="234" y="73"/>
                  <a:pt x="232" y="75"/>
                </a:cubicBezTo>
                <a:cubicBezTo>
                  <a:pt x="232" y="75"/>
                  <a:pt x="231" y="76"/>
                  <a:pt x="231" y="76"/>
                </a:cubicBezTo>
                <a:cubicBezTo>
                  <a:pt x="230" y="87"/>
                  <a:pt x="228" y="97"/>
                  <a:pt x="226" y="107"/>
                </a:cubicBezTo>
                <a:cubicBezTo>
                  <a:pt x="226" y="108"/>
                  <a:pt x="226" y="109"/>
                  <a:pt x="226" y="110"/>
                </a:cubicBezTo>
                <a:cubicBezTo>
                  <a:pt x="230" y="97"/>
                  <a:pt x="234" y="84"/>
                  <a:pt x="239" y="72"/>
                </a:cubicBezTo>
                <a:close/>
                <a:moveTo>
                  <a:pt x="78" y="97"/>
                </a:moveTo>
                <a:cubicBezTo>
                  <a:pt x="78" y="96"/>
                  <a:pt x="78" y="96"/>
                  <a:pt x="78" y="95"/>
                </a:cubicBezTo>
                <a:cubicBezTo>
                  <a:pt x="78" y="94"/>
                  <a:pt x="78" y="93"/>
                  <a:pt x="79" y="92"/>
                </a:cubicBezTo>
                <a:cubicBezTo>
                  <a:pt x="79" y="91"/>
                  <a:pt x="79" y="91"/>
                  <a:pt x="79" y="91"/>
                </a:cubicBezTo>
                <a:cubicBezTo>
                  <a:pt x="79" y="90"/>
                  <a:pt x="79" y="90"/>
                  <a:pt x="80" y="90"/>
                </a:cubicBezTo>
                <a:cubicBezTo>
                  <a:pt x="81" y="90"/>
                  <a:pt x="81" y="90"/>
                  <a:pt x="81" y="91"/>
                </a:cubicBezTo>
                <a:cubicBezTo>
                  <a:pt x="81" y="91"/>
                  <a:pt x="82" y="91"/>
                  <a:pt x="82" y="92"/>
                </a:cubicBezTo>
                <a:cubicBezTo>
                  <a:pt x="82" y="94"/>
                  <a:pt x="82" y="96"/>
                  <a:pt x="83" y="98"/>
                </a:cubicBezTo>
                <a:cubicBezTo>
                  <a:pt x="83" y="101"/>
                  <a:pt x="84" y="105"/>
                  <a:pt x="85" y="109"/>
                </a:cubicBezTo>
                <a:cubicBezTo>
                  <a:pt x="85" y="109"/>
                  <a:pt x="85" y="110"/>
                  <a:pt x="85" y="110"/>
                </a:cubicBezTo>
                <a:cubicBezTo>
                  <a:pt x="85" y="110"/>
                  <a:pt x="85" y="110"/>
                  <a:pt x="86" y="110"/>
                </a:cubicBezTo>
                <a:cubicBezTo>
                  <a:pt x="86" y="108"/>
                  <a:pt x="86" y="105"/>
                  <a:pt x="86" y="103"/>
                </a:cubicBezTo>
                <a:cubicBezTo>
                  <a:pt x="85" y="103"/>
                  <a:pt x="85" y="102"/>
                  <a:pt x="85" y="101"/>
                </a:cubicBezTo>
                <a:cubicBezTo>
                  <a:pt x="84" y="100"/>
                  <a:pt x="84" y="99"/>
                  <a:pt x="84" y="99"/>
                </a:cubicBezTo>
                <a:cubicBezTo>
                  <a:pt x="84" y="95"/>
                  <a:pt x="83" y="91"/>
                  <a:pt x="83" y="87"/>
                </a:cubicBezTo>
                <a:cubicBezTo>
                  <a:pt x="83" y="84"/>
                  <a:pt x="83" y="82"/>
                  <a:pt x="82" y="79"/>
                </a:cubicBezTo>
                <a:cubicBezTo>
                  <a:pt x="82" y="79"/>
                  <a:pt x="82" y="79"/>
                  <a:pt x="82" y="78"/>
                </a:cubicBezTo>
                <a:cubicBezTo>
                  <a:pt x="81" y="80"/>
                  <a:pt x="80" y="81"/>
                  <a:pt x="79" y="82"/>
                </a:cubicBezTo>
                <a:cubicBezTo>
                  <a:pt x="78" y="83"/>
                  <a:pt x="77" y="84"/>
                  <a:pt x="75" y="83"/>
                </a:cubicBezTo>
                <a:cubicBezTo>
                  <a:pt x="75" y="85"/>
                  <a:pt x="75" y="86"/>
                  <a:pt x="75" y="88"/>
                </a:cubicBezTo>
                <a:cubicBezTo>
                  <a:pt x="76" y="89"/>
                  <a:pt x="76" y="90"/>
                  <a:pt x="76" y="91"/>
                </a:cubicBezTo>
                <a:cubicBezTo>
                  <a:pt x="77" y="93"/>
                  <a:pt x="77" y="95"/>
                  <a:pt x="78" y="97"/>
                </a:cubicBezTo>
                <a:close/>
                <a:moveTo>
                  <a:pt x="219" y="72"/>
                </a:moveTo>
                <a:cubicBezTo>
                  <a:pt x="216" y="75"/>
                  <a:pt x="212" y="77"/>
                  <a:pt x="209" y="79"/>
                </a:cubicBezTo>
                <a:cubicBezTo>
                  <a:pt x="210" y="80"/>
                  <a:pt x="210" y="81"/>
                  <a:pt x="210" y="82"/>
                </a:cubicBezTo>
                <a:cubicBezTo>
                  <a:pt x="210" y="84"/>
                  <a:pt x="210" y="85"/>
                  <a:pt x="209" y="86"/>
                </a:cubicBezTo>
                <a:cubicBezTo>
                  <a:pt x="209" y="92"/>
                  <a:pt x="209" y="98"/>
                  <a:pt x="208" y="104"/>
                </a:cubicBezTo>
                <a:cubicBezTo>
                  <a:pt x="208" y="104"/>
                  <a:pt x="208" y="104"/>
                  <a:pt x="208" y="105"/>
                </a:cubicBezTo>
                <a:cubicBezTo>
                  <a:pt x="212" y="94"/>
                  <a:pt x="215" y="83"/>
                  <a:pt x="219" y="72"/>
                </a:cubicBezTo>
                <a:close/>
                <a:moveTo>
                  <a:pt x="245" y="71"/>
                </a:moveTo>
                <a:cubicBezTo>
                  <a:pt x="243" y="83"/>
                  <a:pt x="241" y="94"/>
                  <a:pt x="240" y="106"/>
                </a:cubicBezTo>
                <a:cubicBezTo>
                  <a:pt x="244" y="95"/>
                  <a:pt x="247" y="84"/>
                  <a:pt x="251" y="72"/>
                </a:cubicBezTo>
                <a:cubicBezTo>
                  <a:pt x="249" y="72"/>
                  <a:pt x="247" y="72"/>
                  <a:pt x="245" y="71"/>
                </a:cubicBezTo>
                <a:close/>
                <a:moveTo>
                  <a:pt x="206" y="81"/>
                </a:moveTo>
                <a:cubicBezTo>
                  <a:pt x="202" y="82"/>
                  <a:pt x="202" y="83"/>
                  <a:pt x="194" y="82"/>
                </a:cubicBezTo>
                <a:cubicBezTo>
                  <a:pt x="194" y="83"/>
                  <a:pt x="194" y="83"/>
                  <a:pt x="194" y="83"/>
                </a:cubicBezTo>
                <a:cubicBezTo>
                  <a:pt x="195" y="84"/>
                  <a:pt x="195" y="84"/>
                  <a:pt x="194" y="85"/>
                </a:cubicBezTo>
                <a:cubicBezTo>
                  <a:pt x="194" y="86"/>
                  <a:pt x="194" y="86"/>
                  <a:pt x="194" y="86"/>
                </a:cubicBezTo>
                <a:cubicBezTo>
                  <a:pt x="192" y="92"/>
                  <a:pt x="191" y="99"/>
                  <a:pt x="189" y="105"/>
                </a:cubicBezTo>
                <a:cubicBezTo>
                  <a:pt x="189" y="105"/>
                  <a:pt x="189" y="105"/>
                  <a:pt x="189" y="105"/>
                </a:cubicBezTo>
                <a:cubicBezTo>
                  <a:pt x="190" y="105"/>
                  <a:pt x="190" y="105"/>
                  <a:pt x="190" y="104"/>
                </a:cubicBezTo>
                <a:cubicBezTo>
                  <a:pt x="192" y="99"/>
                  <a:pt x="194" y="93"/>
                  <a:pt x="196" y="87"/>
                </a:cubicBezTo>
                <a:cubicBezTo>
                  <a:pt x="196" y="87"/>
                  <a:pt x="197" y="86"/>
                  <a:pt x="197" y="86"/>
                </a:cubicBezTo>
                <a:cubicBezTo>
                  <a:pt x="197" y="86"/>
                  <a:pt x="197" y="85"/>
                  <a:pt x="197" y="85"/>
                </a:cubicBezTo>
                <a:cubicBezTo>
                  <a:pt x="198" y="85"/>
                  <a:pt x="198" y="84"/>
                  <a:pt x="199" y="84"/>
                </a:cubicBezTo>
                <a:cubicBezTo>
                  <a:pt x="200" y="84"/>
                  <a:pt x="200" y="85"/>
                  <a:pt x="200" y="86"/>
                </a:cubicBezTo>
                <a:cubicBezTo>
                  <a:pt x="200" y="87"/>
                  <a:pt x="201" y="88"/>
                  <a:pt x="200" y="89"/>
                </a:cubicBezTo>
                <a:cubicBezTo>
                  <a:pt x="200" y="92"/>
                  <a:pt x="200" y="95"/>
                  <a:pt x="200" y="98"/>
                </a:cubicBezTo>
                <a:cubicBezTo>
                  <a:pt x="199" y="100"/>
                  <a:pt x="199" y="102"/>
                  <a:pt x="199" y="104"/>
                </a:cubicBezTo>
                <a:cubicBezTo>
                  <a:pt x="199" y="104"/>
                  <a:pt x="199" y="104"/>
                  <a:pt x="199" y="104"/>
                </a:cubicBezTo>
                <a:cubicBezTo>
                  <a:pt x="201" y="96"/>
                  <a:pt x="204" y="89"/>
                  <a:pt x="206" y="81"/>
                </a:cubicBezTo>
                <a:close/>
                <a:moveTo>
                  <a:pt x="56" y="71"/>
                </a:moveTo>
                <a:cubicBezTo>
                  <a:pt x="63" y="82"/>
                  <a:pt x="64" y="93"/>
                  <a:pt x="61" y="105"/>
                </a:cubicBezTo>
                <a:cubicBezTo>
                  <a:pt x="62" y="104"/>
                  <a:pt x="62" y="103"/>
                  <a:pt x="63" y="101"/>
                </a:cubicBezTo>
                <a:cubicBezTo>
                  <a:pt x="65" y="98"/>
                  <a:pt x="65" y="94"/>
                  <a:pt x="66" y="89"/>
                </a:cubicBezTo>
                <a:cubicBezTo>
                  <a:pt x="66" y="85"/>
                  <a:pt x="65" y="80"/>
                  <a:pt x="63" y="76"/>
                </a:cubicBezTo>
                <a:cubicBezTo>
                  <a:pt x="61" y="74"/>
                  <a:pt x="59" y="73"/>
                  <a:pt x="56" y="71"/>
                </a:cubicBezTo>
                <a:close/>
                <a:moveTo>
                  <a:pt x="86" y="57"/>
                </a:moveTo>
                <a:cubicBezTo>
                  <a:pt x="85" y="59"/>
                  <a:pt x="85" y="61"/>
                  <a:pt x="84" y="63"/>
                </a:cubicBezTo>
                <a:cubicBezTo>
                  <a:pt x="83" y="65"/>
                  <a:pt x="82" y="67"/>
                  <a:pt x="82" y="70"/>
                </a:cubicBezTo>
                <a:cubicBezTo>
                  <a:pt x="81" y="70"/>
                  <a:pt x="81" y="70"/>
                  <a:pt x="81" y="71"/>
                </a:cubicBezTo>
                <a:cubicBezTo>
                  <a:pt x="82" y="72"/>
                  <a:pt x="82" y="73"/>
                  <a:pt x="83" y="73"/>
                </a:cubicBezTo>
                <a:cubicBezTo>
                  <a:pt x="86" y="70"/>
                  <a:pt x="90" y="66"/>
                  <a:pt x="94" y="62"/>
                </a:cubicBezTo>
                <a:cubicBezTo>
                  <a:pt x="93" y="60"/>
                  <a:pt x="93" y="60"/>
                  <a:pt x="94" y="59"/>
                </a:cubicBezTo>
                <a:cubicBezTo>
                  <a:pt x="94" y="58"/>
                  <a:pt x="95" y="58"/>
                  <a:pt x="96" y="57"/>
                </a:cubicBezTo>
                <a:cubicBezTo>
                  <a:pt x="94" y="57"/>
                  <a:pt x="92" y="58"/>
                  <a:pt x="91" y="58"/>
                </a:cubicBezTo>
                <a:cubicBezTo>
                  <a:pt x="89" y="58"/>
                  <a:pt x="88" y="57"/>
                  <a:pt x="86" y="57"/>
                </a:cubicBezTo>
                <a:close/>
                <a:moveTo>
                  <a:pt x="42" y="49"/>
                </a:moveTo>
                <a:cubicBezTo>
                  <a:pt x="44" y="49"/>
                  <a:pt x="46" y="49"/>
                  <a:pt x="47" y="49"/>
                </a:cubicBezTo>
                <a:cubicBezTo>
                  <a:pt x="48" y="49"/>
                  <a:pt x="48" y="49"/>
                  <a:pt x="48" y="49"/>
                </a:cubicBezTo>
                <a:cubicBezTo>
                  <a:pt x="51" y="46"/>
                  <a:pt x="51" y="46"/>
                  <a:pt x="52" y="42"/>
                </a:cubicBezTo>
                <a:cubicBezTo>
                  <a:pt x="54" y="38"/>
                  <a:pt x="55" y="35"/>
                  <a:pt x="56" y="31"/>
                </a:cubicBezTo>
                <a:cubicBezTo>
                  <a:pt x="56" y="30"/>
                  <a:pt x="57" y="30"/>
                  <a:pt x="56" y="29"/>
                </a:cubicBezTo>
                <a:cubicBezTo>
                  <a:pt x="56" y="30"/>
                  <a:pt x="55" y="30"/>
                  <a:pt x="55" y="31"/>
                </a:cubicBezTo>
                <a:cubicBezTo>
                  <a:pt x="53" y="33"/>
                  <a:pt x="51" y="35"/>
                  <a:pt x="49" y="37"/>
                </a:cubicBezTo>
                <a:cubicBezTo>
                  <a:pt x="49" y="38"/>
                  <a:pt x="48" y="39"/>
                  <a:pt x="47" y="38"/>
                </a:cubicBezTo>
                <a:cubicBezTo>
                  <a:pt x="45" y="42"/>
                  <a:pt x="44" y="45"/>
                  <a:pt x="42" y="49"/>
                </a:cubicBezTo>
                <a:close/>
                <a:moveTo>
                  <a:pt x="70" y="83"/>
                </a:moveTo>
                <a:cubicBezTo>
                  <a:pt x="70" y="84"/>
                  <a:pt x="70" y="85"/>
                  <a:pt x="70" y="86"/>
                </a:cubicBezTo>
                <a:cubicBezTo>
                  <a:pt x="70" y="90"/>
                  <a:pt x="69" y="93"/>
                  <a:pt x="68" y="97"/>
                </a:cubicBezTo>
                <a:cubicBezTo>
                  <a:pt x="67" y="100"/>
                  <a:pt x="65" y="103"/>
                  <a:pt x="63" y="106"/>
                </a:cubicBezTo>
                <a:cubicBezTo>
                  <a:pt x="61" y="110"/>
                  <a:pt x="58" y="113"/>
                  <a:pt x="55" y="116"/>
                </a:cubicBezTo>
                <a:cubicBezTo>
                  <a:pt x="54" y="116"/>
                  <a:pt x="54" y="117"/>
                  <a:pt x="53" y="117"/>
                </a:cubicBezTo>
                <a:cubicBezTo>
                  <a:pt x="54" y="118"/>
                  <a:pt x="55" y="118"/>
                  <a:pt x="55" y="119"/>
                </a:cubicBezTo>
                <a:cubicBezTo>
                  <a:pt x="56" y="118"/>
                  <a:pt x="56" y="118"/>
                  <a:pt x="57" y="118"/>
                </a:cubicBezTo>
                <a:cubicBezTo>
                  <a:pt x="59" y="116"/>
                  <a:pt x="61" y="114"/>
                  <a:pt x="63" y="112"/>
                </a:cubicBezTo>
                <a:cubicBezTo>
                  <a:pt x="65" y="110"/>
                  <a:pt x="66" y="108"/>
                  <a:pt x="68" y="105"/>
                </a:cubicBezTo>
                <a:cubicBezTo>
                  <a:pt x="68" y="105"/>
                  <a:pt x="68" y="104"/>
                  <a:pt x="68" y="103"/>
                </a:cubicBezTo>
                <a:cubicBezTo>
                  <a:pt x="69" y="102"/>
                  <a:pt x="69" y="101"/>
                  <a:pt x="70" y="99"/>
                </a:cubicBezTo>
                <a:cubicBezTo>
                  <a:pt x="70" y="99"/>
                  <a:pt x="70" y="99"/>
                  <a:pt x="70" y="99"/>
                </a:cubicBezTo>
                <a:cubicBezTo>
                  <a:pt x="70" y="95"/>
                  <a:pt x="71" y="92"/>
                  <a:pt x="71" y="89"/>
                </a:cubicBezTo>
                <a:cubicBezTo>
                  <a:pt x="71" y="87"/>
                  <a:pt x="71" y="85"/>
                  <a:pt x="70" y="83"/>
                </a:cubicBezTo>
                <a:close/>
                <a:moveTo>
                  <a:pt x="129" y="78"/>
                </a:moveTo>
                <a:cubicBezTo>
                  <a:pt x="129" y="78"/>
                  <a:pt x="129" y="78"/>
                  <a:pt x="129" y="78"/>
                </a:cubicBezTo>
                <a:cubicBezTo>
                  <a:pt x="125" y="80"/>
                  <a:pt x="121" y="82"/>
                  <a:pt x="117" y="84"/>
                </a:cubicBezTo>
                <a:cubicBezTo>
                  <a:pt x="113" y="86"/>
                  <a:pt x="109" y="88"/>
                  <a:pt x="105" y="90"/>
                </a:cubicBezTo>
                <a:cubicBezTo>
                  <a:pt x="106" y="92"/>
                  <a:pt x="106" y="94"/>
                  <a:pt x="107" y="97"/>
                </a:cubicBezTo>
                <a:cubicBezTo>
                  <a:pt x="107" y="97"/>
                  <a:pt x="129" y="78"/>
                  <a:pt x="129" y="78"/>
                </a:cubicBezTo>
                <a:close/>
                <a:moveTo>
                  <a:pt x="8" y="11"/>
                </a:moveTo>
                <a:cubicBezTo>
                  <a:pt x="7" y="11"/>
                  <a:pt x="6" y="12"/>
                  <a:pt x="6" y="13"/>
                </a:cubicBezTo>
                <a:cubicBezTo>
                  <a:pt x="6" y="14"/>
                  <a:pt x="6" y="14"/>
                  <a:pt x="6" y="15"/>
                </a:cubicBezTo>
                <a:cubicBezTo>
                  <a:pt x="6" y="20"/>
                  <a:pt x="6" y="24"/>
                  <a:pt x="7" y="29"/>
                </a:cubicBezTo>
                <a:cubicBezTo>
                  <a:pt x="7" y="34"/>
                  <a:pt x="7" y="38"/>
                  <a:pt x="7" y="43"/>
                </a:cubicBezTo>
                <a:cubicBezTo>
                  <a:pt x="7" y="43"/>
                  <a:pt x="8" y="43"/>
                  <a:pt x="8" y="44"/>
                </a:cubicBezTo>
                <a:cubicBezTo>
                  <a:pt x="8" y="44"/>
                  <a:pt x="8" y="43"/>
                  <a:pt x="8" y="43"/>
                </a:cubicBezTo>
                <a:cubicBezTo>
                  <a:pt x="9" y="40"/>
                  <a:pt x="10" y="37"/>
                  <a:pt x="11" y="34"/>
                </a:cubicBezTo>
                <a:cubicBezTo>
                  <a:pt x="12" y="32"/>
                  <a:pt x="12" y="29"/>
                  <a:pt x="12" y="27"/>
                </a:cubicBezTo>
                <a:cubicBezTo>
                  <a:pt x="12" y="26"/>
                  <a:pt x="12" y="26"/>
                  <a:pt x="13" y="26"/>
                </a:cubicBezTo>
                <a:cubicBezTo>
                  <a:pt x="14" y="25"/>
                  <a:pt x="13" y="23"/>
                  <a:pt x="14" y="22"/>
                </a:cubicBezTo>
                <a:cubicBezTo>
                  <a:pt x="14" y="22"/>
                  <a:pt x="13" y="23"/>
                  <a:pt x="13" y="23"/>
                </a:cubicBezTo>
                <a:cubicBezTo>
                  <a:pt x="12" y="25"/>
                  <a:pt x="11" y="26"/>
                  <a:pt x="10" y="28"/>
                </a:cubicBezTo>
                <a:cubicBezTo>
                  <a:pt x="10" y="28"/>
                  <a:pt x="10" y="29"/>
                  <a:pt x="9" y="29"/>
                </a:cubicBezTo>
                <a:cubicBezTo>
                  <a:pt x="9" y="29"/>
                  <a:pt x="9" y="29"/>
                  <a:pt x="8" y="29"/>
                </a:cubicBezTo>
                <a:cubicBezTo>
                  <a:pt x="8" y="29"/>
                  <a:pt x="7" y="29"/>
                  <a:pt x="7" y="28"/>
                </a:cubicBezTo>
                <a:cubicBezTo>
                  <a:pt x="7" y="27"/>
                  <a:pt x="7" y="27"/>
                  <a:pt x="8" y="26"/>
                </a:cubicBezTo>
                <a:cubicBezTo>
                  <a:pt x="8" y="22"/>
                  <a:pt x="8" y="18"/>
                  <a:pt x="9" y="13"/>
                </a:cubicBezTo>
                <a:cubicBezTo>
                  <a:pt x="9" y="13"/>
                  <a:pt x="9" y="12"/>
                  <a:pt x="8" y="11"/>
                </a:cubicBezTo>
                <a:close/>
                <a:moveTo>
                  <a:pt x="211" y="116"/>
                </a:moveTo>
                <a:cubicBezTo>
                  <a:pt x="213" y="118"/>
                  <a:pt x="216" y="121"/>
                  <a:pt x="219" y="123"/>
                </a:cubicBezTo>
                <a:cubicBezTo>
                  <a:pt x="222" y="125"/>
                  <a:pt x="224" y="127"/>
                  <a:pt x="228" y="128"/>
                </a:cubicBezTo>
                <a:cubicBezTo>
                  <a:pt x="227" y="127"/>
                  <a:pt x="227" y="125"/>
                  <a:pt x="227" y="124"/>
                </a:cubicBezTo>
                <a:cubicBezTo>
                  <a:pt x="227" y="123"/>
                  <a:pt x="226" y="123"/>
                  <a:pt x="225" y="122"/>
                </a:cubicBezTo>
                <a:cubicBezTo>
                  <a:pt x="225" y="122"/>
                  <a:pt x="225" y="123"/>
                  <a:pt x="225" y="123"/>
                </a:cubicBezTo>
                <a:cubicBezTo>
                  <a:pt x="224" y="124"/>
                  <a:pt x="224" y="124"/>
                  <a:pt x="223" y="124"/>
                </a:cubicBezTo>
                <a:cubicBezTo>
                  <a:pt x="223" y="124"/>
                  <a:pt x="222" y="123"/>
                  <a:pt x="222" y="122"/>
                </a:cubicBezTo>
                <a:cubicBezTo>
                  <a:pt x="222" y="122"/>
                  <a:pt x="222" y="121"/>
                  <a:pt x="222" y="120"/>
                </a:cubicBezTo>
                <a:cubicBezTo>
                  <a:pt x="223" y="119"/>
                  <a:pt x="223" y="118"/>
                  <a:pt x="223" y="116"/>
                </a:cubicBezTo>
                <a:cubicBezTo>
                  <a:pt x="219" y="115"/>
                  <a:pt x="215" y="114"/>
                  <a:pt x="211" y="114"/>
                </a:cubicBezTo>
                <a:cubicBezTo>
                  <a:pt x="211" y="115"/>
                  <a:pt x="211" y="115"/>
                  <a:pt x="211" y="116"/>
                </a:cubicBezTo>
                <a:close/>
                <a:moveTo>
                  <a:pt x="99" y="133"/>
                </a:moveTo>
                <a:cubicBezTo>
                  <a:pt x="99" y="133"/>
                  <a:pt x="99" y="133"/>
                  <a:pt x="100" y="133"/>
                </a:cubicBezTo>
                <a:cubicBezTo>
                  <a:pt x="100" y="133"/>
                  <a:pt x="101" y="133"/>
                  <a:pt x="101" y="133"/>
                </a:cubicBezTo>
                <a:cubicBezTo>
                  <a:pt x="105" y="134"/>
                  <a:pt x="108" y="135"/>
                  <a:pt x="112" y="137"/>
                </a:cubicBezTo>
                <a:cubicBezTo>
                  <a:pt x="114" y="138"/>
                  <a:pt x="123" y="144"/>
                  <a:pt x="125" y="146"/>
                </a:cubicBezTo>
                <a:cubicBezTo>
                  <a:pt x="125" y="146"/>
                  <a:pt x="125" y="146"/>
                  <a:pt x="125" y="146"/>
                </a:cubicBezTo>
                <a:cubicBezTo>
                  <a:pt x="128" y="149"/>
                  <a:pt x="131" y="153"/>
                  <a:pt x="132" y="158"/>
                </a:cubicBezTo>
                <a:cubicBezTo>
                  <a:pt x="132" y="159"/>
                  <a:pt x="132" y="160"/>
                  <a:pt x="133" y="161"/>
                </a:cubicBezTo>
                <a:cubicBezTo>
                  <a:pt x="133" y="156"/>
                  <a:pt x="132" y="152"/>
                  <a:pt x="130" y="149"/>
                </a:cubicBezTo>
                <a:cubicBezTo>
                  <a:pt x="129" y="147"/>
                  <a:pt x="128" y="146"/>
                  <a:pt x="127" y="144"/>
                </a:cubicBezTo>
                <a:cubicBezTo>
                  <a:pt x="125" y="142"/>
                  <a:pt x="122" y="140"/>
                  <a:pt x="120" y="138"/>
                </a:cubicBezTo>
                <a:cubicBezTo>
                  <a:pt x="114" y="134"/>
                  <a:pt x="107" y="133"/>
                  <a:pt x="99" y="133"/>
                </a:cubicBezTo>
                <a:close/>
                <a:moveTo>
                  <a:pt x="24" y="126"/>
                </a:moveTo>
                <a:cubicBezTo>
                  <a:pt x="21" y="125"/>
                  <a:pt x="18" y="124"/>
                  <a:pt x="15" y="123"/>
                </a:cubicBezTo>
                <a:cubicBezTo>
                  <a:pt x="16" y="124"/>
                  <a:pt x="16" y="124"/>
                  <a:pt x="16" y="124"/>
                </a:cubicBezTo>
                <a:cubicBezTo>
                  <a:pt x="16" y="125"/>
                  <a:pt x="17" y="125"/>
                  <a:pt x="17" y="125"/>
                </a:cubicBezTo>
                <a:cubicBezTo>
                  <a:pt x="17" y="126"/>
                  <a:pt x="17" y="126"/>
                  <a:pt x="17" y="126"/>
                </a:cubicBezTo>
                <a:cubicBezTo>
                  <a:pt x="17" y="127"/>
                  <a:pt x="17" y="127"/>
                  <a:pt x="17" y="128"/>
                </a:cubicBezTo>
                <a:cubicBezTo>
                  <a:pt x="18" y="133"/>
                  <a:pt x="18" y="139"/>
                  <a:pt x="18" y="145"/>
                </a:cubicBezTo>
                <a:cubicBezTo>
                  <a:pt x="18" y="145"/>
                  <a:pt x="18" y="146"/>
                  <a:pt x="18" y="146"/>
                </a:cubicBezTo>
                <a:cubicBezTo>
                  <a:pt x="18" y="146"/>
                  <a:pt x="18" y="147"/>
                  <a:pt x="18" y="147"/>
                </a:cubicBezTo>
                <a:cubicBezTo>
                  <a:pt x="20" y="140"/>
                  <a:pt x="22" y="133"/>
                  <a:pt x="24" y="126"/>
                </a:cubicBezTo>
                <a:close/>
                <a:moveTo>
                  <a:pt x="126" y="11"/>
                </a:moveTo>
                <a:cubicBezTo>
                  <a:pt x="127" y="10"/>
                  <a:pt x="127" y="10"/>
                  <a:pt x="128" y="9"/>
                </a:cubicBezTo>
                <a:cubicBezTo>
                  <a:pt x="128" y="9"/>
                  <a:pt x="129" y="8"/>
                  <a:pt x="130" y="7"/>
                </a:cubicBezTo>
                <a:cubicBezTo>
                  <a:pt x="131" y="6"/>
                  <a:pt x="131" y="6"/>
                  <a:pt x="132" y="6"/>
                </a:cubicBezTo>
                <a:cubicBezTo>
                  <a:pt x="132" y="7"/>
                  <a:pt x="133" y="7"/>
                  <a:pt x="132" y="8"/>
                </a:cubicBezTo>
                <a:cubicBezTo>
                  <a:pt x="132" y="9"/>
                  <a:pt x="132" y="10"/>
                  <a:pt x="132" y="10"/>
                </a:cubicBezTo>
                <a:cubicBezTo>
                  <a:pt x="132" y="11"/>
                  <a:pt x="132" y="12"/>
                  <a:pt x="132" y="12"/>
                </a:cubicBezTo>
                <a:cubicBezTo>
                  <a:pt x="132" y="13"/>
                  <a:pt x="133" y="14"/>
                  <a:pt x="133" y="15"/>
                </a:cubicBezTo>
                <a:cubicBezTo>
                  <a:pt x="136" y="12"/>
                  <a:pt x="139" y="9"/>
                  <a:pt x="142" y="5"/>
                </a:cubicBezTo>
                <a:cubicBezTo>
                  <a:pt x="140" y="5"/>
                  <a:pt x="124" y="5"/>
                  <a:pt x="121" y="5"/>
                </a:cubicBezTo>
                <a:cubicBezTo>
                  <a:pt x="121" y="6"/>
                  <a:pt x="122" y="6"/>
                  <a:pt x="122" y="6"/>
                </a:cubicBezTo>
                <a:cubicBezTo>
                  <a:pt x="123" y="6"/>
                  <a:pt x="124" y="6"/>
                  <a:pt x="124" y="7"/>
                </a:cubicBezTo>
                <a:cubicBezTo>
                  <a:pt x="124" y="7"/>
                  <a:pt x="124" y="7"/>
                  <a:pt x="124" y="7"/>
                </a:cubicBezTo>
                <a:cubicBezTo>
                  <a:pt x="125" y="8"/>
                  <a:pt x="125" y="8"/>
                  <a:pt x="126" y="9"/>
                </a:cubicBezTo>
                <a:cubicBezTo>
                  <a:pt x="126" y="10"/>
                  <a:pt x="126" y="10"/>
                  <a:pt x="126" y="11"/>
                </a:cubicBezTo>
                <a:close/>
                <a:moveTo>
                  <a:pt x="44" y="26"/>
                </a:moveTo>
                <a:cubicBezTo>
                  <a:pt x="44" y="26"/>
                  <a:pt x="44" y="26"/>
                  <a:pt x="44" y="26"/>
                </a:cubicBezTo>
                <a:cubicBezTo>
                  <a:pt x="45" y="25"/>
                  <a:pt x="45" y="25"/>
                  <a:pt x="45" y="24"/>
                </a:cubicBezTo>
                <a:cubicBezTo>
                  <a:pt x="49" y="20"/>
                  <a:pt x="52" y="15"/>
                  <a:pt x="55" y="11"/>
                </a:cubicBezTo>
                <a:cubicBezTo>
                  <a:pt x="55" y="10"/>
                  <a:pt x="56" y="9"/>
                  <a:pt x="56" y="9"/>
                </a:cubicBezTo>
                <a:cubicBezTo>
                  <a:pt x="57" y="8"/>
                  <a:pt x="57" y="8"/>
                  <a:pt x="58" y="8"/>
                </a:cubicBezTo>
                <a:cubicBezTo>
                  <a:pt x="59" y="8"/>
                  <a:pt x="59" y="9"/>
                  <a:pt x="59" y="10"/>
                </a:cubicBezTo>
                <a:cubicBezTo>
                  <a:pt x="59" y="10"/>
                  <a:pt x="59" y="11"/>
                  <a:pt x="59" y="11"/>
                </a:cubicBezTo>
                <a:cubicBezTo>
                  <a:pt x="58" y="13"/>
                  <a:pt x="58" y="14"/>
                  <a:pt x="57" y="16"/>
                </a:cubicBezTo>
                <a:cubicBezTo>
                  <a:pt x="55" y="21"/>
                  <a:pt x="53" y="26"/>
                  <a:pt x="51" y="31"/>
                </a:cubicBezTo>
                <a:cubicBezTo>
                  <a:pt x="51" y="31"/>
                  <a:pt x="51" y="32"/>
                  <a:pt x="51" y="32"/>
                </a:cubicBezTo>
                <a:cubicBezTo>
                  <a:pt x="51" y="32"/>
                  <a:pt x="51" y="32"/>
                  <a:pt x="51" y="32"/>
                </a:cubicBezTo>
                <a:cubicBezTo>
                  <a:pt x="53" y="30"/>
                  <a:pt x="55" y="28"/>
                  <a:pt x="56" y="26"/>
                </a:cubicBezTo>
                <a:cubicBezTo>
                  <a:pt x="57" y="25"/>
                  <a:pt x="57" y="25"/>
                  <a:pt x="57" y="25"/>
                </a:cubicBezTo>
                <a:cubicBezTo>
                  <a:pt x="56" y="24"/>
                  <a:pt x="56" y="24"/>
                  <a:pt x="56" y="24"/>
                </a:cubicBezTo>
                <a:cubicBezTo>
                  <a:pt x="56" y="23"/>
                  <a:pt x="56" y="23"/>
                  <a:pt x="56" y="23"/>
                </a:cubicBezTo>
                <a:cubicBezTo>
                  <a:pt x="56" y="22"/>
                  <a:pt x="56" y="22"/>
                  <a:pt x="57" y="21"/>
                </a:cubicBezTo>
                <a:cubicBezTo>
                  <a:pt x="57" y="21"/>
                  <a:pt x="57" y="21"/>
                  <a:pt x="57" y="21"/>
                </a:cubicBezTo>
                <a:cubicBezTo>
                  <a:pt x="58" y="17"/>
                  <a:pt x="59" y="14"/>
                  <a:pt x="60" y="11"/>
                </a:cubicBezTo>
                <a:cubicBezTo>
                  <a:pt x="60" y="9"/>
                  <a:pt x="61" y="8"/>
                  <a:pt x="61" y="6"/>
                </a:cubicBezTo>
                <a:cubicBezTo>
                  <a:pt x="58" y="7"/>
                  <a:pt x="55" y="7"/>
                  <a:pt x="53" y="8"/>
                </a:cubicBezTo>
                <a:cubicBezTo>
                  <a:pt x="50" y="14"/>
                  <a:pt x="47" y="20"/>
                  <a:pt x="44" y="26"/>
                </a:cubicBezTo>
                <a:close/>
                <a:moveTo>
                  <a:pt x="196" y="114"/>
                </a:moveTo>
                <a:cubicBezTo>
                  <a:pt x="196" y="113"/>
                  <a:pt x="196" y="111"/>
                  <a:pt x="196" y="110"/>
                </a:cubicBezTo>
                <a:cubicBezTo>
                  <a:pt x="194" y="110"/>
                  <a:pt x="192" y="110"/>
                  <a:pt x="191" y="111"/>
                </a:cubicBezTo>
                <a:cubicBezTo>
                  <a:pt x="190" y="111"/>
                  <a:pt x="190" y="111"/>
                  <a:pt x="190" y="112"/>
                </a:cubicBezTo>
                <a:cubicBezTo>
                  <a:pt x="189" y="113"/>
                  <a:pt x="189" y="114"/>
                  <a:pt x="188" y="115"/>
                </a:cubicBezTo>
                <a:cubicBezTo>
                  <a:pt x="187" y="116"/>
                  <a:pt x="186" y="116"/>
                  <a:pt x="185" y="115"/>
                </a:cubicBezTo>
                <a:cubicBezTo>
                  <a:pt x="185" y="115"/>
                  <a:pt x="185" y="115"/>
                  <a:pt x="185" y="115"/>
                </a:cubicBezTo>
                <a:cubicBezTo>
                  <a:pt x="184" y="117"/>
                  <a:pt x="183" y="118"/>
                  <a:pt x="182" y="121"/>
                </a:cubicBezTo>
                <a:cubicBezTo>
                  <a:pt x="182" y="123"/>
                  <a:pt x="181" y="125"/>
                  <a:pt x="181" y="128"/>
                </a:cubicBezTo>
                <a:cubicBezTo>
                  <a:pt x="181" y="128"/>
                  <a:pt x="181" y="128"/>
                  <a:pt x="180" y="128"/>
                </a:cubicBezTo>
                <a:cubicBezTo>
                  <a:pt x="181" y="128"/>
                  <a:pt x="181" y="128"/>
                  <a:pt x="181" y="128"/>
                </a:cubicBezTo>
                <a:cubicBezTo>
                  <a:pt x="181" y="128"/>
                  <a:pt x="181" y="128"/>
                  <a:pt x="181" y="127"/>
                </a:cubicBezTo>
                <a:cubicBezTo>
                  <a:pt x="183" y="124"/>
                  <a:pt x="185" y="121"/>
                  <a:pt x="188" y="119"/>
                </a:cubicBezTo>
                <a:cubicBezTo>
                  <a:pt x="189" y="119"/>
                  <a:pt x="189" y="119"/>
                  <a:pt x="189" y="119"/>
                </a:cubicBezTo>
                <a:cubicBezTo>
                  <a:pt x="191" y="117"/>
                  <a:pt x="193" y="115"/>
                  <a:pt x="196" y="114"/>
                </a:cubicBezTo>
                <a:close/>
                <a:moveTo>
                  <a:pt x="84" y="79"/>
                </a:moveTo>
                <a:cubicBezTo>
                  <a:pt x="85" y="77"/>
                  <a:pt x="86" y="77"/>
                  <a:pt x="88" y="77"/>
                </a:cubicBezTo>
                <a:cubicBezTo>
                  <a:pt x="89" y="77"/>
                  <a:pt x="90" y="78"/>
                  <a:pt x="91" y="79"/>
                </a:cubicBezTo>
                <a:cubicBezTo>
                  <a:pt x="93" y="73"/>
                  <a:pt x="95" y="68"/>
                  <a:pt x="97" y="62"/>
                </a:cubicBezTo>
                <a:cubicBezTo>
                  <a:pt x="96" y="62"/>
                  <a:pt x="96" y="63"/>
                  <a:pt x="96" y="63"/>
                </a:cubicBezTo>
                <a:cubicBezTo>
                  <a:pt x="93" y="65"/>
                  <a:pt x="91" y="68"/>
                  <a:pt x="89" y="70"/>
                </a:cubicBezTo>
                <a:cubicBezTo>
                  <a:pt x="87" y="72"/>
                  <a:pt x="86" y="74"/>
                  <a:pt x="84" y="76"/>
                </a:cubicBezTo>
                <a:cubicBezTo>
                  <a:pt x="84" y="76"/>
                  <a:pt x="84" y="76"/>
                  <a:pt x="84" y="77"/>
                </a:cubicBezTo>
                <a:cubicBezTo>
                  <a:pt x="84" y="77"/>
                  <a:pt x="84" y="78"/>
                  <a:pt x="84" y="79"/>
                </a:cubicBezTo>
                <a:close/>
                <a:moveTo>
                  <a:pt x="46" y="152"/>
                </a:moveTo>
                <a:cubicBezTo>
                  <a:pt x="46" y="152"/>
                  <a:pt x="46" y="152"/>
                  <a:pt x="45" y="152"/>
                </a:cubicBezTo>
                <a:cubicBezTo>
                  <a:pt x="45" y="159"/>
                  <a:pt x="44" y="167"/>
                  <a:pt x="43" y="174"/>
                </a:cubicBezTo>
                <a:cubicBezTo>
                  <a:pt x="45" y="175"/>
                  <a:pt x="47" y="175"/>
                  <a:pt x="49" y="175"/>
                </a:cubicBezTo>
                <a:cubicBezTo>
                  <a:pt x="48" y="167"/>
                  <a:pt x="47" y="160"/>
                  <a:pt x="46" y="152"/>
                </a:cubicBezTo>
                <a:close/>
                <a:moveTo>
                  <a:pt x="162" y="155"/>
                </a:moveTo>
                <a:cubicBezTo>
                  <a:pt x="161" y="156"/>
                  <a:pt x="147" y="173"/>
                  <a:pt x="145" y="176"/>
                </a:cubicBezTo>
                <a:cubicBezTo>
                  <a:pt x="145" y="176"/>
                  <a:pt x="145" y="176"/>
                  <a:pt x="145" y="176"/>
                </a:cubicBezTo>
                <a:cubicBezTo>
                  <a:pt x="146" y="176"/>
                  <a:pt x="148" y="175"/>
                  <a:pt x="149" y="177"/>
                </a:cubicBezTo>
                <a:cubicBezTo>
                  <a:pt x="154" y="170"/>
                  <a:pt x="158" y="162"/>
                  <a:pt x="162" y="155"/>
                </a:cubicBezTo>
                <a:close/>
                <a:moveTo>
                  <a:pt x="148" y="13"/>
                </a:moveTo>
                <a:cubicBezTo>
                  <a:pt x="148" y="13"/>
                  <a:pt x="148" y="13"/>
                  <a:pt x="148" y="13"/>
                </a:cubicBezTo>
                <a:cubicBezTo>
                  <a:pt x="147" y="13"/>
                  <a:pt x="147" y="14"/>
                  <a:pt x="147" y="14"/>
                </a:cubicBezTo>
                <a:cubicBezTo>
                  <a:pt x="145" y="16"/>
                  <a:pt x="143" y="19"/>
                  <a:pt x="141" y="21"/>
                </a:cubicBezTo>
                <a:cubicBezTo>
                  <a:pt x="140" y="22"/>
                  <a:pt x="138" y="24"/>
                  <a:pt x="137" y="25"/>
                </a:cubicBezTo>
                <a:cubicBezTo>
                  <a:pt x="136" y="26"/>
                  <a:pt x="135" y="26"/>
                  <a:pt x="134" y="25"/>
                </a:cubicBezTo>
                <a:cubicBezTo>
                  <a:pt x="133" y="26"/>
                  <a:pt x="133" y="26"/>
                  <a:pt x="133" y="28"/>
                </a:cubicBezTo>
                <a:cubicBezTo>
                  <a:pt x="133" y="30"/>
                  <a:pt x="133" y="32"/>
                  <a:pt x="133" y="34"/>
                </a:cubicBezTo>
                <a:cubicBezTo>
                  <a:pt x="133" y="34"/>
                  <a:pt x="133" y="34"/>
                  <a:pt x="133" y="34"/>
                </a:cubicBezTo>
                <a:cubicBezTo>
                  <a:pt x="134" y="34"/>
                  <a:pt x="134" y="34"/>
                  <a:pt x="134" y="34"/>
                </a:cubicBezTo>
                <a:cubicBezTo>
                  <a:pt x="136" y="31"/>
                  <a:pt x="139" y="29"/>
                  <a:pt x="141" y="26"/>
                </a:cubicBezTo>
                <a:cubicBezTo>
                  <a:pt x="142" y="26"/>
                  <a:pt x="142" y="25"/>
                  <a:pt x="142" y="25"/>
                </a:cubicBezTo>
                <a:cubicBezTo>
                  <a:pt x="144" y="21"/>
                  <a:pt x="146" y="18"/>
                  <a:pt x="147" y="14"/>
                </a:cubicBezTo>
                <a:cubicBezTo>
                  <a:pt x="148" y="14"/>
                  <a:pt x="148" y="13"/>
                  <a:pt x="148" y="13"/>
                </a:cubicBezTo>
                <a:close/>
                <a:moveTo>
                  <a:pt x="23" y="29"/>
                </a:moveTo>
                <a:cubicBezTo>
                  <a:pt x="23" y="29"/>
                  <a:pt x="24" y="29"/>
                  <a:pt x="24" y="29"/>
                </a:cubicBezTo>
                <a:cubicBezTo>
                  <a:pt x="28" y="23"/>
                  <a:pt x="32" y="16"/>
                  <a:pt x="36" y="10"/>
                </a:cubicBezTo>
                <a:cubicBezTo>
                  <a:pt x="34" y="10"/>
                  <a:pt x="31" y="10"/>
                  <a:pt x="29" y="10"/>
                </a:cubicBezTo>
                <a:cubicBezTo>
                  <a:pt x="29" y="12"/>
                  <a:pt x="28" y="13"/>
                  <a:pt x="28" y="15"/>
                </a:cubicBezTo>
                <a:cubicBezTo>
                  <a:pt x="26" y="19"/>
                  <a:pt x="25" y="23"/>
                  <a:pt x="24" y="27"/>
                </a:cubicBezTo>
                <a:cubicBezTo>
                  <a:pt x="24" y="28"/>
                  <a:pt x="24" y="28"/>
                  <a:pt x="23" y="29"/>
                </a:cubicBezTo>
                <a:close/>
                <a:moveTo>
                  <a:pt x="38" y="187"/>
                </a:moveTo>
                <a:cubicBezTo>
                  <a:pt x="39" y="187"/>
                  <a:pt x="39" y="187"/>
                  <a:pt x="40" y="187"/>
                </a:cubicBezTo>
                <a:cubicBezTo>
                  <a:pt x="45" y="187"/>
                  <a:pt x="51" y="187"/>
                  <a:pt x="56" y="187"/>
                </a:cubicBezTo>
                <a:cubicBezTo>
                  <a:pt x="59" y="187"/>
                  <a:pt x="62" y="187"/>
                  <a:pt x="65" y="187"/>
                </a:cubicBezTo>
                <a:cubicBezTo>
                  <a:pt x="65" y="187"/>
                  <a:pt x="66" y="187"/>
                  <a:pt x="66" y="186"/>
                </a:cubicBezTo>
                <a:cubicBezTo>
                  <a:pt x="66" y="186"/>
                  <a:pt x="65" y="185"/>
                  <a:pt x="65" y="185"/>
                </a:cubicBezTo>
                <a:cubicBezTo>
                  <a:pt x="56" y="185"/>
                  <a:pt x="47" y="185"/>
                  <a:pt x="38" y="185"/>
                </a:cubicBezTo>
                <a:cubicBezTo>
                  <a:pt x="38" y="185"/>
                  <a:pt x="38" y="186"/>
                  <a:pt x="38" y="187"/>
                </a:cubicBezTo>
                <a:close/>
                <a:moveTo>
                  <a:pt x="207" y="86"/>
                </a:moveTo>
                <a:cubicBezTo>
                  <a:pt x="207" y="86"/>
                  <a:pt x="207" y="86"/>
                  <a:pt x="207" y="86"/>
                </a:cubicBezTo>
                <a:cubicBezTo>
                  <a:pt x="204" y="94"/>
                  <a:pt x="203" y="101"/>
                  <a:pt x="200" y="109"/>
                </a:cubicBezTo>
                <a:cubicBezTo>
                  <a:pt x="202" y="109"/>
                  <a:pt x="204" y="110"/>
                  <a:pt x="205" y="111"/>
                </a:cubicBezTo>
                <a:cubicBezTo>
                  <a:pt x="206" y="103"/>
                  <a:pt x="207" y="94"/>
                  <a:pt x="207" y="86"/>
                </a:cubicBezTo>
                <a:close/>
                <a:moveTo>
                  <a:pt x="254" y="112"/>
                </a:moveTo>
                <a:cubicBezTo>
                  <a:pt x="254" y="112"/>
                  <a:pt x="254" y="112"/>
                  <a:pt x="254" y="112"/>
                </a:cubicBezTo>
                <a:cubicBezTo>
                  <a:pt x="252" y="113"/>
                  <a:pt x="251" y="114"/>
                  <a:pt x="249" y="115"/>
                </a:cubicBezTo>
                <a:cubicBezTo>
                  <a:pt x="249" y="116"/>
                  <a:pt x="249" y="116"/>
                  <a:pt x="248" y="116"/>
                </a:cubicBezTo>
                <a:cubicBezTo>
                  <a:pt x="248" y="118"/>
                  <a:pt x="247" y="120"/>
                  <a:pt x="246" y="122"/>
                </a:cubicBezTo>
                <a:cubicBezTo>
                  <a:pt x="247" y="123"/>
                  <a:pt x="247" y="123"/>
                  <a:pt x="247" y="123"/>
                </a:cubicBezTo>
                <a:cubicBezTo>
                  <a:pt x="248" y="124"/>
                  <a:pt x="248" y="125"/>
                  <a:pt x="246" y="125"/>
                </a:cubicBezTo>
                <a:cubicBezTo>
                  <a:pt x="246" y="125"/>
                  <a:pt x="246" y="125"/>
                  <a:pt x="246" y="126"/>
                </a:cubicBezTo>
                <a:cubicBezTo>
                  <a:pt x="245" y="126"/>
                  <a:pt x="245" y="126"/>
                  <a:pt x="245" y="126"/>
                </a:cubicBezTo>
                <a:cubicBezTo>
                  <a:pt x="246" y="127"/>
                  <a:pt x="246" y="127"/>
                  <a:pt x="247" y="128"/>
                </a:cubicBezTo>
                <a:cubicBezTo>
                  <a:pt x="247" y="128"/>
                  <a:pt x="248" y="127"/>
                  <a:pt x="248" y="127"/>
                </a:cubicBezTo>
                <a:cubicBezTo>
                  <a:pt x="249" y="125"/>
                  <a:pt x="251" y="124"/>
                  <a:pt x="252" y="122"/>
                </a:cubicBezTo>
                <a:cubicBezTo>
                  <a:pt x="253" y="121"/>
                  <a:pt x="253" y="121"/>
                  <a:pt x="253" y="120"/>
                </a:cubicBezTo>
                <a:cubicBezTo>
                  <a:pt x="253" y="120"/>
                  <a:pt x="253" y="119"/>
                  <a:pt x="253" y="119"/>
                </a:cubicBezTo>
                <a:cubicBezTo>
                  <a:pt x="254" y="118"/>
                  <a:pt x="254" y="116"/>
                  <a:pt x="254" y="115"/>
                </a:cubicBezTo>
                <a:cubicBezTo>
                  <a:pt x="254" y="114"/>
                  <a:pt x="254" y="113"/>
                  <a:pt x="254" y="112"/>
                </a:cubicBezTo>
                <a:close/>
                <a:moveTo>
                  <a:pt x="200" y="80"/>
                </a:moveTo>
                <a:cubicBezTo>
                  <a:pt x="199" y="80"/>
                  <a:pt x="198" y="80"/>
                  <a:pt x="198" y="80"/>
                </a:cubicBezTo>
                <a:cubicBezTo>
                  <a:pt x="195" y="80"/>
                  <a:pt x="193" y="79"/>
                  <a:pt x="191" y="78"/>
                </a:cubicBezTo>
                <a:cubicBezTo>
                  <a:pt x="187" y="77"/>
                  <a:pt x="184" y="74"/>
                  <a:pt x="181" y="71"/>
                </a:cubicBezTo>
                <a:cubicBezTo>
                  <a:pt x="181" y="70"/>
                  <a:pt x="181" y="70"/>
                  <a:pt x="180" y="70"/>
                </a:cubicBezTo>
                <a:cubicBezTo>
                  <a:pt x="180" y="70"/>
                  <a:pt x="180" y="70"/>
                  <a:pt x="179" y="70"/>
                </a:cubicBezTo>
                <a:cubicBezTo>
                  <a:pt x="179" y="69"/>
                  <a:pt x="179" y="69"/>
                  <a:pt x="179" y="69"/>
                </a:cubicBezTo>
                <a:cubicBezTo>
                  <a:pt x="179" y="68"/>
                  <a:pt x="178" y="67"/>
                  <a:pt x="178" y="66"/>
                </a:cubicBezTo>
                <a:cubicBezTo>
                  <a:pt x="175" y="63"/>
                  <a:pt x="173" y="60"/>
                  <a:pt x="172" y="55"/>
                </a:cubicBezTo>
                <a:cubicBezTo>
                  <a:pt x="172" y="54"/>
                  <a:pt x="172" y="52"/>
                  <a:pt x="172" y="51"/>
                </a:cubicBezTo>
                <a:cubicBezTo>
                  <a:pt x="172" y="43"/>
                  <a:pt x="173" y="36"/>
                  <a:pt x="174" y="29"/>
                </a:cubicBezTo>
                <a:cubicBezTo>
                  <a:pt x="174" y="28"/>
                  <a:pt x="174" y="28"/>
                  <a:pt x="174" y="27"/>
                </a:cubicBezTo>
                <a:cubicBezTo>
                  <a:pt x="174" y="27"/>
                  <a:pt x="174" y="27"/>
                  <a:pt x="174" y="27"/>
                </a:cubicBezTo>
                <a:cubicBezTo>
                  <a:pt x="174" y="28"/>
                  <a:pt x="174" y="29"/>
                  <a:pt x="174" y="29"/>
                </a:cubicBezTo>
                <a:cubicBezTo>
                  <a:pt x="173" y="31"/>
                  <a:pt x="172" y="33"/>
                  <a:pt x="173" y="35"/>
                </a:cubicBezTo>
                <a:cubicBezTo>
                  <a:pt x="173" y="35"/>
                  <a:pt x="173" y="36"/>
                  <a:pt x="173" y="36"/>
                </a:cubicBezTo>
                <a:cubicBezTo>
                  <a:pt x="172" y="37"/>
                  <a:pt x="172" y="37"/>
                  <a:pt x="172" y="38"/>
                </a:cubicBezTo>
                <a:cubicBezTo>
                  <a:pt x="171" y="42"/>
                  <a:pt x="171" y="47"/>
                  <a:pt x="171" y="52"/>
                </a:cubicBezTo>
                <a:cubicBezTo>
                  <a:pt x="172" y="55"/>
                  <a:pt x="172" y="59"/>
                  <a:pt x="173" y="62"/>
                </a:cubicBezTo>
                <a:cubicBezTo>
                  <a:pt x="176" y="67"/>
                  <a:pt x="179" y="72"/>
                  <a:pt x="184" y="76"/>
                </a:cubicBezTo>
                <a:cubicBezTo>
                  <a:pt x="186" y="77"/>
                  <a:pt x="189" y="79"/>
                  <a:pt x="191" y="79"/>
                </a:cubicBezTo>
                <a:cubicBezTo>
                  <a:pt x="194" y="80"/>
                  <a:pt x="197" y="80"/>
                  <a:pt x="200" y="80"/>
                </a:cubicBezTo>
                <a:close/>
                <a:moveTo>
                  <a:pt x="155" y="49"/>
                </a:moveTo>
                <a:cubicBezTo>
                  <a:pt x="151" y="54"/>
                  <a:pt x="148" y="58"/>
                  <a:pt x="145" y="63"/>
                </a:cubicBezTo>
                <a:cubicBezTo>
                  <a:pt x="146" y="62"/>
                  <a:pt x="146" y="62"/>
                  <a:pt x="147" y="61"/>
                </a:cubicBezTo>
                <a:cubicBezTo>
                  <a:pt x="149" y="60"/>
                  <a:pt x="151" y="58"/>
                  <a:pt x="153" y="56"/>
                </a:cubicBezTo>
                <a:cubicBezTo>
                  <a:pt x="154" y="55"/>
                  <a:pt x="156" y="55"/>
                  <a:pt x="157" y="57"/>
                </a:cubicBezTo>
                <a:cubicBezTo>
                  <a:pt x="157" y="57"/>
                  <a:pt x="157" y="57"/>
                  <a:pt x="157" y="57"/>
                </a:cubicBezTo>
                <a:cubicBezTo>
                  <a:pt x="158" y="56"/>
                  <a:pt x="159" y="55"/>
                  <a:pt x="159" y="54"/>
                </a:cubicBezTo>
                <a:cubicBezTo>
                  <a:pt x="159" y="53"/>
                  <a:pt x="160" y="53"/>
                  <a:pt x="160" y="53"/>
                </a:cubicBezTo>
                <a:cubicBezTo>
                  <a:pt x="160" y="51"/>
                  <a:pt x="160" y="50"/>
                  <a:pt x="160" y="48"/>
                </a:cubicBezTo>
                <a:cubicBezTo>
                  <a:pt x="160" y="48"/>
                  <a:pt x="160" y="48"/>
                  <a:pt x="160" y="48"/>
                </a:cubicBezTo>
                <a:cubicBezTo>
                  <a:pt x="159" y="48"/>
                  <a:pt x="158" y="49"/>
                  <a:pt x="157" y="50"/>
                </a:cubicBezTo>
                <a:cubicBezTo>
                  <a:pt x="156" y="50"/>
                  <a:pt x="155" y="50"/>
                  <a:pt x="155" y="49"/>
                </a:cubicBezTo>
                <a:close/>
                <a:moveTo>
                  <a:pt x="33" y="27"/>
                </a:moveTo>
                <a:cubicBezTo>
                  <a:pt x="38" y="21"/>
                  <a:pt x="42" y="15"/>
                  <a:pt x="47" y="9"/>
                </a:cubicBezTo>
                <a:cubicBezTo>
                  <a:pt x="44" y="9"/>
                  <a:pt x="42" y="9"/>
                  <a:pt x="40" y="10"/>
                </a:cubicBezTo>
                <a:cubicBezTo>
                  <a:pt x="38" y="16"/>
                  <a:pt x="35" y="21"/>
                  <a:pt x="33" y="27"/>
                </a:cubicBezTo>
                <a:close/>
                <a:moveTo>
                  <a:pt x="52" y="52"/>
                </a:moveTo>
                <a:cubicBezTo>
                  <a:pt x="52" y="52"/>
                  <a:pt x="51" y="52"/>
                  <a:pt x="50" y="52"/>
                </a:cubicBezTo>
                <a:cubicBezTo>
                  <a:pt x="49" y="52"/>
                  <a:pt x="49" y="52"/>
                  <a:pt x="48" y="53"/>
                </a:cubicBezTo>
                <a:cubicBezTo>
                  <a:pt x="46" y="55"/>
                  <a:pt x="44" y="57"/>
                  <a:pt x="42" y="59"/>
                </a:cubicBezTo>
                <a:cubicBezTo>
                  <a:pt x="42" y="59"/>
                  <a:pt x="41" y="59"/>
                  <a:pt x="41" y="59"/>
                </a:cubicBezTo>
                <a:cubicBezTo>
                  <a:pt x="44" y="61"/>
                  <a:pt x="47" y="62"/>
                  <a:pt x="50" y="62"/>
                </a:cubicBezTo>
                <a:cubicBezTo>
                  <a:pt x="49" y="61"/>
                  <a:pt x="48" y="61"/>
                  <a:pt x="48" y="60"/>
                </a:cubicBezTo>
                <a:cubicBezTo>
                  <a:pt x="49" y="59"/>
                  <a:pt x="50" y="59"/>
                  <a:pt x="50" y="59"/>
                </a:cubicBezTo>
                <a:cubicBezTo>
                  <a:pt x="51" y="57"/>
                  <a:pt x="52" y="55"/>
                  <a:pt x="52" y="52"/>
                </a:cubicBezTo>
                <a:close/>
                <a:moveTo>
                  <a:pt x="110" y="101"/>
                </a:moveTo>
                <a:cubicBezTo>
                  <a:pt x="110" y="107"/>
                  <a:pt x="109" y="113"/>
                  <a:pt x="110" y="119"/>
                </a:cubicBezTo>
                <a:cubicBezTo>
                  <a:pt x="112" y="112"/>
                  <a:pt x="114" y="105"/>
                  <a:pt x="116" y="98"/>
                </a:cubicBezTo>
                <a:cubicBezTo>
                  <a:pt x="114" y="99"/>
                  <a:pt x="112" y="100"/>
                  <a:pt x="110" y="101"/>
                </a:cubicBezTo>
                <a:close/>
                <a:moveTo>
                  <a:pt x="191" y="108"/>
                </a:moveTo>
                <a:cubicBezTo>
                  <a:pt x="193" y="108"/>
                  <a:pt x="195" y="108"/>
                  <a:pt x="196" y="108"/>
                </a:cubicBezTo>
                <a:cubicBezTo>
                  <a:pt x="197" y="107"/>
                  <a:pt x="198" y="91"/>
                  <a:pt x="198" y="89"/>
                </a:cubicBezTo>
                <a:cubicBezTo>
                  <a:pt x="195" y="96"/>
                  <a:pt x="193" y="102"/>
                  <a:pt x="191" y="108"/>
                </a:cubicBezTo>
                <a:close/>
                <a:moveTo>
                  <a:pt x="158" y="9"/>
                </a:moveTo>
                <a:cubicBezTo>
                  <a:pt x="156" y="9"/>
                  <a:pt x="154" y="9"/>
                  <a:pt x="152" y="9"/>
                </a:cubicBezTo>
                <a:cubicBezTo>
                  <a:pt x="152" y="10"/>
                  <a:pt x="152" y="10"/>
                  <a:pt x="152" y="10"/>
                </a:cubicBezTo>
                <a:cubicBezTo>
                  <a:pt x="149" y="15"/>
                  <a:pt x="147" y="20"/>
                  <a:pt x="145" y="24"/>
                </a:cubicBezTo>
                <a:cubicBezTo>
                  <a:pt x="145" y="25"/>
                  <a:pt x="145" y="25"/>
                  <a:pt x="145" y="25"/>
                </a:cubicBezTo>
                <a:cubicBezTo>
                  <a:pt x="145" y="25"/>
                  <a:pt x="145" y="26"/>
                  <a:pt x="145" y="26"/>
                </a:cubicBezTo>
                <a:cubicBezTo>
                  <a:pt x="149" y="20"/>
                  <a:pt x="154" y="15"/>
                  <a:pt x="158" y="9"/>
                </a:cubicBezTo>
                <a:close/>
                <a:moveTo>
                  <a:pt x="127" y="189"/>
                </a:moveTo>
                <a:cubicBezTo>
                  <a:pt x="127" y="189"/>
                  <a:pt x="127" y="190"/>
                  <a:pt x="127" y="190"/>
                </a:cubicBezTo>
                <a:cubicBezTo>
                  <a:pt x="127" y="190"/>
                  <a:pt x="127" y="190"/>
                  <a:pt x="128" y="190"/>
                </a:cubicBezTo>
                <a:cubicBezTo>
                  <a:pt x="130" y="190"/>
                  <a:pt x="132" y="190"/>
                  <a:pt x="134" y="190"/>
                </a:cubicBezTo>
                <a:cubicBezTo>
                  <a:pt x="144" y="190"/>
                  <a:pt x="153" y="190"/>
                  <a:pt x="163" y="189"/>
                </a:cubicBezTo>
                <a:cubicBezTo>
                  <a:pt x="167" y="189"/>
                  <a:pt x="171" y="188"/>
                  <a:pt x="175" y="187"/>
                </a:cubicBezTo>
                <a:cubicBezTo>
                  <a:pt x="175" y="186"/>
                  <a:pt x="175" y="186"/>
                  <a:pt x="175" y="185"/>
                </a:cubicBezTo>
                <a:cubicBezTo>
                  <a:pt x="175" y="185"/>
                  <a:pt x="175" y="185"/>
                  <a:pt x="175" y="185"/>
                </a:cubicBezTo>
                <a:cubicBezTo>
                  <a:pt x="175" y="185"/>
                  <a:pt x="174" y="185"/>
                  <a:pt x="174" y="185"/>
                </a:cubicBezTo>
                <a:cubicBezTo>
                  <a:pt x="166" y="188"/>
                  <a:pt x="158" y="188"/>
                  <a:pt x="151" y="189"/>
                </a:cubicBezTo>
                <a:cubicBezTo>
                  <a:pt x="143" y="189"/>
                  <a:pt x="135" y="189"/>
                  <a:pt x="128" y="189"/>
                </a:cubicBezTo>
                <a:cubicBezTo>
                  <a:pt x="127" y="189"/>
                  <a:pt x="127" y="189"/>
                  <a:pt x="127" y="189"/>
                </a:cubicBezTo>
                <a:close/>
                <a:moveTo>
                  <a:pt x="65" y="70"/>
                </a:moveTo>
                <a:cubicBezTo>
                  <a:pt x="66" y="71"/>
                  <a:pt x="67" y="72"/>
                  <a:pt x="68" y="73"/>
                </a:cubicBezTo>
                <a:cubicBezTo>
                  <a:pt x="69" y="75"/>
                  <a:pt x="70" y="76"/>
                  <a:pt x="71" y="77"/>
                </a:cubicBezTo>
                <a:cubicBezTo>
                  <a:pt x="71" y="79"/>
                  <a:pt x="72" y="80"/>
                  <a:pt x="73" y="82"/>
                </a:cubicBezTo>
                <a:cubicBezTo>
                  <a:pt x="74" y="78"/>
                  <a:pt x="74" y="75"/>
                  <a:pt x="75" y="71"/>
                </a:cubicBezTo>
                <a:cubicBezTo>
                  <a:pt x="75" y="71"/>
                  <a:pt x="74" y="72"/>
                  <a:pt x="74" y="72"/>
                </a:cubicBezTo>
                <a:cubicBezTo>
                  <a:pt x="74" y="72"/>
                  <a:pt x="73" y="73"/>
                  <a:pt x="73" y="73"/>
                </a:cubicBezTo>
                <a:cubicBezTo>
                  <a:pt x="72" y="74"/>
                  <a:pt x="71" y="74"/>
                  <a:pt x="71" y="74"/>
                </a:cubicBezTo>
                <a:cubicBezTo>
                  <a:pt x="70" y="73"/>
                  <a:pt x="70" y="73"/>
                  <a:pt x="70" y="72"/>
                </a:cubicBezTo>
                <a:cubicBezTo>
                  <a:pt x="70" y="71"/>
                  <a:pt x="70" y="71"/>
                  <a:pt x="70" y="70"/>
                </a:cubicBezTo>
                <a:cubicBezTo>
                  <a:pt x="71" y="69"/>
                  <a:pt x="71" y="68"/>
                  <a:pt x="71" y="67"/>
                </a:cubicBezTo>
                <a:cubicBezTo>
                  <a:pt x="70" y="68"/>
                  <a:pt x="69" y="68"/>
                  <a:pt x="68" y="68"/>
                </a:cubicBezTo>
                <a:cubicBezTo>
                  <a:pt x="67" y="68"/>
                  <a:pt x="66" y="68"/>
                  <a:pt x="65" y="69"/>
                </a:cubicBezTo>
                <a:cubicBezTo>
                  <a:pt x="65" y="69"/>
                  <a:pt x="65" y="69"/>
                  <a:pt x="65" y="70"/>
                </a:cubicBezTo>
                <a:close/>
                <a:moveTo>
                  <a:pt x="37" y="59"/>
                </a:moveTo>
                <a:cubicBezTo>
                  <a:pt x="38" y="56"/>
                  <a:pt x="38" y="54"/>
                  <a:pt x="39" y="52"/>
                </a:cubicBezTo>
                <a:cubicBezTo>
                  <a:pt x="39" y="52"/>
                  <a:pt x="39" y="52"/>
                  <a:pt x="38" y="52"/>
                </a:cubicBezTo>
                <a:cubicBezTo>
                  <a:pt x="37" y="52"/>
                  <a:pt x="35" y="52"/>
                  <a:pt x="33" y="53"/>
                </a:cubicBezTo>
                <a:cubicBezTo>
                  <a:pt x="33" y="53"/>
                  <a:pt x="32" y="53"/>
                  <a:pt x="32" y="53"/>
                </a:cubicBezTo>
                <a:cubicBezTo>
                  <a:pt x="31" y="55"/>
                  <a:pt x="29" y="57"/>
                  <a:pt x="28" y="58"/>
                </a:cubicBezTo>
                <a:cubicBezTo>
                  <a:pt x="28" y="59"/>
                  <a:pt x="27" y="59"/>
                  <a:pt x="27" y="59"/>
                </a:cubicBezTo>
                <a:cubicBezTo>
                  <a:pt x="31" y="59"/>
                  <a:pt x="34" y="58"/>
                  <a:pt x="37" y="59"/>
                </a:cubicBezTo>
                <a:close/>
                <a:moveTo>
                  <a:pt x="36" y="155"/>
                </a:moveTo>
                <a:cubicBezTo>
                  <a:pt x="36" y="155"/>
                  <a:pt x="36" y="155"/>
                  <a:pt x="36" y="155"/>
                </a:cubicBezTo>
                <a:cubicBezTo>
                  <a:pt x="34" y="161"/>
                  <a:pt x="33" y="167"/>
                  <a:pt x="32" y="174"/>
                </a:cubicBezTo>
                <a:cubicBezTo>
                  <a:pt x="34" y="174"/>
                  <a:pt x="36" y="174"/>
                  <a:pt x="37" y="174"/>
                </a:cubicBezTo>
                <a:cubicBezTo>
                  <a:pt x="37" y="167"/>
                  <a:pt x="36" y="161"/>
                  <a:pt x="36" y="155"/>
                </a:cubicBezTo>
                <a:close/>
                <a:moveTo>
                  <a:pt x="128" y="142"/>
                </a:moveTo>
                <a:cubicBezTo>
                  <a:pt x="130" y="137"/>
                  <a:pt x="133" y="131"/>
                  <a:pt x="134" y="126"/>
                </a:cubicBezTo>
                <a:cubicBezTo>
                  <a:pt x="131" y="130"/>
                  <a:pt x="128" y="135"/>
                  <a:pt x="124" y="138"/>
                </a:cubicBezTo>
                <a:cubicBezTo>
                  <a:pt x="126" y="140"/>
                  <a:pt x="127" y="141"/>
                  <a:pt x="128" y="142"/>
                </a:cubicBezTo>
                <a:close/>
                <a:moveTo>
                  <a:pt x="68" y="146"/>
                </a:moveTo>
                <a:cubicBezTo>
                  <a:pt x="68" y="146"/>
                  <a:pt x="68" y="146"/>
                  <a:pt x="69" y="146"/>
                </a:cubicBezTo>
                <a:cubicBezTo>
                  <a:pt x="69" y="146"/>
                  <a:pt x="69" y="146"/>
                  <a:pt x="69" y="145"/>
                </a:cubicBezTo>
                <a:cubicBezTo>
                  <a:pt x="71" y="144"/>
                  <a:pt x="73" y="142"/>
                  <a:pt x="74" y="140"/>
                </a:cubicBezTo>
                <a:cubicBezTo>
                  <a:pt x="74" y="140"/>
                  <a:pt x="75" y="140"/>
                  <a:pt x="75" y="139"/>
                </a:cubicBezTo>
                <a:cubicBezTo>
                  <a:pt x="74" y="138"/>
                  <a:pt x="74" y="136"/>
                  <a:pt x="74" y="135"/>
                </a:cubicBezTo>
                <a:cubicBezTo>
                  <a:pt x="74" y="134"/>
                  <a:pt x="74" y="133"/>
                  <a:pt x="74" y="132"/>
                </a:cubicBezTo>
                <a:cubicBezTo>
                  <a:pt x="72" y="133"/>
                  <a:pt x="71" y="134"/>
                  <a:pt x="70" y="134"/>
                </a:cubicBezTo>
                <a:cubicBezTo>
                  <a:pt x="70" y="135"/>
                  <a:pt x="70" y="135"/>
                  <a:pt x="70" y="135"/>
                </a:cubicBezTo>
                <a:cubicBezTo>
                  <a:pt x="70" y="137"/>
                  <a:pt x="69" y="139"/>
                  <a:pt x="69" y="140"/>
                </a:cubicBezTo>
                <a:cubicBezTo>
                  <a:pt x="69" y="142"/>
                  <a:pt x="69" y="144"/>
                  <a:pt x="68" y="146"/>
                </a:cubicBezTo>
                <a:close/>
                <a:moveTo>
                  <a:pt x="257" y="87"/>
                </a:moveTo>
                <a:cubicBezTo>
                  <a:pt x="257" y="87"/>
                  <a:pt x="257" y="87"/>
                  <a:pt x="257" y="87"/>
                </a:cubicBezTo>
                <a:cubicBezTo>
                  <a:pt x="255" y="95"/>
                  <a:pt x="252" y="103"/>
                  <a:pt x="250" y="111"/>
                </a:cubicBezTo>
                <a:cubicBezTo>
                  <a:pt x="250" y="111"/>
                  <a:pt x="250" y="111"/>
                  <a:pt x="250" y="111"/>
                </a:cubicBezTo>
                <a:cubicBezTo>
                  <a:pt x="251" y="110"/>
                  <a:pt x="252" y="109"/>
                  <a:pt x="252" y="109"/>
                </a:cubicBezTo>
                <a:cubicBezTo>
                  <a:pt x="253" y="108"/>
                  <a:pt x="254" y="107"/>
                  <a:pt x="255" y="107"/>
                </a:cubicBezTo>
                <a:cubicBezTo>
                  <a:pt x="256" y="100"/>
                  <a:pt x="257" y="94"/>
                  <a:pt x="257" y="87"/>
                </a:cubicBezTo>
                <a:close/>
                <a:moveTo>
                  <a:pt x="153" y="87"/>
                </a:moveTo>
                <a:cubicBezTo>
                  <a:pt x="154" y="87"/>
                  <a:pt x="154" y="87"/>
                  <a:pt x="154" y="87"/>
                </a:cubicBezTo>
                <a:cubicBezTo>
                  <a:pt x="158" y="83"/>
                  <a:pt x="162" y="79"/>
                  <a:pt x="167" y="75"/>
                </a:cubicBezTo>
                <a:cubicBezTo>
                  <a:pt x="166" y="74"/>
                  <a:pt x="165" y="73"/>
                  <a:pt x="164" y="71"/>
                </a:cubicBezTo>
                <a:cubicBezTo>
                  <a:pt x="164" y="72"/>
                  <a:pt x="164" y="72"/>
                  <a:pt x="163" y="73"/>
                </a:cubicBezTo>
                <a:cubicBezTo>
                  <a:pt x="160" y="76"/>
                  <a:pt x="157" y="81"/>
                  <a:pt x="154" y="85"/>
                </a:cubicBezTo>
                <a:cubicBezTo>
                  <a:pt x="154" y="86"/>
                  <a:pt x="154" y="86"/>
                  <a:pt x="153" y="87"/>
                </a:cubicBezTo>
                <a:close/>
                <a:moveTo>
                  <a:pt x="74" y="92"/>
                </a:moveTo>
                <a:cubicBezTo>
                  <a:pt x="74" y="92"/>
                  <a:pt x="74" y="92"/>
                  <a:pt x="74" y="92"/>
                </a:cubicBezTo>
                <a:cubicBezTo>
                  <a:pt x="74" y="97"/>
                  <a:pt x="73" y="102"/>
                  <a:pt x="73" y="107"/>
                </a:cubicBezTo>
                <a:cubicBezTo>
                  <a:pt x="73" y="109"/>
                  <a:pt x="74" y="111"/>
                  <a:pt x="74" y="113"/>
                </a:cubicBezTo>
                <a:cubicBezTo>
                  <a:pt x="74" y="113"/>
                  <a:pt x="74" y="114"/>
                  <a:pt x="74" y="114"/>
                </a:cubicBezTo>
                <a:cubicBezTo>
                  <a:pt x="75" y="114"/>
                  <a:pt x="75" y="113"/>
                  <a:pt x="75" y="113"/>
                </a:cubicBezTo>
                <a:cubicBezTo>
                  <a:pt x="76" y="112"/>
                  <a:pt x="76" y="111"/>
                  <a:pt x="76" y="109"/>
                </a:cubicBezTo>
                <a:cubicBezTo>
                  <a:pt x="76" y="105"/>
                  <a:pt x="76" y="100"/>
                  <a:pt x="75" y="96"/>
                </a:cubicBezTo>
                <a:cubicBezTo>
                  <a:pt x="75" y="95"/>
                  <a:pt x="75" y="93"/>
                  <a:pt x="74" y="92"/>
                </a:cubicBezTo>
                <a:close/>
                <a:moveTo>
                  <a:pt x="74" y="53"/>
                </a:moveTo>
                <a:cubicBezTo>
                  <a:pt x="73" y="53"/>
                  <a:pt x="72" y="52"/>
                  <a:pt x="71" y="51"/>
                </a:cubicBezTo>
                <a:cubicBezTo>
                  <a:pt x="69" y="50"/>
                  <a:pt x="68" y="49"/>
                  <a:pt x="67" y="48"/>
                </a:cubicBezTo>
                <a:cubicBezTo>
                  <a:pt x="66" y="47"/>
                  <a:pt x="65" y="46"/>
                  <a:pt x="64" y="45"/>
                </a:cubicBezTo>
                <a:cubicBezTo>
                  <a:pt x="63" y="47"/>
                  <a:pt x="62" y="49"/>
                  <a:pt x="62" y="51"/>
                </a:cubicBezTo>
                <a:cubicBezTo>
                  <a:pt x="62" y="51"/>
                  <a:pt x="63" y="51"/>
                  <a:pt x="63" y="50"/>
                </a:cubicBezTo>
                <a:cubicBezTo>
                  <a:pt x="65" y="49"/>
                  <a:pt x="66" y="50"/>
                  <a:pt x="66" y="51"/>
                </a:cubicBezTo>
                <a:cubicBezTo>
                  <a:pt x="66" y="52"/>
                  <a:pt x="66" y="52"/>
                  <a:pt x="66" y="53"/>
                </a:cubicBezTo>
                <a:cubicBezTo>
                  <a:pt x="66" y="53"/>
                  <a:pt x="66" y="53"/>
                  <a:pt x="66" y="54"/>
                </a:cubicBezTo>
                <a:cubicBezTo>
                  <a:pt x="66" y="54"/>
                  <a:pt x="67" y="54"/>
                  <a:pt x="67" y="53"/>
                </a:cubicBezTo>
                <a:cubicBezTo>
                  <a:pt x="68" y="53"/>
                  <a:pt x="69" y="53"/>
                  <a:pt x="70" y="55"/>
                </a:cubicBezTo>
                <a:cubicBezTo>
                  <a:pt x="71" y="55"/>
                  <a:pt x="71" y="56"/>
                  <a:pt x="71" y="56"/>
                </a:cubicBezTo>
                <a:cubicBezTo>
                  <a:pt x="71" y="57"/>
                  <a:pt x="71" y="57"/>
                  <a:pt x="71" y="58"/>
                </a:cubicBezTo>
                <a:cubicBezTo>
                  <a:pt x="72" y="56"/>
                  <a:pt x="73" y="55"/>
                  <a:pt x="74" y="53"/>
                </a:cubicBezTo>
                <a:close/>
                <a:moveTo>
                  <a:pt x="95" y="110"/>
                </a:moveTo>
                <a:cubicBezTo>
                  <a:pt x="93" y="115"/>
                  <a:pt x="92" y="120"/>
                  <a:pt x="91" y="125"/>
                </a:cubicBezTo>
                <a:cubicBezTo>
                  <a:pt x="93" y="125"/>
                  <a:pt x="94" y="125"/>
                  <a:pt x="96" y="126"/>
                </a:cubicBezTo>
                <a:cubicBezTo>
                  <a:pt x="96" y="120"/>
                  <a:pt x="96" y="115"/>
                  <a:pt x="95" y="110"/>
                </a:cubicBezTo>
                <a:close/>
                <a:moveTo>
                  <a:pt x="56" y="121"/>
                </a:moveTo>
                <a:cubicBezTo>
                  <a:pt x="56" y="126"/>
                  <a:pt x="56" y="132"/>
                  <a:pt x="57" y="137"/>
                </a:cubicBezTo>
                <a:cubicBezTo>
                  <a:pt x="57" y="137"/>
                  <a:pt x="57" y="137"/>
                  <a:pt x="57" y="137"/>
                </a:cubicBezTo>
                <a:cubicBezTo>
                  <a:pt x="58" y="130"/>
                  <a:pt x="60" y="124"/>
                  <a:pt x="61" y="117"/>
                </a:cubicBezTo>
                <a:cubicBezTo>
                  <a:pt x="59" y="119"/>
                  <a:pt x="57" y="120"/>
                  <a:pt x="56" y="121"/>
                </a:cubicBezTo>
                <a:close/>
                <a:moveTo>
                  <a:pt x="132" y="178"/>
                </a:moveTo>
                <a:cubicBezTo>
                  <a:pt x="132" y="178"/>
                  <a:pt x="132" y="178"/>
                  <a:pt x="132" y="178"/>
                </a:cubicBezTo>
                <a:cubicBezTo>
                  <a:pt x="132" y="177"/>
                  <a:pt x="132" y="177"/>
                  <a:pt x="132" y="177"/>
                </a:cubicBezTo>
                <a:cubicBezTo>
                  <a:pt x="134" y="174"/>
                  <a:pt x="136" y="171"/>
                  <a:pt x="137" y="168"/>
                </a:cubicBezTo>
                <a:cubicBezTo>
                  <a:pt x="139" y="166"/>
                  <a:pt x="139" y="164"/>
                  <a:pt x="139" y="162"/>
                </a:cubicBezTo>
                <a:cubicBezTo>
                  <a:pt x="139" y="162"/>
                  <a:pt x="139" y="161"/>
                  <a:pt x="139" y="161"/>
                </a:cubicBezTo>
                <a:cubicBezTo>
                  <a:pt x="139" y="160"/>
                  <a:pt x="138" y="160"/>
                  <a:pt x="138" y="159"/>
                </a:cubicBezTo>
                <a:cubicBezTo>
                  <a:pt x="138" y="160"/>
                  <a:pt x="138" y="160"/>
                  <a:pt x="138" y="160"/>
                </a:cubicBezTo>
                <a:cubicBezTo>
                  <a:pt x="137" y="161"/>
                  <a:pt x="136" y="162"/>
                  <a:pt x="135" y="163"/>
                </a:cubicBezTo>
                <a:cubicBezTo>
                  <a:pt x="135" y="163"/>
                  <a:pt x="135" y="163"/>
                  <a:pt x="135" y="164"/>
                </a:cubicBezTo>
                <a:cubicBezTo>
                  <a:pt x="134" y="166"/>
                  <a:pt x="134" y="168"/>
                  <a:pt x="134" y="170"/>
                </a:cubicBezTo>
                <a:cubicBezTo>
                  <a:pt x="133" y="173"/>
                  <a:pt x="132" y="175"/>
                  <a:pt x="132" y="178"/>
                </a:cubicBezTo>
                <a:close/>
                <a:moveTo>
                  <a:pt x="223" y="114"/>
                </a:moveTo>
                <a:cubicBezTo>
                  <a:pt x="224" y="111"/>
                  <a:pt x="224" y="108"/>
                  <a:pt x="224" y="106"/>
                </a:cubicBezTo>
                <a:cubicBezTo>
                  <a:pt x="225" y="103"/>
                  <a:pt x="225" y="100"/>
                  <a:pt x="226" y="97"/>
                </a:cubicBezTo>
                <a:cubicBezTo>
                  <a:pt x="226" y="94"/>
                  <a:pt x="227" y="91"/>
                  <a:pt x="227" y="88"/>
                </a:cubicBezTo>
                <a:cubicBezTo>
                  <a:pt x="225" y="97"/>
                  <a:pt x="222" y="105"/>
                  <a:pt x="220" y="113"/>
                </a:cubicBezTo>
                <a:cubicBezTo>
                  <a:pt x="221" y="114"/>
                  <a:pt x="222" y="114"/>
                  <a:pt x="223" y="114"/>
                </a:cubicBezTo>
                <a:close/>
                <a:moveTo>
                  <a:pt x="12" y="182"/>
                </a:moveTo>
                <a:cubicBezTo>
                  <a:pt x="12" y="182"/>
                  <a:pt x="12" y="183"/>
                  <a:pt x="12" y="182"/>
                </a:cubicBezTo>
                <a:cubicBezTo>
                  <a:pt x="16" y="182"/>
                  <a:pt x="20" y="182"/>
                  <a:pt x="24" y="182"/>
                </a:cubicBezTo>
                <a:cubicBezTo>
                  <a:pt x="24" y="182"/>
                  <a:pt x="25" y="182"/>
                  <a:pt x="25" y="182"/>
                </a:cubicBezTo>
                <a:cubicBezTo>
                  <a:pt x="28" y="182"/>
                  <a:pt x="30" y="181"/>
                  <a:pt x="32" y="181"/>
                </a:cubicBezTo>
                <a:cubicBezTo>
                  <a:pt x="32" y="181"/>
                  <a:pt x="33" y="180"/>
                  <a:pt x="33" y="180"/>
                </a:cubicBezTo>
                <a:cubicBezTo>
                  <a:pt x="29" y="180"/>
                  <a:pt x="26" y="180"/>
                  <a:pt x="22" y="180"/>
                </a:cubicBezTo>
                <a:cubicBezTo>
                  <a:pt x="22" y="180"/>
                  <a:pt x="22" y="181"/>
                  <a:pt x="22" y="181"/>
                </a:cubicBezTo>
                <a:cubicBezTo>
                  <a:pt x="21" y="182"/>
                  <a:pt x="19" y="182"/>
                  <a:pt x="19" y="181"/>
                </a:cubicBezTo>
                <a:cubicBezTo>
                  <a:pt x="19" y="180"/>
                  <a:pt x="18" y="180"/>
                  <a:pt x="18" y="179"/>
                </a:cubicBezTo>
                <a:cubicBezTo>
                  <a:pt x="16" y="179"/>
                  <a:pt x="14" y="179"/>
                  <a:pt x="13" y="178"/>
                </a:cubicBezTo>
                <a:cubicBezTo>
                  <a:pt x="12" y="179"/>
                  <a:pt x="12" y="181"/>
                  <a:pt x="12" y="182"/>
                </a:cubicBezTo>
                <a:close/>
                <a:moveTo>
                  <a:pt x="64" y="117"/>
                </a:moveTo>
                <a:cubicBezTo>
                  <a:pt x="62" y="121"/>
                  <a:pt x="60" y="130"/>
                  <a:pt x="60" y="131"/>
                </a:cubicBezTo>
                <a:cubicBezTo>
                  <a:pt x="62" y="131"/>
                  <a:pt x="62" y="131"/>
                  <a:pt x="63" y="133"/>
                </a:cubicBezTo>
                <a:cubicBezTo>
                  <a:pt x="63" y="133"/>
                  <a:pt x="63" y="133"/>
                  <a:pt x="63" y="134"/>
                </a:cubicBezTo>
                <a:cubicBezTo>
                  <a:pt x="64" y="135"/>
                  <a:pt x="64" y="135"/>
                  <a:pt x="64" y="136"/>
                </a:cubicBezTo>
                <a:cubicBezTo>
                  <a:pt x="65" y="136"/>
                  <a:pt x="65" y="135"/>
                  <a:pt x="65" y="135"/>
                </a:cubicBezTo>
                <a:cubicBezTo>
                  <a:pt x="65" y="134"/>
                  <a:pt x="65" y="134"/>
                  <a:pt x="65" y="133"/>
                </a:cubicBezTo>
                <a:cubicBezTo>
                  <a:pt x="65" y="132"/>
                  <a:pt x="65" y="132"/>
                  <a:pt x="65" y="131"/>
                </a:cubicBezTo>
                <a:cubicBezTo>
                  <a:pt x="64" y="127"/>
                  <a:pt x="64" y="123"/>
                  <a:pt x="64" y="119"/>
                </a:cubicBezTo>
                <a:cubicBezTo>
                  <a:pt x="64" y="118"/>
                  <a:pt x="64" y="117"/>
                  <a:pt x="64" y="117"/>
                </a:cubicBezTo>
                <a:close/>
                <a:moveTo>
                  <a:pt x="19" y="11"/>
                </a:moveTo>
                <a:cubicBezTo>
                  <a:pt x="19" y="11"/>
                  <a:pt x="19" y="11"/>
                  <a:pt x="19" y="11"/>
                </a:cubicBezTo>
                <a:cubicBezTo>
                  <a:pt x="20" y="12"/>
                  <a:pt x="20" y="13"/>
                  <a:pt x="19" y="14"/>
                </a:cubicBezTo>
                <a:cubicBezTo>
                  <a:pt x="18" y="17"/>
                  <a:pt x="17" y="20"/>
                  <a:pt x="16" y="23"/>
                </a:cubicBezTo>
                <a:cubicBezTo>
                  <a:pt x="16" y="24"/>
                  <a:pt x="16" y="24"/>
                  <a:pt x="16" y="24"/>
                </a:cubicBezTo>
                <a:cubicBezTo>
                  <a:pt x="16" y="24"/>
                  <a:pt x="16" y="24"/>
                  <a:pt x="16" y="24"/>
                </a:cubicBezTo>
                <a:cubicBezTo>
                  <a:pt x="19" y="20"/>
                  <a:pt x="22" y="15"/>
                  <a:pt x="25" y="11"/>
                </a:cubicBezTo>
                <a:cubicBezTo>
                  <a:pt x="25" y="11"/>
                  <a:pt x="25" y="11"/>
                  <a:pt x="26" y="10"/>
                </a:cubicBezTo>
                <a:cubicBezTo>
                  <a:pt x="23" y="10"/>
                  <a:pt x="21" y="11"/>
                  <a:pt x="19" y="11"/>
                </a:cubicBezTo>
                <a:close/>
                <a:moveTo>
                  <a:pt x="120" y="112"/>
                </a:moveTo>
                <a:cubicBezTo>
                  <a:pt x="120" y="112"/>
                  <a:pt x="120" y="112"/>
                  <a:pt x="120" y="112"/>
                </a:cubicBezTo>
                <a:cubicBezTo>
                  <a:pt x="123" y="106"/>
                  <a:pt x="125" y="100"/>
                  <a:pt x="127" y="94"/>
                </a:cubicBezTo>
                <a:cubicBezTo>
                  <a:pt x="126" y="94"/>
                  <a:pt x="125" y="94"/>
                  <a:pt x="124" y="94"/>
                </a:cubicBezTo>
                <a:cubicBezTo>
                  <a:pt x="124" y="95"/>
                  <a:pt x="123" y="95"/>
                  <a:pt x="123" y="95"/>
                </a:cubicBezTo>
                <a:cubicBezTo>
                  <a:pt x="122" y="95"/>
                  <a:pt x="122" y="95"/>
                  <a:pt x="122" y="96"/>
                </a:cubicBezTo>
                <a:cubicBezTo>
                  <a:pt x="122" y="101"/>
                  <a:pt x="121" y="106"/>
                  <a:pt x="120" y="110"/>
                </a:cubicBezTo>
                <a:cubicBezTo>
                  <a:pt x="120" y="111"/>
                  <a:pt x="120" y="111"/>
                  <a:pt x="120" y="112"/>
                </a:cubicBezTo>
                <a:close/>
                <a:moveTo>
                  <a:pt x="14" y="63"/>
                </a:moveTo>
                <a:cubicBezTo>
                  <a:pt x="14" y="63"/>
                  <a:pt x="14" y="63"/>
                  <a:pt x="14" y="63"/>
                </a:cubicBezTo>
                <a:cubicBezTo>
                  <a:pt x="17" y="62"/>
                  <a:pt x="19" y="61"/>
                  <a:pt x="22" y="60"/>
                </a:cubicBezTo>
                <a:cubicBezTo>
                  <a:pt x="22" y="60"/>
                  <a:pt x="22" y="60"/>
                  <a:pt x="23" y="60"/>
                </a:cubicBezTo>
                <a:cubicBezTo>
                  <a:pt x="23" y="58"/>
                  <a:pt x="24" y="57"/>
                  <a:pt x="24" y="56"/>
                </a:cubicBezTo>
                <a:cubicBezTo>
                  <a:pt x="24" y="55"/>
                  <a:pt x="24" y="55"/>
                  <a:pt x="25" y="54"/>
                </a:cubicBezTo>
                <a:cubicBezTo>
                  <a:pt x="23" y="54"/>
                  <a:pt x="22" y="54"/>
                  <a:pt x="21" y="55"/>
                </a:cubicBezTo>
                <a:cubicBezTo>
                  <a:pt x="20" y="55"/>
                  <a:pt x="20" y="55"/>
                  <a:pt x="19" y="55"/>
                </a:cubicBezTo>
                <a:cubicBezTo>
                  <a:pt x="19" y="57"/>
                  <a:pt x="18" y="58"/>
                  <a:pt x="17" y="59"/>
                </a:cubicBezTo>
                <a:cubicBezTo>
                  <a:pt x="16" y="60"/>
                  <a:pt x="15" y="62"/>
                  <a:pt x="14" y="63"/>
                </a:cubicBezTo>
                <a:close/>
                <a:moveTo>
                  <a:pt x="153" y="25"/>
                </a:moveTo>
                <a:cubicBezTo>
                  <a:pt x="153" y="25"/>
                  <a:pt x="153" y="25"/>
                  <a:pt x="153" y="26"/>
                </a:cubicBezTo>
                <a:cubicBezTo>
                  <a:pt x="158" y="20"/>
                  <a:pt x="163" y="15"/>
                  <a:pt x="167" y="10"/>
                </a:cubicBezTo>
                <a:cubicBezTo>
                  <a:pt x="166" y="9"/>
                  <a:pt x="164" y="9"/>
                  <a:pt x="163" y="9"/>
                </a:cubicBezTo>
                <a:cubicBezTo>
                  <a:pt x="160" y="15"/>
                  <a:pt x="156" y="20"/>
                  <a:pt x="153" y="25"/>
                </a:cubicBezTo>
                <a:close/>
                <a:moveTo>
                  <a:pt x="177" y="125"/>
                </a:moveTo>
                <a:cubicBezTo>
                  <a:pt x="176" y="126"/>
                  <a:pt x="175" y="127"/>
                  <a:pt x="174" y="128"/>
                </a:cubicBezTo>
                <a:cubicBezTo>
                  <a:pt x="172" y="133"/>
                  <a:pt x="171" y="138"/>
                  <a:pt x="170" y="143"/>
                </a:cubicBezTo>
                <a:cubicBezTo>
                  <a:pt x="170" y="144"/>
                  <a:pt x="170" y="145"/>
                  <a:pt x="170" y="145"/>
                </a:cubicBezTo>
                <a:cubicBezTo>
                  <a:pt x="170" y="145"/>
                  <a:pt x="170" y="145"/>
                  <a:pt x="170" y="145"/>
                </a:cubicBezTo>
                <a:cubicBezTo>
                  <a:pt x="172" y="140"/>
                  <a:pt x="175" y="134"/>
                  <a:pt x="177" y="129"/>
                </a:cubicBezTo>
                <a:cubicBezTo>
                  <a:pt x="177" y="128"/>
                  <a:pt x="177" y="128"/>
                  <a:pt x="177" y="128"/>
                </a:cubicBezTo>
                <a:cubicBezTo>
                  <a:pt x="176" y="127"/>
                  <a:pt x="176" y="126"/>
                  <a:pt x="177" y="126"/>
                </a:cubicBezTo>
                <a:cubicBezTo>
                  <a:pt x="177" y="125"/>
                  <a:pt x="177" y="125"/>
                  <a:pt x="177" y="125"/>
                </a:cubicBezTo>
                <a:close/>
                <a:moveTo>
                  <a:pt x="18" y="161"/>
                </a:moveTo>
                <a:cubicBezTo>
                  <a:pt x="18" y="161"/>
                  <a:pt x="18" y="161"/>
                  <a:pt x="17" y="161"/>
                </a:cubicBezTo>
                <a:cubicBezTo>
                  <a:pt x="16" y="166"/>
                  <a:pt x="14" y="171"/>
                  <a:pt x="13" y="176"/>
                </a:cubicBezTo>
                <a:cubicBezTo>
                  <a:pt x="15" y="176"/>
                  <a:pt x="16" y="176"/>
                  <a:pt x="18" y="175"/>
                </a:cubicBezTo>
                <a:cubicBezTo>
                  <a:pt x="18" y="170"/>
                  <a:pt x="18" y="166"/>
                  <a:pt x="18" y="161"/>
                </a:cubicBezTo>
                <a:close/>
                <a:moveTo>
                  <a:pt x="10" y="23"/>
                </a:moveTo>
                <a:cubicBezTo>
                  <a:pt x="10" y="23"/>
                  <a:pt x="10" y="23"/>
                  <a:pt x="10" y="23"/>
                </a:cubicBezTo>
                <a:cubicBezTo>
                  <a:pt x="12" y="21"/>
                  <a:pt x="13" y="19"/>
                  <a:pt x="14" y="17"/>
                </a:cubicBezTo>
                <a:cubicBezTo>
                  <a:pt x="15" y="15"/>
                  <a:pt x="16" y="13"/>
                  <a:pt x="17" y="11"/>
                </a:cubicBezTo>
                <a:cubicBezTo>
                  <a:pt x="17" y="11"/>
                  <a:pt x="17" y="11"/>
                  <a:pt x="17" y="11"/>
                </a:cubicBezTo>
                <a:cubicBezTo>
                  <a:pt x="16" y="11"/>
                  <a:pt x="14" y="11"/>
                  <a:pt x="13" y="11"/>
                </a:cubicBezTo>
                <a:cubicBezTo>
                  <a:pt x="12" y="11"/>
                  <a:pt x="12" y="11"/>
                  <a:pt x="12" y="12"/>
                </a:cubicBezTo>
                <a:cubicBezTo>
                  <a:pt x="12" y="13"/>
                  <a:pt x="11" y="14"/>
                  <a:pt x="11" y="15"/>
                </a:cubicBezTo>
                <a:cubicBezTo>
                  <a:pt x="11" y="16"/>
                  <a:pt x="11" y="18"/>
                  <a:pt x="11" y="19"/>
                </a:cubicBezTo>
                <a:cubicBezTo>
                  <a:pt x="10" y="20"/>
                  <a:pt x="10" y="22"/>
                  <a:pt x="10" y="23"/>
                </a:cubicBezTo>
                <a:close/>
                <a:moveTo>
                  <a:pt x="201" y="117"/>
                </a:moveTo>
                <a:cubicBezTo>
                  <a:pt x="201" y="117"/>
                  <a:pt x="201" y="117"/>
                  <a:pt x="201" y="117"/>
                </a:cubicBezTo>
                <a:cubicBezTo>
                  <a:pt x="201" y="117"/>
                  <a:pt x="201" y="117"/>
                  <a:pt x="202" y="117"/>
                </a:cubicBezTo>
                <a:cubicBezTo>
                  <a:pt x="204" y="118"/>
                  <a:pt x="205" y="119"/>
                  <a:pt x="207" y="120"/>
                </a:cubicBezTo>
                <a:cubicBezTo>
                  <a:pt x="209" y="121"/>
                  <a:pt x="210" y="122"/>
                  <a:pt x="212" y="124"/>
                </a:cubicBezTo>
                <a:cubicBezTo>
                  <a:pt x="213" y="125"/>
                  <a:pt x="214" y="126"/>
                  <a:pt x="216" y="128"/>
                </a:cubicBezTo>
                <a:cubicBezTo>
                  <a:pt x="217" y="129"/>
                  <a:pt x="219" y="130"/>
                  <a:pt x="220" y="131"/>
                </a:cubicBezTo>
                <a:cubicBezTo>
                  <a:pt x="221" y="131"/>
                  <a:pt x="221" y="132"/>
                  <a:pt x="221" y="132"/>
                </a:cubicBezTo>
                <a:cubicBezTo>
                  <a:pt x="219" y="129"/>
                  <a:pt x="217" y="126"/>
                  <a:pt x="215" y="123"/>
                </a:cubicBezTo>
                <a:cubicBezTo>
                  <a:pt x="213" y="121"/>
                  <a:pt x="211" y="120"/>
                  <a:pt x="209" y="119"/>
                </a:cubicBezTo>
                <a:cubicBezTo>
                  <a:pt x="208" y="118"/>
                  <a:pt x="208" y="118"/>
                  <a:pt x="207" y="119"/>
                </a:cubicBezTo>
                <a:cubicBezTo>
                  <a:pt x="207" y="119"/>
                  <a:pt x="206" y="119"/>
                  <a:pt x="206" y="118"/>
                </a:cubicBezTo>
                <a:cubicBezTo>
                  <a:pt x="204" y="117"/>
                  <a:pt x="203" y="117"/>
                  <a:pt x="201" y="117"/>
                </a:cubicBezTo>
                <a:close/>
                <a:moveTo>
                  <a:pt x="232" y="72"/>
                </a:moveTo>
                <a:cubicBezTo>
                  <a:pt x="234" y="71"/>
                  <a:pt x="237" y="71"/>
                  <a:pt x="239" y="70"/>
                </a:cubicBezTo>
                <a:cubicBezTo>
                  <a:pt x="240" y="70"/>
                  <a:pt x="240" y="70"/>
                  <a:pt x="240" y="69"/>
                </a:cubicBezTo>
                <a:cubicBezTo>
                  <a:pt x="240" y="68"/>
                  <a:pt x="241" y="67"/>
                  <a:pt x="241" y="66"/>
                </a:cubicBezTo>
                <a:cubicBezTo>
                  <a:pt x="242" y="65"/>
                  <a:pt x="242" y="65"/>
                  <a:pt x="242" y="64"/>
                </a:cubicBezTo>
                <a:cubicBezTo>
                  <a:pt x="242" y="64"/>
                  <a:pt x="241" y="64"/>
                  <a:pt x="241" y="64"/>
                </a:cubicBezTo>
                <a:cubicBezTo>
                  <a:pt x="240" y="64"/>
                  <a:pt x="239" y="65"/>
                  <a:pt x="237" y="66"/>
                </a:cubicBezTo>
                <a:cubicBezTo>
                  <a:pt x="236" y="67"/>
                  <a:pt x="234" y="68"/>
                  <a:pt x="233" y="70"/>
                </a:cubicBezTo>
                <a:cubicBezTo>
                  <a:pt x="232" y="70"/>
                  <a:pt x="232" y="71"/>
                  <a:pt x="232" y="72"/>
                </a:cubicBezTo>
                <a:close/>
                <a:moveTo>
                  <a:pt x="153" y="155"/>
                </a:moveTo>
                <a:cubicBezTo>
                  <a:pt x="152" y="155"/>
                  <a:pt x="152" y="156"/>
                  <a:pt x="152" y="156"/>
                </a:cubicBezTo>
                <a:cubicBezTo>
                  <a:pt x="149" y="160"/>
                  <a:pt x="146" y="164"/>
                  <a:pt x="143" y="167"/>
                </a:cubicBezTo>
                <a:cubicBezTo>
                  <a:pt x="142" y="169"/>
                  <a:pt x="141" y="170"/>
                  <a:pt x="141" y="172"/>
                </a:cubicBezTo>
                <a:cubicBezTo>
                  <a:pt x="141" y="173"/>
                  <a:pt x="140" y="174"/>
                  <a:pt x="140" y="175"/>
                </a:cubicBezTo>
                <a:cubicBezTo>
                  <a:pt x="142" y="174"/>
                  <a:pt x="153" y="156"/>
                  <a:pt x="153" y="155"/>
                </a:cubicBezTo>
                <a:close/>
                <a:moveTo>
                  <a:pt x="265" y="92"/>
                </a:moveTo>
                <a:cubicBezTo>
                  <a:pt x="265" y="91"/>
                  <a:pt x="265" y="91"/>
                  <a:pt x="265" y="90"/>
                </a:cubicBezTo>
                <a:cubicBezTo>
                  <a:pt x="265" y="89"/>
                  <a:pt x="264" y="88"/>
                  <a:pt x="264" y="87"/>
                </a:cubicBezTo>
                <a:cubicBezTo>
                  <a:pt x="264" y="83"/>
                  <a:pt x="263" y="79"/>
                  <a:pt x="261" y="75"/>
                </a:cubicBezTo>
                <a:cubicBezTo>
                  <a:pt x="261" y="75"/>
                  <a:pt x="260" y="74"/>
                  <a:pt x="260" y="74"/>
                </a:cubicBezTo>
                <a:cubicBezTo>
                  <a:pt x="261" y="77"/>
                  <a:pt x="261" y="80"/>
                  <a:pt x="261" y="84"/>
                </a:cubicBezTo>
                <a:cubicBezTo>
                  <a:pt x="262" y="87"/>
                  <a:pt x="262" y="90"/>
                  <a:pt x="262" y="93"/>
                </a:cubicBezTo>
                <a:cubicBezTo>
                  <a:pt x="263" y="92"/>
                  <a:pt x="263" y="91"/>
                  <a:pt x="265" y="92"/>
                </a:cubicBezTo>
                <a:close/>
                <a:moveTo>
                  <a:pt x="138" y="174"/>
                </a:moveTo>
                <a:cubicBezTo>
                  <a:pt x="138" y="174"/>
                  <a:pt x="138" y="174"/>
                  <a:pt x="138" y="174"/>
                </a:cubicBezTo>
                <a:cubicBezTo>
                  <a:pt x="138" y="174"/>
                  <a:pt x="138" y="174"/>
                  <a:pt x="138" y="174"/>
                </a:cubicBezTo>
                <a:cubicBezTo>
                  <a:pt x="135" y="177"/>
                  <a:pt x="133" y="180"/>
                  <a:pt x="131" y="183"/>
                </a:cubicBezTo>
                <a:cubicBezTo>
                  <a:pt x="131" y="184"/>
                  <a:pt x="130" y="184"/>
                  <a:pt x="129" y="184"/>
                </a:cubicBezTo>
                <a:cubicBezTo>
                  <a:pt x="128" y="185"/>
                  <a:pt x="128" y="186"/>
                  <a:pt x="128" y="187"/>
                </a:cubicBezTo>
                <a:cubicBezTo>
                  <a:pt x="130" y="186"/>
                  <a:pt x="132" y="186"/>
                  <a:pt x="133" y="186"/>
                </a:cubicBezTo>
                <a:cubicBezTo>
                  <a:pt x="134" y="183"/>
                  <a:pt x="135" y="181"/>
                  <a:pt x="137" y="179"/>
                </a:cubicBezTo>
                <a:cubicBezTo>
                  <a:pt x="137" y="179"/>
                  <a:pt x="137" y="179"/>
                  <a:pt x="137" y="179"/>
                </a:cubicBezTo>
                <a:cubicBezTo>
                  <a:pt x="137" y="177"/>
                  <a:pt x="138" y="175"/>
                  <a:pt x="138" y="174"/>
                </a:cubicBezTo>
                <a:close/>
                <a:moveTo>
                  <a:pt x="157" y="170"/>
                </a:moveTo>
                <a:cubicBezTo>
                  <a:pt x="157" y="170"/>
                  <a:pt x="157" y="170"/>
                  <a:pt x="157" y="170"/>
                </a:cubicBezTo>
                <a:cubicBezTo>
                  <a:pt x="157" y="170"/>
                  <a:pt x="157" y="169"/>
                  <a:pt x="158" y="169"/>
                </a:cubicBezTo>
                <a:cubicBezTo>
                  <a:pt x="160" y="166"/>
                  <a:pt x="163" y="163"/>
                  <a:pt x="165" y="160"/>
                </a:cubicBezTo>
                <a:cubicBezTo>
                  <a:pt x="166" y="159"/>
                  <a:pt x="167" y="158"/>
                  <a:pt x="167" y="157"/>
                </a:cubicBezTo>
                <a:cubicBezTo>
                  <a:pt x="167" y="155"/>
                  <a:pt x="167" y="154"/>
                  <a:pt x="167" y="153"/>
                </a:cubicBezTo>
                <a:cubicBezTo>
                  <a:pt x="167" y="152"/>
                  <a:pt x="167" y="152"/>
                  <a:pt x="167" y="151"/>
                </a:cubicBezTo>
                <a:cubicBezTo>
                  <a:pt x="163" y="158"/>
                  <a:pt x="160" y="164"/>
                  <a:pt x="157" y="170"/>
                </a:cubicBezTo>
                <a:close/>
                <a:moveTo>
                  <a:pt x="63" y="143"/>
                </a:moveTo>
                <a:cubicBezTo>
                  <a:pt x="63" y="143"/>
                  <a:pt x="63" y="143"/>
                  <a:pt x="62" y="143"/>
                </a:cubicBezTo>
                <a:cubicBezTo>
                  <a:pt x="60" y="147"/>
                  <a:pt x="60" y="152"/>
                  <a:pt x="60" y="158"/>
                </a:cubicBezTo>
                <a:cubicBezTo>
                  <a:pt x="60" y="156"/>
                  <a:pt x="61" y="155"/>
                  <a:pt x="62" y="154"/>
                </a:cubicBezTo>
                <a:cubicBezTo>
                  <a:pt x="62" y="154"/>
                  <a:pt x="63" y="153"/>
                  <a:pt x="63" y="153"/>
                </a:cubicBezTo>
                <a:cubicBezTo>
                  <a:pt x="64" y="151"/>
                  <a:pt x="64" y="150"/>
                  <a:pt x="64" y="148"/>
                </a:cubicBezTo>
                <a:cubicBezTo>
                  <a:pt x="63" y="146"/>
                  <a:pt x="63" y="144"/>
                  <a:pt x="63" y="143"/>
                </a:cubicBezTo>
                <a:close/>
                <a:moveTo>
                  <a:pt x="73" y="69"/>
                </a:moveTo>
                <a:cubicBezTo>
                  <a:pt x="73" y="69"/>
                  <a:pt x="73" y="69"/>
                  <a:pt x="73" y="69"/>
                </a:cubicBezTo>
                <a:cubicBezTo>
                  <a:pt x="76" y="65"/>
                  <a:pt x="79" y="61"/>
                  <a:pt x="82" y="57"/>
                </a:cubicBezTo>
                <a:cubicBezTo>
                  <a:pt x="81" y="56"/>
                  <a:pt x="79" y="56"/>
                  <a:pt x="78" y="55"/>
                </a:cubicBezTo>
                <a:cubicBezTo>
                  <a:pt x="76" y="60"/>
                  <a:pt x="75" y="64"/>
                  <a:pt x="73" y="69"/>
                </a:cubicBezTo>
                <a:close/>
                <a:moveTo>
                  <a:pt x="141" y="181"/>
                </a:moveTo>
                <a:cubicBezTo>
                  <a:pt x="138" y="184"/>
                  <a:pt x="137" y="185"/>
                  <a:pt x="137" y="186"/>
                </a:cubicBezTo>
                <a:cubicBezTo>
                  <a:pt x="143" y="185"/>
                  <a:pt x="148" y="185"/>
                  <a:pt x="154" y="185"/>
                </a:cubicBezTo>
                <a:cubicBezTo>
                  <a:pt x="154" y="184"/>
                  <a:pt x="153" y="184"/>
                  <a:pt x="153" y="184"/>
                </a:cubicBezTo>
                <a:cubicBezTo>
                  <a:pt x="152" y="184"/>
                  <a:pt x="151" y="184"/>
                  <a:pt x="150" y="184"/>
                </a:cubicBezTo>
                <a:cubicBezTo>
                  <a:pt x="149" y="184"/>
                  <a:pt x="148" y="183"/>
                  <a:pt x="148" y="184"/>
                </a:cubicBezTo>
                <a:cubicBezTo>
                  <a:pt x="147" y="185"/>
                  <a:pt x="146" y="184"/>
                  <a:pt x="146" y="183"/>
                </a:cubicBezTo>
                <a:cubicBezTo>
                  <a:pt x="146" y="183"/>
                  <a:pt x="146" y="183"/>
                  <a:pt x="146" y="183"/>
                </a:cubicBezTo>
                <a:cubicBezTo>
                  <a:pt x="144" y="182"/>
                  <a:pt x="142" y="182"/>
                  <a:pt x="141" y="181"/>
                </a:cubicBezTo>
                <a:close/>
                <a:moveTo>
                  <a:pt x="244" y="113"/>
                </a:moveTo>
                <a:cubicBezTo>
                  <a:pt x="245" y="106"/>
                  <a:pt x="246" y="98"/>
                  <a:pt x="248" y="91"/>
                </a:cubicBezTo>
                <a:cubicBezTo>
                  <a:pt x="246" y="93"/>
                  <a:pt x="241" y="110"/>
                  <a:pt x="241" y="112"/>
                </a:cubicBezTo>
                <a:cubicBezTo>
                  <a:pt x="242" y="112"/>
                  <a:pt x="243" y="113"/>
                  <a:pt x="244" y="113"/>
                </a:cubicBezTo>
                <a:close/>
                <a:moveTo>
                  <a:pt x="27" y="142"/>
                </a:moveTo>
                <a:cubicBezTo>
                  <a:pt x="27" y="142"/>
                  <a:pt x="27" y="142"/>
                  <a:pt x="27" y="142"/>
                </a:cubicBezTo>
                <a:cubicBezTo>
                  <a:pt x="29" y="137"/>
                  <a:pt x="30" y="131"/>
                  <a:pt x="32" y="126"/>
                </a:cubicBezTo>
                <a:cubicBezTo>
                  <a:pt x="31" y="126"/>
                  <a:pt x="29" y="126"/>
                  <a:pt x="28" y="126"/>
                </a:cubicBezTo>
                <a:cubicBezTo>
                  <a:pt x="28" y="131"/>
                  <a:pt x="27" y="136"/>
                  <a:pt x="27" y="142"/>
                </a:cubicBezTo>
                <a:close/>
                <a:moveTo>
                  <a:pt x="118" y="51"/>
                </a:moveTo>
                <a:cubicBezTo>
                  <a:pt x="118" y="52"/>
                  <a:pt x="118" y="52"/>
                  <a:pt x="118" y="52"/>
                </a:cubicBezTo>
                <a:cubicBezTo>
                  <a:pt x="119" y="51"/>
                  <a:pt x="119" y="51"/>
                  <a:pt x="119" y="51"/>
                </a:cubicBezTo>
                <a:cubicBezTo>
                  <a:pt x="122" y="47"/>
                  <a:pt x="125" y="43"/>
                  <a:pt x="129" y="39"/>
                </a:cubicBezTo>
                <a:cubicBezTo>
                  <a:pt x="130" y="38"/>
                  <a:pt x="130" y="37"/>
                  <a:pt x="131" y="36"/>
                </a:cubicBezTo>
                <a:cubicBezTo>
                  <a:pt x="131" y="34"/>
                  <a:pt x="131" y="32"/>
                  <a:pt x="131" y="30"/>
                </a:cubicBezTo>
                <a:cubicBezTo>
                  <a:pt x="131" y="30"/>
                  <a:pt x="131" y="30"/>
                  <a:pt x="131" y="30"/>
                </a:cubicBezTo>
                <a:cubicBezTo>
                  <a:pt x="130" y="32"/>
                  <a:pt x="128" y="34"/>
                  <a:pt x="127" y="35"/>
                </a:cubicBezTo>
                <a:cubicBezTo>
                  <a:pt x="127" y="36"/>
                  <a:pt x="127" y="36"/>
                  <a:pt x="127" y="36"/>
                </a:cubicBezTo>
                <a:cubicBezTo>
                  <a:pt x="128" y="37"/>
                  <a:pt x="127" y="38"/>
                  <a:pt x="127" y="39"/>
                </a:cubicBezTo>
                <a:cubicBezTo>
                  <a:pt x="125" y="43"/>
                  <a:pt x="122" y="46"/>
                  <a:pt x="119" y="50"/>
                </a:cubicBezTo>
                <a:cubicBezTo>
                  <a:pt x="119" y="50"/>
                  <a:pt x="118" y="51"/>
                  <a:pt x="118" y="51"/>
                </a:cubicBezTo>
                <a:close/>
                <a:moveTo>
                  <a:pt x="68" y="133"/>
                </a:moveTo>
                <a:cubicBezTo>
                  <a:pt x="68" y="133"/>
                  <a:pt x="68" y="133"/>
                  <a:pt x="68" y="133"/>
                </a:cubicBezTo>
                <a:cubicBezTo>
                  <a:pt x="68" y="132"/>
                  <a:pt x="68" y="130"/>
                  <a:pt x="69" y="129"/>
                </a:cubicBezTo>
                <a:cubicBezTo>
                  <a:pt x="69" y="126"/>
                  <a:pt x="70" y="123"/>
                  <a:pt x="70" y="121"/>
                </a:cubicBezTo>
                <a:cubicBezTo>
                  <a:pt x="71" y="120"/>
                  <a:pt x="71" y="119"/>
                  <a:pt x="72" y="118"/>
                </a:cubicBezTo>
                <a:cubicBezTo>
                  <a:pt x="72" y="114"/>
                  <a:pt x="71" y="111"/>
                  <a:pt x="70" y="107"/>
                </a:cubicBezTo>
                <a:cubicBezTo>
                  <a:pt x="70" y="107"/>
                  <a:pt x="70" y="107"/>
                  <a:pt x="70" y="107"/>
                </a:cubicBezTo>
                <a:cubicBezTo>
                  <a:pt x="69" y="116"/>
                  <a:pt x="69" y="124"/>
                  <a:pt x="68" y="133"/>
                </a:cubicBezTo>
                <a:close/>
                <a:moveTo>
                  <a:pt x="44" y="126"/>
                </a:moveTo>
                <a:cubicBezTo>
                  <a:pt x="45" y="130"/>
                  <a:pt x="45" y="134"/>
                  <a:pt x="45" y="139"/>
                </a:cubicBezTo>
                <a:cubicBezTo>
                  <a:pt x="47" y="134"/>
                  <a:pt x="48" y="130"/>
                  <a:pt x="49" y="126"/>
                </a:cubicBezTo>
                <a:cubicBezTo>
                  <a:pt x="49" y="125"/>
                  <a:pt x="49" y="125"/>
                  <a:pt x="49" y="125"/>
                </a:cubicBezTo>
                <a:cubicBezTo>
                  <a:pt x="49" y="125"/>
                  <a:pt x="49" y="125"/>
                  <a:pt x="49" y="124"/>
                </a:cubicBezTo>
                <a:cubicBezTo>
                  <a:pt x="49" y="124"/>
                  <a:pt x="49" y="124"/>
                  <a:pt x="49" y="124"/>
                </a:cubicBezTo>
                <a:cubicBezTo>
                  <a:pt x="47" y="125"/>
                  <a:pt x="46" y="125"/>
                  <a:pt x="44" y="126"/>
                </a:cubicBezTo>
                <a:close/>
                <a:moveTo>
                  <a:pt x="131" y="21"/>
                </a:moveTo>
                <a:cubicBezTo>
                  <a:pt x="129" y="21"/>
                  <a:pt x="128" y="22"/>
                  <a:pt x="127" y="22"/>
                </a:cubicBezTo>
                <a:cubicBezTo>
                  <a:pt x="127" y="24"/>
                  <a:pt x="127" y="26"/>
                  <a:pt x="126" y="28"/>
                </a:cubicBezTo>
                <a:cubicBezTo>
                  <a:pt x="126" y="30"/>
                  <a:pt x="126" y="32"/>
                  <a:pt x="125" y="34"/>
                </a:cubicBezTo>
                <a:cubicBezTo>
                  <a:pt x="126" y="34"/>
                  <a:pt x="126" y="33"/>
                  <a:pt x="126" y="33"/>
                </a:cubicBezTo>
                <a:cubicBezTo>
                  <a:pt x="127" y="31"/>
                  <a:pt x="128" y="30"/>
                  <a:pt x="129" y="29"/>
                </a:cubicBezTo>
                <a:cubicBezTo>
                  <a:pt x="131" y="25"/>
                  <a:pt x="131" y="25"/>
                  <a:pt x="131" y="21"/>
                </a:cubicBezTo>
                <a:cubicBezTo>
                  <a:pt x="131" y="21"/>
                  <a:pt x="131" y="21"/>
                  <a:pt x="131" y="21"/>
                </a:cubicBezTo>
                <a:close/>
                <a:moveTo>
                  <a:pt x="221" y="127"/>
                </a:moveTo>
                <a:cubicBezTo>
                  <a:pt x="221" y="128"/>
                  <a:pt x="221" y="128"/>
                  <a:pt x="222" y="129"/>
                </a:cubicBezTo>
                <a:cubicBezTo>
                  <a:pt x="223" y="131"/>
                  <a:pt x="225" y="132"/>
                  <a:pt x="228" y="133"/>
                </a:cubicBezTo>
                <a:cubicBezTo>
                  <a:pt x="228" y="134"/>
                  <a:pt x="229" y="134"/>
                  <a:pt x="229" y="134"/>
                </a:cubicBezTo>
                <a:cubicBezTo>
                  <a:pt x="232" y="134"/>
                  <a:pt x="235" y="133"/>
                  <a:pt x="238" y="133"/>
                </a:cubicBezTo>
                <a:cubicBezTo>
                  <a:pt x="238" y="133"/>
                  <a:pt x="238" y="132"/>
                  <a:pt x="239" y="132"/>
                </a:cubicBezTo>
                <a:cubicBezTo>
                  <a:pt x="232" y="133"/>
                  <a:pt x="226" y="131"/>
                  <a:pt x="221" y="127"/>
                </a:cubicBezTo>
                <a:close/>
                <a:moveTo>
                  <a:pt x="116" y="47"/>
                </a:moveTo>
                <a:cubicBezTo>
                  <a:pt x="112" y="51"/>
                  <a:pt x="107" y="53"/>
                  <a:pt x="103" y="55"/>
                </a:cubicBezTo>
                <a:cubicBezTo>
                  <a:pt x="103" y="56"/>
                  <a:pt x="103" y="56"/>
                  <a:pt x="103" y="56"/>
                </a:cubicBezTo>
                <a:cubicBezTo>
                  <a:pt x="103" y="56"/>
                  <a:pt x="104" y="56"/>
                  <a:pt x="104" y="56"/>
                </a:cubicBezTo>
                <a:cubicBezTo>
                  <a:pt x="107" y="55"/>
                  <a:pt x="109" y="54"/>
                  <a:pt x="112" y="53"/>
                </a:cubicBezTo>
                <a:cubicBezTo>
                  <a:pt x="113" y="53"/>
                  <a:pt x="113" y="53"/>
                  <a:pt x="113" y="53"/>
                </a:cubicBezTo>
                <a:cubicBezTo>
                  <a:pt x="114" y="51"/>
                  <a:pt x="115" y="50"/>
                  <a:pt x="116" y="49"/>
                </a:cubicBezTo>
                <a:cubicBezTo>
                  <a:pt x="116" y="48"/>
                  <a:pt x="116" y="48"/>
                  <a:pt x="116" y="47"/>
                </a:cubicBezTo>
                <a:close/>
                <a:moveTo>
                  <a:pt x="27" y="159"/>
                </a:moveTo>
                <a:cubicBezTo>
                  <a:pt x="27" y="159"/>
                  <a:pt x="27" y="159"/>
                  <a:pt x="26" y="159"/>
                </a:cubicBezTo>
                <a:cubicBezTo>
                  <a:pt x="26" y="164"/>
                  <a:pt x="25" y="169"/>
                  <a:pt x="24" y="175"/>
                </a:cubicBezTo>
                <a:cubicBezTo>
                  <a:pt x="25" y="174"/>
                  <a:pt x="26" y="174"/>
                  <a:pt x="27" y="174"/>
                </a:cubicBezTo>
                <a:cubicBezTo>
                  <a:pt x="27" y="169"/>
                  <a:pt x="27" y="164"/>
                  <a:pt x="27" y="159"/>
                </a:cubicBezTo>
                <a:close/>
                <a:moveTo>
                  <a:pt x="256" y="69"/>
                </a:moveTo>
                <a:cubicBezTo>
                  <a:pt x="256" y="68"/>
                  <a:pt x="255" y="66"/>
                  <a:pt x="255" y="65"/>
                </a:cubicBezTo>
                <a:cubicBezTo>
                  <a:pt x="253" y="63"/>
                  <a:pt x="251" y="62"/>
                  <a:pt x="250" y="61"/>
                </a:cubicBezTo>
                <a:cubicBezTo>
                  <a:pt x="249" y="61"/>
                  <a:pt x="248" y="60"/>
                  <a:pt x="247" y="60"/>
                </a:cubicBezTo>
                <a:cubicBezTo>
                  <a:pt x="247" y="61"/>
                  <a:pt x="247" y="62"/>
                  <a:pt x="247" y="63"/>
                </a:cubicBezTo>
                <a:cubicBezTo>
                  <a:pt x="250" y="65"/>
                  <a:pt x="253" y="67"/>
                  <a:pt x="256" y="69"/>
                </a:cubicBezTo>
                <a:close/>
                <a:moveTo>
                  <a:pt x="138" y="21"/>
                </a:moveTo>
                <a:cubicBezTo>
                  <a:pt x="138" y="21"/>
                  <a:pt x="138" y="21"/>
                  <a:pt x="138" y="21"/>
                </a:cubicBezTo>
                <a:cubicBezTo>
                  <a:pt x="141" y="17"/>
                  <a:pt x="144" y="14"/>
                  <a:pt x="147" y="10"/>
                </a:cubicBezTo>
                <a:cubicBezTo>
                  <a:pt x="147" y="10"/>
                  <a:pt x="147" y="10"/>
                  <a:pt x="147" y="9"/>
                </a:cubicBezTo>
                <a:cubicBezTo>
                  <a:pt x="147" y="9"/>
                  <a:pt x="147" y="9"/>
                  <a:pt x="147" y="9"/>
                </a:cubicBezTo>
                <a:cubicBezTo>
                  <a:pt x="147" y="9"/>
                  <a:pt x="147" y="9"/>
                  <a:pt x="147" y="9"/>
                </a:cubicBezTo>
                <a:cubicBezTo>
                  <a:pt x="146" y="9"/>
                  <a:pt x="145" y="9"/>
                  <a:pt x="144" y="9"/>
                </a:cubicBezTo>
                <a:cubicBezTo>
                  <a:pt x="142" y="13"/>
                  <a:pt x="139" y="17"/>
                  <a:pt x="138" y="21"/>
                </a:cubicBezTo>
                <a:close/>
                <a:moveTo>
                  <a:pt x="108" y="57"/>
                </a:moveTo>
                <a:cubicBezTo>
                  <a:pt x="108" y="57"/>
                  <a:pt x="108" y="57"/>
                  <a:pt x="108" y="57"/>
                </a:cubicBezTo>
                <a:cubicBezTo>
                  <a:pt x="105" y="58"/>
                  <a:pt x="102" y="59"/>
                  <a:pt x="100" y="60"/>
                </a:cubicBezTo>
                <a:cubicBezTo>
                  <a:pt x="99" y="62"/>
                  <a:pt x="99" y="64"/>
                  <a:pt x="99" y="66"/>
                </a:cubicBezTo>
                <a:cubicBezTo>
                  <a:pt x="100" y="65"/>
                  <a:pt x="102" y="64"/>
                  <a:pt x="104" y="62"/>
                </a:cubicBezTo>
                <a:cubicBezTo>
                  <a:pt x="104" y="62"/>
                  <a:pt x="104" y="62"/>
                  <a:pt x="104" y="62"/>
                </a:cubicBezTo>
                <a:cubicBezTo>
                  <a:pt x="104" y="61"/>
                  <a:pt x="105" y="61"/>
                  <a:pt x="105" y="60"/>
                </a:cubicBezTo>
                <a:cubicBezTo>
                  <a:pt x="106" y="59"/>
                  <a:pt x="107" y="58"/>
                  <a:pt x="108" y="57"/>
                </a:cubicBezTo>
                <a:close/>
                <a:moveTo>
                  <a:pt x="15" y="48"/>
                </a:moveTo>
                <a:cubicBezTo>
                  <a:pt x="15" y="48"/>
                  <a:pt x="15" y="48"/>
                  <a:pt x="15" y="48"/>
                </a:cubicBezTo>
                <a:cubicBezTo>
                  <a:pt x="14" y="48"/>
                  <a:pt x="14" y="49"/>
                  <a:pt x="13" y="50"/>
                </a:cubicBezTo>
                <a:cubicBezTo>
                  <a:pt x="12" y="51"/>
                  <a:pt x="11" y="53"/>
                  <a:pt x="9" y="55"/>
                </a:cubicBezTo>
                <a:cubicBezTo>
                  <a:pt x="9" y="55"/>
                  <a:pt x="8" y="56"/>
                  <a:pt x="8" y="56"/>
                </a:cubicBezTo>
                <a:cubicBezTo>
                  <a:pt x="9" y="57"/>
                  <a:pt x="9" y="59"/>
                  <a:pt x="9" y="60"/>
                </a:cubicBezTo>
                <a:cubicBezTo>
                  <a:pt x="9" y="62"/>
                  <a:pt x="9" y="63"/>
                  <a:pt x="10" y="64"/>
                </a:cubicBezTo>
                <a:cubicBezTo>
                  <a:pt x="10" y="65"/>
                  <a:pt x="10" y="65"/>
                  <a:pt x="11" y="65"/>
                </a:cubicBezTo>
                <a:cubicBezTo>
                  <a:pt x="10" y="64"/>
                  <a:pt x="10" y="63"/>
                  <a:pt x="10" y="62"/>
                </a:cubicBezTo>
                <a:cubicBezTo>
                  <a:pt x="11" y="60"/>
                  <a:pt x="11" y="58"/>
                  <a:pt x="12" y="56"/>
                </a:cubicBezTo>
                <a:cubicBezTo>
                  <a:pt x="12" y="56"/>
                  <a:pt x="12" y="55"/>
                  <a:pt x="12" y="55"/>
                </a:cubicBezTo>
                <a:cubicBezTo>
                  <a:pt x="12" y="54"/>
                  <a:pt x="12" y="53"/>
                  <a:pt x="13" y="53"/>
                </a:cubicBezTo>
                <a:cubicBezTo>
                  <a:pt x="13" y="52"/>
                  <a:pt x="13" y="52"/>
                  <a:pt x="13" y="52"/>
                </a:cubicBezTo>
                <a:cubicBezTo>
                  <a:pt x="14" y="51"/>
                  <a:pt x="14" y="49"/>
                  <a:pt x="15" y="48"/>
                </a:cubicBezTo>
                <a:close/>
                <a:moveTo>
                  <a:pt x="32" y="38"/>
                </a:moveTo>
                <a:cubicBezTo>
                  <a:pt x="30" y="40"/>
                  <a:pt x="22" y="51"/>
                  <a:pt x="22" y="52"/>
                </a:cubicBezTo>
                <a:cubicBezTo>
                  <a:pt x="23" y="52"/>
                  <a:pt x="24" y="52"/>
                  <a:pt x="25" y="52"/>
                </a:cubicBezTo>
                <a:cubicBezTo>
                  <a:pt x="26" y="52"/>
                  <a:pt x="26" y="51"/>
                  <a:pt x="26" y="51"/>
                </a:cubicBezTo>
                <a:cubicBezTo>
                  <a:pt x="28" y="47"/>
                  <a:pt x="29" y="43"/>
                  <a:pt x="31" y="39"/>
                </a:cubicBezTo>
                <a:cubicBezTo>
                  <a:pt x="31" y="39"/>
                  <a:pt x="31" y="39"/>
                  <a:pt x="32" y="38"/>
                </a:cubicBezTo>
                <a:close/>
                <a:moveTo>
                  <a:pt x="35" y="50"/>
                </a:moveTo>
                <a:cubicBezTo>
                  <a:pt x="35" y="50"/>
                  <a:pt x="35" y="50"/>
                  <a:pt x="35" y="50"/>
                </a:cubicBezTo>
                <a:cubicBezTo>
                  <a:pt x="36" y="50"/>
                  <a:pt x="38" y="50"/>
                  <a:pt x="39" y="50"/>
                </a:cubicBezTo>
                <a:cubicBezTo>
                  <a:pt x="40" y="50"/>
                  <a:pt x="40" y="49"/>
                  <a:pt x="40" y="49"/>
                </a:cubicBezTo>
                <a:cubicBezTo>
                  <a:pt x="41" y="46"/>
                  <a:pt x="42" y="43"/>
                  <a:pt x="43" y="40"/>
                </a:cubicBezTo>
                <a:cubicBezTo>
                  <a:pt x="43" y="40"/>
                  <a:pt x="44" y="40"/>
                  <a:pt x="44" y="39"/>
                </a:cubicBezTo>
                <a:cubicBezTo>
                  <a:pt x="44" y="39"/>
                  <a:pt x="44" y="39"/>
                  <a:pt x="44" y="39"/>
                </a:cubicBezTo>
                <a:cubicBezTo>
                  <a:pt x="41" y="43"/>
                  <a:pt x="38" y="46"/>
                  <a:pt x="35" y="50"/>
                </a:cubicBezTo>
                <a:close/>
                <a:moveTo>
                  <a:pt x="55" y="51"/>
                </a:moveTo>
                <a:cubicBezTo>
                  <a:pt x="57" y="52"/>
                  <a:pt x="58" y="52"/>
                  <a:pt x="59" y="53"/>
                </a:cubicBezTo>
                <a:cubicBezTo>
                  <a:pt x="60" y="50"/>
                  <a:pt x="61" y="47"/>
                  <a:pt x="62" y="44"/>
                </a:cubicBezTo>
                <a:cubicBezTo>
                  <a:pt x="62" y="44"/>
                  <a:pt x="61" y="44"/>
                  <a:pt x="61" y="44"/>
                </a:cubicBezTo>
                <a:cubicBezTo>
                  <a:pt x="60" y="45"/>
                  <a:pt x="58" y="46"/>
                  <a:pt x="57" y="48"/>
                </a:cubicBezTo>
                <a:cubicBezTo>
                  <a:pt x="57" y="48"/>
                  <a:pt x="56" y="48"/>
                  <a:pt x="56" y="48"/>
                </a:cubicBezTo>
                <a:cubicBezTo>
                  <a:pt x="56" y="49"/>
                  <a:pt x="56" y="50"/>
                  <a:pt x="55" y="51"/>
                </a:cubicBezTo>
                <a:close/>
                <a:moveTo>
                  <a:pt x="57" y="35"/>
                </a:moveTo>
                <a:cubicBezTo>
                  <a:pt x="57" y="36"/>
                  <a:pt x="56" y="37"/>
                  <a:pt x="56" y="39"/>
                </a:cubicBezTo>
                <a:cubicBezTo>
                  <a:pt x="56" y="40"/>
                  <a:pt x="55" y="41"/>
                  <a:pt x="55" y="42"/>
                </a:cubicBezTo>
                <a:cubicBezTo>
                  <a:pt x="56" y="42"/>
                  <a:pt x="56" y="42"/>
                  <a:pt x="57" y="42"/>
                </a:cubicBezTo>
                <a:cubicBezTo>
                  <a:pt x="57" y="43"/>
                  <a:pt x="57" y="43"/>
                  <a:pt x="58" y="44"/>
                </a:cubicBezTo>
                <a:cubicBezTo>
                  <a:pt x="59" y="43"/>
                  <a:pt x="60" y="42"/>
                  <a:pt x="61" y="42"/>
                </a:cubicBezTo>
                <a:cubicBezTo>
                  <a:pt x="60" y="39"/>
                  <a:pt x="58" y="37"/>
                  <a:pt x="57" y="35"/>
                </a:cubicBezTo>
                <a:close/>
                <a:moveTo>
                  <a:pt x="168" y="167"/>
                </a:moveTo>
                <a:cubicBezTo>
                  <a:pt x="167" y="169"/>
                  <a:pt x="166" y="171"/>
                  <a:pt x="165" y="172"/>
                </a:cubicBezTo>
                <a:cubicBezTo>
                  <a:pt x="165" y="172"/>
                  <a:pt x="165" y="172"/>
                  <a:pt x="165" y="172"/>
                </a:cubicBezTo>
                <a:cubicBezTo>
                  <a:pt x="168" y="169"/>
                  <a:pt x="171" y="166"/>
                  <a:pt x="173" y="164"/>
                </a:cubicBezTo>
                <a:cubicBezTo>
                  <a:pt x="174" y="163"/>
                  <a:pt x="174" y="163"/>
                  <a:pt x="174" y="162"/>
                </a:cubicBezTo>
                <a:cubicBezTo>
                  <a:pt x="174" y="160"/>
                  <a:pt x="174" y="159"/>
                  <a:pt x="174" y="157"/>
                </a:cubicBezTo>
                <a:cubicBezTo>
                  <a:pt x="174" y="157"/>
                  <a:pt x="174" y="156"/>
                  <a:pt x="174" y="156"/>
                </a:cubicBezTo>
                <a:cubicBezTo>
                  <a:pt x="174" y="157"/>
                  <a:pt x="173" y="158"/>
                  <a:pt x="172" y="159"/>
                </a:cubicBezTo>
                <a:cubicBezTo>
                  <a:pt x="171" y="161"/>
                  <a:pt x="171" y="162"/>
                  <a:pt x="170" y="164"/>
                </a:cubicBezTo>
                <a:cubicBezTo>
                  <a:pt x="170" y="165"/>
                  <a:pt x="170" y="165"/>
                  <a:pt x="170" y="165"/>
                </a:cubicBezTo>
                <a:cubicBezTo>
                  <a:pt x="170" y="166"/>
                  <a:pt x="169" y="167"/>
                  <a:pt x="168" y="167"/>
                </a:cubicBezTo>
                <a:close/>
                <a:moveTo>
                  <a:pt x="55" y="165"/>
                </a:moveTo>
                <a:cubicBezTo>
                  <a:pt x="55" y="169"/>
                  <a:pt x="55" y="173"/>
                  <a:pt x="54" y="177"/>
                </a:cubicBezTo>
                <a:cubicBezTo>
                  <a:pt x="54" y="177"/>
                  <a:pt x="54" y="177"/>
                  <a:pt x="55" y="177"/>
                </a:cubicBezTo>
                <a:cubicBezTo>
                  <a:pt x="56" y="178"/>
                  <a:pt x="57" y="179"/>
                  <a:pt x="58" y="180"/>
                </a:cubicBezTo>
                <a:cubicBezTo>
                  <a:pt x="58" y="179"/>
                  <a:pt x="58" y="179"/>
                  <a:pt x="58" y="178"/>
                </a:cubicBezTo>
                <a:cubicBezTo>
                  <a:pt x="57" y="176"/>
                  <a:pt x="56" y="173"/>
                  <a:pt x="56" y="170"/>
                </a:cubicBezTo>
                <a:cubicBezTo>
                  <a:pt x="56" y="168"/>
                  <a:pt x="55" y="167"/>
                  <a:pt x="55" y="165"/>
                </a:cubicBezTo>
                <a:close/>
                <a:moveTo>
                  <a:pt x="246" y="70"/>
                </a:moveTo>
                <a:cubicBezTo>
                  <a:pt x="248" y="70"/>
                  <a:pt x="250" y="71"/>
                  <a:pt x="251" y="71"/>
                </a:cubicBezTo>
                <a:cubicBezTo>
                  <a:pt x="252" y="70"/>
                  <a:pt x="252" y="69"/>
                  <a:pt x="252" y="68"/>
                </a:cubicBezTo>
                <a:cubicBezTo>
                  <a:pt x="251" y="67"/>
                  <a:pt x="249" y="66"/>
                  <a:pt x="247" y="65"/>
                </a:cubicBezTo>
                <a:cubicBezTo>
                  <a:pt x="246" y="67"/>
                  <a:pt x="246" y="68"/>
                  <a:pt x="246" y="70"/>
                </a:cubicBezTo>
                <a:close/>
                <a:moveTo>
                  <a:pt x="80" y="137"/>
                </a:moveTo>
                <a:cubicBezTo>
                  <a:pt x="81" y="136"/>
                  <a:pt x="83" y="135"/>
                  <a:pt x="84" y="134"/>
                </a:cubicBezTo>
                <a:cubicBezTo>
                  <a:pt x="84" y="132"/>
                  <a:pt x="84" y="131"/>
                  <a:pt x="84" y="129"/>
                </a:cubicBezTo>
                <a:cubicBezTo>
                  <a:pt x="83" y="129"/>
                  <a:pt x="82" y="129"/>
                  <a:pt x="82" y="129"/>
                </a:cubicBezTo>
                <a:cubicBezTo>
                  <a:pt x="81" y="129"/>
                  <a:pt x="81" y="130"/>
                  <a:pt x="81" y="130"/>
                </a:cubicBezTo>
                <a:cubicBezTo>
                  <a:pt x="81" y="132"/>
                  <a:pt x="80" y="133"/>
                  <a:pt x="80" y="135"/>
                </a:cubicBezTo>
                <a:cubicBezTo>
                  <a:pt x="80" y="135"/>
                  <a:pt x="80" y="136"/>
                  <a:pt x="80" y="137"/>
                </a:cubicBezTo>
                <a:close/>
                <a:moveTo>
                  <a:pt x="175" y="151"/>
                </a:moveTo>
                <a:cubicBezTo>
                  <a:pt x="177" y="146"/>
                  <a:pt x="178" y="141"/>
                  <a:pt x="178" y="136"/>
                </a:cubicBezTo>
                <a:cubicBezTo>
                  <a:pt x="178" y="136"/>
                  <a:pt x="178" y="137"/>
                  <a:pt x="178" y="137"/>
                </a:cubicBezTo>
                <a:cubicBezTo>
                  <a:pt x="177" y="141"/>
                  <a:pt x="175" y="144"/>
                  <a:pt x="174" y="148"/>
                </a:cubicBezTo>
                <a:cubicBezTo>
                  <a:pt x="174" y="148"/>
                  <a:pt x="174" y="149"/>
                  <a:pt x="174" y="149"/>
                </a:cubicBezTo>
                <a:cubicBezTo>
                  <a:pt x="173" y="150"/>
                  <a:pt x="173" y="151"/>
                  <a:pt x="173" y="152"/>
                </a:cubicBezTo>
                <a:cubicBezTo>
                  <a:pt x="174" y="151"/>
                  <a:pt x="174" y="151"/>
                  <a:pt x="175" y="151"/>
                </a:cubicBezTo>
                <a:close/>
                <a:moveTo>
                  <a:pt x="141" y="161"/>
                </a:moveTo>
                <a:cubicBezTo>
                  <a:pt x="141" y="161"/>
                  <a:pt x="141" y="161"/>
                  <a:pt x="141" y="161"/>
                </a:cubicBezTo>
                <a:cubicBezTo>
                  <a:pt x="144" y="157"/>
                  <a:pt x="146" y="153"/>
                  <a:pt x="148" y="149"/>
                </a:cubicBezTo>
                <a:cubicBezTo>
                  <a:pt x="148" y="149"/>
                  <a:pt x="148" y="149"/>
                  <a:pt x="148" y="149"/>
                </a:cubicBezTo>
                <a:cubicBezTo>
                  <a:pt x="146" y="151"/>
                  <a:pt x="143" y="154"/>
                  <a:pt x="141" y="156"/>
                </a:cubicBezTo>
                <a:cubicBezTo>
                  <a:pt x="141" y="157"/>
                  <a:pt x="141" y="157"/>
                  <a:pt x="141" y="157"/>
                </a:cubicBezTo>
                <a:cubicBezTo>
                  <a:pt x="141" y="159"/>
                  <a:pt x="141" y="160"/>
                  <a:pt x="141" y="161"/>
                </a:cubicBezTo>
                <a:close/>
                <a:moveTo>
                  <a:pt x="55" y="53"/>
                </a:moveTo>
                <a:cubicBezTo>
                  <a:pt x="54" y="55"/>
                  <a:pt x="53" y="58"/>
                  <a:pt x="53" y="60"/>
                </a:cubicBezTo>
                <a:cubicBezTo>
                  <a:pt x="53" y="60"/>
                  <a:pt x="54" y="60"/>
                  <a:pt x="54" y="61"/>
                </a:cubicBezTo>
                <a:cubicBezTo>
                  <a:pt x="56" y="59"/>
                  <a:pt x="58" y="57"/>
                  <a:pt x="58" y="55"/>
                </a:cubicBezTo>
                <a:cubicBezTo>
                  <a:pt x="57" y="54"/>
                  <a:pt x="56" y="54"/>
                  <a:pt x="55" y="53"/>
                </a:cubicBezTo>
                <a:close/>
                <a:moveTo>
                  <a:pt x="38" y="126"/>
                </a:moveTo>
                <a:cubicBezTo>
                  <a:pt x="37" y="131"/>
                  <a:pt x="37" y="135"/>
                  <a:pt x="37" y="139"/>
                </a:cubicBezTo>
                <a:cubicBezTo>
                  <a:pt x="37" y="139"/>
                  <a:pt x="37" y="139"/>
                  <a:pt x="37" y="139"/>
                </a:cubicBezTo>
                <a:cubicBezTo>
                  <a:pt x="39" y="135"/>
                  <a:pt x="40" y="131"/>
                  <a:pt x="41" y="126"/>
                </a:cubicBezTo>
                <a:cubicBezTo>
                  <a:pt x="40" y="126"/>
                  <a:pt x="39" y="126"/>
                  <a:pt x="38" y="126"/>
                </a:cubicBezTo>
                <a:close/>
                <a:moveTo>
                  <a:pt x="264" y="115"/>
                </a:moveTo>
                <a:cubicBezTo>
                  <a:pt x="264" y="115"/>
                  <a:pt x="264" y="115"/>
                  <a:pt x="264" y="115"/>
                </a:cubicBezTo>
                <a:cubicBezTo>
                  <a:pt x="263" y="117"/>
                  <a:pt x="261" y="118"/>
                  <a:pt x="260" y="120"/>
                </a:cubicBezTo>
                <a:cubicBezTo>
                  <a:pt x="257" y="124"/>
                  <a:pt x="254" y="127"/>
                  <a:pt x="249" y="129"/>
                </a:cubicBezTo>
                <a:cubicBezTo>
                  <a:pt x="248" y="130"/>
                  <a:pt x="247" y="131"/>
                  <a:pt x="245" y="132"/>
                </a:cubicBezTo>
                <a:cubicBezTo>
                  <a:pt x="245" y="132"/>
                  <a:pt x="245" y="132"/>
                  <a:pt x="245" y="132"/>
                </a:cubicBezTo>
                <a:cubicBezTo>
                  <a:pt x="249" y="131"/>
                  <a:pt x="253" y="129"/>
                  <a:pt x="256" y="126"/>
                </a:cubicBezTo>
                <a:cubicBezTo>
                  <a:pt x="259" y="123"/>
                  <a:pt x="261" y="120"/>
                  <a:pt x="263" y="116"/>
                </a:cubicBezTo>
                <a:cubicBezTo>
                  <a:pt x="264" y="116"/>
                  <a:pt x="264" y="115"/>
                  <a:pt x="264" y="115"/>
                </a:cubicBezTo>
                <a:close/>
                <a:moveTo>
                  <a:pt x="38" y="176"/>
                </a:moveTo>
                <a:cubicBezTo>
                  <a:pt x="36" y="176"/>
                  <a:pt x="34" y="176"/>
                  <a:pt x="32" y="176"/>
                </a:cubicBezTo>
                <a:cubicBezTo>
                  <a:pt x="31" y="176"/>
                  <a:pt x="31" y="177"/>
                  <a:pt x="31" y="177"/>
                </a:cubicBezTo>
                <a:cubicBezTo>
                  <a:pt x="30" y="177"/>
                  <a:pt x="29" y="177"/>
                  <a:pt x="29" y="177"/>
                </a:cubicBezTo>
                <a:cubicBezTo>
                  <a:pt x="28" y="177"/>
                  <a:pt x="28" y="176"/>
                  <a:pt x="28" y="176"/>
                </a:cubicBezTo>
                <a:cubicBezTo>
                  <a:pt x="26" y="177"/>
                  <a:pt x="25" y="177"/>
                  <a:pt x="24" y="177"/>
                </a:cubicBezTo>
                <a:cubicBezTo>
                  <a:pt x="24" y="177"/>
                  <a:pt x="23" y="177"/>
                  <a:pt x="23" y="177"/>
                </a:cubicBezTo>
                <a:cubicBezTo>
                  <a:pt x="23" y="177"/>
                  <a:pt x="23" y="177"/>
                  <a:pt x="23" y="177"/>
                </a:cubicBezTo>
                <a:cubicBezTo>
                  <a:pt x="28" y="178"/>
                  <a:pt x="33" y="178"/>
                  <a:pt x="38" y="178"/>
                </a:cubicBezTo>
                <a:cubicBezTo>
                  <a:pt x="38" y="177"/>
                  <a:pt x="38" y="177"/>
                  <a:pt x="38" y="176"/>
                </a:cubicBezTo>
                <a:close/>
                <a:moveTo>
                  <a:pt x="133" y="21"/>
                </a:moveTo>
                <a:cubicBezTo>
                  <a:pt x="133" y="21"/>
                  <a:pt x="134" y="21"/>
                  <a:pt x="134" y="21"/>
                </a:cubicBezTo>
                <a:cubicBezTo>
                  <a:pt x="134" y="20"/>
                  <a:pt x="135" y="20"/>
                  <a:pt x="135" y="20"/>
                </a:cubicBezTo>
                <a:cubicBezTo>
                  <a:pt x="136" y="20"/>
                  <a:pt x="136" y="19"/>
                  <a:pt x="136" y="19"/>
                </a:cubicBezTo>
                <a:cubicBezTo>
                  <a:pt x="137" y="16"/>
                  <a:pt x="138" y="14"/>
                  <a:pt x="140" y="12"/>
                </a:cubicBezTo>
                <a:cubicBezTo>
                  <a:pt x="140" y="12"/>
                  <a:pt x="140" y="11"/>
                  <a:pt x="140" y="11"/>
                </a:cubicBezTo>
                <a:cubicBezTo>
                  <a:pt x="138" y="13"/>
                  <a:pt x="135" y="16"/>
                  <a:pt x="133" y="18"/>
                </a:cubicBezTo>
                <a:cubicBezTo>
                  <a:pt x="133" y="18"/>
                  <a:pt x="133" y="19"/>
                  <a:pt x="133" y="19"/>
                </a:cubicBezTo>
                <a:cubicBezTo>
                  <a:pt x="133" y="20"/>
                  <a:pt x="133" y="20"/>
                  <a:pt x="133" y="21"/>
                </a:cubicBezTo>
                <a:close/>
                <a:moveTo>
                  <a:pt x="180" y="164"/>
                </a:moveTo>
                <a:cubicBezTo>
                  <a:pt x="180" y="165"/>
                  <a:pt x="179" y="165"/>
                  <a:pt x="179" y="165"/>
                </a:cubicBezTo>
                <a:cubicBezTo>
                  <a:pt x="179" y="167"/>
                  <a:pt x="179" y="168"/>
                  <a:pt x="178" y="170"/>
                </a:cubicBezTo>
                <a:cubicBezTo>
                  <a:pt x="177" y="172"/>
                  <a:pt x="178" y="174"/>
                  <a:pt x="178" y="176"/>
                </a:cubicBezTo>
                <a:cubicBezTo>
                  <a:pt x="180" y="173"/>
                  <a:pt x="181" y="168"/>
                  <a:pt x="180" y="164"/>
                </a:cubicBezTo>
                <a:close/>
                <a:moveTo>
                  <a:pt x="67" y="77"/>
                </a:moveTo>
                <a:cubicBezTo>
                  <a:pt x="67" y="77"/>
                  <a:pt x="67" y="77"/>
                  <a:pt x="67" y="77"/>
                </a:cubicBezTo>
                <a:cubicBezTo>
                  <a:pt x="66" y="74"/>
                  <a:pt x="64" y="73"/>
                  <a:pt x="62" y="71"/>
                </a:cubicBezTo>
                <a:cubicBezTo>
                  <a:pt x="61" y="71"/>
                  <a:pt x="60" y="70"/>
                  <a:pt x="60" y="69"/>
                </a:cubicBezTo>
                <a:cubicBezTo>
                  <a:pt x="58" y="68"/>
                  <a:pt x="55" y="66"/>
                  <a:pt x="53" y="66"/>
                </a:cubicBezTo>
                <a:cubicBezTo>
                  <a:pt x="53" y="66"/>
                  <a:pt x="52" y="66"/>
                  <a:pt x="52" y="67"/>
                </a:cubicBezTo>
                <a:cubicBezTo>
                  <a:pt x="63" y="72"/>
                  <a:pt x="62" y="72"/>
                  <a:pt x="67" y="77"/>
                </a:cubicBezTo>
                <a:close/>
                <a:moveTo>
                  <a:pt x="169" y="30"/>
                </a:moveTo>
                <a:cubicBezTo>
                  <a:pt x="169" y="31"/>
                  <a:pt x="169" y="33"/>
                  <a:pt x="169" y="34"/>
                </a:cubicBezTo>
                <a:cubicBezTo>
                  <a:pt x="170" y="34"/>
                  <a:pt x="170" y="33"/>
                  <a:pt x="171" y="33"/>
                </a:cubicBezTo>
                <a:cubicBezTo>
                  <a:pt x="171" y="28"/>
                  <a:pt x="172" y="24"/>
                  <a:pt x="174" y="20"/>
                </a:cubicBezTo>
                <a:cubicBezTo>
                  <a:pt x="175" y="18"/>
                  <a:pt x="174" y="16"/>
                  <a:pt x="174" y="14"/>
                </a:cubicBezTo>
                <a:cubicBezTo>
                  <a:pt x="174" y="14"/>
                  <a:pt x="174" y="14"/>
                  <a:pt x="174" y="15"/>
                </a:cubicBezTo>
                <a:cubicBezTo>
                  <a:pt x="175" y="16"/>
                  <a:pt x="174" y="17"/>
                  <a:pt x="174" y="18"/>
                </a:cubicBezTo>
                <a:cubicBezTo>
                  <a:pt x="173" y="20"/>
                  <a:pt x="172" y="22"/>
                  <a:pt x="172" y="24"/>
                </a:cubicBezTo>
                <a:cubicBezTo>
                  <a:pt x="172" y="25"/>
                  <a:pt x="171" y="26"/>
                  <a:pt x="171" y="27"/>
                </a:cubicBezTo>
                <a:cubicBezTo>
                  <a:pt x="171" y="28"/>
                  <a:pt x="170" y="29"/>
                  <a:pt x="169" y="30"/>
                </a:cubicBezTo>
                <a:close/>
                <a:moveTo>
                  <a:pt x="4" y="50"/>
                </a:moveTo>
                <a:cubicBezTo>
                  <a:pt x="4" y="50"/>
                  <a:pt x="4" y="50"/>
                  <a:pt x="4" y="50"/>
                </a:cubicBezTo>
                <a:cubicBezTo>
                  <a:pt x="4" y="43"/>
                  <a:pt x="5" y="35"/>
                  <a:pt x="4" y="27"/>
                </a:cubicBezTo>
                <a:cubicBezTo>
                  <a:pt x="4" y="28"/>
                  <a:pt x="3" y="29"/>
                  <a:pt x="3" y="30"/>
                </a:cubicBezTo>
                <a:cubicBezTo>
                  <a:pt x="4" y="35"/>
                  <a:pt x="4" y="41"/>
                  <a:pt x="4" y="46"/>
                </a:cubicBezTo>
                <a:cubicBezTo>
                  <a:pt x="4" y="47"/>
                  <a:pt x="4" y="49"/>
                  <a:pt x="4" y="50"/>
                </a:cubicBezTo>
                <a:close/>
                <a:moveTo>
                  <a:pt x="89" y="133"/>
                </a:moveTo>
                <a:cubicBezTo>
                  <a:pt x="92" y="132"/>
                  <a:pt x="94" y="131"/>
                  <a:pt x="96" y="131"/>
                </a:cubicBezTo>
                <a:cubicBezTo>
                  <a:pt x="94" y="129"/>
                  <a:pt x="92" y="129"/>
                  <a:pt x="90" y="128"/>
                </a:cubicBezTo>
                <a:cubicBezTo>
                  <a:pt x="90" y="130"/>
                  <a:pt x="90" y="131"/>
                  <a:pt x="89" y="133"/>
                </a:cubicBezTo>
                <a:close/>
                <a:moveTo>
                  <a:pt x="87" y="93"/>
                </a:moveTo>
                <a:cubicBezTo>
                  <a:pt x="87" y="93"/>
                  <a:pt x="87" y="93"/>
                  <a:pt x="87" y="93"/>
                </a:cubicBezTo>
                <a:cubicBezTo>
                  <a:pt x="87" y="93"/>
                  <a:pt x="87" y="92"/>
                  <a:pt x="87" y="92"/>
                </a:cubicBezTo>
                <a:cubicBezTo>
                  <a:pt x="87" y="91"/>
                  <a:pt x="87" y="89"/>
                  <a:pt x="88" y="88"/>
                </a:cubicBezTo>
                <a:cubicBezTo>
                  <a:pt x="88" y="87"/>
                  <a:pt x="88" y="86"/>
                  <a:pt x="89" y="85"/>
                </a:cubicBezTo>
                <a:cubicBezTo>
                  <a:pt x="88" y="84"/>
                  <a:pt x="88" y="83"/>
                  <a:pt x="87" y="81"/>
                </a:cubicBezTo>
                <a:cubicBezTo>
                  <a:pt x="86" y="83"/>
                  <a:pt x="86" y="84"/>
                  <a:pt x="86" y="86"/>
                </a:cubicBezTo>
                <a:cubicBezTo>
                  <a:pt x="86" y="88"/>
                  <a:pt x="87" y="91"/>
                  <a:pt x="87" y="93"/>
                </a:cubicBezTo>
                <a:close/>
                <a:moveTo>
                  <a:pt x="174" y="68"/>
                </a:moveTo>
                <a:cubicBezTo>
                  <a:pt x="173" y="66"/>
                  <a:pt x="172" y="65"/>
                  <a:pt x="172" y="64"/>
                </a:cubicBezTo>
                <a:cubicBezTo>
                  <a:pt x="171" y="65"/>
                  <a:pt x="171" y="65"/>
                  <a:pt x="170" y="66"/>
                </a:cubicBezTo>
                <a:cubicBezTo>
                  <a:pt x="170" y="66"/>
                  <a:pt x="169" y="66"/>
                  <a:pt x="169" y="67"/>
                </a:cubicBezTo>
                <a:cubicBezTo>
                  <a:pt x="170" y="68"/>
                  <a:pt x="170" y="69"/>
                  <a:pt x="170" y="71"/>
                </a:cubicBezTo>
                <a:cubicBezTo>
                  <a:pt x="172" y="70"/>
                  <a:pt x="173" y="69"/>
                  <a:pt x="174" y="68"/>
                </a:cubicBezTo>
                <a:close/>
                <a:moveTo>
                  <a:pt x="227" y="120"/>
                </a:moveTo>
                <a:cubicBezTo>
                  <a:pt x="227" y="121"/>
                  <a:pt x="228" y="121"/>
                  <a:pt x="228" y="122"/>
                </a:cubicBezTo>
                <a:cubicBezTo>
                  <a:pt x="229" y="122"/>
                  <a:pt x="229" y="122"/>
                  <a:pt x="230" y="122"/>
                </a:cubicBezTo>
                <a:cubicBezTo>
                  <a:pt x="231" y="121"/>
                  <a:pt x="233" y="121"/>
                  <a:pt x="235" y="121"/>
                </a:cubicBezTo>
                <a:cubicBezTo>
                  <a:pt x="235" y="121"/>
                  <a:pt x="236" y="121"/>
                  <a:pt x="237" y="121"/>
                </a:cubicBezTo>
                <a:cubicBezTo>
                  <a:pt x="237" y="120"/>
                  <a:pt x="236" y="120"/>
                  <a:pt x="236" y="119"/>
                </a:cubicBezTo>
                <a:cubicBezTo>
                  <a:pt x="233" y="119"/>
                  <a:pt x="230" y="120"/>
                  <a:pt x="227" y="120"/>
                </a:cubicBezTo>
                <a:close/>
                <a:moveTo>
                  <a:pt x="26" y="64"/>
                </a:moveTo>
                <a:cubicBezTo>
                  <a:pt x="32" y="63"/>
                  <a:pt x="39" y="64"/>
                  <a:pt x="46" y="65"/>
                </a:cubicBezTo>
                <a:cubicBezTo>
                  <a:pt x="45" y="64"/>
                  <a:pt x="44" y="64"/>
                  <a:pt x="43" y="63"/>
                </a:cubicBezTo>
                <a:cubicBezTo>
                  <a:pt x="39" y="63"/>
                  <a:pt x="35" y="63"/>
                  <a:pt x="31" y="63"/>
                </a:cubicBezTo>
                <a:cubicBezTo>
                  <a:pt x="30" y="63"/>
                  <a:pt x="28" y="63"/>
                  <a:pt x="26" y="64"/>
                </a:cubicBezTo>
                <a:close/>
                <a:moveTo>
                  <a:pt x="229" y="125"/>
                </a:moveTo>
                <a:cubicBezTo>
                  <a:pt x="230" y="126"/>
                  <a:pt x="231" y="126"/>
                  <a:pt x="232" y="127"/>
                </a:cubicBezTo>
                <a:cubicBezTo>
                  <a:pt x="235" y="127"/>
                  <a:pt x="237" y="127"/>
                  <a:pt x="240" y="127"/>
                </a:cubicBezTo>
                <a:cubicBezTo>
                  <a:pt x="240" y="127"/>
                  <a:pt x="241" y="127"/>
                  <a:pt x="242" y="127"/>
                </a:cubicBezTo>
                <a:cubicBezTo>
                  <a:pt x="242" y="127"/>
                  <a:pt x="242" y="126"/>
                  <a:pt x="242" y="126"/>
                </a:cubicBezTo>
                <a:cubicBezTo>
                  <a:pt x="240" y="126"/>
                  <a:pt x="239" y="126"/>
                  <a:pt x="237" y="126"/>
                </a:cubicBezTo>
                <a:cubicBezTo>
                  <a:pt x="235" y="126"/>
                  <a:pt x="233" y="125"/>
                  <a:pt x="231" y="125"/>
                </a:cubicBezTo>
                <a:cubicBezTo>
                  <a:pt x="230" y="125"/>
                  <a:pt x="230" y="125"/>
                  <a:pt x="229" y="125"/>
                </a:cubicBezTo>
                <a:close/>
                <a:moveTo>
                  <a:pt x="74" y="130"/>
                </a:moveTo>
                <a:cubicBezTo>
                  <a:pt x="73" y="127"/>
                  <a:pt x="73" y="125"/>
                  <a:pt x="72" y="123"/>
                </a:cubicBezTo>
                <a:cubicBezTo>
                  <a:pt x="71" y="126"/>
                  <a:pt x="71" y="128"/>
                  <a:pt x="71" y="131"/>
                </a:cubicBezTo>
                <a:cubicBezTo>
                  <a:pt x="71" y="131"/>
                  <a:pt x="71" y="131"/>
                  <a:pt x="71" y="131"/>
                </a:cubicBezTo>
                <a:cubicBezTo>
                  <a:pt x="72" y="131"/>
                  <a:pt x="73" y="130"/>
                  <a:pt x="74" y="130"/>
                </a:cubicBezTo>
                <a:close/>
                <a:moveTo>
                  <a:pt x="245" y="135"/>
                </a:moveTo>
                <a:cubicBezTo>
                  <a:pt x="252" y="134"/>
                  <a:pt x="258" y="130"/>
                  <a:pt x="259" y="126"/>
                </a:cubicBezTo>
                <a:cubicBezTo>
                  <a:pt x="255" y="131"/>
                  <a:pt x="250" y="133"/>
                  <a:pt x="245" y="135"/>
                </a:cubicBezTo>
                <a:close/>
                <a:moveTo>
                  <a:pt x="40" y="57"/>
                </a:moveTo>
                <a:cubicBezTo>
                  <a:pt x="42" y="56"/>
                  <a:pt x="45" y="53"/>
                  <a:pt x="46" y="51"/>
                </a:cubicBezTo>
                <a:cubicBezTo>
                  <a:pt x="44" y="52"/>
                  <a:pt x="43" y="52"/>
                  <a:pt x="41" y="52"/>
                </a:cubicBezTo>
                <a:cubicBezTo>
                  <a:pt x="41" y="54"/>
                  <a:pt x="40" y="55"/>
                  <a:pt x="40" y="57"/>
                </a:cubicBezTo>
                <a:close/>
                <a:moveTo>
                  <a:pt x="63" y="64"/>
                </a:moveTo>
                <a:cubicBezTo>
                  <a:pt x="65" y="66"/>
                  <a:pt x="65" y="66"/>
                  <a:pt x="67" y="64"/>
                </a:cubicBezTo>
                <a:cubicBezTo>
                  <a:pt x="67" y="64"/>
                  <a:pt x="67" y="63"/>
                  <a:pt x="67" y="63"/>
                </a:cubicBezTo>
                <a:cubicBezTo>
                  <a:pt x="66" y="61"/>
                  <a:pt x="65" y="60"/>
                  <a:pt x="64" y="60"/>
                </a:cubicBezTo>
                <a:cubicBezTo>
                  <a:pt x="64" y="61"/>
                  <a:pt x="64" y="63"/>
                  <a:pt x="63" y="64"/>
                </a:cubicBezTo>
                <a:close/>
                <a:moveTo>
                  <a:pt x="258" y="105"/>
                </a:moveTo>
                <a:cubicBezTo>
                  <a:pt x="259" y="103"/>
                  <a:pt x="260" y="100"/>
                  <a:pt x="260" y="98"/>
                </a:cubicBezTo>
                <a:cubicBezTo>
                  <a:pt x="260" y="95"/>
                  <a:pt x="260" y="93"/>
                  <a:pt x="260" y="90"/>
                </a:cubicBezTo>
                <a:cubicBezTo>
                  <a:pt x="260" y="90"/>
                  <a:pt x="259" y="90"/>
                  <a:pt x="259" y="90"/>
                </a:cubicBezTo>
                <a:cubicBezTo>
                  <a:pt x="259" y="95"/>
                  <a:pt x="258" y="100"/>
                  <a:pt x="258" y="105"/>
                </a:cubicBezTo>
                <a:close/>
                <a:moveTo>
                  <a:pt x="267" y="87"/>
                </a:moveTo>
                <a:cubicBezTo>
                  <a:pt x="267" y="80"/>
                  <a:pt x="266" y="74"/>
                  <a:pt x="262" y="68"/>
                </a:cubicBezTo>
                <a:cubicBezTo>
                  <a:pt x="265" y="74"/>
                  <a:pt x="267" y="80"/>
                  <a:pt x="267" y="87"/>
                </a:cubicBezTo>
                <a:close/>
                <a:moveTo>
                  <a:pt x="153" y="7"/>
                </a:moveTo>
                <a:cubicBezTo>
                  <a:pt x="158" y="7"/>
                  <a:pt x="163" y="6"/>
                  <a:pt x="167" y="6"/>
                </a:cubicBezTo>
                <a:cubicBezTo>
                  <a:pt x="163" y="6"/>
                  <a:pt x="158" y="6"/>
                  <a:pt x="154" y="6"/>
                </a:cubicBezTo>
                <a:cubicBezTo>
                  <a:pt x="154" y="6"/>
                  <a:pt x="153" y="6"/>
                  <a:pt x="153" y="7"/>
                </a:cubicBezTo>
                <a:close/>
                <a:moveTo>
                  <a:pt x="66" y="146"/>
                </a:moveTo>
                <a:cubicBezTo>
                  <a:pt x="66" y="146"/>
                  <a:pt x="66" y="146"/>
                  <a:pt x="66" y="146"/>
                </a:cubicBezTo>
                <a:cubicBezTo>
                  <a:pt x="66" y="143"/>
                  <a:pt x="67" y="140"/>
                  <a:pt x="67" y="137"/>
                </a:cubicBezTo>
                <a:cubicBezTo>
                  <a:pt x="66" y="137"/>
                  <a:pt x="66" y="138"/>
                  <a:pt x="65" y="139"/>
                </a:cubicBezTo>
                <a:cubicBezTo>
                  <a:pt x="65" y="139"/>
                  <a:pt x="65" y="140"/>
                  <a:pt x="65" y="140"/>
                </a:cubicBezTo>
                <a:cubicBezTo>
                  <a:pt x="65" y="141"/>
                  <a:pt x="65" y="142"/>
                  <a:pt x="65" y="143"/>
                </a:cubicBezTo>
                <a:cubicBezTo>
                  <a:pt x="65" y="144"/>
                  <a:pt x="66" y="145"/>
                  <a:pt x="66" y="146"/>
                </a:cubicBezTo>
                <a:close/>
                <a:moveTo>
                  <a:pt x="260" y="116"/>
                </a:moveTo>
                <a:cubicBezTo>
                  <a:pt x="263" y="111"/>
                  <a:pt x="265" y="106"/>
                  <a:pt x="265" y="100"/>
                </a:cubicBezTo>
                <a:cubicBezTo>
                  <a:pt x="264" y="106"/>
                  <a:pt x="262" y="111"/>
                  <a:pt x="260" y="116"/>
                </a:cubicBezTo>
                <a:close/>
                <a:moveTo>
                  <a:pt x="243" y="121"/>
                </a:moveTo>
                <a:cubicBezTo>
                  <a:pt x="243" y="120"/>
                  <a:pt x="243" y="119"/>
                  <a:pt x="243" y="118"/>
                </a:cubicBezTo>
                <a:cubicBezTo>
                  <a:pt x="242" y="118"/>
                  <a:pt x="240" y="118"/>
                  <a:pt x="239" y="119"/>
                </a:cubicBezTo>
                <a:cubicBezTo>
                  <a:pt x="239" y="119"/>
                  <a:pt x="238" y="120"/>
                  <a:pt x="238" y="121"/>
                </a:cubicBezTo>
                <a:cubicBezTo>
                  <a:pt x="239" y="121"/>
                  <a:pt x="241" y="121"/>
                  <a:pt x="243" y="121"/>
                </a:cubicBezTo>
                <a:close/>
                <a:moveTo>
                  <a:pt x="75" y="57"/>
                </a:moveTo>
                <a:cubicBezTo>
                  <a:pt x="75" y="57"/>
                  <a:pt x="75" y="57"/>
                  <a:pt x="74" y="57"/>
                </a:cubicBezTo>
                <a:cubicBezTo>
                  <a:pt x="73" y="59"/>
                  <a:pt x="72" y="61"/>
                  <a:pt x="70" y="63"/>
                </a:cubicBezTo>
                <a:cubicBezTo>
                  <a:pt x="71" y="64"/>
                  <a:pt x="71" y="65"/>
                  <a:pt x="72" y="66"/>
                </a:cubicBezTo>
                <a:cubicBezTo>
                  <a:pt x="73" y="63"/>
                  <a:pt x="74" y="60"/>
                  <a:pt x="75" y="57"/>
                </a:cubicBezTo>
                <a:close/>
                <a:moveTo>
                  <a:pt x="83" y="60"/>
                </a:moveTo>
                <a:cubicBezTo>
                  <a:pt x="83" y="60"/>
                  <a:pt x="83" y="60"/>
                  <a:pt x="83" y="60"/>
                </a:cubicBezTo>
                <a:cubicBezTo>
                  <a:pt x="81" y="62"/>
                  <a:pt x="79" y="65"/>
                  <a:pt x="78" y="67"/>
                </a:cubicBezTo>
                <a:cubicBezTo>
                  <a:pt x="78" y="67"/>
                  <a:pt x="79" y="68"/>
                  <a:pt x="80" y="68"/>
                </a:cubicBezTo>
                <a:cubicBezTo>
                  <a:pt x="81" y="65"/>
                  <a:pt x="82" y="63"/>
                  <a:pt x="83" y="60"/>
                </a:cubicBezTo>
                <a:close/>
                <a:moveTo>
                  <a:pt x="181" y="142"/>
                </a:moveTo>
                <a:cubicBezTo>
                  <a:pt x="179" y="147"/>
                  <a:pt x="179" y="151"/>
                  <a:pt x="180" y="156"/>
                </a:cubicBezTo>
                <a:cubicBezTo>
                  <a:pt x="180" y="152"/>
                  <a:pt x="180" y="147"/>
                  <a:pt x="181" y="142"/>
                </a:cubicBezTo>
                <a:close/>
                <a:moveTo>
                  <a:pt x="43" y="177"/>
                </a:moveTo>
                <a:cubicBezTo>
                  <a:pt x="42" y="177"/>
                  <a:pt x="42" y="178"/>
                  <a:pt x="42" y="178"/>
                </a:cubicBezTo>
                <a:cubicBezTo>
                  <a:pt x="44" y="179"/>
                  <a:pt x="49" y="179"/>
                  <a:pt x="50" y="178"/>
                </a:cubicBezTo>
                <a:cubicBezTo>
                  <a:pt x="49" y="177"/>
                  <a:pt x="46" y="177"/>
                  <a:pt x="43" y="177"/>
                </a:cubicBezTo>
                <a:close/>
                <a:moveTo>
                  <a:pt x="62" y="60"/>
                </a:moveTo>
                <a:cubicBezTo>
                  <a:pt x="60" y="61"/>
                  <a:pt x="59" y="62"/>
                  <a:pt x="57" y="61"/>
                </a:cubicBezTo>
                <a:cubicBezTo>
                  <a:pt x="57" y="61"/>
                  <a:pt x="57" y="61"/>
                  <a:pt x="56" y="62"/>
                </a:cubicBezTo>
                <a:cubicBezTo>
                  <a:pt x="58" y="63"/>
                  <a:pt x="59" y="63"/>
                  <a:pt x="61" y="64"/>
                </a:cubicBezTo>
                <a:cubicBezTo>
                  <a:pt x="61" y="62"/>
                  <a:pt x="62" y="61"/>
                  <a:pt x="62" y="60"/>
                </a:cubicBezTo>
                <a:close/>
                <a:moveTo>
                  <a:pt x="76" y="131"/>
                </a:moveTo>
                <a:cubicBezTo>
                  <a:pt x="76" y="134"/>
                  <a:pt x="77" y="136"/>
                  <a:pt x="77" y="138"/>
                </a:cubicBezTo>
                <a:cubicBezTo>
                  <a:pt x="77" y="138"/>
                  <a:pt x="77" y="138"/>
                  <a:pt x="77" y="138"/>
                </a:cubicBezTo>
                <a:cubicBezTo>
                  <a:pt x="78" y="135"/>
                  <a:pt x="78" y="133"/>
                  <a:pt x="79" y="130"/>
                </a:cubicBezTo>
                <a:cubicBezTo>
                  <a:pt x="78" y="131"/>
                  <a:pt x="77" y="131"/>
                  <a:pt x="76" y="131"/>
                </a:cubicBezTo>
                <a:close/>
                <a:moveTo>
                  <a:pt x="162" y="56"/>
                </a:moveTo>
                <a:cubicBezTo>
                  <a:pt x="163" y="55"/>
                  <a:pt x="164" y="55"/>
                  <a:pt x="165" y="54"/>
                </a:cubicBezTo>
                <a:cubicBezTo>
                  <a:pt x="165" y="54"/>
                  <a:pt x="165" y="54"/>
                  <a:pt x="165" y="53"/>
                </a:cubicBezTo>
                <a:cubicBezTo>
                  <a:pt x="165" y="53"/>
                  <a:pt x="165" y="52"/>
                  <a:pt x="165" y="52"/>
                </a:cubicBezTo>
                <a:cubicBezTo>
                  <a:pt x="165" y="51"/>
                  <a:pt x="165" y="51"/>
                  <a:pt x="164" y="50"/>
                </a:cubicBezTo>
                <a:cubicBezTo>
                  <a:pt x="164" y="51"/>
                  <a:pt x="163" y="52"/>
                  <a:pt x="163" y="53"/>
                </a:cubicBezTo>
                <a:cubicBezTo>
                  <a:pt x="162" y="54"/>
                  <a:pt x="162" y="55"/>
                  <a:pt x="162" y="56"/>
                </a:cubicBezTo>
                <a:close/>
                <a:moveTo>
                  <a:pt x="199" y="113"/>
                </a:moveTo>
                <a:cubicBezTo>
                  <a:pt x="201" y="113"/>
                  <a:pt x="203" y="113"/>
                  <a:pt x="205" y="113"/>
                </a:cubicBezTo>
                <a:cubicBezTo>
                  <a:pt x="203" y="112"/>
                  <a:pt x="202" y="111"/>
                  <a:pt x="200" y="111"/>
                </a:cubicBezTo>
                <a:cubicBezTo>
                  <a:pt x="199" y="112"/>
                  <a:pt x="199" y="112"/>
                  <a:pt x="199" y="113"/>
                </a:cubicBezTo>
                <a:close/>
                <a:moveTo>
                  <a:pt x="60" y="166"/>
                </a:moveTo>
                <a:cubicBezTo>
                  <a:pt x="59" y="166"/>
                  <a:pt x="59" y="167"/>
                  <a:pt x="59" y="168"/>
                </a:cubicBezTo>
                <a:cubicBezTo>
                  <a:pt x="58" y="170"/>
                  <a:pt x="59" y="172"/>
                  <a:pt x="59" y="174"/>
                </a:cubicBezTo>
                <a:cubicBezTo>
                  <a:pt x="60" y="171"/>
                  <a:pt x="60" y="168"/>
                  <a:pt x="60" y="166"/>
                </a:cubicBezTo>
                <a:close/>
                <a:moveTo>
                  <a:pt x="63" y="162"/>
                </a:moveTo>
                <a:cubicBezTo>
                  <a:pt x="63" y="164"/>
                  <a:pt x="63" y="166"/>
                  <a:pt x="63" y="167"/>
                </a:cubicBezTo>
                <a:cubicBezTo>
                  <a:pt x="62" y="170"/>
                  <a:pt x="63" y="173"/>
                  <a:pt x="64" y="176"/>
                </a:cubicBezTo>
                <a:cubicBezTo>
                  <a:pt x="64" y="172"/>
                  <a:pt x="63" y="167"/>
                  <a:pt x="63" y="162"/>
                </a:cubicBezTo>
                <a:close/>
                <a:moveTo>
                  <a:pt x="66" y="120"/>
                </a:moveTo>
                <a:cubicBezTo>
                  <a:pt x="66" y="120"/>
                  <a:pt x="67" y="120"/>
                  <a:pt x="67" y="120"/>
                </a:cubicBezTo>
                <a:cubicBezTo>
                  <a:pt x="67" y="117"/>
                  <a:pt x="67" y="114"/>
                  <a:pt x="67" y="110"/>
                </a:cubicBezTo>
                <a:cubicBezTo>
                  <a:pt x="66" y="112"/>
                  <a:pt x="65" y="112"/>
                  <a:pt x="66" y="114"/>
                </a:cubicBezTo>
                <a:cubicBezTo>
                  <a:pt x="66" y="115"/>
                  <a:pt x="66" y="115"/>
                  <a:pt x="66" y="116"/>
                </a:cubicBezTo>
                <a:cubicBezTo>
                  <a:pt x="66" y="117"/>
                  <a:pt x="66" y="118"/>
                  <a:pt x="66" y="120"/>
                </a:cubicBezTo>
                <a:close/>
                <a:moveTo>
                  <a:pt x="162" y="49"/>
                </a:moveTo>
                <a:cubicBezTo>
                  <a:pt x="162" y="49"/>
                  <a:pt x="162" y="49"/>
                  <a:pt x="162" y="49"/>
                </a:cubicBezTo>
                <a:cubicBezTo>
                  <a:pt x="163" y="47"/>
                  <a:pt x="165" y="45"/>
                  <a:pt x="164" y="43"/>
                </a:cubicBezTo>
                <a:cubicBezTo>
                  <a:pt x="164" y="43"/>
                  <a:pt x="163" y="44"/>
                  <a:pt x="163" y="44"/>
                </a:cubicBezTo>
                <a:cubicBezTo>
                  <a:pt x="163" y="44"/>
                  <a:pt x="162" y="45"/>
                  <a:pt x="162" y="45"/>
                </a:cubicBezTo>
                <a:cubicBezTo>
                  <a:pt x="162" y="46"/>
                  <a:pt x="162" y="48"/>
                  <a:pt x="162" y="49"/>
                </a:cubicBezTo>
                <a:close/>
                <a:moveTo>
                  <a:pt x="169" y="16"/>
                </a:moveTo>
                <a:cubicBezTo>
                  <a:pt x="170" y="15"/>
                  <a:pt x="170" y="15"/>
                  <a:pt x="170" y="14"/>
                </a:cubicBezTo>
                <a:cubicBezTo>
                  <a:pt x="171" y="12"/>
                  <a:pt x="172" y="10"/>
                  <a:pt x="172" y="9"/>
                </a:cubicBezTo>
                <a:cubicBezTo>
                  <a:pt x="172" y="8"/>
                  <a:pt x="173" y="8"/>
                  <a:pt x="172" y="8"/>
                </a:cubicBezTo>
                <a:cubicBezTo>
                  <a:pt x="172" y="9"/>
                  <a:pt x="172" y="10"/>
                  <a:pt x="171" y="10"/>
                </a:cubicBezTo>
                <a:cubicBezTo>
                  <a:pt x="171" y="10"/>
                  <a:pt x="171" y="10"/>
                  <a:pt x="171" y="10"/>
                </a:cubicBezTo>
                <a:cubicBezTo>
                  <a:pt x="170" y="12"/>
                  <a:pt x="169" y="13"/>
                  <a:pt x="168" y="15"/>
                </a:cubicBezTo>
                <a:cubicBezTo>
                  <a:pt x="169" y="15"/>
                  <a:pt x="169" y="16"/>
                  <a:pt x="169" y="16"/>
                </a:cubicBezTo>
                <a:close/>
                <a:moveTo>
                  <a:pt x="178" y="184"/>
                </a:moveTo>
                <a:cubicBezTo>
                  <a:pt x="178" y="185"/>
                  <a:pt x="178" y="185"/>
                  <a:pt x="178" y="186"/>
                </a:cubicBezTo>
                <a:cubicBezTo>
                  <a:pt x="179" y="186"/>
                  <a:pt x="180" y="185"/>
                  <a:pt x="182" y="184"/>
                </a:cubicBezTo>
                <a:cubicBezTo>
                  <a:pt x="182" y="183"/>
                  <a:pt x="182" y="183"/>
                  <a:pt x="182" y="182"/>
                </a:cubicBezTo>
                <a:cubicBezTo>
                  <a:pt x="181" y="183"/>
                  <a:pt x="179" y="183"/>
                  <a:pt x="178" y="184"/>
                </a:cubicBezTo>
                <a:close/>
                <a:moveTo>
                  <a:pt x="84" y="126"/>
                </a:moveTo>
                <a:cubicBezTo>
                  <a:pt x="84" y="124"/>
                  <a:pt x="83" y="121"/>
                  <a:pt x="83" y="120"/>
                </a:cubicBezTo>
                <a:cubicBezTo>
                  <a:pt x="82" y="122"/>
                  <a:pt x="82" y="125"/>
                  <a:pt x="81" y="127"/>
                </a:cubicBezTo>
                <a:cubicBezTo>
                  <a:pt x="82" y="127"/>
                  <a:pt x="83" y="126"/>
                  <a:pt x="84" y="126"/>
                </a:cubicBezTo>
                <a:close/>
                <a:moveTo>
                  <a:pt x="103" y="83"/>
                </a:moveTo>
                <a:cubicBezTo>
                  <a:pt x="105" y="82"/>
                  <a:pt x="106" y="80"/>
                  <a:pt x="108" y="79"/>
                </a:cubicBezTo>
                <a:cubicBezTo>
                  <a:pt x="108" y="79"/>
                  <a:pt x="108" y="79"/>
                  <a:pt x="108" y="79"/>
                </a:cubicBezTo>
                <a:cubicBezTo>
                  <a:pt x="106" y="80"/>
                  <a:pt x="104" y="80"/>
                  <a:pt x="102" y="81"/>
                </a:cubicBezTo>
                <a:cubicBezTo>
                  <a:pt x="103" y="82"/>
                  <a:pt x="103" y="82"/>
                  <a:pt x="103" y="83"/>
                </a:cubicBezTo>
                <a:close/>
                <a:moveTo>
                  <a:pt x="170" y="148"/>
                </a:moveTo>
                <a:cubicBezTo>
                  <a:pt x="169" y="151"/>
                  <a:pt x="169" y="153"/>
                  <a:pt x="169" y="156"/>
                </a:cubicBezTo>
                <a:cubicBezTo>
                  <a:pt x="169" y="155"/>
                  <a:pt x="170" y="155"/>
                  <a:pt x="170" y="155"/>
                </a:cubicBezTo>
                <a:cubicBezTo>
                  <a:pt x="170" y="153"/>
                  <a:pt x="170" y="152"/>
                  <a:pt x="171" y="150"/>
                </a:cubicBezTo>
                <a:cubicBezTo>
                  <a:pt x="171" y="150"/>
                  <a:pt x="171" y="150"/>
                  <a:pt x="170" y="149"/>
                </a:cubicBezTo>
                <a:cubicBezTo>
                  <a:pt x="170" y="149"/>
                  <a:pt x="170" y="149"/>
                  <a:pt x="170" y="148"/>
                </a:cubicBezTo>
                <a:close/>
                <a:moveTo>
                  <a:pt x="164" y="67"/>
                </a:moveTo>
                <a:cubicBezTo>
                  <a:pt x="166" y="65"/>
                  <a:pt x="167" y="64"/>
                  <a:pt x="166" y="61"/>
                </a:cubicBezTo>
                <a:cubicBezTo>
                  <a:pt x="165" y="63"/>
                  <a:pt x="165" y="64"/>
                  <a:pt x="164" y="65"/>
                </a:cubicBezTo>
                <a:cubicBezTo>
                  <a:pt x="164" y="65"/>
                  <a:pt x="164" y="66"/>
                  <a:pt x="164" y="67"/>
                </a:cubicBezTo>
                <a:close/>
                <a:moveTo>
                  <a:pt x="44" y="123"/>
                </a:moveTo>
                <a:cubicBezTo>
                  <a:pt x="44" y="123"/>
                  <a:pt x="44" y="123"/>
                  <a:pt x="44" y="123"/>
                </a:cubicBezTo>
                <a:cubicBezTo>
                  <a:pt x="46" y="123"/>
                  <a:pt x="47" y="122"/>
                  <a:pt x="49" y="122"/>
                </a:cubicBezTo>
                <a:cubicBezTo>
                  <a:pt x="50" y="122"/>
                  <a:pt x="51" y="121"/>
                  <a:pt x="51" y="119"/>
                </a:cubicBezTo>
                <a:cubicBezTo>
                  <a:pt x="49" y="121"/>
                  <a:pt x="47" y="122"/>
                  <a:pt x="44" y="123"/>
                </a:cubicBezTo>
                <a:close/>
                <a:moveTo>
                  <a:pt x="78" y="78"/>
                </a:moveTo>
                <a:cubicBezTo>
                  <a:pt x="78" y="78"/>
                  <a:pt x="78" y="78"/>
                  <a:pt x="78" y="79"/>
                </a:cubicBezTo>
                <a:cubicBezTo>
                  <a:pt x="79" y="78"/>
                  <a:pt x="80" y="77"/>
                  <a:pt x="81" y="76"/>
                </a:cubicBezTo>
                <a:cubicBezTo>
                  <a:pt x="81" y="76"/>
                  <a:pt x="81" y="76"/>
                  <a:pt x="81" y="75"/>
                </a:cubicBezTo>
                <a:cubicBezTo>
                  <a:pt x="81" y="75"/>
                  <a:pt x="80" y="74"/>
                  <a:pt x="80" y="74"/>
                </a:cubicBezTo>
                <a:cubicBezTo>
                  <a:pt x="80" y="74"/>
                  <a:pt x="80" y="74"/>
                  <a:pt x="80" y="74"/>
                </a:cubicBezTo>
                <a:cubicBezTo>
                  <a:pt x="79" y="75"/>
                  <a:pt x="79" y="77"/>
                  <a:pt x="78" y="78"/>
                </a:cubicBezTo>
                <a:close/>
                <a:moveTo>
                  <a:pt x="86" y="128"/>
                </a:moveTo>
                <a:cubicBezTo>
                  <a:pt x="86" y="130"/>
                  <a:pt x="86" y="131"/>
                  <a:pt x="86" y="133"/>
                </a:cubicBezTo>
                <a:cubicBezTo>
                  <a:pt x="87" y="133"/>
                  <a:pt x="87" y="133"/>
                  <a:pt x="87" y="133"/>
                </a:cubicBezTo>
                <a:cubicBezTo>
                  <a:pt x="87" y="131"/>
                  <a:pt x="88" y="130"/>
                  <a:pt x="88" y="128"/>
                </a:cubicBezTo>
                <a:cubicBezTo>
                  <a:pt x="87" y="128"/>
                  <a:pt x="87" y="128"/>
                  <a:pt x="86" y="128"/>
                </a:cubicBezTo>
                <a:close/>
                <a:moveTo>
                  <a:pt x="63" y="181"/>
                </a:moveTo>
                <a:cubicBezTo>
                  <a:pt x="63" y="181"/>
                  <a:pt x="63" y="181"/>
                  <a:pt x="63" y="181"/>
                </a:cubicBezTo>
                <a:cubicBezTo>
                  <a:pt x="63" y="180"/>
                  <a:pt x="62" y="179"/>
                  <a:pt x="62" y="178"/>
                </a:cubicBezTo>
                <a:cubicBezTo>
                  <a:pt x="62" y="178"/>
                  <a:pt x="62" y="177"/>
                  <a:pt x="61" y="176"/>
                </a:cubicBezTo>
                <a:cubicBezTo>
                  <a:pt x="61" y="176"/>
                  <a:pt x="61" y="176"/>
                  <a:pt x="61" y="176"/>
                </a:cubicBezTo>
                <a:cubicBezTo>
                  <a:pt x="61" y="177"/>
                  <a:pt x="61" y="178"/>
                  <a:pt x="60" y="180"/>
                </a:cubicBezTo>
                <a:cubicBezTo>
                  <a:pt x="61" y="180"/>
                  <a:pt x="62" y="180"/>
                  <a:pt x="63" y="181"/>
                </a:cubicBezTo>
                <a:close/>
                <a:moveTo>
                  <a:pt x="166" y="70"/>
                </a:moveTo>
                <a:cubicBezTo>
                  <a:pt x="167" y="71"/>
                  <a:pt x="167" y="72"/>
                  <a:pt x="168" y="73"/>
                </a:cubicBezTo>
                <a:cubicBezTo>
                  <a:pt x="168" y="71"/>
                  <a:pt x="168" y="69"/>
                  <a:pt x="167" y="68"/>
                </a:cubicBezTo>
                <a:cubicBezTo>
                  <a:pt x="167" y="69"/>
                  <a:pt x="166" y="69"/>
                  <a:pt x="166" y="70"/>
                </a:cubicBezTo>
                <a:close/>
                <a:moveTo>
                  <a:pt x="163" y="41"/>
                </a:moveTo>
                <a:cubicBezTo>
                  <a:pt x="164" y="39"/>
                  <a:pt x="165" y="38"/>
                  <a:pt x="164" y="36"/>
                </a:cubicBezTo>
                <a:cubicBezTo>
                  <a:pt x="163" y="37"/>
                  <a:pt x="163" y="39"/>
                  <a:pt x="163" y="41"/>
                </a:cubicBezTo>
                <a:close/>
                <a:moveTo>
                  <a:pt x="17" y="65"/>
                </a:moveTo>
                <a:cubicBezTo>
                  <a:pt x="17" y="65"/>
                  <a:pt x="17" y="65"/>
                  <a:pt x="17" y="65"/>
                </a:cubicBezTo>
                <a:cubicBezTo>
                  <a:pt x="15" y="65"/>
                  <a:pt x="13" y="66"/>
                  <a:pt x="12" y="67"/>
                </a:cubicBezTo>
                <a:cubicBezTo>
                  <a:pt x="11" y="67"/>
                  <a:pt x="11" y="67"/>
                  <a:pt x="10" y="67"/>
                </a:cubicBezTo>
                <a:cubicBezTo>
                  <a:pt x="11" y="68"/>
                  <a:pt x="11" y="68"/>
                  <a:pt x="11" y="68"/>
                </a:cubicBezTo>
                <a:cubicBezTo>
                  <a:pt x="13" y="67"/>
                  <a:pt x="15" y="66"/>
                  <a:pt x="17" y="65"/>
                </a:cubicBezTo>
                <a:close/>
                <a:moveTo>
                  <a:pt x="77" y="75"/>
                </a:moveTo>
                <a:cubicBezTo>
                  <a:pt x="77" y="75"/>
                  <a:pt x="77" y="75"/>
                  <a:pt x="77" y="76"/>
                </a:cubicBezTo>
                <a:cubicBezTo>
                  <a:pt x="77" y="74"/>
                  <a:pt x="78" y="72"/>
                  <a:pt x="78" y="71"/>
                </a:cubicBezTo>
                <a:cubicBezTo>
                  <a:pt x="79" y="70"/>
                  <a:pt x="78" y="70"/>
                  <a:pt x="78" y="70"/>
                </a:cubicBezTo>
                <a:cubicBezTo>
                  <a:pt x="77" y="72"/>
                  <a:pt x="77" y="74"/>
                  <a:pt x="77" y="75"/>
                </a:cubicBezTo>
                <a:close/>
                <a:moveTo>
                  <a:pt x="144" y="180"/>
                </a:moveTo>
                <a:cubicBezTo>
                  <a:pt x="144" y="180"/>
                  <a:pt x="144" y="180"/>
                  <a:pt x="144" y="180"/>
                </a:cubicBezTo>
                <a:cubicBezTo>
                  <a:pt x="145" y="180"/>
                  <a:pt x="145" y="180"/>
                  <a:pt x="146" y="180"/>
                </a:cubicBezTo>
                <a:cubicBezTo>
                  <a:pt x="147" y="180"/>
                  <a:pt x="147" y="180"/>
                  <a:pt x="148" y="179"/>
                </a:cubicBezTo>
                <a:cubicBezTo>
                  <a:pt x="148" y="179"/>
                  <a:pt x="148" y="179"/>
                  <a:pt x="148" y="178"/>
                </a:cubicBezTo>
                <a:cubicBezTo>
                  <a:pt x="147" y="179"/>
                  <a:pt x="145" y="179"/>
                  <a:pt x="144" y="180"/>
                </a:cubicBezTo>
                <a:close/>
                <a:moveTo>
                  <a:pt x="14" y="57"/>
                </a:moveTo>
                <a:cubicBezTo>
                  <a:pt x="14" y="58"/>
                  <a:pt x="13" y="59"/>
                  <a:pt x="13" y="60"/>
                </a:cubicBezTo>
                <a:cubicBezTo>
                  <a:pt x="13" y="60"/>
                  <a:pt x="13" y="60"/>
                  <a:pt x="13" y="60"/>
                </a:cubicBezTo>
                <a:cubicBezTo>
                  <a:pt x="14" y="59"/>
                  <a:pt x="15" y="58"/>
                  <a:pt x="16" y="56"/>
                </a:cubicBezTo>
                <a:cubicBezTo>
                  <a:pt x="16" y="56"/>
                  <a:pt x="16" y="56"/>
                  <a:pt x="16" y="56"/>
                </a:cubicBezTo>
                <a:cubicBezTo>
                  <a:pt x="16" y="56"/>
                  <a:pt x="16" y="56"/>
                  <a:pt x="15" y="57"/>
                </a:cubicBezTo>
                <a:cubicBezTo>
                  <a:pt x="15" y="57"/>
                  <a:pt x="14" y="57"/>
                  <a:pt x="14" y="57"/>
                </a:cubicBezTo>
                <a:close/>
                <a:moveTo>
                  <a:pt x="254" y="72"/>
                </a:moveTo>
                <a:cubicBezTo>
                  <a:pt x="255" y="73"/>
                  <a:pt x="256" y="73"/>
                  <a:pt x="257" y="73"/>
                </a:cubicBezTo>
                <a:cubicBezTo>
                  <a:pt x="256" y="72"/>
                  <a:pt x="256" y="71"/>
                  <a:pt x="255" y="70"/>
                </a:cubicBezTo>
                <a:cubicBezTo>
                  <a:pt x="254" y="71"/>
                  <a:pt x="254" y="72"/>
                  <a:pt x="254" y="72"/>
                </a:cubicBezTo>
                <a:close/>
                <a:moveTo>
                  <a:pt x="159" y="74"/>
                </a:moveTo>
                <a:cubicBezTo>
                  <a:pt x="159" y="74"/>
                  <a:pt x="159" y="74"/>
                  <a:pt x="159" y="74"/>
                </a:cubicBezTo>
                <a:cubicBezTo>
                  <a:pt x="160" y="72"/>
                  <a:pt x="161" y="71"/>
                  <a:pt x="162" y="69"/>
                </a:cubicBezTo>
                <a:cubicBezTo>
                  <a:pt x="163" y="69"/>
                  <a:pt x="163" y="69"/>
                  <a:pt x="162" y="68"/>
                </a:cubicBezTo>
                <a:cubicBezTo>
                  <a:pt x="161" y="70"/>
                  <a:pt x="160" y="72"/>
                  <a:pt x="159" y="74"/>
                </a:cubicBezTo>
                <a:close/>
                <a:moveTo>
                  <a:pt x="13" y="133"/>
                </a:moveTo>
                <a:cubicBezTo>
                  <a:pt x="13" y="133"/>
                  <a:pt x="13" y="133"/>
                  <a:pt x="13" y="133"/>
                </a:cubicBezTo>
                <a:cubicBezTo>
                  <a:pt x="14" y="131"/>
                  <a:pt x="14" y="129"/>
                  <a:pt x="14" y="127"/>
                </a:cubicBezTo>
                <a:cubicBezTo>
                  <a:pt x="14" y="127"/>
                  <a:pt x="13" y="127"/>
                  <a:pt x="13" y="128"/>
                </a:cubicBezTo>
                <a:cubicBezTo>
                  <a:pt x="13" y="130"/>
                  <a:pt x="13" y="131"/>
                  <a:pt x="13" y="133"/>
                </a:cubicBezTo>
                <a:close/>
                <a:moveTo>
                  <a:pt x="234" y="123"/>
                </a:moveTo>
                <a:cubicBezTo>
                  <a:pt x="237" y="124"/>
                  <a:pt x="239" y="124"/>
                  <a:pt x="241" y="124"/>
                </a:cubicBezTo>
                <a:cubicBezTo>
                  <a:pt x="239" y="123"/>
                  <a:pt x="237" y="123"/>
                  <a:pt x="234" y="123"/>
                </a:cubicBezTo>
                <a:close/>
                <a:moveTo>
                  <a:pt x="62" y="38"/>
                </a:moveTo>
                <a:cubicBezTo>
                  <a:pt x="61" y="36"/>
                  <a:pt x="60" y="34"/>
                  <a:pt x="59" y="32"/>
                </a:cubicBezTo>
                <a:cubicBezTo>
                  <a:pt x="59" y="34"/>
                  <a:pt x="60" y="36"/>
                  <a:pt x="62" y="38"/>
                </a:cubicBezTo>
                <a:close/>
                <a:moveTo>
                  <a:pt x="243" y="70"/>
                </a:moveTo>
                <a:cubicBezTo>
                  <a:pt x="244" y="69"/>
                  <a:pt x="244" y="68"/>
                  <a:pt x="244" y="68"/>
                </a:cubicBezTo>
                <a:cubicBezTo>
                  <a:pt x="244" y="67"/>
                  <a:pt x="244" y="66"/>
                  <a:pt x="244" y="66"/>
                </a:cubicBezTo>
                <a:cubicBezTo>
                  <a:pt x="243" y="67"/>
                  <a:pt x="243" y="68"/>
                  <a:pt x="242" y="70"/>
                </a:cubicBezTo>
                <a:cubicBezTo>
                  <a:pt x="243" y="70"/>
                  <a:pt x="243" y="70"/>
                  <a:pt x="243" y="70"/>
                </a:cubicBezTo>
                <a:close/>
                <a:moveTo>
                  <a:pt x="61" y="140"/>
                </a:moveTo>
                <a:cubicBezTo>
                  <a:pt x="62" y="139"/>
                  <a:pt x="62" y="138"/>
                  <a:pt x="61" y="136"/>
                </a:cubicBezTo>
                <a:cubicBezTo>
                  <a:pt x="61" y="137"/>
                  <a:pt x="61" y="139"/>
                  <a:pt x="61" y="140"/>
                </a:cubicBezTo>
                <a:close/>
                <a:moveTo>
                  <a:pt x="127" y="16"/>
                </a:moveTo>
                <a:cubicBezTo>
                  <a:pt x="128" y="14"/>
                  <a:pt x="128" y="14"/>
                  <a:pt x="127" y="13"/>
                </a:cubicBezTo>
                <a:cubicBezTo>
                  <a:pt x="126" y="14"/>
                  <a:pt x="126" y="14"/>
                  <a:pt x="127" y="16"/>
                </a:cubicBezTo>
                <a:close/>
                <a:moveTo>
                  <a:pt x="176" y="5"/>
                </a:moveTo>
                <a:cubicBezTo>
                  <a:pt x="177" y="7"/>
                  <a:pt x="177" y="8"/>
                  <a:pt x="177" y="9"/>
                </a:cubicBezTo>
                <a:cubicBezTo>
                  <a:pt x="177" y="9"/>
                  <a:pt x="177" y="9"/>
                  <a:pt x="177" y="9"/>
                </a:cubicBezTo>
                <a:cubicBezTo>
                  <a:pt x="177" y="8"/>
                  <a:pt x="177" y="7"/>
                  <a:pt x="178" y="5"/>
                </a:cubicBezTo>
                <a:cubicBezTo>
                  <a:pt x="177" y="5"/>
                  <a:pt x="177" y="5"/>
                  <a:pt x="176" y="5"/>
                </a:cubicBezTo>
                <a:close/>
                <a:moveTo>
                  <a:pt x="65" y="155"/>
                </a:moveTo>
                <a:cubicBezTo>
                  <a:pt x="63" y="157"/>
                  <a:pt x="64" y="159"/>
                  <a:pt x="64" y="160"/>
                </a:cubicBezTo>
                <a:cubicBezTo>
                  <a:pt x="64" y="159"/>
                  <a:pt x="64" y="157"/>
                  <a:pt x="65" y="155"/>
                </a:cubicBezTo>
                <a:close/>
                <a:moveTo>
                  <a:pt x="129" y="19"/>
                </a:moveTo>
                <a:cubicBezTo>
                  <a:pt x="129" y="19"/>
                  <a:pt x="129" y="19"/>
                  <a:pt x="129" y="19"/>
                </a:cubicBezTo>
                <a:cubicBezTo>
                  <a:pt x="129" y="19"/>
                  <a:pt x="130" y="18"/>
                  <a:pt x="130" y="18"/>
                </a:cubicBezTo>
                <a:cubicBezTo>
                  <a:pt x="130" y="17"/>
                  <a:pt x="130" y="17"/>
                  <a:pt x="130" y="16"/>
                </a:cubicBezTo>
                <a:cubicBezTo>
                  <a:pt x="130" y="16"/>
                  <a:pt x="129" y="16"/>
                  <a:pt x="129" y="16"/>
                </a:cubicBezTo>
                <a:cubicBezTo>
                  <a:pt x="129" y="17"/>
                  <a:pt x="129" y="18"/>
                  <a:pt x="129" y="19"/>
                </a:cubicBezTo>
                <a:close/>
                <a:moveTo>
                  <a:pt x="164" y="31"/>
                </a:moveTo>
                <a:cubicBezTo>
                  <a:pt x="165" y="29"/>
                  <a:pt x="165" y="27"/>
                  <a:pt x="165" y="26"/>
                </a:cubicBezTo>
                <a:cubicBezTo>
                  <a:pt x="164" y="27"/>
                  <a:pt x="164" y="29"/>
                  <a:pt x="164" y="31"/>
                </a:cubicBezTo>
                <a:close/>
                <a:moveTo>
                  <a:pt x="29" y="53"/>
                </a:moveTo>
                <a:cubicBezTo>
                  <a:pt x="27" y="54"/>
                  <a:pt x="27" y="54"/>
                  <a:pt x="27" y="56"/>
                </a:cubicBezTo>
                <a:cubicBezTo>
                  <a:pt x="27" y="55"/>
                  <a:pt x="28" y="54"/>
                  <a:pt x="29" y="53"/>
                </a:cubicBezTo>
                <a:close/>
                <a:moveTo>
                  <a:pt x="22" y="122"/>
                </a:moveTo>
                <a:cubicBezTo>
                  <a:pt x="24" y="123"/>
                  <a:pt x="25" y="123"/>
                  <a:pt x="26" y="123"/>
                </a:cubicBezTo>
                <a:cubicBezTo>
                  <a:pt x="25" y="123"/>
                  <a:pt x="23" y="122"/>
                  <a:pt x="22" y="122"/>
                </a:cubicBezTo>
                <a:close/>
                <a:moveTo>
                  <a:pt x="7" y="67"/>
                </a:moveTo>
                <a:cubicBezTo>
                  <a:pt x="8" y="66"/>
                  <a:pt x="8" y="66"/>
                  <a:pt x="8" y="66"/>
                </a:cubicBezTo>
                <a:cubicBezTo>
                  <a:pt x="7" y="65"/>
                  <a:pt x="7" y="64"/>
                  <a:pt x="7" y="63"/>
                </a:cubicBezTo>
                <a:cubicBezTo>
                  <a:pt x="7" y="63"/>
                  <a:pt x="7" y="63"/>
                  <a:pt x="7" y="63"/>
                </a:cubicBezTo>
                <a:cubicBezTo>
                  <a:pt x="7" y="64"/>
                  <a:pt x="7" y="65"/>
                  <a:pt x="7" y="67"/>
                </a:cubicBezTo>
                <a:close/>
                <a:moveTo>
                  <a:pt x="62" y="57"/>
                </a:moveTo>
                <a:cubicBezTo>
                  <a:pt x="61" y="57"/>
                  <a:pt x="61" y="57"/>
                  <a:pt x="61" y="57"/>
                </a:cubicBezTo>
                <a:cubicBezTo>
                  <a:pt x="60" y="57"/>
                  <a:pt x="60" y="58"/>
                  <a:pt x="59" y="58"/>
                </a:cubicBezTo>
                <a:cubicBezTo>
                  <a:pt x="59" y="58"/>
                  <a:pt x="59" y="59"/>
                  <a:pt x="60" y="59"/>
                </a:cubicBezTo>
                <a:cubicBezTo>
                  <a:pt x="60" y="58"/>
                  <a:pt x="61" y="58"/>
                  <a:pt x="62" y="57"/>
                </a:cubicBezTo>
                <a:close/>
                <a:moveTo>
                  <a:pt x="51" y="50"/>
                </a:moveTo>
                <a:cubicBezTo>
                  <a:pt x="51" y="50"/>
                  <a:pt x="52" y="50"/>
                  <a:pt x="53" y="50"/>
                </a:cubicBezTo>
                <a:cubicBezTo>
                  <a:pt x="53" y="50"/>
                  <a:pt x="53" y="50"/>
                  <a:pt x="53" y="50"/>
                </a:cubicBezTo>
                <a:cubicBezTo>
                  <a:pt x="53" y="49"/>
                  <a:pt x="52" y="49"/>
                  <a:pt x="51" y="49"/>
                </a:cubicBezTo>
                <a:cubicBezTo>
                  <a:pt x="51" y="49"/>
                  <a:pt x="51" y="49"/>
                  <a:pt x="51" y="50"/>
                </a:cubicBezTo>
                <a:close/>
                <a:moveTo>
                  <a:pt x="148" y="6"/>
                </a:moveTo>
                <a:cubicBezTo>
                  <a:pt x="149" y="7"/>
                  <a:pt x="150" y="7"/>
                  <a:pt x="150" y="6"/>
                </a:cubicBezTo>
                <a:cubicBezTo>
                  <a:pt x="150" y="6"/>
                  <a:pt x="149" y="6"/>
                  <a:pt x="148" y="6"/>
                </a:cubicBezTo>
                <a:close/>
                <a:moveTo>
                  <a:pt x="163" y="60"/>
                </a:moveTo>
                <a:cubicBezTo>
                  <a:pt x="163" y="60"/>
                  <a:pt x="163" y="59"/>
                  <a:pt x="164" y="58"/>
                </a:cubicBezTo>
                <a:cubicBezTo>
                  <a:pt x="163" y="59"/>
                  <a:pt x="162" y="59"/>
                  <a:pt x="163" y="60"/>
                </a:cubicBezTo>
                <a:close/>
                <a:moveTo>
                  <a:pt x="6" y="181"/>
                </a:moveTo>
                <a:cubicBezTo>
                  <a:pt x="6" y="183"/>
                  <a:pt x="6" y="184"/>
                  <a:pt x="7" y="184"/>
                </a:cubicBezTo>
                <a:cubicBezTo>
                  <a:pt x="7" y="183"/>
                  <a:pt x="6" y="182"/>
                  <a:pt x="6" y="181"/>
                </a:cubicBezTo>
                <a:close/>
                <a:moveTo>
                  <a:pt x="4" y="54"/>
                </a:moveTo>
                <a:cubicBezTo>
                  <a:pt x="4" y="55"/>
                  <a:pt x="4" y="56"/>
                  <a:pt x="4" y="58"/>
                </a:cubicBezTo>
                <a:cubicBezTo>
                  <a:pt x="4" y="56"/>
                  <a:pt x="4" y="55"/>
                  <a:pt x="4" y="54"/>
                </a:cubicBezTo>
                <a:close/>
                <a:moveTo>
                  <a:pt x="100" y="84"/>
                </a:moveTo>
                <a:cubicBezTo>
                  <a:pt x="100" y="85"/>
                  <a:pt x="100" y="85"/>
                  <a:pt x="100" y="86"/>
                </a:cubicBezTo>
                <a:cubicBezTo>
                  <a:pt x="101" y="86"/>
                  <a:pt x="100" y="85"/>
                  <a:pt x="100" y="84"/>
                </a:cubicBezTo>
                <a:close/>
                <a:moveTo>
                  <a:pt x="64" y="53"/>
                </a:moveTo>
                <a:cubicBezTo>
                  <a:pt x="63" y="54"/>
                  <a:pt x="63" y="54"/>
                  <a:pt x="62" y="55"/>
                </a:cubicBezTo>
                <a:cubicBezTo>
                  <a:pt x="63" y="55"/>
                  <a:pt x="63" y="55"/>
                  <a:pt x="63" y="55"/>
                </a:cubicBezTo>
                <a:cubicBezTo>
                  <a:pt x="63" y="55"/>
                  <a:pt x="63" y="54"/>
                  <a:pt x="64" y="54"/>
                </a:cubicBezTo>
                <a:cubicBezTo>
                  <a:pt x="64" y="54"/>
                  <a:pt x="64" y="54"/>
                  <a:pt x="64" y="53"/>
                </a:cubicBezTo>
                <a:close/>
                <a:moveTo>
                  <a:pt x="8" y="68"/>
                </a:moveTo>
                <a:cubicBezTo>
                  <a:pt x="8" y="69"/>
                  <a:pt x="7" y="70"/>
                  <a:pt x="8" y="70"/>
                </a:cubicBezTo>
                <a:cubicBezTo>
                  <a:pt x="8" y="70"/>
                  <a:pt x="8" y="70"/>
                  <a:pt x="9" y="70"/>
                </a:cubicBezTo>
                <a:cubicBezTo>
                  <a:pt x="8" y="69"/>
                  <a:pt x="8" y="69"/>
                  <a:pt x="8" y="68"/>
                </a:cubicBezTo>
                <a:close/>
                <a:moveTo>
                  <a:pt x="27" y="123"/>
                </a:moveTo>
                <a:cubicBezTo>
                  <a:pt x="28" y="124"/>
                  <a:pt x="28" y="124"/>
                  <a:pt x="30" y="123"/>
                </a:cubicBezTo>
                <a:cubicBezTo>
                  <a:pt x="29" y="123"/>
                  <a:pt x="28" y="123"/>
                  <a:pt x="27" y="123"/>
                </a:cubicBezTo>
                <a:close/>
                <a:moveTo>
                  <a:pt x="183" y="129"/>
                </a:moveTo>
                <a:cubicBezTo>
                  <a:pt x="183" y="130"/>
                  <a:pt x="182" y="130"/>
                  <a:pt x="183" y="131"/>
                </a:cubicBezTo>
                <a:cubicBezTo>
                  <a:pt x="183" y="131"/>
                  <a:pt x="183" y="130"/>
                  <a:pt x="183" y="129"/>
                </a:cubicBezTo>
                <a:close/>
                <a:moveTo>
                  <a:pt x="175" y="179"/>
                </a:moveTo>
                <a:cubicBezTo>
                  <a:pt x="175" y="179"/>
                  <a:pt x="175" y="180"/>
                  <a:pt x="174" y="180"/>
                </a:cubicBezTo>
                <a:cubicBezTo>
                  <a:pt x="175" y="180"/>
                  <a:pt x="175" y="180"/>
                  <a:pt x="175" y="179"/>
                </a:cubicBezTo>
                <a:close/>
                <a:moveTo>
                  <a:pt x="68" y="154"/>
                </a:moveTo>
                <a:cubicBezTo>
                  <a:pt x="68" y="153"/>
                  <a:pt x="68" y="152"/>
                  <a:pt x="69" y="151"/>
                </a:cubicBezTo>
                <a:cubicBezTo>
                  <a:pt x="68" y="152"/>
                  <a:pt x="68" y="153"/>
                  <a:pt x="68" y="154"/>
                </a:cubicBezTo>
                <a:close/>
                <a:moveTo>
                  <a:pt x="75" y="118"/>
                </a:moveTo>
                <a:cubicBezTo>
                  <a:pt x="75" y="117"/>
                  <a:pt x="75" y="117"/>
                  <a:pt x="75" y="116"/>
                </a:cubicBezTo>
                <a:cubicBezTo>
                  <a:pt x="74" y="116"/>
                  <a:pt x="74" y="117"/>
                  <a:pt x="75" y="118"/>
                </a:cubicBezTo>
                <a:close/>
                <a:moveTo>
                  <a:pt x="160" y="43"/>
                </a:moveTo>
                <a:cubicBezTo>
                  <a:pt x="160" y="43"/>
                  <a:pt x="160" y="43"/>
                  <a:pt x="160" y="43"/>
                </a:cubicBezTo>
                <a:cubicBezTo>
                  <a:pt x="160" y="43"/>
                  <a:pt x="159" y="44"/>
                  <a:pt x="159" y="44"/>
                </a:cubicBezTo>
                <a:cubicBezTo>
                  <a:pt x="159" y="44"/>
                  <a:pt x="159" y="44"/>
                  <a:pt x="159" y="44"/>
                </a:cubicBezTo>
                <a:cubicBezTo>
                  <a:pt x="160" y="44"/>
                  <a:pt x="160" y="44"/>
                  <a:pt x="160" y="43"/>
                </a:cubicBezTo>
                <a:close/>
                <a:moveTo>
                  <a:pt x="56" y="182"/>
                </a:moveTo>
                <a:cubicBezTo>
                  <a:pt x="56" y="182"/>
                  <a:pt x="56" y="182"/>
                  <a:pt x="56" y="182"/>
                </a:cubicBezTo>
                <a:cubicBezTo>
                  <a:pt x="55" y="182"/>
                  <a:pt x="54" y="182"/>
                  <a:pt x="53" y="182"/>
                </a:cubicBezTo>
                <a:cubicBezTo>
                  <a:pt x="53" y="182"/>
                  <a:pt x="53" y="182"/>
                  <a:pt x="53" y="182"/>
                </a:cubicBezTo>
                <a:cubicBezTo>
                  <a:pt x="54" y="182"/>
                  <a:pt x="55" y="182"/>
                  <a:pt x="56" y="182"/>
                </a:cubicBezTo>
                <a:close/>
                <a:moveTo>
                  <a:pt x="55" y="45"/>
                </a:moveTo>
                <a:cubicBezTo>
                  <a:pt x="54" y="46"/>
                  <a:pt x="54" y="46"/>
                  <a:pt x="54" y="47"/>
                </a:cubicBezTo>
                <a:cubicBezTo>
                  <a:pt x="54" y="47"/>
                  <a:pt x="55" y="46"/>
                  <a:pt x="55" y="45"/>
                </a:cubicBezTo>
                <a:close/>
                <a:moveTo>
                  <a:pt x="67" y="57"/>
                </a:moveTo>
                <a:cubicBezTo>
                  <a:pt x="66" y="57"/>
                  <a:pt x="66" y="57"/>
                  <a:pt x="66" y="58"/>
                </a:cubicBezTo>
                <a:cubicBezTo>
                  <a:pt x="66" y="58"/>
                  <a:pt x="66" y="58"/>
                  <a:pt x="66" y="58"/>
                </a:cubicBezTo>
                <a:cubicBezTo>
                  <a:pt x="67" y="58"/>
                  <a:pt x="67" y="58"/>
                  <a:pt x="67" y="57"/>
                </a:cubicBezTo>
                <a:close/>
                <a:moveTo>
                  <a:pt x="146" y="7"/>
                </a:moveTo>
                <a:cubicBezTo>
                  <a:pt x="145" y="6"/>
                  <a:pt x="145" y="6"/>
                  <a:pt x="145" y="6"/>
                </a:cubicBezTo>
                <a:cubicBezTo>
                  <a:pt x="145" y="6"/>
                  <a:pt x="145" y="6"/>
                  <a:pt x="145" y="7"/>
                </a:cubicBezTo>
                <a:cubicBezTo>
                  <a:pt x="145" y="7"/>
                  <a:pt x="145" y="7"/>
                  <a:pt x="146" y="7"/>
                </a:cubicBezTo>
                <a:close/>
                <a:moveTo>
                  <a:pt x="64" y="67"/>
                </a:moveTo>
                <a:cubicBezTo>
                  <a:pt x="63" y="67"/>
                  <a:pt x="63" y="67"/>
                  <a:pt x="63" y="67"/>
                </a:cubicBezTo>
                <a:cubicBezTo>
                  <a:pt x="63" y="68"/>
                  <a:pt x="63" y="68"/>
                  <a:pt x="63" y="68"/>
                </a:cubicBezTo>
                <a:cubicBezTo>
                  <a:pt x="63" y="68"/>
                  <a:pt x="63" y="67"/>
                  <a:pt x="64" y="67"/>
                </a:cubicBezTo>
                <a:close/>
                <a:moveTo>
                  <a:pt x="159" y="59"/>
                </a:moveTo>
                <a:cubicBezTo>
                  <a:pt x="159" y="59"/>
                  <a:pt x="159" y="59"/>
                  <a:pt x="159" y="59"/>
                </a:cubicBezTo>
                <a:cubicBezTo>
                  <a:pt x="159" y="59"/>
                  <a:pt x="160" y="59"/>
                  <a:pt x="160" y="58"/>
                </a:cubicBezTo>
                <a:cubicBezTo>
                  <a:pt x="159" y="58"/>
                  <a:pt x="159" y="59"/>
                  <a:pt x="159" y="59"/>
                </a:cubicBezTo>
                <a:close/>
                <a:moveTo>
                  <a:pt x="227" y="118"/>
                </a:moveTo>
                <a:cubicBezTo>
                  <a:pt x="227" y="118"/>
                  <a:pt x="227" y="118"/>
                  <a:pt x="227" y="118"/>
                </a:cubicBezTo>
                <a:cubicBezTo>
                  <a:pt x="227" y="118"/>
                  <a:pt x="227" y="118"/>
                  <a:pt x="227" y="118"/>
                </a:cubicBezTo>
                <a:cubicBezTo>
                  <a:pt x="227" y="118"/>
                  <a:pt x="227" y="118"/>
                  <a:pt x="227" y="118"/>
                </a:cubicBezTo>
                <a:cubicBezTo>
                  <a:pt x="227" y="118"/>
                  <a:pt x="227" y="118"/>
                  <a:pt x="227" y="118"/>
                </a:cubicBezTo>
                <a:close/>
                <a:moveTo>
                  <a:pt x="68" y="60"/>
                </a:moveTo>
                <a:cubicBezTo>
                  <a:pt x="69" y="61"/>
                  <a:pt x="69" y="61"/>
                  <a:pt x="69" y="60"/>
                </a:cubicBezTo>
                <a:cubicBezTo>
                  <a:pt x="69" y="60"/>
                  <a:pt x="69" y="60"/>
                  <a:pt x="68" y="60"/>
                </a:cubicBezTo>
                <a:close/>
              </a:path>
            </a:pathLst>
          </a:custGeom>
          <a:solidFill>
            <a:srgbClr val="F26F61"/>
          </a:solidFill>
          <a:ln>
            <a:noFill/>
          </a:ln>
        </p:spPr>
        <p:txBody>
          <a:bodyPr vert="horz" wrap="square" lIns="68580" tIns="34290" rIns="68580" bIns="34290" numCol="1" anchor="t" anchorCtr="0" compatLnSpc="1"/>
          <a:lstStyle/>
          <a:p>
            <a:endParaRPr lang="zh-CN" altLang="en-US" sz="975"/>
          </a:p>
        </p:txBody>
      </p:sp>
      <p:sp>
        <p:nvSpPr>
          <p:cNvPr id="3" name="剪去对角的矩形 2"/>
          <p:cNvSpPr/>
          <p:nvPr/>
        </p:nvSpPr>
        <p:spPr>
          <a:xfrm>
            <a:off x="1117600" y="1118870"/>
            <a:ext cx="1034415" cy="563245"/>
          </a:xfrm>
          <a:prstGeom prst="snip2Diag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5" name="图片 4" descr="2efa48b6ca931ab47989010a0d170f4"/>
          <p:cNvPicPr>
            <a:picLocks noChangeAspect="1"/>
          </p:cNvPicPr>
          <p:nvPr/>
        </p:nvPicPr>
        <p:blipFill>
          <a:blip r:embed="rId2"/>
          <a:stretch>
            <a:fillRect/>
          </a:stretch>
        </p:blipFill>
        <p:spPr>
          <a:xfrm>
            <a:off x="0" y="8255"/>
            <a:ext cx="9124315" cy="5372735"/>
          </a:xfrm>
          <a:prstGeom prst="rect">
            <a:avLst/>
          </a:prstGeom>
        </p:spPr>
      </p:pic>
      <p:sp>
        <p:nvSpPr>
          <p:cNvPr id="7" name="文本框 6"/>
          <p:cNvSpPr txBox="1"/>
          <p:nvPr/>
        </p:nvSpPr>
        <p:spPr>
          <a:xfrm>
            <a:off x="379095" y="625475"/>
            <a:ext cx="8415655" cy="4431030"/>
          </a:xfrm>
          <a:prstGeom prst="rect">
            <a:avLst/>
          </a:prstGeom>
          <a:noFill/>
          <a:ln w="9525">
            <a:noFill/>
          </a:ln>
        </p:spPr>
        <p:txBody>
          <a:bodyPr wrap="square" anchor="t">
            <a:spAutoFit/>
          </a:bodyPr>
          <a:lstStyle/>
          <a:p>
            <a:pPr algn="ctr" latinLnBrk="0">
              <a:lnSpc>
                <a:spcPct val="150000"/>
              </a:lnSpc>
            </a:pPr>
            <a:r>
              <a:rPr lang="en-US" sz="2400" b="1">
                <a:solidFill>
                  <a:schemeClr val="tx1"/>
                </a:solidFill>
                <a:latin typeface="方正粗黑宋简体" panose="02000000000000000000" charset="-122"/>
                <a:ea typeface="方正粗黑宋简体" panose="02000000000000000000" charset="-122"/>
              </a:rPr>
              <a:t>Learning Aims</a:t>
            </a:r>
            <a:endParaRPr lang="en-US" sz="2400" b="1">
              <a:solidFill>
                <a:schemeClr val="tx1"/>
              </a:solidFill>
              <a:latin typeface="方正粗黑宋简体" panose="02000000000000000000" charset="-122"/>
              <a:ea typeface="方正粗黑宋简体" panose="02000000000000000000" charset="-122"/>
            </a:endParaRPr>
          </a:p>
          <a:p>
            <a:pPr algn="l" latinLnBrk="0">
              <a:lnSpc>
                <a:spcPct val="150000"/>
              </a:lnSpc>
            </a:pPr>
            <a:r>
              <a:rPr lang="en-US" sz="2400" b="1">
                <a:latin typeface="方正粗黑宋简体" panose="02000000000000000000" charset="-122"/>
                <a:ea typeface="方正粗黑宋简体" panose="02000000000000000000" charset="-122"/>
              </a:rPr>
              <a:t>In this class, you will be able to:</a:t>
            </a:r>
            <a:endParaRPr lang="en-US" sz="2400" b="1">
              <a:latin typeface="方正粗黑宋简体" panose="02000000000000000000" charset="-122"/>
              <a:ea typeface="方正粗黑宋简体" panose="02000000000000000000" charset="-122"/>
            </a:endParaRPr>
          </a:p>
          <a:p>
            <a:pPr algn="l" latinLnBrk="0">
              <a:lnSpc>
                <a:spcPct val="150000"/>
              </a:lnSpc>
            </a:pPr>
            <a:r>
              <a:rPr lang="en-US" sz="2000">
                <a:latin typeface="方正粗黑宋简体" panose="02000000000000000000" charset="-122"/>
                <a:ea typeface="方正粗黑宋简体" panose="02000000000000000000" charset="-122"/>
              </a:rPr>
              <a:t>1. master the connection between logical structure and the content of the text as a whole and understand the relationship between sentences and paragraphs.</a:t>
            </a:r>
            <a:endParaRPr lang="en-US" sz="2000">
              <a:latin typeface="方正粗黑宋简体" panose="02000000000000000000" charset="-122"/>
              <a:ea typeface="方正粗黑宋简体" panose="02000000000000000000" charset="-122"/>
            </a:endParaRPr>
          </a:p>
          <a:p>
            <a:pPr algn="l" latinLnBrk="0">
              <a:lnSpc>
                <a:spcPct val="150000"/>
              </a:lnSpc>
            </a:pPr>
            <a:r>
              <a:rPr lang="en-US" sz="2000">
                <a:latin typeface="方正粗黑宋简体" panose="02000000000000000000" charset="-122"/>
                <a:ea typeface="方正粗黑宋简体" panose="02000000000000000000" charset="-122"/>
              </a:rPr>
              <a:t>2. </a:t>
            </a:r>
            <a:r>
              <a:rPr lang="en-US" sz="2000">
                <a:latin typeface="方正粗黑宋简体" panose="02000000000000000000" charset="-122"/>
                <a:ea typeface="方正粗黑宋简体" panose="02000000000000000000" charset="-122"/>
                <a:sym typeface="+mn-ea"/>
              </a:rPr>
              <a:t>understand and </a:t>
            </a:r>
            <a:r>
              <a:rPr lang="en-US" sz="2000">
                <a:latin typeface="方正粗黑宋简体" panose="02000000000000000000" charset="-122"/>
                <a:ea typeface="方正粗黑宋简体" panose="02000000000000000000" charset="-122"/>
              </a:rPr>
              <a:t>apply </a:t>
            </a:r>
            <a:r>
              <a:rPr lang="en-US" sz="2000">
                <a:solidFill>
                  <a:srgbClr val="FF0000"/>
                </a:solidFill>
                <a:latin typeface="方正粗黑宋简体" panose="02000000000000000000" charset="-122"/>
                <a:ea typeface="方正粗黑宋简体" panose="02000000000000000000" charset="-122"/>
              </a:rPr>
              <a:t>“3-4-5”Strategy </a:t>
            </a:r>
            <a:r>
              <a:rPr lang="en-US" sz="2000">
                <a:latin typeface="方正粗黑宋简体" panose="02000000000000000000" charset="-122"/>
                <a:ea typeface="方正粗黑宋简体" panose="02000000000000000000" charset="-122"/>
              </a:rPr>
              <a:t>based on the </a:t>
            </a:r>
            <a:r>
              <a:rPr lang="en-US" sz="2000">
                <a:solidFill>
                  <a:srgbClr val="FF0000"/>
                </a:solidFill>
                <a:latin typeface="方正粗黑宋简体" panose="02000000000000000000" charset="-122"/>
                <a:ea typeface="方正粗黑宋简体" panose="02000000000000000000" charset="-122"/>
              </a:rPr>
              <a:t>theory of cohesion</a:t>
            </a:r>
            <a:r>
              <a:rPr lang="en-US" sz="2000">
                <a:latin typeface="方正粗黑宋简体" panose="02000000000000000000" charset="-122"/>
                <a:ea typeface="方正粗黑宋简体" panose="02000000000000000000" charset="-122"/>
              </a:rPr>
              <a:t> to finish the gap-filling task.</a:t>
            </a:r>
            <a:endParaRPr lang="en-US" sz="2000">
              <a:latin typeface="方正粗黑宋简体" panose="02000000000000000000" charset="-122"/>
              <a:ea typeface="方正粗黑宋简体" panose="02000000000000000000" charset="-122"/>
            </a:endParaRPr>
          </a:p>
          <a:p>
            <a:pPr algn="l" latinLnBrk="0">
              <a:lnSpc>
                <a:spcPct val="150000"/>
              </a:lnSpc>
            </a:pPr>
            <a:r>
              <a:rPr lang="en-US" sz="2000">
                <a:latin typeface="方正粗黑宋简体" panose="02000000000000000000" charset="-122"/>
                <a:ea typeface="方正粗黑宋简体" panose="02000000000000000000" charset="-122"/>
              </a:rPr>
              <a:t>3. develop the ability of individual and cooperative work.</a:t>
            </a:r>
            <a:endParaRPr lang="en-US" sz="2000">
              <a:latin typeface="方正粗黑宋简体" panose="02000000000000000000" charset="-122"/>
              <a:ea typeface="方正粗黑宋简体" panose="02000000000000000000" charset="-122"/>
            </a:endParaRPr>
          </a:p>
          <a:p>
            <a:pPr algn="l" latinLnBrk="0">
              <a:lnSpc>
                <a:spcPct val="150000"/>
              </a:lnSpc>
            </a:pPr>
            <a:endParaRPr lang="en-US" sz="2000">
              <a:latin typeface="方正粗黑宋简体" panose="02000000000000000000" charset="-122"/>
              <a:ea typeface="方正粗黑宋简体" panose="02000000000000000000" charset="-122"/>
            </a:endParaRPr>
          </a:p>
        </p:txBody>
      </p:sp>
      <p:pic>
        <p:nvPicPr>
          <p:cNvPr id="6" name="图片 6" descr="logo横版 png"/>
          <p:cNvPicPr>
            <a:picLocks noChangeAspect="1"/>
          </p:cNvPicPr>
          <p:nvPr/>
        </p:nvPicPr>
        <p:blipFill>
          <a:blip r:embed="rId3"/>
          <a:stretch>
            <a:fillRect/>
          </a:stretch>
        </p:blipFill>
        <p:spPr>
          <a:xfrm>
            <a:off x="8124825" y="206375"/>
            <a:ext cx="608013" cy="642938"/>
          </a:xfrm>
          <a:prstGeom prst="rect">
            <a:avLst/>
          </a:prstGeom>
          <a:noFill/>
          <a:ln w="9525">
            <a:noFill/>
          </a:ln>
        </p:spPr>
      </p:pic>
    </p:spTree>
    <p:custDataLst>
      <p:tags r:id="rId4"/>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ldLvl="0" animBg="1"/>
      <p:bldP spid="85" grpId="0" bldLvl="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2963" r="12963"/>
          <a:stretch>
            <a:fillRect/>
          </a:stretch>
        </p:blipFill>
        <p:spPr>
          <a:xfrm>
            <a:off x="0" y="0"/>
            <a:ext cx="9144000" cy="51435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0590" t="301" r="10548"/>
          <a:stretch>
            <a:fillRect/>
          </a:stretch>
        </p:blipFill>
        <p:spPr>
          <a:xfrm>
            <a:off x="153670" y="135255"/>
            <a:ext cx="8989695" cy="5008245"/>
          </a:xfrm>
          <a:prstGeom prst="rect">
            <a:avLst/>
          </a:prstGeom>
        </p:spPr>
      </p:pic>
      <p:sp>
        <p:nvSpPr>
          <p:cNvPr id="5" name="内容占位符 2"/>
          <p:cNvSpPr txBox="1"/>
          <p:nvPr/>
        </p:nvSpPr>
        <p:spPr>
          <a:xfrm>
            <a:off x="319405" y="212090"/>
            <a:ext cx="8540750" cy="1275080"/>
          </a:xfrm>
          <a:prstGeom prst="rect">
            <a:avLst/>
          </a:prstGeom>
          <a:noFill/>
          <a:extLst>
            <a:ext uri="{909E8E84-426E-40DD-AFC4-6F175D3DCCD1}">
              <a14:hiddenFill xmlns:a14="http://schemas.microsoft.com/office/drawing/2010/main">
                <a:solidFill>
                  <a:srgbClr val="D7712B">
                    <a:lumMod val="20000"/>
                    <a:lumOff val="80000"/>
                  </a:srgbClr>
                </a:solidFill>
              </a14:hiddenFill>
            </a:ext>
          </a:ex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字魂59号-创粗黑" panose="00000500000000000000" pitchFamily="2" charset="-122"/>
                <a:ea typeface="字魂59号-创粗黑" panose="00000500000000000000" pitchFamily="2"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字魂59号-创粗黑" panose="00000500000000000000" pitchFamily="2" charset="-122"/>
                <a:ea typeface="字魂59号-创粗黑" panose="00000500000000000000" pitchFamily="2"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字魂59号-创粗黑" panose="00000500000000000000" pitchFamily="2" charset="-122"/>
                <a:ea typeface="字魂59号-创粗黑" panose="00000500000000000000" pitchFamily="2"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9pPr>
          </a:lstStyle>
          <a:p>
            <a:pPr marL="0" algn="just">
              <a:lnSpc>
                <a:spcPct val="100000"/>
              </a:lnSpc>
              <a:buClrTx/>
              <a:buSzTx/>
              <a:buNone/>
            </a:pPr>
            <a:r>
              <a:rPr lang="en-US" altLang="zh-CN" sz="2000" dirty="0">
                <a:latin typeface="Century" panose="02040604050505020304" charset="0"/>
                <a:ea typeface="方正粗黑宋简体" panose="02000000000000000000" charset="-122"/>
                <a:cs typeface="Century" panose="02040604050505020304" charset="0"/>
              </a:rPr>
              <a:t>考查段中句（2024·广东省高三上学期12月联考节选）</a:t>
            </a:r>
            <a:endParaRPr lang="en-US" altLang="zh-CN" sz="2000" dirty="0">
              <a:latin typeface="Century" panose="02040604050505020304" charset="0"/>
              <a:ea typeface="方正粗黑宋简体" panose="02000000000000000000" charset="-122"/>
              <a:cs typeface="Century" panose="02040604050505020304" charset="0"/>
            </a:endParaRPr>
          </a:p>
          <a:p>
            <a:pPr marL="0" algn="just">
              <a:lnSpc>
                <a:spcPct val="150000"/>
              </a:lnSpc>
              <a:buClrTx/>
              <a:buSzTx/>
              <a:buNone/>
            </a:pPr>
            <a:r>
              <a:rPr lang="en-US" altLang="zh-CN" sz="2000" dirty="0">
                <a:latin typeface="Century" panose="02040604050505020304" charset="0"/>
                <a:ea typeface="方正粗黑宋简体" panose="02000000000000000000" charset="-122"/>
                <a:cs typeface="Century" panose="02040604050505020304" charset="0"/>
              </a:rPr>
              <a:t>       Life’s rarely boring if you’re open to learning new things. No matter what you want to learn, the first step is noticing and seizing learning opportunities wherever you find them. Here are ways to develop the habit of learning. </a:t>
            </a:r>
            <a:endParaRPr lang="en-US" altLang="zh-CN" sz="2000" dirty="0">
              <a:latin typeface="Century" panose="02040604050505020304" charset="0"/>
              <a:ea typeface="方正粗黑宋简体" panose="02000000000000000000" charset="-122"/>
              <a:cs typeface="Century" panose="02040604050505020304" charset="0"/>
            </a:endParaRPr>
          </a:p>
          <a:p>
            <a:pPr marL="0" algn="just">
              <a:lnSpc>
                <a:spcPct val="150000"/>
              </a:lnSpc>
              <a:buClrTx/>
              <a:buSzTx/>
              <a:buNone/>
            </a:pPr>
            <a:r>
              <a:rPr lang="en-US" altLang="zh-CN" sz="2000" dirty="0">
                <a:latin typeface="Century" panose="02040604050505020304" charset="0"/>
                <a:ea typeface="方正粗黑宋简体" panose="02000000000000000000" charset="-122"/>
                <a:cs typeface="Century" panose="02040604050505020304" charset="0"/>
              </a:rPr>
              <a:t>     Get curious and make friends with your inner child. ______This sense of curiosity is how you begin to learn, grow, and understand the world around you. As an adult, it’s important to stay curious to remain open to possibilities and opportunities by making a habit of asking questions. </a:t>
            </a:r>
            <a:endParaRPr lang="en-US" altLang="zh-CN" sz="2000" dirty="0">
              <a:latin typeface="Century" panose="02040604050505020304" charset="0"/>
              <a:ea typeface="方正粗黑宋简体" panose="02000000000000000000" charset="-122"/>
              <a:cs typeface="Century" panose="02040604050505020304" charset="0"/>
            </a:endParaRPr>
          </a:p>
          <a:p>
            <a:pPr marL="0" algn="just">
              <a:lnSpc>
                <a:spcPct val="100000"/>
              </a:lnSpc>
              <a:buClrTx/>
              <a:buSzTx/>
              <a:buNone/>
            </a:pPr>
            <a:endParaRPr lang="en-US" altLang="zh-CN" sz="1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algn="just">
              <a:lnSpc>
                <a:spcPct val="100000"/>
              </a:lnSpc>
              <a:buClrTx/>
              <a:buSzTx/>
              <a:buNone/>
            </a:pPr>
            <a:endPar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矩形: 圆角 12"/>
          <p:cNvSpPr/>
          <p:nvPr/>
        </p:nvSpPr>
        <p:spPr>
          <a:xfrm>
            <a:off x="643255" y="2795270"/>
            <a:ext cx="6608445" cy="31305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pic>
        <p:nvPicPr>
          <p:cNvPr id="6" name="图片 6" descr="logo横版 png"/>
          <p:cNvPicPr>
            <a:picLocks noChangeAspect="1"/>
          </p:cNvPicPr>
          <p:nvPr/>
        </p:nvPicPr>
        <p:blipFill>
          <a:blip r:embed="rId3"/>
          <a:stretch>
            <a:fillRect/>
          </a:stretch>
        </p:blipFill>
        <p:spPr>
          <a:xfrm>
            <a:off x="8124825" y="206375"/>
            <a:ext cx="608013" cy="642938"/>
          </a:xfrm>
          <a:prstGeom prst="rect">
            <a:avLst/>
          </a:prstGeom>
          <a:noFill/>
          <a:ln w="9525">
            <a:noFill/>
          </a:ln>
        </p:spPr>
      </p:pic>
    </p:spTree>
    <p:custDataLst>
      <p:tags r:id="rId4"/>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1"/>
          <p:cNvGrpSpPr/>
          <p:nvPr/>
        </p:nvGrpSpPr>
        <p:grpSpPr>
          <a:xfrm>
            <a:off x="3562472" y="3100708"/>
            <a:ext cx="2060178" cy="1183165"/>
            <a:chOff x="905737" y="4134277"/>
            <a:chExt cx="2746904" cy="1577553"/>
          </a:xfrm>
        </p:grpSpPr>
        <p:sp>
          <p:nvSpPr>
            <p:cNvPr id="23" name="文本框 22"/>
            <p:cNvSpPr txBox="1"/>
            <p:nvPr/>
          </p:nvSpPr>
          <p:spPr>
            <a:xfrm>
              <a:off x="905737" y="4134277"/>
              <a:ext cx="1889307" cy="461665"/>
            </a:xfrm>
            <a:prstGeom prst="rect">
              <a:avLst/>
            </a:prstGeom>
            <a:noFill/>
          </p:spPr>
          <p:txBody>
            <a:bodyPr wrap="none" lIns="0" tIns="0" rIns="0" bIns="0" rtlCol="0">
              <a:noAutofit/>
            </a:bodyPr>
            <a:lstStyle/>
            <a:p>
              <a:r>
                <a:rPr lang="zh-CN" altLang="en-US" sz="1800">
                  <a:solidFill>
                    <a:schemeClr val="bg1"/>
                  </a:solidFill>
                  <a:latin typeface="+mj-ea"/>
                  <a:ea typeface="+mj-ea"/>
                  <a:cs typeface="OPPOSans B" panose="00020600040101010101" pitchFamily="18" charset="-122"/>
                </a:rPr>
                <a:t>稿定</a:t>
              </a:r>
              <a:r>
                <a:rPr lang="en-US" altLang="zh-CN" sz="1800">
                  <a:solidFill>
                    <a:schemeClr val="bg1"/>
                  </a:solidFill>
                  <a:latin typeface="+mj-ea"/>
                  <a:ea typeface="+mj-ea"/>
                  <a:cs typeface="OPPOSans B" panose="00020600040101010101" pitchFamily="18" charset="-122"/>
                </a:rPr>
                <a:t>PPT</a:t>
              </a:r>
              <a:endParaRPr lang="zh-CN" altLang="en-US" sz="1800">
                <a:solidFill>
                  <a:schemeClr val="bg1"/>
                </a:solidFill>
                <a:latin typeface="+mj-ea"/>
                <a:ea typeface="+mj-ea"/>
                <a:cs typeface="OPPOSans B" panose="00020600040101010101" pitchFamily="18" charset="-122"/>
              </a:endParaRPr>
            </a:p>
          </p:txBody>
        </p:sp>
        <p:sp>
          <p:nvSpPr>
            <p:cNvPr id="24" name="矩形 23"/>
            <p:cNvSpPr/>
            <p:nvPr/>
          </p:nvSpPr>
          <p:spPr>
            <a:xfrm>
              <a:off x="905737" y="4543406"/>
              <a:ext cx="2746904" cy="1168424"/>
            </a:xfrm>
            <a:prstGeom prst="rect">
              <a:avLst/>
            </a:prstGeom>
          </p:spPr>
          <p:txBody>
            <a:bodyPr wrap="square" lIns="0" tIns="0" rIns="0" bIns="0">
              <a:noAutofit/>
            </a:bodyPr>
            <a:lstStyle/>
            <a:p>
              <a:pPr>
                <a:lnSpc>
                  <a:spcPct val="120000"/>
                </a:lnSpc>
              </a:pPr>
              <a:r>
                <a:rPr lang="zh-CN" altLang="en-US" sz="975">
                  <a:solidFill>
                    <a:schemeClr val="bg1"/>
                  </a:solidFill>
                  <a:latin typeface="+mn-ea"/>
                </a:rPr>
                <a:t>稿定</a:t>
              </a:r>
              <a:r>
                <a:rPr lang="en-US" altLang="zh-CN" sz="975">
                  <a:solidFill>
                    <a:schemeClr val="bg1"/>
                  </a:solidFill>
                  <a:latin typeface="+mn-ea"/>
                </a:rPr>
                <a:t>PPT</a:t>
              </a:r>
              <a:r>
                <a:rPr lang="zh-CN" altLang="en-US" sz="975">
                  <a:solidFill>
                    <a:schemeClr val="bg1"/>
                  </a:solidFill>
                  <a:latin typeface="+mn-ea"/>
                </a:rPr>
                <a:t>，海量素材持续更新，上千款模板选择总有一款适合你</a:t>
              </a:r>
              <a:endParaRPr lang="zh-CN" altLang="en-US" sz="975">
                <a:solidFill>
                  <a:schemeClr val="bg1"/>
                </a:solidFill>
                <a:latin typeface="+mn-ea"/>
              </a:endParaRPr>
            </a:p>
          </p:txBody>
        </p:sp>
      </p:grpSp>
      <p:sp>
        <p:nvSpPr>
          <p:cNvPr id="30" name="文本框 29"/>
          <p:cNvSpPr txBox="1"/>
          <p:nvPr/>
        </p:nvSpPr>
        <p:spPr>
          <a:xfrm>
            <a:off x="4827048" y="2288434"/>
            <a:ext cx="781464" cy="692498"/>
          </a:xfrm>
          <a:prstGeom prst="rect">
            <a:avLst/>
          </a:prstGeom>
          <a:noFill/>
        </p:spPr>
        <p:txBody>
          <a:bodyPr wrap="none" lIns="0" tIns="0" rIns="0" bIns="0" rtlCol="0">
            <a:noAutofit/>
          </a:bodyPr>
          <a:lstStyle/>
          <a:p>
            <a:r>
              <a:rPr lang="en-US" altLang="zh-CN" sz="4500">
                <a:ln>
                  <a:solidFill>
                    <a:schemeClr val="bg1"/>
                  </a:solidFill>
                </a:ln>
                <a:noFill/>
                <a:latin typeface="+mj-ea"/>
                <a:ea typeface="+mj-ea"/>
              </a:rPr>
              <a:t>02</a:t>
            </a:r>
            <a:endParaRPr lang="zh-CN" altLang="en-US" sz="4500">
              <a:ln>
                <a:solidFill>
                  <a:schemeClr val="bg1"/>
                </a:solidFill>
              </a:ln>
              <a:noFill/>
              <a:latin typeface="+mj-ea"/>
              <a:ea typeface="+mj-ea"/>
            </a:endParaRPr>
          </a:p>
        </p:txBody>
      </p:sp>
      <p:sp>
        <p:nvSpPr>
          <p:cNvPr id="2" name="文本框 1"/>
          <p:cNvSpPr txBox="1"/>
          <p:nvPr/>
        </p:nvSpPr>
        <p:spPr>
          <a:xfrm>
            <a:off x="438785" y="387350"/>
            <a:ext cx="8322945" cy="3654425"/>
          </a:xfrm>
          <a:prstGeom prst="rect">
            <a:avLst/>
          </a:prstGeom>
          <a:noFill/>
        </p:spPr>
        <p:txBody>
          <a:bodyPr wrap="square" rtlCol="0">
            <a:noAutofit/>
          </a:bodyPr>
          <a:lstStyle/>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A．Surround yourself with fellow learners.</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B．Encourage yourself to brave challenges.</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C．Every kid’s favorite question is “Why? ”</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D．You’re surrounded by opportunities to learn.</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E．There’s no better or worse hobby or information to acquire.</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F．Of course, scheduling learning isn’t just limited to the ways mentioned.</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G．Adding a learning session to your timetable prevents you forgetting about it.</a:t>
            </a:r>
            <a:endParaRPr lang="en-US" altLang="zh-CN" sz="2000" dirty="0">
              <a:latin typeface="Times New Roman" panose="02020603050405020304" pitchFamily="18" charset="0"/>
              <a:cs typeface="Times New Roman" panose="02020603050405020304" pitchFamily="18" charset="0"/>
            </a:endParaRPr>
          </a:p>
        </p:txBody>
      </p:sp>
      <p:sp>
        <p:nvSpPr>
          <p:cNvPr id="4" name="圆角矩形 3"/>
          <p:cNvSpPr/>
          <p:nvPr>
            <p:custDataLst>
              <p:tags r:id="rId1"/>
            </p:custDataLst>
          </p:nvPr>
        </p:nvSpPr>
        <p:spPr>
          <a:xfrm>
            <a:off x="511810" y="1319530"/>
            <a:ext cx="4747260" cy="33083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lt1"/>
              </a:solidFill>
              <a:latin typeface="微软雅黑" panose="020B0503020204020204" charset="-122"/>
              <a:ea typeface="微软雅黑" panose="020B0503020204020204" charset="-122"/>
            </a:endParaRPr>
          </a:p>
        </p:txBody>
      </p:sp>
      <p:sp>
        <p:nvSpPr>
          <p:cNvPr id="7" name="矩形 6"/>
          <p:cNvSpPr/>
          <p:nvPr/>
        </p:nvSpPr>
        <p:spPr>
          <a:xfrm>
            <a:off x="375285" y="4041775"/>
            <a:ext cx="8547735" cy="859155"/>
          </a:xfrm>
          <a:prstGeom prst="rect">
            <a:avLst/>
          </a:prstGeom>
        </p:spPr>
        <p:txBody>
          <a:bodyPr wrap="square">
            <a:noAutofit/>
          </a:bodyPr>
          <a:lstStyle/>
          <a:p>
            <a:pPr algn="l"/>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技巧：近义词</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 </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rPr>
              <a:t>kid</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child</a:t>
            </a:r>
            <a:r>
              <a:rPr lang="en-US" altLang="zh-CN" sz="2400" b="1" dirty="0">
                <a:latin typeface="Century" panose="02040604050505020304" charset="0"/>
                <a:ea typeface="方正粗黑宋简体" panose="02000000000000000000" charset="-122"/>
                <a:cs typeface="Century" panose="02040604050505020304" charset="0"/>
                <a:sym typeface="+mn-ea"/>
              </a:rPr>
              <a:t> </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近义词</a:t>
            </a:r>
            <a:r>
              <a:rPr lang="zh-CN" altLang="en-US"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get</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 curious</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why？</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400" b="1" noProof="0">
                <a:solidFill>
                  <a:srgbClr val="FF5046"/>
                </a:solidFill>
                <a:effectLst/>
                <a:highlight>
                  <a:srgbClr val="FFFF00"/>
                </a:highlight>
                <a:latin typeface="方正粗黑宋简体" panose="02000000000000000000" charset="-122"/>
                <a:ea typeface="方正粗黑宋简体" panose="02000000000000000000" charset="-122"/>
                <a:cs typeface="Maler" panose="00000500000000000000" charset="0"/>
                <a:sym typeface="+mn-ea"/>
              </a:rPr>
              <a:t>  </a:t>
            </a:r>
            <a:endParaRPr lang="zh-CN" altLang="en-US" sz="2400" b="1" dirty="0">
              <a:solidFill>
                <a:srgbClr val="5F7797"/>
              </a:solidFill>
              <a:highlight>
                <a:srgbClr val="FFFF00"/>
              </a:highlight>
              <a:latin typeface="方正粗黑宋简体" panose="02000000000000000000" charset="-122"/>
              <a:ea typeface="方正粗黑宋简体" panose="02000000000000000000" charset="-122"/>
              <a:cs typeface="方正粗黑宋简体" panose="02000000000000000000" charset="-122"/>
            </a:endParaRPr>
          </a:p>
        </p:txBody>
      </p:sp>
      <p:pic>
        <p:nvPicPr>
          <p:cNvPr id="6" name="图片 6" descr="logo横版 png"/>
          <p:cNvPicPr>
            <a:picLocks noChangeAspect="1"/>
          </p:cNvPicPr>
          <p:nvPr/>
        </p:nvPicPr>
        <p:blipFill>
          <a:blip r:embed="rId2"/>
          <a:stretch>
            <a:fillRect/>
          </a:stretch>
        </p:blipFill>
        <p:spPr>
          <a:xfrm>
            <a:off x="8124825" y="206375"/>
            <a:ext cx="608013" cy="642938"/>
          </a:xfrm>
          <a:prstGeom prst="rect">
            <a:avLst/>
          </a:prstGeom>
          <a:noFill/>
          <a:ln w="9525">
            <a:noFill/>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7" grpId="0"/>
      <p:bldP spid="7"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2963" r="12963"/>
          <a:stretch>
            <a:fillRect/>
          </a:stretch>
        </p:blipFill>
        <p:spPr>
          <a:xfrm>
            <a:off x="0" y="0"/>
            <a:ext cx="9144000" cy="51435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0590" t="301" r="10548"/>
          <a:stretch>
            <a:fillRect/>
          </a:stretch>
        </p:blipFill>
        <p:spPr>
          <a:xfrm>
            <a:off x="153670" y="135255"/>
            <a:ext cx="8989695" cy="5008245"/>
          </a:xfrm>
          <a:prstGeom prst="rect">
            <a:avLst/>
          </a:prstGeom>
        </p:spPr>
      </p:pic>
      <p:sp>
        <p:nvSpPr>
          <p:cNvPr id="5" name="内容占位符 2"/>
          <p:cNvSpPr txBox="1"/>
          <p:nvPr/>
        </p:nvSpPr>
        <p:spPr>
          <a:xfrm>
            <a:off x="312420" y="340995"/>
            <a:ext cx="8547735" cy="1410335"/>
          </a:xfrm>
          <a:prstGeom prst="rect">
            <a:avLst/>
          </a:prstGeom>
          <a:noFill/>
          <a:extLst>
            <a:ext uri="{909E8E84-426E-40DD-AFC4-6F175D3DCCD1}">
              <a14:hiddenFill xmlns:a14="http://schemas.microsoft.com/office/drawing/2010/main">
                <a:solidFill>
                  <a:srgbClr val="D7712B">
                    <a:lumMod val="20000"/>
                    <a:lumOff val="80000"/>
                  </a:srgbClr>
                </a:solidFill>
              </a14:hiddenFill>
            </a:ext>
          </a:ex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字魂59号-创粗黑" panose="00000500000000000000" pitchFamily="2" charset="-122"/>
                <a:ea typeface="字魂59号-创粗黑" panose="00000500000000000000" pitchFamily="2"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字魂59号-创粗黑" panose="00000500000000000000" pitchFamily="2" charset="-122"/>
                <a:ea typeface="字魂59号-创粗黑" panose="00000500000000000000" pitchFamily="2"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字魂59号-创粗黑" panose="00000500000000000000" pitchFamily="2" charset="-122"/>
                <a:ea typeface="字魂59号-创粗黑" panose="00000500000000000000" pitchFamily="2"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9pPr>
          </a:lstStyle>
          <a:p>
            <a:pPr marL="0" algn="just">
              <a:lnSpc>
                <a:spcPct val="100000"/>
              </a:lnSpc>
              <a:buClrTx/>
              <a:buSzTx/>
              <a:buNone/>
            </a:pPr>
            <a:r>
              <a:rPr lang="en-US" altLang="zh-CN" sz="2000" dirty="0">
                <a:latin typeface="Century" panose="02040604050505020304" charset="0"/>
                <a:ea typeface="方正粗黑宋简体" panose="02000000000000000000" charset="-122"/>
                <a:cs typeface="Century" panose="02040604050505020304" charset="0"/>
              </a:rPr>
              <a:t>（2024·浙江省台州市高三上学期第一次教学质量评估节选）</a:t>
            </a:r>
            <a:endParaRPr lang="en-US" altLang="zh-CN" sz="2000" dirty="0">
              <a:latin typeface="Century" panose="02040604050505020304" charset="0"/>
              <a:ea typeface="方正粗黑宋简体" panose="02000000000000000000" charset="-122"/>
              <a:cs typeface="Century" panose="02040604050505020304" charset="0"/>
            </a:endParaRPr>
          </a:p>
          <a:p>
            <a:pPr marL="0" algn="just">
              <a:lnSpc>
                <a:spcPct val="150000"/>
              </a:lnSpc>
              <a:buClrTx/>
              <a:buSzTx/>
              <a:buNone/>
            </a:pPr>
            <a:r>
              <a:rPr lang="en-US" altLang="zh-CN" sz="2000" dirty="0">
                <a:latin typeface="Century" panose="02040604050505020304" charset="0"/>
                <a:ea typeface="方正粗黑宋简体" panose="02000000000000000000" charset="-122"/>
                <a:cs typeface="Century" panose="02040604050505020304" charset="0"/>
              </a:rPr>
              <a:t>       Set actionable goals. It can be helpful to break down the feedback into specific, actionable goals. _____Set time to outline an action plan and timeline for each of these goals. With this, you can keep track of your progress and hold yourself accountable to your goals.</a:t>
            </a:r>
            <a:endParaRPr lang="en-US" altLang="zh-CN" sz="2000" dirty="0">
              <a:latin typeface="Century" panose="02040604050505020304" charset="0"/>
              <a:ea typeface="方正粗黑宋简体" panose="02000000000000000000" charset="-122"/>
              <a:cs typeface="Century" panose="02040604050505020304" charset="0"/>
            </a:endParaRPr>
          </a:p>
          <a:p>
            <a:pPr marL="0" algn="just">
              <a:lnSpc>
                <a:spcPct val="150000"/>
              </a:lnSpc>
              <a:buClrTx/>
              <a:buSzTx/>
              <a:buNone/>
            </a:pPr>
            <a:r>
              <a:rPr lang="en-US" altLang="zh-CN" sz="2000" dirty="0">
                <a:latin typeface="Century" panose="02040604050505020304" charset="0"/>
                <a:ea typeface="方正粗黑宋简体" panose="02000000000000000000" charset="-122"/>
                <a:cs typeface="Century" panose="02040604050505020304" charset="0"/>
              </a:rPr>
              <a:t>      Though negative feedback may be disheartening, take the necessary steps to become an even better version of yourself. </a:t>
            </a:r>
            <a:endParaRPr lang="en-US" altLang="zh-CN" sz="2000" dirty="0">
              <a:latin typeface="Century" panose="02040604050505020304" charset="0"/>
              <a:ea typeface="方正粗黑宋简体" panose="02000000000000000000" charset="-122"/>
              <a:cs typeface="Century" panose="02040604050505020304" charset="0"/>
            </a:endParaRPr>
          </a:p>
          <a:p>
            <a:pPr marL="0" algn="just">
              <a:lnSpc>
                <a:spcPct val="150000"/>
              </a:lnSpc>
              <a:buClrTx/>
              <a:buSzTx/>
              <a:buNone/>
            </a:pPr>
            <a:endParaRPr lang="en-US" altLang="zh-CN" sz="2000" dirty="0">
              <a:latin typeface="Century" panose="02040604050505020304" charset="0"/>
              <a:ea typeface="方正粗黑宋简体" panose="02000000000000000000" charset="-122"/>
              <a:cs typeface="Century" panose="02040604050505020304" charset="0"/>
            </a:endParaRPr>
          </a:p>
          <a:p>
            <a:pPr marL="0" algn="just">
              <a:lnSpc>
                <a:spcPct val="100000"/>
              </a:lnSpc>
              <a:buClrTx/>
              <a:buSzTx/>
              <a:buNone/>
            </a:pPr>
            <a:endParaRPr lang="en-US" altLang="zh-CN" sz="2000" dirty="0">
              <a:latin typeface="Century" panose="02040604050505020304" charset="0"/>
              <a:ea typeface="方正粗黑宋简体" panose="02000000000000000000" charset="-122"/>
              <a:cs typeface="Century" panose="02040604050505020304" charset="0"/>
            </a:endParaRPr>
          </a:p>
          <a:p>
            <a:pPr marL="0" algn="just">
              <a:lnSpc>
                <a:spcPct val="100000"/>
              </a:lnSpc>
              <a:buClrTx/>
              <a:buSzTx/>
              <a:buNone/>
            </a:pPr>
            <a:endParaRPr lang="en-US" altLang="zh-CN" sz="2000" dirty="0">
              <a:latin typeface="Century" panose="02040604050505020304" charset="0"/>
              <a:ea typeface="方正粗黑宋简体" panose="02000000000000000000" charset="-122"/>
              <a:cs typeface="Century" panose="02040604050505020304" charset="0"/>
            </a:endParaRPr>
          </a:p>
          <a:p>
            <a:pPr marL="0" algn="just">
              <a:lnSpc>
                <a:spcPct val="100000"/>
              </a:lnSpc>
              <a:buClrTx/>
              <a:buSzTx/>
              <a:buNone/>
            </a:pPr>
            <a:endPar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矩形: 圆角 12"/>
          <p:cNvSpPr/>
          <p:nvPr/>
        </p:nvSpPr>
        <p:spPr>
          <a:xfrm>
            <a:off x="1894205" y="1436370"/>
            <a:ext cx="2016760" cy="25209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sp>
        <p:nvSpPr>
          <p:cNvPr id="6" name="矩形: 圆角 12"/>
          <p:cNvSpPr/>
          <p:nvPr/>
        </p:nvSpPr>
        <p:spPr>
          <a:xfrm>
            <a:off x="4632325" y="1436370"/>
            <a:ext cx="4152265" cy="25209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sp>
        <p:nvSpPr>
          <p:cNvPr id="7" name="矩形: 圆角 12"/>
          <p:cNvSpPr/>
          <p:nvPr/>
        </p:nvSpPr>
        <p:spPr>
          <a:xfrm>
            <a:off x="312420" y="1921510"/>
            <a:ext cx="4401185" cy="25209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pic>
        <p:nvPicPr>
          <p:cNvPr id="8" name="图片 6" descr="logo横版 png"/>
          <p:cNvPicPr>
            <a:picLocks noChangeAspect="1"/>
          </p:cNvPicPr>
          <p:nvPr/>
        </p:nvPicPr>
        <p:blipFill>
          <a:blip r:embed="rId3"/>
          <a:stretch>
            <a:fillRect/>
          </a:stretch>
        </p:blipFill>
        <p:spPr>
          <a:xfrm>
            <a:off x="8124825" y="206375"/>
            <a:ext cx="608013" cy="642938"/>
          </a:xfrm>
          <a:prstGeom prst="rect">
            <a:avLst/>
          </a:prstGeom>
          <a:noFill/>
          <a:ln w="9525">
            <a:noFill/>
          </a:ln>
        </p:spPr>
      </p:pic>
    </p:spTree>
    <p:custDataLst>
      <p:tags r:id="rId4"/>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6" grpId="0" bldLvl="0" animBg="1"/>
      <p:bldP spid="6" grpId="1" animBg="1"/>
      <p:bldP spid="7" grpId="0" bldLvl="0" animBg="1"/>
      <p:bldP spid="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1"/>
          <p:cNvGrpSpPr/>
          <p:nvPr/>
        </p:nvGrpSpPr>
        <p:grpSpPr>
          <a:xfrm>
            <a:off x="3562472" y="3100708"/>
            <a:ext cx="2060178" cy="1183165"/>
            <a:chOff x="905737" y="4134277"/>
            <a:chExt cx="2746904" cy="1577553"/>
          </a:xfrm>
        </p:grpSpPr>
        <p:sp>
          <p:nvSpPr>
            <p:cNvPr id="23" name="文本框 22"/>
            <p:cNvSpPr txBox="1"/>
            <p:nvPr/>
          </p:nvSpPr>
          <p:spPr>
            <a:xfrm>
              <a:off x="905737" y="4134277"/>
              <a:ext cx="1889307" cy="461665"/>
            </a:xfrm>
            <a:prstGeom prst="rect">
              <a:avLst/>
            </a:prstGeom>
            <a:noFill/>
          </p:spPr>
          <p:txBody>
            <a:bodyPr wrap="none" lIns="0" tIns="0" rIns="0" bIns="0" rtlCol="0">
              <a:noAutofit/>
            </a:bodyPr>
            <a:lstStyle/>
            <a:p>
              <a:r>
                <a:rPr lang="zh-CN" altLang="en-US" sz="1800">
                  <a:solidFill>
                    <a:schemeClr val="bg1"/>
                  </a:solidFill>
                  <a:latin typeface="+mj-ea"/>
                  <a:ea typeface="+mj-ea"/>
                  <a:cs typeface="OPPOSans B" panose="00020600040101010101" pitchFamily="18" charset="-122"/>
                </a:rPr>
                <a:t>稿定</a:t>
              </a:r>
              <a:r>
                <a:rPr lang="en-US" altLang="zh-CN" sz="1800">
                  <a:solidFill>
                    <a:schemeClr val="bg1"/>
                  </a:solidFill>
                  <a:latin typeface="+mj-ea"/>
                  <a:ea typeface="+mj-ea"/>
                  <a:cs typeface="OPPOSans B" panose="00020600040101010101" pitchFamily="18" charset="-122"/>
                </a:rPr>
                <a:t>PPT</a:t>
              </a:r>
              <a:endParaRPr lang="zh-CN" altLang="en-US" sz="1800">
                <a:solidFill>
                  <a:schemeClr val="bg1"/>
                </a:solidFill>
                <a:latin typeface="+mj-ea"/>
                <a:ea typeface="+mj-ea"/>
                <a:cs typeface="OPPOSans B" panose="00020600040101010101" pitchFamily="18" charset="-122"/>
              </a:endParaRPr>
            </a:p>
          </p:txBody>
        </p:sp>
        <p:sp>
          <p:nvSpPr>
            <p:cNvPr id="24" name="矩形 23"/>
            <p:cNvSpPr/>
            <p:nvPr/>
          </p:nvSpPr>
          <p:spPr>
            <a:xfrm>
              <a:off x="905737" y="4543406"/>
              <a:ext cx="2746904" cy="1168424"/>
            </a:xfrm>
            <a:prstGeom prst="rect">
              <a:avLst/>
            </a:prstGeom>
          </p:spPr>
          <p:txBody>
            <a:bodyPr wrap="square" lIns="0" tIns="0" rIns="0" bIns="0">
              <a:noAutofit/>
            </a:bodyPr>
            <a:lstStyle/>
            <a:p>
              <a:pPr>
                <a:lnSpc>
                  <a:spcPct val="120000"/>
                </a:lnSpc>
              </a:pPr>
              <a:r>
                <a:rPr lang="zh-CN" altLang="en-US" sz="975">
                  <a:solidFill>
                    <a:schemeClr val="bg1"/>
                  </a:solidFill>
                  <a:latin typeface="+mn-ea"/>
                </a:rPr>
                <a:t>稿定</a:t>
              </a:r>
              <a:r>
                <a:rPr lang="en-US" altLang="zh-CN" sz="975">
                  <a:solidFill>
                    <a:schemeClr val="bg1"/>
                  </a:solidFill>
                  <a:latin typeface="+mn-ea"/>
                </a:rPr>
                <a:t>PPT</a:t>
              </a:r>
              <a:r>
                <a:rPr lang="zh-CN" altLang="en-US" sz="975">
                  <a:solidFill>
                    <a:schemeClr val="bg1"/>
                  </a:solidFill>
                  <a:latin typeface="+mn-ea"/>
                </a:rPr>
                <a:t>，海量素材持续更新，上千款模板选择总有一款适合你</a:t>
              </a:r>
              <a:endParaRPr lang="zh-CN" altLang="en-US" sz="975">
                <a:solidFill>
                  <a:schemeClr val="bg1"/>
                </a:solidFill>
                <a:latin typeface="+mn-ea"/>
              </a:endParaRPr>
            </a:p>
          </p:txBody>
        </p:sp>
      </p:grpSp>
      <p:sp>
        <p:nvSpPr>
          <p:cNvPr id="30" name="文本框 29"/>
          <p:cNvSpPr txBox="1"/>
          <p:nvPr/>
        </p:nvSpPr>
        <p:spPr>
          <a:xfrm>
            <a:off x="4827048" y="2288434"/>
            <a:ext cx="781464" cy="692498"/>
          </a:xfrm>
          <a:prstGeom prst="rect">
            <a:avLst/>
          </a:prstGeom>
          <a:noFill/>
        </p:spPr>
        <p:txBody>
          <a:bodyPr wrap="none" lIns="0" tIns="0" rIns="0" bIns="0" rtlCol="0">
            <a:noAutofit/>
          </a:bodyPr>
          <a:lstStyle/>
          <a:p>
            <a:r>
              <a:rPr lang="en-US" altLang="zh-CN" sz="4500">
                <a:ln>
                  <a:solidFill>
                    <a:schemeClr val="bg1"/>
                  </a:solidFill>
                </a:ln>
                <a:noFill/>
                <a:latin typeface="+mj-ea"/>
                <a:ea typeface="+mj-ea"/>
              </a:rPr>
              <a:t>02</a:t>
            </a:r>
            <a:endParaRPr lang="zh-CN" altLang="en-US" sz="4500">
              <a:ln>
                <a:solidFill>
                  <a:schemeClr val="bg1"/>
                </a:solidFill>
              </a:ln>
              <a:noFill/>
              <a:latin typeface="+mj-ea"/>
              <a:ea typeface="+mj-ea"/>
            </a:endParaRPr>
          </a:p>
        </p:txBody>
      </p:sp>
      <p:sp>
        <p:nvSpPr>
          <p:cNvPr id="2" name="文本框 1"/>
          <p:cNvSpPr txBox="1"/>
          <p:nvPr/>
        </p:nvSpPr>
        <p:spPr>
          <a:xfrm>
            <a:off x="438785" y="387350"/>
            <a:ext cx="8322945" cy="3654425"/>
          </a:xfrm>
          <a:prstGeom prst="rect">
            <a:avLst/>
          </a:prstGeom>
          <a:noFill/>
        </p:spPr>
        <p:txBody>
          <a:bodyPr wrap="square" rtlCol="0">
            <a:noAutofit/>
          </a:bodyPr>
          <a:lstStyle/>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A．Avoid reacting defensively.</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B．Don’t take the feedback personally.</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C．These can feel easier to work with and give you direction.</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D．You don’t have to apply every piece of feedback you receive.</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E．Negative feedback can sometimes make you feel like a failure.</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F．It’s almost impossible to consistently do everything right all the time.</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G．So instead of reacting negatively, thank those caring about you to give you honest feedback.</a:t>
            </a:r>
            <a:endParaRPr lang="en-US" altLang="zh-CN" sz="2000" dirty="0">
              <a:latin typeface="Times New Roman" panose="02020603050405020304" pitchFamily="18" charset="0"/>
              <a:cs typeface="Times New Roman" panose="02020603050405020304" pitchFamily="18" charset="0"/>
            </a:endParaRPr>
          </a:p>
        </p:txBody>
      </p:sp>
      <p:sp>
        <p:nvSpPr>
          <p:cNvPr id="4" name="圆角矩形 3"/>
          <p:cNvSpPr/>
          <p:nvPr>
            <p:custDataLst>
              <p:tags r:id="rId1"/>
            </p:custDataLst>
          </p:nvPr>
        </p:nvSpPr>
        <p:spPr>
          <a:xfrm>
            <a:off x="438785" y="1306830"/>
            <a:ext cx="6489065" cy="33083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lt1"/>
              </a:solidFill>
              <a:latin typeface="微软雅黑" panose="020B0503020204020204" charset="-122"/>
              <a:ea typeface="微软雅黑" panose="020B0503020204020204" charset="-122"/>
            </a:endParaRPr>
          </a:p>
        </p:txBody>
      </p:sp>
      <p:sp>
        <p:nvSpPr>
          <p:cNvPr id="7" name="矩形 6"/>
          <p:cNvSpPr/>
          <p:nvPr/>
        </p:nvSpPr>
        <p:spPr>
          <a:xfrm>
            <a:off x="375285" y="4041775"/>
            <a:ext cx="8547735" cy="859155"/>
          </a:xfrm>
          <a:prstGeom prst="rect">
            <a:avLst/>
          </a:prstGeom>
        </p:spPr>
        <p:txBody>
          <a:bodyPr wrap="square">
            <a:noAutofit/>
          </a:bodyPr>
          <a:lstStyle/>
          <a:p>
            <a:pPr algn="l"/>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技巧：同范畴词</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 </a:t>
            </a:r>
            <a:r>
              <a:rPr lang="zh-CN" altLang="en-US" sz="2000" b="1" noProof="0">
                <a:solidFill>
                  <a:srgbClr val="FF5046"/>
                </a:solidFill>
                <a:effectLst/>
                <a:latin typeface="方正粗黑宋简体" panose="02000000000000000000" charset="-122"/>
                <a:ea typeface="方正粗黑宋简体" panose="02000000000000000000" charset="-122"/>
                <a:cs typeface="Maler" panose="00000500000000000000" charset="0"/>
              </a:rPr>
              <a:t>give you direction</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 outline an action plan and timeline for each of these goals</a:t>
            </a:r>
            <a:r>
              <a:rPr lang="en-US" altLang="zh-CN" sz="2400" b="1" noProof="0">
                <a:solidFill>
                  <a:srgbClr val="FF5046"/>
                </a:solidFill>
                <a:effectLst/>
                <a:highlight>
                  <a:srgbClr val="FFFF00"/>
                </a:highlight>
                <a:latin typeface="方正粗黑宋简体" panose="02000000000000000000" charset="-122"/>
                <a:ea typeface="方正粗黑宋简体" panose="02000000000000000000" charset="-122"/>
                <a:cs typeface="Maler" panose="00000500000000000000" charset="0"/>
                <a:sym typeface="+mn-ea"/>
              </a:rPr>
              <a:t>  </a:t>
            </a:r>
            <a:endParaRPr lang="zh-CN" altLang="en-US" sz="2400" b="1" dirty="0">
              <a:solidFill>
                <a:srgbClr val="5F7797"/>
              </a:solidFill>
              <a:highlight>
                <a:srgbClr val="FFFF00"/>
              </a:highlight>
              <a:latin typeface="方正粗黑宋简体" panose="02000000000000000000" charset="-122"/>
              <a:ea typeface="方正粗黑宋简体" panose="02000000000000000000" charset="-122"/>
              <a:cs typeface="方正粗黑宋简体" panose="02000000000000000000" charset="-122"/>
            </a:endParaRPr>
          </a:p>
        </p:txBody>
      </p:sp>
      <p:pic>
        <p:nvPicPr>
          <p:cNvPr id="6" name="图片 6" descr="logo横版 png"/>
          <p:cNvPicPr>
            <a:picLocks noChangeAspect="1"/>
          </p:cNvPicPr>
          <p:nvPr/>
        </p:nvPicPr>
        <p:blipFill>
          <a:blip r:embed="rId2"/>
          <a:stretch>
            <a:fillRect/>
          </a:stretch>
        </p:blipFill>
        <p:spPr>
          <a:xfrm>
            <a:off x="8124825" y="206375"/>
            <a:ext cx="608013" cy="642938"/>
          </a:xfrm>
          <a:prstGeom prst="rect">
            <a:avLst/>
          </a:prstGeom>
          <a:noFill/>
          <a:ln w="9525">
            <a:noFill/>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7" grpId="0"/>
      <p:bldP spid="7"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2963" r="12963"/>
          <a:stretch>
            <a:fillRect/>
          </a:stretch>
        </p:blipFill>
        <p:spPr>
          <a:xfrm>
            <a:off x="0" y="0"/>
            <a:ext cx="9144000" cy="51435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0590" t="301" r="10548"/>
          <a:stretch>
            <a:fillRect/>
          </a:stretch>
        </p:blipFill>
        <p:spPr>
          <a:xfrm>
            <a:off x="153670" y="135255"/>
            <a:ext cx="8989695" cy="5008245"/>
          </a:xfrm>
          <a:prstGeom prst="rect">
            <a:avLst/>
          </a:prstGeom>
        </p:spPr>
      </p:pic>
      <p:sp>
        <p:nvSpPr>
          <p:cNvPr id="5" name="内容占位符 2"/>
          <p:cNvSpPr txBox="1"/>
          <p:nvPr/>
        </p:nvSpPr>
        <p:spPr>
          <a:xfrm>
            <a:off x="325755" y="279400"/>
            <a:ext cx="8534400" cy="1316355"/>
          </a:xfrm>
          <a:prstGeom prst="rect">
            <a:avLst/>
          </a:prstGeom>
          <a:noFill/>
          <a:extLst>
            <a:ext uri="{909E8E84-426E-40DD-AFC4-6F175D3DCCD1}">
              <a14:hiddenFill xmlns:a14="http://schemas.microsoft.com/office/drawing/2010/main">
                <a:solidFill>
                  <a:srgbClr val="D7712B">
                    <a:lumMod val="20000"/>
                    <a:lumOff val="80000"/>
                  </a:srgbClr>
                </a:solidFill>
              </a14:hiddenFill>
            </a:ext>
          </a:ex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字魂59号-创粗黑" panose="00000500000000000000" pitchFamily="2" charset="-122"/>
                <a:ea typeface="字魂59号-创粗黑" panose="00000500000000000000" pitchFamily="2"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字魂59号-创粗黑" panose="00000500000000000000" pitchFamily="2" charset="-122"/>
                <a:ea typeface="字魂59号-创粗黑" panose="00000500000000000000" pitchFamily="2"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字魂59号-创粗黑" panose="00000500000000000000" pitchFamily="2" charset="-122"/>
                <a:ea typeface="字魂59号-创粗黑" panose="00000500000000000000" pitchFamily="2"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字魂59号-创粗黑" panose="00000500000000000000" pitchFamily="2" charset="-122"/>
                <a:ea typeface="字魂59号-创粗黑" panose="00000500000000000000" pitchFamily="2" charset="-122"/>
                <a:cs typeface="+mn-ea"/>
              </a:defRPr>
            </a:lvl9pPr>
          </a:lstStyle>
          <a:p>
            <a:pPr marL="0" algn="just">
              <a:lnSpc>
                <a:spcPct val="100000"/>
              </a:lnSpc>
              <a:buClrTx/>
              <a:buSzTx/>
              <a:buNone/>
            </a:pPr>
            <a:r>
              <a:rPr lang="en-US" altLang="zh-CN" sz="2000" dirty="0">
                <a:latin typeface="Century" panose="02040604050505020304" charset="0"/>
                <a:ea typeface="方正粗黑宋简体" panose="02000000000000000000" charset="-122"/>
                <a:cs typeface="Century" panose="02040604050505020304" charset="0"/>
              </a:rPr>
              <a:t>（2024·浙江省Z20名校联盟第二次联考节选）</a:t>
            </a:r>
            <a:endParaRPr lang="en-US" altLang="zh-CN" sz="2000" dirty="0">
              <a:latin typeface="Century" panose="02040604050505020304" charset="0"/>
              <a:ea typeface="方正粗黑宋简体" panose="02000000000000000000" charset="-122"/>
              <a:cs typeface="Century" panose="02040604050505020304" charset="0"/>
            </a:endParaRPr>
          </a:p>
          <a:p>
            <a:pPr marL="0" algn="just">
              <a:lnSpc>
                <a:spcPct val="150000"/>
              </a:lnSpc>
              <a:buClrTx/>
              <a:buSzTx/>
              <a:buNone/>
            </a:pPr>
            <a:r>
              <a:rPr lang="en-US" altLang="zh-CN" sz="2000" dirty="0">
                <a:latin typeface="Century" panose="02040604050505020304" charset="0"/>
                <a:ea typeface="方正粗黑宋简体" panose="02000000000000000000" charset="-122"/>
                <a:cs typeface="Century" panose="02040604050505020304" charset="0"/>
              </a:rPr>
              <a:t>     Get eight hours of sleep. “When you’re not rested, everything that happens in your life is a lot more stressful,” says Dr. Arya Sharma, a professor of medicine at the University of Alberta. If we don’t have enough sleep, our bodies also have more difficulty controlling blood pressure, inflammation and glucose levels.</a:t>
            </a:r>
            <a:r>
              <a:rPr lang="en-US" altLang="zh-CN" sz="2000" u="sng" dirty="0">
                <a:latin typeface="Century" panose="02040604050505020304" charset="0"/>
                <a:ea typeface="方正粗黑宋简体" panose="02000000000000000000" charset="-122"/>
                <a:cs typeface="Century" panose="02040604050505020304" charset="0"/>
              </a:rPr>
              <a:t>      37          </a:t>
            </a:r>
            <a:endParaRPr lang="en-US" altLang="zh-CN" sz="2000" u="sng" dirty="0">
              <a:latin typeface="Century" panose="02040604050505020304" charset="0"/>
              <a:ea typeface="方正粗黑宋简体" panose="02000000000000000000" charset="-122"/>
              <a:cs typeface="Century" panose="02040604050505020304" charset="0"/>
            </a:endParaRPr>
          </a:p>
          <a:p>
            <a:pPr marL="0" algn="just">
              <a:lnSpc>
                <a:spcPct val="100000"/>
              </a:lnSpc>
              <a:buClrTx/>
              <a:buSzTx/>
              <a:buNone/>
            </a:pPr>
            <a:endParaRPr lang="en-US" altLang="zh-CN" sz="1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algn="just">
              <a:lnSpc>
                <a:spcPct val="100000"/>
              </a:lnSpc>
              <a:buClrTx/>
              <a:buSzTx/>
              <a:buNone/>
            </a:pPr>
            <a:r>
              <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如果我们睡眠不足，我们的身体也会更难控制</a:t>
            </a:r>
            <a:r>
              <a:rPr lang="en-US" altLang="zh-CN" sz="2000"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血压、炎症和血糖水平</a:t>
            </a:r>
            <a:r>
              <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矩形: 圆角 12"/>
          <p:cNvSpPr/>
          <p:nvPr/>
        </p:nvSpPr>
        <p:spPr>
          <a:xfrm>
            <a:off x="6704330" y="1842770"/>
            <a:ext cx="2068830" cy="25717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sp>
        <p:nvSpPr>
          <p:cNvPr id="6" name="矩形: 圆角 12"/>
          <p:cNvSpPr/>
          <p:nvPr/>
        </p:nvSpPr>
        <p:spPr>
          <a:xfrm>
            <a:off x="329565" y="2314575"/>
            <a:ext cx="8442960" cy="25717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sp>
        <p:nvSpPr>
          <p:cNvPr id="7" name="矩形: 圆角 12"/>
          <p:cNvSpPr/>
          <p:nvPr/>
        </p:nvSpPr>
        <p:spPr>
          <a:xfrm>
            <a:off x="330200" y="2786380"/>
            <a:ext cx="4949190" cy="257175"/>
          </a:xfrm>
          <a:prstGeom prst="roundRect">
            <a:avLst/>
          </a:prstGeom>
          <a:solidFill>
            <a:srgbClr val="B4DCFA">
              <a:lumMod val="90000"/>
              <a:alpha val="50000"/>
            </a:srgbClr>
          </a:solidFill>
          <a:ln>
            <a:no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zh-CN" altLang="en-US"/>
          </a:p>
        </p:txBody>
      </p:sp>
      <p:pic>
        <p:nvPicPr>
          <p:cNvPr id="3" name="图片 6" descr="logo横版 png"/>
          <p:cNvPicPr>
            <a:picLocks noChangeAspect="1"/>
          </p:cNvPicPr>
          <p:nvPr/>
        </p:nvPicPr>
        <p:blipFill>
          <a:blip r:embed="rId3"/>
          <a:stretch>
            <a:fillRect/>
          </a:stretch>
        </p:blipFill>
        <p:spPr>
          <a:xfrm>
            <a:off x="8124825" y="206375"/>
            <a:ext cx="608013" cy="642938"/>
          </a:xfrm>
          <a:prstGeom prst="rect">
            <a:avLst/>
          </a:prstGeom>
          <a:noFill/>
          <a:ln w="9525">
            <a:noFill/>
          </a:ln>
        </p:spPr>
      </p:pic>
    </p:spTree>
    <p:custDataLst>
      <p:tags r:id="rId4"/>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6" grpId="0" bldLvl="0" animBg="1"/>
      <p:bldP spid="6" grpId="1" animBg="1"/>
      <p:bldP spid="7" grpId="0" bldLvl="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1"/>
          <p:cNvGrpSpPr/>
          <p:nvPr/>
        </p:nvGrpSpPr>
        <p:grpSpPr>
          <a:xfrm>
            <a:off x="3562472" y="3100708"/>
            <a:ext cx="2060178" cy="1183165"/>
            <a:chOff x="905737" y="4134277"/>
            <a:chExt cx="2746904" cy="1577553"/>
          </a:xfrm>
        </p:grpSpPr>
        <p:sp>
          <p:nvSpPr>
            <p:cNvPr id="23" name="文本框 22"/>
            <p:cNvSpPr txBox="1"/>
            <p:nvPr/>
          </p:nvSpPr>
          <p:spPr>
            <a:xfrm>
              <a:off x="905737" y="4134277"/>
              <a:ext cx="1889307" cy="461665"/>
            </a:xfrm>
            <a:prstGeom prst="rect">
              <a:avLst/>
            </a:prstGeom>
            <a:noFill/>
          </p:spPr>
          <p:txBody>
            <a:bodyPr wrap="none" lIns="0" tIns="0" rIns="0" bIns="0" rtlCol="0">
              <a:noAutofit/>
            </a:bodyPr>
            <a:lstStyle/>
            <a:p>
              <a:r>
                <a:rPr lang="zh-CN" altLang="en-US" sz="1800">
                  <a:solidFill>
                    <a:schemeClr val="bg1"/>
                  </a:solidFill>
                  <a:latin typeface="+mj-ea"/>
                  <a:ea typeface="+mj-ea"/>
                  <a:cs typeface="OPPOSans B" panose="00020600040101010101" pitchFamily="18" charset="-122"/>
                </a:rPr>
                <a:t>稿定</a:t>
              </a:r>
              <a:r>
                <a:rPr lang="en-US" altLang="zh-CN" sz="1800">
                  <a:solidFill>
                    <a:schemeClr val="bg1"/>
                  </a:solidFill>
                  <a:latin typeface="+mj-ea"/>
                  <a:ea typeface="+mj-ea"/>
                  <a:cs typeface="OPPOSans B" panose="00020600040101010101" pitchFamily="18" charset="-122"/>
                </a:rPr>
                <a:t>PPT</a:t>
              </a:r>
              <a:endParaRPr lang="zh-CN" altLang="en-US" sz="1800">
                <a:solidFill>
                  <a:schemeClr val="bg1"/>
                </a:solidFill>
                <a:latin typeface="+mj-ea"/>
                <a:ea typeface="+mj-ea"/>
                <a:cs typeface="OPPOSans B" panose="00020600040101010101" pitchFamily="18" charset="-122"/>
              </a:endParaRPr>
            </a:p>
          </p:txBody>
        </p:sp>
        <p:sp>
          <p:nvSpPr>
            <p:cNvPr id="24" name="矩形 23"/>
            <p:cNvSpPr/>
            <p:nvPr/>
          </p:nvSpPr>
          <p:spPr>
            <a:xfrm>
              <a:off x="905737" y="4543406"/>
              <a:ext cx="2746904" cy="1168424"/>
            </a:xfrm>
            <a:prstGeom prst="rect">
              <a:avLst/>
            </a:prstGeom>
          </p:spPr>
          <p:txBody>
            <a:bodyPr wrap="square" lIns="0" tIns="0" rIns="0" bIns="0">
              <a:noAutofit/>
            </a:bodyPr>
            <a:lstStyle/>
            <a:p>
              <a:pPr>
                <a:lnSpc>
                  <a:spcPct val="120000"/>
                </a:lnSpc>
              </a:pPr>
              <a:r>
                <a:rPr lang="zh-CN" altLang="en-US" sz="975">
                  <a:solidFill>
                    <a:schemeClr val="bg1"/>
                  </a:solidFill>
                  <a:latin typeface="+mn-ea"/>
                </a:rPr>
                <a:t>稿定</a:t>
              </a:r>
              <a:r>
                <a:rPr lang="en-US" altLang="zh-CN" sz="975">
                  <a:solidFill>
                    <a:schemeClr val="bg1"/>
                  </a:solidFill>
                  <a:latin typeface="+mn-ea"/>
                </a:rPr>
                <a:t>PPT</a:t>
              </a:r>
              <a:r>
                <a:rPr lang="zh-CN" altLang="en-US" sz="975">
                  <a:solidFill>
                    <a:schemeClr val="bg1"/>
                  </a:solidFill>
                  <a:latin typeface="+mn-ea"/>
                </a:rPr>
                <a:t>，海量素材持续更新，上千款模板选择总有一款适合你</a:t>
              </a:r>
              <a:endParaRPr lang="zh-CN" altLang="en-US" sz="975">
                <a:solidFill>
                  <a:schemeClr val="bg1"/>
                </a:solidFill>
                <a:latin typeface="+mn-ea"/>
              </a:endParaRPr>
            </a:p>
          </p:txBody>
        </p:sp>
      </p:grpSp>
      <p:sp>
        <p:nvSpPr>
          <p:cNvPr id="30" name="文本框 29"/>
          <p:cNvSpPr txBox="1"/>
          <p:nvPr/>
        </p:nvSpPr>
        <p:spPr>
          <a:xfrm>
            <a:off x="4827048" y="2288434"/>
            <a:ext cx="781464" cy="692498"/>
          </a:xfrm>
          <a:prstGeom prst="rect">
            <a:avLst/>
          </a:prstGeom>
          <a:noFill/>
        </p:spPr>
        <p:txBody>
          <a:bodyPr wrap="none" lIns="0" tIns="0" rIns="0" bIns="0" rtlCol="0">
            <a:noAutofit/>
          </a:bodyPr>
          <a:lstStyle/>
          <a:p>
            <a:r>
              <a:rPr lang="en-US" altLang="zh-CN" sz="4500">
                <a:ln>
                  <a:solidFill>
                    <a:schemeClr val="bg1"/>
                  </a:solidFill>
                </a:ln>
                <a:noFill/>
                <a:latin typeface="+mj-ea"/>
                <a:ea typeface="+mj-ea"/>
              </a:rPr>
              <a:t>02</a:t>
            </a:r>
            <a:endParaRPr lang="zh-CN" altLang="en-US" sz="4500">
              <a:ln>
                <a:solidFill>
                  <a:schemeClr val="bg1"/>
                </a:solidFill>
              </a:ln>
              <a:noFill/>
              <a:latin typeface="+mj-ea"/>
              <a:ea typeface="+mj-ea"/>
            </a:endParaRPr>
          </a:p>
        </p:txBody>
      </p:sp>
      <p:sp>
        <p:nvSpPr>
          <p:cNvPr id="2" name="文本框 1"/>
          <p:cNvSpPr txBox="1"/>
          <p:nvPr/>
        </p:nvSpPr>
        <p:spPr>
          <a:xfrm>
            <a:off x="438785" y="387350"/>
            <a:ext cx="8322945" cy="3654425"/>
          </a:xfrm>
          <a:prstGeom prst="rect">
            <a:avLst/>
          </a:prstGeom>
          <a:noFill/>
        </p:spPr>
        <p:txBody>
          <a:bodyPr wrap="square" rtlCol="0">
            <a:noAutofit/>
          </a:bodyPr>
          <a:lstStyle/>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A．Avoid polluted air.</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B．Engage in indoor activities.</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C．These factors can all have an impact on cardiovascular health.</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D．Read the following tips to make your life filled with happiness.</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E．Doing good for others helps your self-esteem and relieves stress.</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F．It reduces stress and depression, and it may also serve as a mini-workout.</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spcBef>
                <a:spcPct val="0"/>
              </a:spcBef>
              <a:spcAft>
                <a:spcPct val="0"/>
              </a:spcAft>
            </a:pPr>
            <a:r>
              <a:rPr lang="en-US" altLang="zh-CN" sz="2000" dirty="0">
                <a:latin typeface="Times New Roman" panose="02020603050405020304" pitchFamily="18" charset="0"/>
                <a:cs typeface="Times New Roman" panose="02020603050405020304" pitchFamily="18" charset="0"/>
                <a:sym typeface="+mn-ea"/>
              </a:rPr>
              <a:t>G．Actually, a small change in your everyday routine can potentially have a big impact.</a:t>
            </a:r>
            <a:endParaRPr lang="en-US" altLang="zh-CN" sz="2000" dirty="0">
              <a:latin typeface="Times New Roman" panose="02020603050405020304" pitchFamily="18" charset="0"/>
              <a:cs typeface="Times New Roman" panose="02020603050405020304" pitchFamily="18" charset="0"/>
              <a:sym typeface="+mn-ea"/>
            </a:endParaRPr>
          </a:p>
          <a:p>
            <a:pPr>
              <a:lnSpc>
                <a:spcPct val="130000"/>
              </a:lnSpc>
              <a:spcBef>
                <a:spcPct val="0"/>
              </a:spcBef>
              <a:spcAft>
                <a:spcPct val="0"/>
              </a:spcAft>
            </a:pPr>
            <a:endParaRPr lang="en-US" altLang="zh-CN" sz="2000" dirty="0">
              <a:latin typeface="Times New Roman" panose="02020603050405020304" pitchFamily="18" charset="0"/>
              <a:cs typeface="Times New Roman" panose="02020603050405020304" pitchFamily="18" charset="0"/>
            </a:endParaRPr>
          </a:p>
        </p:txBody>
      </p:sp>
      <p:sp>
        <p:nvSpPr>
          <p:cNvPr id="4" name="圆角矩形 3"/>
          <p:cNvSpPr/>
          <p:nvPr>
            <p:custDataLst>
              <p:tags r:id="rId1"/>
            </p:custDataLst>
          </p:nvPr>
        </p:nvSpPr>
        <p:spPr>
          <a:xfrm>
            <a:off x="438785" y="1306830"/>
            <a:ext cx="6885940" cy="33083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lt1"/>
              </a:solidFill>
              <a:latin typeface="微软雅黑" panose="020B0503020204020204" charset="-122"/>
              <a:ea typeface="微软雅黑" panose="020B0503020204020204" charset="-122"/>
            </a:endParaRPr>
          </a:p>
        </p:txBody>
      </p:sp>
      <p:sp>
        <p:nvSpPr>
          <p:cNvPr id="7" name="矩形 6"/>
          <p:cNvSpPr/>
          <p:nvPr/>
        </p:nvSpPr>
        <p:spPr>
          <a:xfrm>
            <a:off x="375285" y="4041775"/>
            <a:ext cx="8547735" cy="859155"/>
          </a:xfrm>
          <a:prstGeom prst="rect">
            <a:avLst/>
          </a:prstGeom>
        </p:spPr>
        <p:txBody>
          <a:bodyPr wrap="square">
            <a:noAutofit/>
          </a:bodyPr>
          <a:lstStyle/>
          <a:p>
            <a:pPr algn="l"/>
            <a:r>
              <a:rPr lang="zh-CN" altLang="en-US"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技巧：指代关系</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rPr>
              <a:t> </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rPr>
              <a:t>these factors</a:t>
            </a:r>
            <a:r>
              <a:rPr lang="en-US" altLang="zh-CN" sz="2400" b="1" dirty="0">
                <a:solidFill>
                  <a:srgbClr val="5F7797"/>
                </a:solidFill>
                <a:latin typeface="方正粗黑宋简体" panose="02000000000000000000" charset="-122"/>
                <a:ea typeface="方正粗黑宋简体" panose="02000000000000000000" charset="-122"/>
                <a:cs typeface="方正粗黑宋简体" panose="02000000000000000000" charset="-122"/>
                <a:sym typeface="+mn-ea"/>
              </a:rPr>
              <a:t>--</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OPPOSans L" charset="0"/>
              </a:rPr>
              <a:t>blood pressure, inflammation and glucose levels</a:t>
            </a:r>
            <a:r>
              <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sym typeface="+mn-ea"/>
              </a:rPr>
              <a:t> </a:t>
            </a:r>
            <a:endParaRPr lang="en-US" altLang="zh-CN" sz="2000" b="1" noProof="0">
              <a:solidFill>
                <a:srgbClr val="FF5046"/>
              </a:solidFill>
              <a:effectLst/>
              <a:latin typeface="方正粗黑宋简体" panose="02000000000000000000" charset="-122"/>
              <a:ea typeface="方正粗黑宋简体" panose="02000000000000000000" charset="-122"/>
              <a:cs typeface="Maler" panose="00000500000000000000" charset="0"/>
            </a:endParaRPr>
          </a:p>
        </p:txBody>
      </p:sp>
      <p:pic>
        <p:nvPicPr>
          <p:cNvPr id="6" name="图片 6" descr="logo横版 png"/>
          <p:cNvPicPr>
            <a:picLocks noChangeAspect="1"/>
          </p:cNvPicPr>
          <p:nvPr/>
        </p:nvPicPr>
        <p:blipFill>
          <a:blip r:embed="rId2"/>
          <a:stretch>
            <a:fillRect/>
          </a:stretch>
        </p:blipFill>
        <p:spPr>
          <a:xfrm>
            <a:off x="8124825" y="206375"/>
            <a:ext cx="608013" cy="642938"/>
          </a:xfrm>
          <a:prstGeom prst="rect">
            <a:avLst/>
          </a:prstGeom>
          <a:noFill/>
          <a:ln w="9525">
            <a:noFill/>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7" grpId="0"/>
      <p:bldP spid="7"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矩形 14"/>
          <p:cNvSpPr/>
          <p:nvPr/>
        </p:nvSpPr>
        <p:spPr>
          <a:xfrm>
            <a:off x="-22860" y="-12700"/>
            <a:ext cx="9204325" cy="5158740"/>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3" name="图片 2" descr="千库网_孟菲斯印花底纹几何装饰_元素编号12289666"/>
          <p:cNvPicPr>
            <a:picLocks noChangeAspect="1"/>
          </p:cNvPicPr>
          <p:nvPr/>
        </p:nvPicPr>
        <p:blipFill>
          <a:blip r:embed="rId1" cstate="print">
            <a:lum bright="42000" contrast="30000"/>
          </a:blip>
          <a:srcRect l="16708" r="11398" b="11819"/>
          <a:stretch>
            <a:fillRect/>
          </a:stretch>
        </p:blipFill>
        <p:spPr>
          <a:xfrm rot="5400000">
            <a:off x="1986280" y="-2029460"/>
            <a:ext cx="5171440" cy="9204960"/>
          </a:xfrm>
          <a:prstGeom prst="rect">
            <a:avLst/>
          </a:prstGeom>
        </p:spPr>
      </p:pic>
      <p:pic>
        <p:nvPicPr>
          <p:cNvPr id="12" name="图片 11" descr="千库网_孟菲斯标题框文本框_元素编号12804264"/>
          <p:cNvPicPr>
            <a:picLocks noChangeAspect="1"/>
          </p:cNvPicPr>
          <p:nvPr/>
        </p:nvPicPr>
        <p:blipFill>
          <a:blip r:embed="rId2"/>
          <a:stretch>
            <a:fillRect/>
          </a:stretch>
        </p:blipFill>
        <p:spPr>
          <a:xfrm>
            <a:off x="-309245" y="-262890"/>
            <a:ext cx="8895080" cy="5657850"/>
          </a:xfrm>
          <a:prstGeom prst="rect">
            <a:avLst/>
          </a:prstGeom>
        </p:spPr>
      </p:pic>
      <p:sp>
        <p:nvSpPr>
          <p:cNvPr id="17" name="文本框 16"/>
          <p:cNvSpPr txBox="1"/>
          <p:nvPr/>
        </p:nvSpPr>
        <p:spPr>
          <a:xfrm>
            <a:off x="1722120" y="447675"/>
            <a:ext cx="2530475" cy="681990"/>
          </a:xfrm>
          <a:prstGeom prst="rect">
            <a:avLst/>
          </a:prstGeom>
          <a:noFill/>
        </p:spPr>
        <p:txBody>
          <a:bodyPr wrap="square" rtlCol="0" anchor="t">
            <a:spAutoFit/>
          </a:body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lang="en-US" altLang="zh-CN" sz="3200" b="1" noProof="0" dirty="0">
                <a:ln>
                  <a:noFill/>
                </a:ln>
                <a:solidFill>
                  <a:srgbClr val="FFEBA5"/>
                </a:solidFill>
                <a:effectLst>
                  <a:outerShdw blurRad="38100" dist="38100" dir="2700000" algn="tl">
                    <a:srgbClr val="000000">
                      <a:alpha val="43137"/>
                    </a:srgbClr>
                  </a:outerShdw>
                </a:effectLst>
                <a:uLnTx/>
                <a:uFillTx/>
                <a:latin typeface="汉仪秋实 W" panose="00020600040101010101" charset="-122"/>
                <a:ea typeface="汉仪秋实 W" panose="00020600040101010101" charset="-122"/>
                <a:cs typeface="Aemstel" panose="00000500000000000000" charset="0"/>
                <a:sym typeface="微软雅黑" panose="020B0503020204020204" charset="-122"/>
              </a:rPr>
              <a:t>Homework: </a:t>
            </a:r>
            <a:endParaRPr lang="en-US" altLang="zh-CN" sz="3200" b="1" noProof="0" dirty="0">
              <a:ln>
                <a:noFill/>
              </a:ln>
              <a:solidFill>
                <a:srgbClr val="FFEBA5"/>
              </a:solidFill>
              <a:effectLst>
                <a:outerShdw blurRad="38100" dist="38100" dir="2700000" algn="tl">
                  <a:srgbClr val="000000">
                    <a:alpha val="43137"/>
                  </a:srgbClr>
                </a:outerShdw>
              </a:effectLst>
              <a:uLnTx/>
              <a:uFillTx/>
              <a:latin typeface="汉仪秋实 W" panose="00020600040101010101" charset="-122"/>
              <a:ea typeface="汉仪秋实 W" panose="00020600040101010101" charset="-122"/>
              <a:cs typeface="Aemstel" panose="00000500000000000000" charset="0"/>
              <a:sym typeface="微软雅黑" panose="020B0503020204020204" charset="-122"/>
            </a:endParaRPr>
          </a:p>
        </p:txBody>
      </p:sp>
      <p:pic>
        <p:nvPicPr>
          <p:cNvPr id="2" name="图片 1"/>
          <p:cNvPicPr>
            <a:picLocks noChangeAspect="1"/>
          </p:cNvPicPr>
          <p:nvPr/>
        </p:nvPicPr>
        <p:blipFill>
          <a:blip r:embed="rId3"/>
          <a:stretch>
            <a:fillRect/>
          </a:stretch>
        </p:blipFill>
        <p:spPr>
          <a:xfrm>
            <a:off x="920115" y="4191000"/>
            <a:ext cx="6796405" cy="251460"/>
          </a:xfrm>
          <a:prstGeom prst="rect">
            <a:avLst/>
          </a:prstGeom>
        </p:spPr>
      </p:pic>
      <p:sp>
        <p:nvSpPr>
          <p:cNvPr id="16" name="文本框 15"/>
          <p:cNvSpPr txBox="1"/>
          <p:nvPr/>
        </p:nvSpPr>
        <p:spPr>
          <a:xfrm>
            <a:off x="1047750" y="1520825"/>
            <a:ext cx="6753225" cy="2030095"/>
          </a:xfrm>
          <a:prstGeom prst="rect">
            <a:avLst/>
          </a:prstGeom>
          <a:noFill/>
        </p:spPr>
        <p:txBody>
          <a:bodyPr wrap="square" rtlCol="0" anchor="t">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sz="2000" b="1">
                <a:solidFill>
                  <a:schemeClr val="tx1"/>
                </a:solidFill>
                <a:latin typeface="Century" panose="02040604050505020304" charset="0"/>
                <a:ea typeface="阿里巴巴普惠体 Medium" panose="00020600040101010101" charset="-122"/>
                <a:cs typeface="Century" panose="02040604050505020304" charset="0"/>
                <a:sym typeface="+mn-ea"/>
              </a:rPr>
              <a:t>1. Draw a mind map about the strategies in completing gap-filling tests learned in this class.</a:t>
            </a:r>
            <a:endParaRPr lang="en-US" sz="2000" b="1">
              <a:solidFill>
                <a:schemeClr val="tx1"/>
              </a:solidFill>
              <a:latin typeface="Century" panose="02040604050505020304" charset="0"/>
              <a:ea typeface="阿里巴巴普惠体 Medium" panose="00020600040101010101" charset="-122"/>
              <a:cs typeface="Century" panose="02040604050505020304" charset="0"/>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lang="en-US" altLang="zh-CN" sz="2000" b="1">
              <a:solidFill>
                <a:srgbClr val="FF0000"/>
              </a:solidFill>
              <a:highlight>
                <a:srgbClr val="FFFF00"/>
              </a:highlight>
              <a:latin typeface="Century" panose="02040604050505020304" charset="0"/>
              <a:ea typeface="阿里巴巴普惠体 Medium" panose="00020600040101010101" charset="-122"/>
              <a:cs typeface="Century" panose="02040604050505020304" charset="0"/>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2000" b="1">
                <a:solidFill>
                  <a:schemeClr val="tx1"/>
                </a:solidFill>
                <a:latin typeface="Century" panose="02040604050505020304" charset="0"/>
                <a:ea typeface="阿里巴巴普惠体 Medium" panose="00020600040101010101" charset="-122"/>
                <a:cs typeface="Century" panose="02040604050505020304" charset="0"/>
                <a:sym typeface="+mn-ea"/>
              </a:rPr>
              <a:t>2. Finish the </a:t>
            </a:r>
            <a:r>
              <a:rPr lang="en-US" sz="2000" b="1">
                <a:solidFill>
                  <a:schemeClr val="tx1"/>
                </a:solidFill>
                <a:latin typeface="Century" panose="02040604050505020304" charset="0"/>
                <a:ea typeface="阿里巴巴普惠体 Medium" panose="00020600040101010101" charset="-122"/>
                <a:cs typeface="Century" panose="02040604050505020304" charset="0"/>
                <a:sym typeface="+mn-ea"/>
              </a:rPr>
              <a:t>gap-filling tests </a:t>
            </a:r>
            <a:r>
              <a:rPr lang="en-US" altLang="zh-CN" sz="2000" b="1">
                <a:solidFill>
                  <a:schemeClr val="tx1"/>
                </a:solidFill>
                <a:latin typeface="Century" panose="02040604050505020304" charset="0"/>
                <a:ea typeface="阿里巴巴普惠体 Medium" panose="00020600040101010101" charset="-122"/>
                <a:cs typeface="Century" panose="02040604050505020304" charset="0"/>
                <a:sym typeface="+mn-ea"/>
              </a:rPr>
              <a:t>using these </a:t>
            </a:r>
            <a:r>
              <a:rPr lang="en-US" sz="2000" b="1">
                <a:solidFill>
                  <a:schemeClr val="tx1"/>
                </a:solidFill>
                <a:latin typeface="Century" panose="02040604050505020304" charset="0"/>
                <a:ea typeface="阿里巴巴普惠体 Medium" panose="00020600040101010101" charset="-122"/>
                <a:cs typeface="Century" panose="02040604050505020304" charset="0"/>
                <a:sym typeface="+mn-ea"/>
              </a:rPr>
              <a:t>strategies.</a:t>
            </a:r>
            <a:r>
              <a:rPr lang="en-US" sz="2400" b="1">
                <a:solidFill>
                  <a:schemeClr val="tx1"/>
                </a:solidFill>
                <a:latin typeface="Century" panose="02040604050505020304" charset="0"/>
                <a:ea typeface="阿里巴巴普惠体 Medium" panose="00020600040101010101" charset="-122"/>
                <a:cs typeface="Century" panose="02040604050505020304" charset="0"/>
                <a:sym typeface="+mn-ea"/>
              </a:rPr>
              <a:t> </a:t>
            </a:r>
            <a:endParaRPr lang="en-US" altLang="zh-CN" sz="2400" b="1">
              <a:solidFill>
                <a:schemeClr val="tx1"/>
              </a:solidFill>
              <a:latin typeface="Century" panose="02040604050505020304" charset="0"/>
              <a:ea typeface="阿里巴巴普惠体 Medium" panose="00020600040101010101" charset="-122"/>
              <a:cs typeface="Century" panose="02040604050505020304" charset="0"/>
              <a:sym typeface="+mn-ea"/>
            </a:endParaRPr>
          </a:p>
        </p:txBody>
      </p:sp>
      <p:pic>
        <p:nvPicPr>
          <p:cNvPr id="6" name="图片 6" descr="logo横版 png"/>
          <p:cNvPicPr>
            <a:picLocks noChangeAspect="1"/>
          </p:cNvPicPr>
          <p:nvPr/>
        </p:nvPicPr>
        <p:blipFill>
          <a:blip r:embed="rId4"/>
          <a:stretch>
            <a:fillRect/>
          </a:stretch>
        </p:blipFill>
        <p:spPr>
          <a:xfrm>
            <a:off x="8124825" y="206375"/>
            <a:ext cx="608013" cy="642938"/>
          </a:xfrm>
          <a:prstGeom prst="rect">
            <a:avLst/>
          </a:prstGeom>
          <a:noFill/>
          <a:ln w="9525">
            <a:noFill/>
          </a:ln>
        </p:spPr>
      </p:pic>
    </p:spTree>
    <p:custDataLst>
      <p:tags r:id="rId5"/>
    </p:custDataLst>
  </p:cSld>
  <p:clrMapOvr>
    <a:masterClrMapping/>
  </p:clrMapOvr>
  <p:transition>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2963" r="12963"/>
          <a:stretch>
            <a:fillRect/>
          </a:stretch>
        </p:blipFill>
        <p:spPr>
          <a:xfrm>
            <a:off x="0" y="0"/>
            <a:ext cx="9144000" cy="51435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0590" t="301" r="10548"/>
          <a:stretch>
            <a:fillRect/>
          </a:stretch>
        </p:blipFill>
        <p:spPr>
          <a:xfrm>
            <a:off x="153670" y="135255"/>
            <a:ext cx="8989695" cy="5008245"/>
          </a:xfrm>
          <a:prstGeom prst="rect">
            <a:avLst/>
          </a:prstGeom>
        </p:spPr>
      </p:pic>
      <p:sp>
        <p:nvSpPr>
          <p:cNvPr id="3" name="文本框 2"/>
          <p:cNvSpPr txBox="1"/>
          <p:nvPr/>
        </p:nvSpPr>
        <p:spPr>
          <a:xfrm>
            <a:off x="298450" y="289560"/>
            <a:ext cx="8555990" cy="9916160"/>
          </a:xfrm>
          <a:prstGeom prst="rect">
            <a:avLst/>
          </a:prstGeom>
          <a:noFill/>
        </p:spPr>
        <p:txBody>
          <a:bodyPr wrap="square" rtlCol="0">
            <a:noAutofit/>
          </a:bodyPr>
          <a:p>
            <a:r>
              <a:rPr lang="en-US" altLang="zh-CN" sz="1800" dirty="0">
                <a:solidFill>
                  <a:srgbClr val="000000"/>
                </a:solidFill>
                <a:latin typeface="Century" panose="02040604050505020304" charset="0"/>
                <a:ea typeface="方正粗黑宋简体" panose="02000000000000000000" charset="-122"/>
                <a:cs typeface="Century" panose="02040604050505020304" charset="0"/>
              </a:rPr>
              <a:t>2024届山东省日照市高考一模英语试题</a:t>
            </a:r>
            <a:endParaRPr lang="en-US" altLang="zh-CN" sz="1800" dirty="0">
              <a:solidFill>
                <a:srgbClr val="000000"/>
              </a:solidFill>
              <a:latin typeface="Century" panose="02040604050505020304" charset="0"/>
              <a:ea typeface="方正粗黑宋简体" panose="02000000000000000000" charset="-122"/>
              <a:cs typeface="Century" panose="02040604050505020304" charset="0"/>
            </a:endParaRPr>
          </a:p>
          <a:p>
            <a:r>
              <a:rPr lang="en-US" altLang="zh-CN" sz="1800" dirty="0">
                <a:solidFill>
                  <a:srgbClr val="000000"/>
                </a:solidFill>
                <a:latin typeface="Century" panose="02040604050505020304" charset="0"/>
                <a:ea typeface="方正粗黑宋简体" panose="02000000000000000000" charset="-122"/>
                <a:cs typeface="Century" panose="02040604050505020304" charset="0"/>
              </a:rPr>
              <a:t>阅读下面短文, 从短文后的选项中选出可以填入空白处的最佳选项, 选项中有两项为多余选项。</a:t>
            </a:r>
            <a:endParaRPr lang="en-US" altLang="zh-CN" sz="1800" dirty="0">
              <a:solidFill>
                <a:srgbClr val="000000"/>
              </a:solidFill>
              <a:latin typeface="Century" panose="02040604050505020304" charset="0"/>
              <a:ea typeface="方正粗黑宋简体" panose="02000000000000000000" charset="-122"/>
              <a:cs typeface="Century" panose="02040604050505020304" charset="0"/>
            </a:endParaRPr>
          </a:p>
          <a:p>
            <a:pPr marL="0" indent="0" algn="just" latinLnBrk="0">
              <a:lnSpc>
                <a:spcPct val="150000"/>
              </a:lnSpc>
            </a:pPr>
            <a:r>
              <a:rPr lang="en-US" altLang="zh-CN" sz="1400" dirty="0">
                <a:solidFill>
                  <a:srgbClr val="000000"/>
                </a:solidFill>
                <a:latin typeface="Century" panose="02040604050505020304" charset="0"/>
                <a:ea typeface="方正粗黑宋简体" panose="02000000000000000000" charset="-122"/>
                <a:cs typeface="Century" panose="02040604050505020304" charset="0"/>
              </a:rPr>
              <a:t>   </a:t>
            </a:r>
            <a:r>
              <a:rPr lang="en-US" altLang="zh-CN" sz="2000" dirty="0">
                <a:solidFill>
                  <a:srgbClr val="000000"/>
                </a:solidFill>
                <a:latin typeface="Century" panose="02040604050505020304" charset="0"/>
                <a:ea typeface="方正粗黑宋简体" panose="02000000000000000000" charset="-122"/>
                <a:cs typeface="Century" panose="02040604050505020304" charset="0"/>
              </a:rPr>
              <a:t>     No matter how friendly your tone is or how honey sweet you are in a conversation, when you use one of these two words (or both) in your sentences, the message to your conversation companion is “You are wrong”.</a:t>
            </a:r>
            <a:r>
              <a:rPr lang="en-US" altLang="zh-CN" sz="2000" u="sng" dirty="0">
                <a:solidFill>
                  <a:srgbClr val="000000"/>
                </a:solidFill>
                <a:latin typeface="Century" panose="02040604050505020304" charset="0"/>
                <a:ea typeface="方正粗黑宋简体" panose="02000000000000000000" charset="-122"/>
                <a:cs typeface="Century" panose="02040604050505020304" charset="0"/>
              </a:rPr>
              <a:t>     16   </a:t>
            </a:r>
            <a:r>
              <a:rPr lang="en-US" altLang="zh-CN" sz="2000" dirty="0">
                <a:solidFill>
                  <a:srgbClr val="000000"/>
                </a:solidFill>
                <a:latin typeface="Century" panose="02040604050505020304" charset="0"/>
                <a:ea typeface="方正粗黑宋简体" panose="02000000000000000000" charset="-122"/>
                <a:cs typeface="Century" panose="02040604050505020304" charset="0"/>
              </a:rPr>
              <a:t>They are “no” and “but”.</a:t>
            </a:r>
            <a:endParaRPr lang="en-US" altLang="zh-CN" sz="2000" dirty="0">
              <a:solidFill>
                <a:srgbClr val="000000"/>
              </a:solidFill>
              <a:latin typeface="Century" panose="02040604050505020304" charset="0"/>
              <a:ea typeface="方正粗黑宋简体" panose="02000000000000000000" charset="-122"/>
              <a:cs typeface="Century" panose="02040604050505020304" charset="0"/>
            </a:endParaRPr>
          </a:p>
          <a:p>
            <a:pPr marL="0" indent="0" algn="just" latinLnBrk="0">
              <a:lnSpc>
                <a:spcPct val="150000"/>
              </a:lnSpc>
            </a:pPr>
            <a:r>
              <a:rPr lang="en-US" altLang="zh-CN" sz="2000" dirty="0">
                <a:solidFill>
                  <a:srgbClr val="000000"/>
                </a:solidFill>
                <a:latin typeface="Century" panose="02040604050505020304" charset="0"/>
                <a:ea typeface="方正粗黑宋简体" panose="02000000000000000000" charset="-122"/>
                <a:cs typeface="Century" panose="02040604050505020304" charset="0"/>
              </a:rPr>
              <a:t>      These words don’t say, “Let’s discuss this” or “I’d love to hear what you think about this” to people. They say, “You are wrong and I am right.” If your conversation companion is also eager to win at any cost, you will have a potential battle on your hands. The result? </a:t>
            </a:r>
            <a:r>
              <a:rPr lang="en-US" altLang="zh-CN" sz="2000" u="sng" dirty="0">
                <a:solidFill>
                  <a:srgbClr val="000000"/>
                </a:solidFill>
                <a:latin typeface="Century" panose="02040604050505020304" charset="0"/>
                <a:ea typeface="方正粗黑宋简体" panose="02000000000000000000" charset="-122"/>
                <a:cs typeface="Century" panose="02040604050505020304" charset="0"/>
              </a:rPr>
              <a:t>       17    </a:t>
            </a:r>
            <a:endParaRPr lang="en-US" altLang="zh-CN" sz="2000" u="sng" dirty="0">
              <a:solidFill>
                <a:srgbClr val="000000"/>
              </a:solidFill>
              <a:latin typeface="Century" panose="02040604050505020304" charset="0"/>
              <a:ea typeface="方正粗黑宋简体" panose="02000000000000000000" charset="-122"/>
              <a:cs typeface="Century" panose="02040604050505020304" charset="0"/>
            </a:endParaRPr>
          </a:p>
          <a:p>
            <a:pPr marL="0" indent="0" algn="just" latinLnBrk="0">
              <a:lnSpc>
                <a:spcPct val="150000"/>
              </a:lnSpc>
            </a:pPr>
            <a:r>
              <a:rPr lang="en-US" altLang="zh-CN" sz="2000" dirty="0">
                <a:solidFill>
                  <a:srgbClr val="000000"/>
                </a:solidFill>
                <a:latin typeface="Century" panose="02040604050505020304" charset="0"/>
                <a:ea typeface="方正粗黑宋简体" panose="02000000000000000000" charset="-122"/>
                <a:cs typeface="Century" panose="02040604050505020304" charset="0"/>
              </a:rPr>
              <a:t>    </a:t>
            </a:r>
            <a:endParaRPr lang="en-US" altLang="zh-CN" sz="2000" dirty="0">
              <a:solidFill>
                <a:srgbClr val="000000"/>
              </a:solidFill>
              <a:latin typeface="Century" panose="02040604050505020304" charset="0"/>
              <a:ea typeface="方正粗黑宋简体" panose="02000000000000000000" charset="-122"/>
              <a:cs typeface="Century" panose="02040604050505020304" charset="0"/>
            </a:endParaRPr>
          </a:p>
        </p:txBody>
      </p:sp>
      <p:pic>
        <p:nvPicPr>
          <p:cNvPr id="6" name="图片 6" descr="logo横版 png"/>
          <p:cNvPicPr>
            <a:picLocks noChangeAspect="1"/>
          </p:cNvPicPr>
          <p:nvPr/>
        </p:nvPicPr>
        <p:blipFill>
          <a:blip r:embed="rId3"/>
          <a:stretch>
            <a:fillRect/>
          </a:stretch>
        </p:blipFill>
        <p:spPr>
          <a:xfrm>
            <a:off x="8124825" y="206375"/>
            <a:ext cx="608013" cy="642938"/>
          </a:xfrm>
          <a:prstGeom prst="rect">
            <a:avLst/>
          </a:prstGeom>
          <a:noFill/>
          <a:ln w="9525">
            <a:noFill/>
          </a:ln>
        </p:spPr>
      </p:pic>
    </p:spTree>
    <p:custDataLst>
      <p:tags r:id="rId4"/>
    </p:custDataLst>
  </p:cSld>
  <p:clrMapOvr>
    <a:masterClrMapping/>
  </p:clrMapOvr>
  <p:transition>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2963" r="12963"/>
          <a:stretch>
            <a:fillRect/>
          </a:stretch>
        </p:blipFill>
        <p:spPr>
          <a:xfrm>
            <a:off x="0" y="0"/>
            <a:ext cx="9144000" cy="51435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0590" t="301" r="10548"/>
          <a:stretch>
            <a:fillRect/>
          </a:stretch>
        </p:blipFill>
        <p:spPr>
          <a:xfrm>
            <a:off x="153670" y="135255"/>
            <a:ext cx="8989695" cy="5008245"/>
          </a:xfrm>
          <a:prstGeom prst="rect">
            <a:avLst/>
          </a:prstGeom>
        </p:spPr>
      </p:pic>
      <p:sp>
        <p:nvSpPr>
          <p:cNvPr id="3" name="文本框 2"/>
          <p:cNvSpPr txBox="1"/>
          <p:nvPr/>
        </p:nvSpPr>
        <p:spPr>
          <a:xfrm>
            <a:off x="331470" y="0"/>
            <a:ext cx="8522970" cy="10205720"/>
          </a:xfrm>
          <a:prstGeom prst="rect">
            <a:avLst/>
          </a:prstGeom>
          <a:noFill/>
        </p:spPr>
        <p:txBody>
          <a:bodyPr wrap="square" rtlCol="0">
            <a:noAutofit/>
          </a:bodyPr>
          <a:p>
            <a:pPr marL="0" indent="0" algn="just" latinLnBrk="0">
              <a:lnSpc>
                <a:spcPct val="150000"/>
              </a:lnSpc>
            </a:pPr>
            <a:r>
              <a:rPr lang="en-US" altLang="zh-CN" sz="1400" dirty="0">
                <a:solidFill>
                  <a:srgbClr val="000000"/>
                </a:solidFill>
                <a:latin typeface="Century" panose="02040604050505020304" charset="0"/>
                <a:ea typeface="方正粗黑宋简体" panose="02000000000000000000" charset="-122"/>
                <a:cs typeface="Century" panose="02040604050505020304" charset="0"/>
              </a:rPr>
              <a:t>     </a:t>
            </a:r>
            <a:r>
              <a:rPr lang="en-US" altLang="zh-CN" sz="1800" dirty="0">
                <a:solidFill>
                  <a:srgbClr val="000000"/>
                </a:solidFill>
                <a:latin typeface="Century" panose="02040604050505020304" charset="0"/>
                <a:ea typeface="方正粗黑宋简体" panose="02000000000000000000" charset="-122"/>
                <a:cs typeface="Century" panose="02040604050505020304" charset="0"/>
              </a:rPr>
              <a:t>    Are you interested in a little test to see how competitive your co-workers are? Try this. For one week, keep a scorecard of how many times each person uses “no” or “but”. </a:t>
            </a:r>
            <a:r>
              <a:rPr lang="en-US" altLang="zh-CN" sz="1800" u="sng" dirty="0">
                <a:solidFill>
                  <a:srgbClr val="000000"/>
                </a:solidFill>
                <a:latin typeface="Century" panose="02040604050505020304" charset="0"/>
                <a:ea typeface="方正粗黑宋简体" panose="02000000000000000000" charset="-122"/>
                <a:cs typeface="Century" panose="02040604050505020304" charset="0"/>
              </a:rPr>
              <a:t>   18   </a:t>
            </a:r>
            <a:r>
              <a:rPr lang="en-US" altLang="zh-CN" sz="1800" dirty="0">
                <a:solidFill>
                  <a:srgbClr val="000000"/>
                </a:solidFill>
                <a:latin typeface="Century" panose="02040604050505020304" charset="0"/>
                <a:ea typeface="方正粗黑宋简体" panose="02000000000000000000" charset="-122"/>
                <a:cs typeface="Century" panose="02040604050505020304" charset="0"/>
              </a:rPr>
              <a:t>And, if you explore a little deeper, you’ll see patterns emerge. For instance, some people use these words to gain power. You’ll see how much people hate it, consciously or not, and how it stifles(抑制)rather than opens up discussions.</a:t>
            </a:r>
            <a:endParaRPr lang="en-US" altLang="zh-CN" sz="1800" dirty="0">
              <a:solidFill>
                <a:srgbClr val="000000"/>
              </a:solidFill>
              <a:latin typeface="Century" panose="02040604050505020304" charset="0"/>
              <a:ea typeface="方正粗黑宋简体" panose="02000000000000000000" charset="-122"/>
              <a:cs typeface="Century" panose="02040604050505020304" charset="0"/>
            </a:endParaRPr>
          </a:p>
          <a:p>
            <a:pPr marL="0" indent="0" algn="just" latinLnBrk="0">
              <a:lnSpc>
                <a:spcPct val="150000"/>
              </a:lnSpc>
            </a:pPr>
            <a:r>
              <a:rPr lang="en-US" altLang="zh-CN" sz="1800" dirty="0">
                <a:solidFill>
                  <a:srgbClr val="000000"/>
                </a:solidFill>
                <a:latin typeface="Century" panose="02040604050505020304" charset="0"/>
                <a:ea typeface="方正粗黑宋简体" panose="02000000000000000000" charset="-122"/>
                <a:cs typeface="Century" panose="02040604050505020304" charset="0"/>
              </a:rPr>
              <a:t>       </a:t>
            </a:r>
            <a:r>
              <a:rPr lang="en-US" altLang="zh-CN" sz="1800" u="sng" dirty="0">
                <a:solidFill>
                  <a:srgbClr val="000000"/>
                </a:solidFill>
                <a:latin typeface="Century" panose="02040604050505020304" charset="0"/>
                <a:ea typeface="方正粗黑宋简体" panose="02000000000000000000" charset="-122"/>
                <a:cs typeface="Century" panose="02040604050505020304" charset="0"/>
              </a:rPr>
              <a:t>   19    </a:t>
            </a:r>
            <a:r>
              <a:rPr lang="en-US" altLang="zh-CN" sz="1800" dirty="0">
                <a:solidFill>
                  <a:srgbClr val="000000"/>
                </a:solidFill>
                <a:latin typeface="Century" panose="02040604050505020304" charset="0"/>
                <a:ea typeface="方正粗黑宋简体" panose="02000000000000000000" charset="-122"/>
                <a:cs typeface="Century" panose="02040604050505020304" charset="0"/>
              </a:rPr>
              <a:t> Practically without even thinking, I keep count of their use of these two little words. It’s such an important indicator! If the numbers pile up in an initial meeting with a client, I’ll interrupt him or her and say, “We’ve been talking for almost an hour now, and do you realize that you have responded 17 times with either ‘no’ or ‘but’?” This is the moment when a serious talk about changing behavior begins.</a:t>
            </a:r>
            <a:endParaRPr lang="en-US" altLang="zh-CN" sz="1800" dirty="0">
              <a:solidFill>
                <a:srgbClr val="000000"/>
              </a:solidFill>
              <a:latin typeface="Century" panose="02040604050505020304" charset="0"/>
              <a:ea typeface="方正粗黑宋简体" panose="02000000000000000000" charset="-122"/>
              <a:cs typeface="Century" panose="02040604050505020304" charset="0"/>
            </a:endParaRPr>
          </a:p>
        </p:txBody>
      </p:sp>
      <p:pic>
        <p:nvPicPr>
          <p:cNvPr id="6" name="图片 6" descr="logo横版 png"/>
          <p:cNvPicPr>
            <a:picLocks noChangeAspect="1"/>
          </p:cNvPicPr>
          <p:nvPr/>
        </p:nvPicPr>
        <p:blipFill>
          <a:blip r:embed="rId3"/>
          <a:stretch>
            <a:fillRect/>
          </a:stretch>
        </p:blipFill>
        <p:spPr>
          <a:xfrm>
            <a:off x="8124825" y="206375"/>
            <a:ext cx="608013" cy="642938"/>
          </a:xfrm>
          <a:prstGeom prst="rect">
            <a:avLst/>
          </a:prstGeom>
          <a:noFill/>
          <a:ln w="9525">
            <a:noFill/>
          </a:ln>
        </p:spPr>
      </p:pic>
    </p:spTree>
    <p:custDataLst>
      <p:tags r:id="rId4"/>
    </p:custDataLst>
  </p:cSld>
  <p:clrMapOvr>
    <a:masterClrMapping/>
  </p:clrMapOvr>
  <p:transition>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2425" y="301625"/>
            <a:ext cx="8891905" cy="8369300"/>
          </a:xfrm>
          <a:prstGeom prst="rect">
            <a:avLst/>
          </a:prstGeom>
          <a:noFill/>
        </p:spPr>
        <p:txBody>
          <a:bodyPr wrap="square" rtlCol="0">
            <a:noAutofit/>
          </a:bodyPr>
          <a:p>
            <a:pPr algn="just"/>
            <a:r>
              <a:rPr lang="zh-CN" altLang="en-US" sz="1600"/>
              <a:t>  </a:t>
            </a:r>
            <a:endParaRPr lang="en-US" altLang="zh-CN" sz="1600" dirty="0">
              <a:solidFill>
                <a:srgbClr val="000000"/>
              </a:solidFill>
              <a:latin typeface="Century" panose="02040604050505020304" charset="0"/>
              <a:ea typeface="方正粗黑宋简体" panose="02000000000000000000" charset="-122"/>
              <a:cs typeface="Century" panose="02040604050505020304" charset="0"/>
            </a:endParaRPr>
          </a:p>
          <a:p>
            <a:pPr algn="just"/>
            <a:r>
              <a:rPr lang="en-US" altLang="zh-CN" sz="1600" dirty="0">
                <a:solidFill>
                  <a:srgbClr val="000000"/>
                </a:solidFill>
                <a:latin typeface="Century" panose="02040604050505020304" charset="0"/>
                <a:ea typeface="方正粗黑宋简体" panose="02000000000000000000" charset="-122"/>
                <a:cs typeface="Century" panose="02040604050505020304" charset="0"/>
              </a:rPr>
              <a:t>     </a:t>
            </a:r>
            <a:r>
              <a:rPr lang="en-US" altLang="zh-CN" sz="2000" dirty="0">
                <a:solidFill>
                  <a:srgbClr val="000000"/>
                </a:solidFill>
                <a:latin typeface="Century" panose="02040604050505020304" charset="0"/>
                <a:ea typeface="方正粗黑宋简体" panose="02000000000000000000" charset="-122"/>
                <a:cs typeface="Century" panose="02040604050505020304" charset="0"/>
              </a:rPr>
              <a:t> If this is your interpersonal challenge, you can do this little test for yourself just as easily as you can to judge your co-workers. Stop trying to defend your position and start monitoring how many times you begin remarks with “no” or “but”. </a:t>
            </a:r>
            <a:r>
              <a:rPr lang="en-US" altLang="zh-CN" sz="2000" u="sng" dirty="0">
                <a:solidFill>
                  <a:srgbClr val="000000"/>
                </a:solidFill>
                <a:latin typeface="Century" panose="02040604050505020304" charset="0"/>
                <a:ea typeface="方正粗黑宋简体" panose="02000000000000000000" charset="-122"/>
                <a:cs typeface="Century" panose="02040604050505020304" charset="0"/>
              </a:rPr>
              <a:t>    20     </a:t>
            </a:r>
            <a:r>
              <a:rPr lang="en-US" altLang="zh-CN" sz="2000" dirty="0">
                <a:solidFill>
                  <a:srgbClr val="000000"/>
                </a:solidFill>
                <a:latin typeface="Century" panose="02040604050505020304" charset="0"/>
                <a:ea typeface="方正粗黑宋简体" panose="02000000000000000000" charset="-122"/>
                <a:cs typeface="Century" panose="02040604050505020304" charset="0"/>
              </a:rPr>
              <a:t>For example That’s true, but...”. Another expression is “Yes, but...”.</a:t>
            </a:r>
            <a:endParaRPr lang="en-US" altLang="zh-CN" sz="1600" dirty="0">
              <a:solidFill>
                <a:srgbClr val="000000"/>
              </a:solidFill>
              <a:latin typeface="Century" panose="02040604050505020304" charset="0"/>
              <a:ea typeface="方正粗黑宋简体" panose="02000000000000000000" charset="-122"/>
              <a:cs typeface="Century" panose="02040604050505020304" charset="0"/>
            </a:endParaRPr>
          </a:p>
          <a:p>
            <a:pPr algn="just"/>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A．I use this technique with my clients.</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B．Why do people like to say these two words?</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C．What are these conversation stopping words?</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D．Nothing more can happen that will be productive.</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E．It’s human nature to like being accepted and recognized.</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F．You will be shocked at how frequently these words are used.</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G．Pay close attention to when you use these words in sentences.</a:t>
            </a:r>
            <a:endParaRPr lang="en-US" altLang="zh-CN" sz="20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351790" y="4758055"/>
            <a:ext cx="7504430" cy="385445"/>
          </a:xfrm>
          <a:prstGeom prst="rect">
            <a:avLst/>
          </a:prstGeom>
          <a:noFill/>
        </p:spPr>
        <p:txBody>
          <a:bodyPr wrap="square" rtlCol="0">
            <a:noAutofit/>
          </a:bodyPr>
          <a:p>
            <a:r>
              <a:rPr lang="en-US" altLang="zh-CN" sz="2000" dirty="0">
                <a:solidFill>
                  <a:srgbClr val="000000"/>
                </a:solidFill>
                <a:latin typeface="Century" panose="02040604050505020304" charset="0"/>
                <a:ea typeface="方正粗黑宋简体" panose="02000000000000000000" charset="-122"/>
                <a:cs typeface="Century" panose="02040604050505020304" charset="0"/>
              </a:rPr>
              <a:t>Answer:16．C    17．D    18．F    19．A    20．G</a:t>
            </a:r>
            <a:endParaRPr lang="en-US" altLang="zh-CN" sz="2000" dirty="0">
              <a:solidFill>
                <a:srgbClr val="000000"/>
              </a:solidFill>
              <a:latin typeface="Century" panose="02040604050505020304" charset="0"/>
              <a:ea typeface="方正粗黑宋简体" panose="02000000000000000000" charset="-122"/>
              <a:cs typeface="Century" panose="02040604050505020304" charset="0"/>
            </a:endParaRPr>
          </a:p>
        </p:txBody>
      </p:sp>
      <p:pic>
        <p:nvPicPr>
          <p:cNvPr id="6" name="图片 6" descr="logo横版 png"/>
          <p:cNvPicPr>
            <a:picLocks noChangeAspect="1"/>
          </p:cNvPicPr>
          <p:nvPr/>
        </p:nvPicPr>
        <p:blipFill>
          <a:blip r:embed="rId1"/>
          <a:stretch>
            <a:fillRect/>
          </a:stretch>
        </p:blipFill>
        <p:spPr>
          <a:xfrm>
            <a:off x="8124825" y="206375"/>
            <a:ext cx="608013" cy="642938"/>
          </a:xfrm>
          <a:prstGeom prst="rect">
            <a:avLst/>
          </a:prstGeom>
          <a:noFill/>
          <a:ln w="9525">
            <a:noFill/>
          </a:ln>
        </p:spPr>
      </p:pic>
    </p:spTree>
  </p:cSld>
  <p:clrMapOvr>
    <a:masterClrMapping/>
  </p:clrMapOvr>
  <p:transition>
    <p:pull/>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直角三角形 3"/>
          <p:cNvSpPr/>
          <p:nvPr/>
        </p:nvSpPr>
        <p:spPr>
          <a:xfrm rot="10800000" flipV="1">
            <a:off x="1" y="0"/>
            <a:ext cx="9144476" cy="5143500"/>
          </a:xfrm>
          <a:prstGeom prst="rtTriangle">
            <a:avLst/>
          </a:prstGeom>
          <a:solidFill>
            <a:srgbClr val="F2B1B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350">
              <a:solidFill>
                <a:srgbClr val="FFFFFF"/>
              </a:solidFill>
              <a:latin typeface="Arial" panose="020B0604020202020204"/>
              <a:ea typeface="微软雅黑" panose="020B0503020204020204" charset="-122"/>
            </a:endParaRPr>
          </a:p>
        </p:txBody>
      </p:sp>
      <p:sp>
        <p:nvSpPr>
          <p:cNvPr id="5" name="直角三角形 4"/>
          <p:cNvSpPr/>
          <p:nvPr/>
        </p:nvSpPr>
        <p:spPr>
          <a:xfrm flipV="1">
            <a:off x="-476" y="0"/>
            <a:ext cx="9144476" cy="5143500"/>
          </a:xfrm>
          <a:prstGeom prst="rtTriangle">
            <a:avLst/>
          </a:prstGeom>
          <a:solidFill>
            <a:srgbClr val="639DD4">
              <a:alpha val="72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350" dirty="0">
              <a:solidFill>
                <a:srgbClr val="FFFFFF"/>
              </a:solidFill>
              <a:latin typeface="Arial" panose="020B0604020202020204"/>
              <a:ea typeface="微软雅黑" panose="020B0503020204020204" charset="-122"/>
            </a:endParaRPr>
          </a:p>
        </p:txBody>
      </p:sp>
      <p:pic>
        <p:nvPicPr>
          <p:cNvPr id="6" name="图片 5" descr="千库网_红色矢量PK按钮设计_元素编号12555432"/>
          <p:cNvPicPr>
            <a:picLocks noChangeAspect="1"/>
          </p:cNvPicPr>
          <p:nvPr/>
        </p:nvPicPr>
        <p:blipFill>
          <a:blip r:embed="rId1" cstate="print">
            <a:lum bright="12000"/>
          </a:blip>
          <a:stretch>
            <a:fillRect/>
          </a:stretch>
        </p:blipFill>
        <p:spPr>
          <a:xfrm>
            <a:off x="2275440" y="623492"/>
            <a:ext cx="4261485" cy="4261485"/>
          </a:xfrm>
          <a:prstGeom prst="rect">
            <a:avLst/>
          </a:prstGeom>
        </p:spPr>
      </p:pic>
      <p:pic>
        <p:nvPicPr>
          <p:cNvPr id="2" name="图片 1" descr="千库网_四块拼图拼块_元素编号12420733"/>
          <p:cNvPicPr>
            <a:picLocks noChangeAspect="1"/>
          </p:cNvPicPr>
          <p:nvPr/>
        </p:nvPicPr>
        <p:blipFill>
          <a:blip r:embed="rId2" cstate="print"/>
          <a:srcRect l="51314" t="50048"/>
          <a:stretch>
            <a:fillRect/>
          </a:stretch>
        </p:blipFill>
        <p:spPr>
          <a:xfrm>
            <a:off x="197168" y="210503"/>
            <a:ext cx="1252061" cy="1284446"/>
          </a:xfrm>
          <a:prstGeom prst="rect">
            <a:avLst/>
          </a:prstGeom>
        </p:spPr>
      </p:pic>
      <p:pic>
        <p:nvPicPr>
          <p:cNvPr id="3" name="图片 2" descr="千库网_四块拼图拼块_元素编号12420733"/>
          <p:cNvPicPr>
            <a:picLocks noChangeAspect="1"/>
          </p:cNvPicPr>
          <p:nvPr/>
        </p:nvPicPr>
        <p:blipFill>
          <a:blip r:embed="rId3" cstate="print"/>
          <a:srcRect r="50788" b="47874"/>
          <a:stretch>
            <a:fillRect/>
          </a:stretch>
        </p:blipFill>
        <p:spPr>
          <a:xfrm>
            <a:off x="7620000" y="3583781"/>
            <a:ext cx="1310640" cy="1388745"/>
          </a:xfrm>
          <a:prstGeom prst="rect">
            <a:avLst/>
          </a:prstGeom>
        </p:spPr>
      </p:pic>
    </p:spTree>
    <p:custDataLst>
      <p:tags r:id="rId4"/>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500"/>
                            </p:stCondLst>
                            <p:childTnLst>
                              <p:par>
                                <p:cTn id="32" presetID="32" presetClass="emph" presetSubtype="0" fill="hold" nodeType="afterEffect">
                                  <p:stCondLst>
                                    <p:cond delay="0"/>
                                  </p:stCondLst>
                                  <p:childTnLst>
                                    <p:animRot by="120000">
                                      <p:cBhvr>
                                        <p:cTn id="33" dur="50" fill="hold">
                                          <p:stCondLst>
                                            <p:cond delay="0"/>
                                          </p:stCondLst>
                                        </p:cTn>
                                        <p:tgtEl>
                                          <p:spTgt spid="6"/>
                                        </p:tgtEl>
                                        <p:attrNameLst>
                                          <p:attrName>r</p:attrName>
                                        </p:attrNameLst>
                                      </p:cBhvr>
                                    </p:animRot>
                                    <p:animRot by="-240000">
                                      <p:cBhvr>
                                        <p:cTn id="34" dur="100" fill="hold">
                                          <p:stCondLst>
                                            <p:cond delay="100"/>
                                          </p:stCondLst>
                                        </p:cTn>
                                        <p:tgtEl>
                                          <p:spTgt spid="6"/>
                                        </p:tgtEl>
                                        <p:attrNameLst>
                                          <p:attrName>r</p:attrName>
                                        </p:attrNameLst>
                                      </p:cBhvr>
                                    </p:animRot>
                                    <p:animRot by="240000">
                                      <p:cBhvr>
                                        <p:cTn id="35" dur="100" fill="hold">
                                          <p:stCondLst>
                                            <p:cond delay="200"/>
                                          </p:stCondLst>
                                        </p:cTn>
                                        <p:tgtEl>
                                          <p:spTgt spid="6"/>
                                        </p:tgtEl>
                                        <p:attrNameLst>
                                          <p:attrName>r</p:attrName>
                                        </p:attrNameLst>
                                      </p:cBhvr>
                                    </p:animRot>
                                    <p:animRot by="-240000">
                                      <p:cBhvr>
                                        <p:cTn id="36" dur="100" fill="hold">
                                          <p:stCondLst>
                                            <p:cond delay="300"/>
                                          </p:stCondLst>
                                        </p:cTn>
                                        <p:tgtEl>
                                          <p:spTgt spid="6"/>
                                        </p:tgtEl>
                                        <p:attrNameLst>
                                          <p:attrName>r</p:attrName>
                                        </p:attrNameLst>
                                      </p:cBhvr>
                                    </p:animRot>
                                    <p:animRot by="120000">
                                      <p:cBhvr>
                                        <p:cTn id="37" dur="100" fill="hold">
                                          <p:stCondLst>
                                            <p:cond delay="4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rot="10800000" flipV="1">
            <a:off x="1" y="0"/>
            <a:ext cx="9144476" cy="5143500"/>
          </a:xfrm>
          <a:prstGeom prst="rtTriangle">
            <a:avLst/>
          </a:prstGeom>
          <a:solidFill>
            <a:srgbClr val="F2B1B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350">
              <a:solidFill>
                <a:srgbClr val="FFFFFF"/>
              </a:solidFill>
              <a:latin typeface="Arial" panose="020B0604020202020204"/>
              <a:ea typeface="微软雅黑" panose="020B0503020204020204" charset="-122"/>
            </a:endParaRPr>
          </a:p>
        </p:txBody>
      </p:sp>
      <p:sp>
        <p:nvSpPr>
          <p:cNvPr id="5" name="直角三角形 4"/>
          <p:cNvSpPr/>
          <p:nvPr/>
        </p:nvSpPr>
        <p:spPr>
          <a:xfrm flipV="1">
            <a:off x="-476" y="0"/>
            <a:ext cx="9144476" cy="5143500"/>
          </a:xfrm>
          <a:prstGeom prst="rtTriangle">
            <a:avLst/>
          </a:prstGeom>
          <a:solidFill>
            <a:srgbClr val="639DD4">
              <a:alpha val="72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350" dirty="0">
              <a:solidFill>
                <a:srgbClr val="FFFFFF"/>
              </a:solidFill>
              <a:latin typeface="Arial" panose="020B0604020202020204"/>
              <a:ea typeface="微软雅黑" panose="020B0503020204020204" charset="-122"/>
            </a:endParaRPr>
          </a:p>
        </p:txBody>
      </p:sp>
      <p:pic>
        <p:nvPicPr>
          <p:cNvPr id="2" name="图片 1" descr="千库网_四块拼图拼块_元素编号12420733"/>
          <p:cNvPicPr>
            <a:picLocks noChangeAspect="1"/>
          </p:cNvPicPr>
          <p:nvPr/>
        </p:nvPicPr>
        <p:blipFill>
          <a:blip r:embed="rId1" cstate="print"/>
          <a:srcRect l="51314" t="50048"/>
          <a:stretch>
            <a:fillRect/>
          </a:stretch>
        </p:blipFill>
        <p:spPr>
          <a:xfrm>
            <a:off x="197168" y="210503"/>
            <a:ext cx="1252061" cy="1284446"/>
          </a:xfrm>
          <a:prstGeom prst="rect">
            <a:avLst/>
          </a:prstGeom>
        </p:spPr>
      </p:pic>
      <p:pic>
        <p:nvPicPr>
          <p:cNvPr id="3" name="图片 2" descr="千库网_四块拼图拼块_元素编号12420733"/>
          <p:cNvPicPr>
            <a:picLocks noChangeAspect="1"/>
          </p:cNvPicPr>
          <p:nvPr/>
        </p:nvPicPr>
        <p:blipFill>
          <a:blip r:embed="rId2" cstate="print"/>
          <a:srcRect r="50788" b="47874"/>
          <a:stretch>
            <a:fillRect/>
          </a:stretch>
        </p:blipFill>
        <p:spPr>
          <a:xfrm>
            <a:off x="7620000" y="3583781"/>
            <a:ext cx="1310640" cy="1388745"/>
          </a:xfrm>
          <a:prstGeom prst="rect">
            <a:avLst/>
          </a:prstGeom>
        </p:spPr>
      </p:pic>
      <p:sp>
        <p:nvSpPr>
          <p:cNvPr id="7" name="文本框 6"/>
          <p:cNvSpPr txBox="1"/>
          <p:nvPr/>
        </p:nvSpPr>
        <p:spPr>
          <a:xfrm>
            <a:off x="701675" y="1718310"/>
            <a:ext cx="8023860" cy="1445260"/>
          </a:xfrm>
          <a:prstGeom prst="rect">
            <a:avLst/>
          </a:prstGeom>
          <a:noFill/>
        </p:spPr>
        <p:txBody>
          <a:bodyPr wrap="square" rtlCol="0">
            <a:spAutoFit/>
          </a:bodyPr>
          <a:lstStyle/>
          <a:p>
            <a:r>
              <a:rPr lang="en-US" altLang="zh-CN" sz="8800">
                <a:solidFill>
                  <a:schemeClr val="accent5">
                    <a:lumMod val="75000"/>
                  </a:schemeClr>
                </a:solidFill>
                <a:latin typeface="方正粗黑宋简体" panose="02000000000000000000" charset="-122"/>
                <a:ea typeface="方正粗黑宋简体" panose="02000000000000000000" charset="-122"/>
                <a:cs typeface="方正粗黑宋简体" panose="02000000000000000000" charset="-122"/>
              </a:rPr>
              <a:t>Thank</a:t>
            </a:r>
            <a:r>
              <a:rPr lang="en-US" altLang="zh-CN" sz="8800">
                <a:latin typeface="方正粗黑宋简体" panose="02000000000000000000" charset="-122"/>
                <a:ea typeface="方正粗黑宋简体" panose="02000000000000000000" charset="-122"/>
                <a:cs typeface="方正粗黑宋简体" panose="02000000000000000000" charset="-122"/>
              </a:rPr>
              <a:t>    </a:t>
            </a:r>
            <a:r>
              <a:rPr lang="en-US" altLang="zh-CN" sz="8800">
                <a:solidFill>
                  <a:schemeClr val="accent5">
                    <a:lumMod val="75000"/>
                  </a:schemeClr>
                </a:solidFill>
                <a:latin typeface="方正粗黑宋简体" panose="02000000000000000000" charset="-122"/>
                <a:ea typeface="方正粗黑宋简体" panose="02000000000000000000" charset="-122"/>
                <a:cs typeface="方正粗黑宋简体" panose="02000000000000000000" charset="-122"/>
              </a:rPr>
              <a:t>you</a:t>
            </a:r>
            <a:r>
              <a:rPr lang="zh-CN" altLang="en-US" sz="8800">
                <a:solidFill>
                  <a:schemeClr val="accent5">
                    <a:lumMod val="75000"/>
                  </a:schemeClr>
                </a:solidFill>
                <a:latin typeface="方正粗黑宋简体" panose="02000000000000000000" charset="-122"/>
                <a:ea typeface="方正粗黑宋简体" panose="02000000000000000000" charset="-122"/>
                <a:cs typeface="方正粗黑宋简体" panose="02000000000000000000" charset="-122"/>
              </a:rPr>
              <a:t>！</a:t>
            </a:r>
            <a:endParaRPr lang="zh-CN" altLang="en-US" sz="8800">
              <a:solidFill>
                <a:schemeClr val="accent5">
                  <a:lumMod val="75000"/>
                </a:schemeClr>
              </a:solidFill>
              <a:latin typeface="方正粗黑宋简体" panose="02000000000000000000" charset="-122"/>
              <a:ea typeface="方正粗黑宋简体" panose="02000000000000000000" charset="-122"/>
              <a:cs typeface="方正粗黑宋简体" panose="02000000000000000000" charset="-122"/>
            </a:endParaRPr>
          </a:p>
        </p:txBody>
      </p:sp>
    </p:spTree>
    <p:custDataLst>
      <p:tags r:id="rId3"/>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15"/>
          <p:cNvGraphicFramePr>
            <a:graphicFrameLocks noGrp="1"/>
          </p:cNvGraphicFramePr>
          <p:nvPr>
            <p:custDataLst>
              <p:tags r:id="rId1"/>
            </p:custDataLst>
          </p:nvPr>
        </p:nvGraphicFramePr>
        <p:xfrm>
          <a:off x="372491" y="1278114"/>
          <a:ext cx="4392930" cy="3575050"/>
        </p:xfrm>
        <a:graphic>
          <a:graphicData uri="http://schemas.openxmlformats.org/drawingml/2006/table">
            <a:tbl>
              <a:tblPr firstRow="1" bandRow="1">
                <a:tableStyleId>{5C22544A-7EE6-4342-B048-85BDC9FD1C3A}</a:tableStyleId>
              </a:tblPr>
              <a:tblGrid>
                <a:gridCol w="1464310"/>
                <a:gridCol w="1464310"/>
                <a:gridCol w="1464310"/>
              </a:tblGrid>
              <a:tr h="679450">
                <a:tc>
                  <a:txBody>
                    <a:bodyPr/>
                    <a:lstStyle/>
                    <a:p>
                      <a:r>
                        <a:rPr lang="zh-CN" altLang="en-US" sz="2100">
                          <a:solidFill>
                            <a:srgbClr val="FF0000"/>
                          </a:solidFill>
                          <a:latin typeface="Calibri" panose="020F0502020204030204" pitchFamily="34" charset="0"/>
                        </a:rPr>
                        <a:t>①</a:t>
                      </a:r>
                      <a:endParaRPr lang="zh-CN" altLang="en-US" sz="2100">
                        <a:solidFill>
                          <a:srgbClr val="FF0000"/>
                        </a:solidFill>
                        <a:latin typeface="Calibri" panose="020F0502020204030204" pitchFamily="34" charset="0"/>
                      </a:endParaRPr>
                    </a:p>
                  </a:txBody>
                  <a:tcPr marL="68572" marR="68572" marT="34285" marB="34285">
                    <a:solidFill>
                      <a:schemeClr val="accent1">
                        <a:lumMod val="20000"/>
                        <a:lumOff val="80000"/>
                      </a:schemeClr>
                    </a:solidFill>
                  </a:tcPr>
                </a:tc>
                <a:tc>
                  <a:txBody>
                    <a:bodyPr/>
                    <a:lstStyle/>
                    <a:p>
                      <a:endParaRPr lang="zh-CN" altLang="en-US" sz="975"/>
                    </a:p>
                  </a:txBody>
                  <a:tcPr marL="68572" marR="68572" marT="34285" marB="34285">
                    <a:solidFill>
                      <a:schemeClr val="accent1">
                        <a:lumMod val="20000"/>
                        <a:lumOff val="80000"/>
                      </a:schemeClr>
                    </a:solidFill>
                  </a:tcPr>
                </a:tc>
                <a:tc>
                  <a:txBody>
                    <a:bodyPr/>
                    <a:lstStyle/>
                    <a:p>
                      <a:endParaRPr lang="zh-CN" altLang="en-US" sz="975"/>
                    </a:p>
                  </a:txBody>
                  <a:tcPr marL="68572" marR="68572" marT="34285" marB="34285">
                    <a:solidFill>
                      <a:schemeClr val="accent1">
                        <a:lumMod val="20000"/>
                        <a:lumOff val="80000"/>
                      </a:schemeClr>
                    </a:solidFill>
                  </a:tcPr>
                </a:tc>
              </a:tr>
              <a:tr h="723265">
                <a:tc>
                  <a:txBody>
                    <a:bodyPr/>
                    <a:lstStyle/>
                    <a:p>
                      <a:endParaRPr lang="zh-CN" altLang="en-US" sz="975"/>
                    </a:p>
                  </a:txBody>
                  <a:tcPr marL="68572" marR="68572" marT="34285" marB="34285"/>
                </a:tc>
                <a:tc>
                  <a:txBody>
                    <a:bodyPr/>
                    <a:lstStyle/>
                    <a:p>
                      <a:endParaRPr lang="zh-CN" altLang="en-US" sz="975"/>
                    </a:p>
                  </a:txBody>
                  <a:tcPr marL="68572" marR="68572" marT="34285" marB="34285"/>
                </a:tc>
                <a:tc>
                  <a:txBody>
                    <a:bodyPr/>
                    <a:lstStyle/>
                    <a:p>
                      <a:endParaRPr lang="zh-CN" altLang="en-US" sz="975"/>
                    </a:p>
                  </a:txBody>
                  <a:tcPr marL="68572" marR="68572" marT="34285" marB="34285"/>
                </a:tc>
              </a:tr>
              <a:tr h="723900">
                <a:tc>
                  <a:txBody>
                    <a:bodyPr/>
                    <a:lstStyle/>
                    <a:p>
                      <a:r>
                        <a:rPr lang="zh-CN" altLang="en-US" sz="2100" b="1">
                          <a:solidFill>
                            <a:srgbClr val="FF0000"/>
                          </a:solidFill>
                          <a:latin typeface="Calibri" panose="020F0502020204030204" pitchFamily="34" charset="0"/>
                        </a:rPr>
                        <a:t>②</a:t>
                      </a:r>
                      <a:endParaRPr lang="zh-CN" altLang="en-US" sz="2100" b="1">
                        <a:solidFill>
                          <a:srgbClr val="FF0000"/>
                        </a:solidFill>
                        <a:latin typeface="Calibri" panose="020F0502020204030204" pitchFamily="34" charset="0"/>
                      </a:endParaRPr>
                    </a:p>
                  </a:txBody>
                  <a:tcPr marL="68572" marR="68572" marT="34285" marB="34285"/>
                </a:tc>
                <a:tc>
                  <a:txBody>
                    <a:bodyPr/>
                    <a:lstStyle/>
                    <a:p>
                      <a:endParaRPr lang="zh-CN" altLang="en-US" sz="975"/>
                    </a:p>
                  </a:txBody>
                  <a:tcPr marL="68572" marR="68572" marT="34285" marB="34285"/>
                </a:tc>
                <a:tc>
                  <a:txBody>
                    <a:bodyPr/>
                    <a:lstStyle/>
                    <a:p>
                      <a:endParaRPr lang="zh-CN" altLang="en-US" sz="975"/>
                    </a:p>
                  </a:txBody>
                  <a:tcPr marL="68572" marR="68572" marT="34285" marB="34285"/>
                </a:tc>
              </a:tr>
              <a:tr h="723900">
                <a:tc>
                  <a:txBody>
                    <a:bodyPr/>
                    <a:lstStyle/>
                    <a:p>
                      <a:r>
                        <a:rPr lang="zh-CN" altLang="en-US" sz="2100" b="1">
                          <a:solidFill>
                            <a:srgbClr val="FF0000"/>
                          </a:solidFill>
                          <a:latin typeface="Calibri" panose="020F0502020204030204" pitchFamily="34" charset="0"/>
                        </a:rPr>
                        <a:t>③</a:t>
                      </a:r>
                      <a:endParaRPr lang="zh-CN" altLang="en-US" sz="2100" b="1">
                        <a:solidFill>
                          <a:srgbClr val="FF0000"/>
                        </a:solidFill>
                        <a:latin typeface="Calibri" panose="020F0502020204030204" pitchFamily="34" charset="0"/>
                      </a:endParaRPr>
                    </a:p>
                  </a:txBody>
                  <a:tcPr marL="68572" marR="68572" marT="34285" marB="34285"/>
                </a:tc>
                <a:tc>
                  <a:txBody>
                    <a:bodyPr/>
                    <a:lstStyle/>
                    <a:p>
                      <a:endParaRPr lang="zh-CN" altLang="en-US" sz="975"/>
                    </a:p>
                  </a:txBody>
                  <a:tcPr marL="68572" marR="68572" marT="34285" marB="34285"/>
                </a:tc>
                <a:tc>
                  <a:txBody>
                    <a:bodyPr/>
                    <a:lstStyle/>
                    <a:p>
                      <a:r>
                        <a:rPr lang="zh-CN" altLang="en-US" sz="2100" b="1">
                          <a:solidFill>
                            <a:srgbClr val="FF0000"/>
                          </a:solidFill>
                          <a:latin typeface="微软雅黑" panose="020B0503020204020204" charset="-122"/>
                          <a:ea typeface="微软雅黑" panose="020B0503020204020204" charset="-122"/>
                        </a:rPr>
                        <a:t>⑤</a:t>
                      </a:r>
                      <a:endParaRPr lang="zh-CN" altLang="en-US" sz="2100" b="1">
                        <a:solidFill>
                          <a:srgbClr val="FF0000"/>
                        </a:solidFill>
                        <a:latin typeface="微软雅黑" panose="020B0503020204020204" charset="-122"/>
                        <a:ea typeface="微软雅黑" panose="020B0503020204020204" charset="-122"/>
                      </a:endParaRPr>
                    </a:p>
                  </a:txBody>
                  <a:tcPr marL="68572" marR="68572" marT="34285" marB="34285"/>
                </a:tc>
              </a:tr>
              <a:tr h="724535">
                <a:tc>
                  <a:txBody>
                    <a:bodyPr/>
                    <a:lstStyle/>
                    <a:p>
                      <a:endParaRPr lang="zh-CN" altLang="en-US" sz="975"/>
                    </a:p>
                  </a:txBody>
                  <a:tcPr marL="68572" marR="68572" marT="34285" marB="34285"/>
                </a:tc>
                <a:tc>
                  <a:txBody>
                    <a:bodyPr/>
                    <a:lstStyle/>
                    <a:p>
                      <a:r>
                        <a:rPr lang="zh-CN" altLang="en-US" sz="2100" b="1">
                          <a:solidFill>
                            <a:srgbClr val="FF0000"/>
                          </a:solidFill>
                          <a:latin typeface="微软雅黑" panose="020B0503020204020204" charset="-122"/>
                          <a:ea typeface="微软雅黑" panose="020B0503020204020204" charset="-122"/>
                        </a:rPr>
                        <a:t>④</a:t>
                      </a:r>
                      <a:endParaRPr lang="zh-CN" altLang="en-US" sz="2100" b="1">
                        <a:solidFill>
                          <a:srgbClr val="FF0000"/>
                        </a:solidFill>
                        <a:latin typeface="微软雅黑" panose="020B0503020204020204" charset="-122"/>
                        <a:ea typeface="微软雅黑" panose="020B0503020204020204" charset="-122"/>
                      </a:endParaRPr>
                    </a:p>
                  </a:txBody>
                  <a:tcPr marL="68572" marR="68572" marT="34285" marB="34285"/>
                </a:tc>
                <a:tc>
                  <a:txBody>
                    <a:bodyPr/>
                    <a:lstStyle/>
                    <a:p>
                      <a:endParaRPr lang="zh-CN" altLang="en-US" sz="975"/>
                    </a:p>
                  </a:txBody>
                  <a:tcPr marL="68572" marR="68572" marT="34285" marB="34285"/>
                </a:tc>
              </a:tr>
            </a:tbl>
          </a:graphicData>
        </a:graphic>
      </p:graphicFrame>
      <p:pic>
        <p:nvPicPr>
          <p:cNvPr id="2053" name="Picture 5"/>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a:off x="5041265" y="3178810"/>
            <a:ext cx="1511935" cy="70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bwMode="auto">
          <a:xfrm>
            <a:off x="1843638" y="1278253"/>
            <a:ext cx="1464310" cy="67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bwMode="auto">
          <a:xfrm>
            <a:off x="3296920" y="1276985"/>
            <a:ext cx="1464310" cy="67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bwMode="auto">
          <a:xfrm>
            <a:off x="378647" y="1944298"/>
            <a:ext cx="1464310" cy="72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bwMode="auto">
          <a:xfrm>
            <a:off x="1843638" y="1940472"/>
            <a:ext cx="1464310" cy="72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noChangeArrowheads="1"/>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bwMode="auto">
          <a:xfrm>
            <a:off x="3308059" y="1944298"/>
            <a:ext cx="1464310" cy="72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p:cNvPicPr>
            <a:picLocks noChangeAspect="1" noChangeArrowheads="1"/>
          </p:cNvPicPr>
          <p:nvPr>
            <p:custDataLst>
              <p:tags r:id="rId14"/>
            </p:custDataLst>
          </p:nvPr>
        </p:nvPicPr>
        <p:blipFill>
          <a:blip r:embed="rId15">
            <a:extLst>
              <a:ext uri="{28A0092B-C50C-407E-A947-70E740481C1C}">
                <a14:useLocalDpi xmlns:a14="http://schemas.microsoft.com/office/drawing/2010/main" val="0"/>
              </a:ext>
            </a:extLst>
          </a:blip>
          <a:stretch>
            <a:fillRect/>
          </a:stretch>
        </p:blipFill>
        <p:spPr bwMode="auto">
          <a:xfrm>
            <a:off x="6743622" y="3935466"/>
            <a:ext cx="1464310" cy="72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p:cNvPicPr>
            <a:picLocks noChangeAspect="1" noChangeArrowheads="1"/>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bwMode="auto">
          <a:xfrm>
            <a:off x="1849357" y="2667505"/>
            <a:ext cx="1464310" cy="72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p:cNvPicPr>
            <a:picLocks noChangeAspect="1" noChangeArrowheads="1"/>
          </p:cNvPicPr>
          <p:nvPr>
            <p:custDataLst>
              <p:tags r:id="rId18"/>
            </p:custDataLst>
          </p:nvPr>
        </p:nvPicPr>
        <p:blipFill>
          <a:blip r:embed="rId19">
            <a:extLst>
              <a:ext uri="{28A0092B-C50C-407E-A947-70E740481C1C}">
                <a14:useLocalDpi xmlns:a14="http://schemas.microsoft.com/office/drawing/2010/main" val="0"/>
              </a:ext>
            </a:extLst>
          </a:blip>
          <a:stretch>
            <a:fillRect/>
          </a:stretch>
        </p:blipFill>
        <p:spPr bwMode="auto">
          <a:xfrm>
            <a:off x="3302314" y="2647296"/>
            <a:ext cx="1463949" cy="73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p:cNvPicPr>
            <a:picLocks noChangeAspect="1" noChangeArrowheads="1"/>
          </p:cNvPicPr>
          <p:nvPr>
            <p:custDataLst>
              <p:tags r:id="rId20"/>
            </p:custDataLst>
          </p:nvPr>
        </p:nvPicPr>
        <p:blipFill>
          <a:blip r:embed="rId21">
            <a:extLst>
              <a:ext uri="{28A0092B-C50C-407E-A947-70E740481C1C}">
                <a14:useLocalDpi xmlns:a14="http://schemas.microsoft.com/office/drawing/2010/main" val="0"/>
              </a:ext>
            </a:extLst>
          </a:blip>
          <a:stretch>
            <a:fillRect/>
          </a:stretch>
        </p:blipFill>
        <p:spPr bwMode="auto">
          <a:xfrm>
            <a:off x="6743622" y="1366906"/>
            <a:ext cx="1464310" cy="72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custDataLst>
              <p:tags r:id="rId22"/>
            </p:custDataLst>
          </p:nvPr>
        </p:nvPicPr>
        <p:blipFill>
          <a:blip r:embed="rId23">
            <a:extLst>
              <a:ext uri="{28A0092B-C50C-407E-A947-70E740481C1C}">
                <a14:useLocalDpi xmlns:a14="http://schemas.microsoft.com/office/drawing/2010/main" val="0"/>
              </a:ext>
            </a:extLst>
          </a:blip>
          <a:stretch>
            <a:fillRect/>
          </a:stretch>
        </p:blipFill>
        <p:spPr bwMode="auto">
          <a:xfrm>
            <a:off x="1837913" y="3377696"/>
            <a:ext cx="1464310" cy="72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p:cNvPicPr>
            <a:picLocks noChangeAspect="1" noChangeArrowheads="1"/>
          </p:cNvPicPr>
          <p:nvPr>
            <p:custDataLst>
              <p:tags r:id="rId24"/>
            </p:custDataLst>
          </p:nvPr>
        </p:nvPicPr>
        <p:blipFill>
          <a:blip r:embed="rId25">
            <a:extLst>
              <a:ext uri="{28A0092B-C50C-407E-A947-70E740481C1C}">
                <a14:useLocalDpi xmlns:a14="http://schemas.microsoft.com/office/drawing/2010/main" val="0"/>
              </a:ext>
            </a:extLst>
          </a:blip>
          <a:stretch>
            <a:fillRect/>
          </a:stretch>
        </p:blipFill>
        <p:spPr bwMode="auto">
          <a:xfrm>
            <a:off x="6828804" y="2765403"/>
            <a:ext cx="1464310" cy="72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p:cNvPicPr>
            <a:picLocks noChangeAspect="1" noChangeArrowheads="1"/>
          </p:cNvPicPr>
          <p:nvPr>
            <p:custDataLst>
              <p:tags r:id="rId26"/>
            </p:custDataLst>
          </p:nvPr>
        </p:nvPicPr>
        <p:blipFill>
          <a:blip r:embed="rId27">
            <a:extLst>
              <a:ext uri="{28A0092B-C50C-407E-A947-70E740481C1C}">
                <a14:useLocalDpi xmlns:a14="http://schemas.microsoft.com/office/drawing/2010/main" val="0"/>
              </a:ext>
            </a:extLst>
          </a:blip>
          <a:stretch>
            <a:fillRect/>
          </a:stretch>
        </p:blipFill>
        <p:spPr bwMode="auto">
          <a:xfrm>
            <a:off x="400050" y="4116070"/>
            <a:ext cx="1464310" cy="73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p:cNvPicPr>
            <a:picLocks noChangeAspect="1" noChangeArrowheads="1"/>
          </p:cNvPicPr>
          <p:nvPr>
            <p:custDataLst>
              <p:tags r:id="rId28"/>
            </p:custDataLst>
          </p:nvPr>
        </p:nvPicPr>
        <p:blipFill>
          <a:blip r:embed="rId29">
            <a:extLst>
              <a:ext uri="{28A0092B-C50C-407E-A947-70E740481C1C}">
                <a14:useLocalDpi xmlns:a14="http://schemas.microsoft.com/office/drawing/2010/main" val="0"/>
              </a:ext>
            </a:extLst>
          </a:blip>
          <a:stretch>
            <a:fillRect/>
          </a:stretch>
        </p:blipFill>
        <p:spPr bwMode="auto">
          <a:xfrm>
            <a:off x="4837430" y="1781175"/>
            <a:ext cx="1464310" cy="75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p:cNvPicPr>
            <a:picLocks noChangeAspect="1" noChangeArrowheads="1"/>
          </p:cNvPicPr>
          <p:nvPr>
            <p:custDataLst>
              <p:tags r:id="rId30"/>
            </p:custDataLst>
          </p:nvPr>
        </p:nvPicPr>
        <p:blipFill>
          <a:blip r:embed="rId31">
            <a:extLst>
              <a:ext uri="{28A0092B-C50C-407E-A947-70E740481C1C}">
                <a14:useLocalDpi xmlns:a14="http://schemas.microsoft.com/office/drawing/2010/main" val="0"/>
              </a:ext>
            </a:extLst>
          </a:blip>
          <a:stretch>
            <a:fillRect/>
          </a:stretch>
        </p:blipFill>
        <p:spPr bwMode="auto">
          <a:xfrm>
            <a:off x="3308350" y="4109085"/>
            <a:ext cx="1464310" cy="7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29"/>
          <p:cNvSpPr>
            <a:spLocks noChangeShapeType="1"/>
          </p:cNvSpPr>
          <p:nvPr>
            <p:custDataLst>
              <p:tags r:id="rId32"/>
            </p:custDataLst>
          </p:nvPr>
        </p:nvSpPr>
        <p:spPr bwMode="auto">
          <a:xfrm>
            <a:off x="706133" y="4109238"/>
            <a:ext cx="4402456" cy="0"/>
          </a:xfrm>
          <a:prstGeom prst="line">
            <a:avLst/>
          </a:prstGeom>
          <a:noFill/>
          <a:ln w="12700" cap="flat">
            <a:solidFill>
              <a:srgbClr val="FFFFFF"/>
            </a:solidFill>
            <a:prstDash val="solid"/>
            <a:round/>
          </a:ln>
          <a:extLst>
            <a:ext uri="{909E8E84-426E-40DD-AFC4-6F175D3DCCD1}">
              <a14:hiddenFill xmlns:a14="http://schemas.microsoft.com/office/drawing/2010/main">
                <a:noFill/>
              </a14:hiddenFill>
            </a:ext>
          </a:extLst>
        </p:spPr>
        <p:txBody>
          <a:bodyPr vert="horz" wrap="square" lIns="68572" tIns="34285" rIns="68572" bIns="34285" numCol="1" anchor="t" anchorCtr="0" compatLnSpc="1"/>
          <a:lstStyle/>
          <a:p>
            <a:endParaRPr lang="zh-CN" altLang="en-US" sz="100"/>
          </a:p>
        </p:txBody>
      </p:sp>
      <p:cxnSp>
        <p:nvCxnSpPr>
          <p:cNvPr id="21" name="直接连接符 20"/>
          <p:cNvCxnSpPr/>
          <p:nvPr>
            <p:custDataLst>
              <p:tags r:id="rId33"/>
            </p:custDataLst>
          </p:nvPr>
        </p:nvCxnSpPr>
        <p:spPr>
          <a:xfrm>
            <a:off x="698066" y="799614"/>
            <a:ext cx="8059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矩形 1"/>
          <p:cNvSpPr/>
          <p:nvPr>
            <p:custDataLst>
              <p:tags r:id="rId34"/>
            </p:custDataLst>
          </p:nvPr>
        </p:nvSpPr>
        <p:spPr>
          <a:xfrm>
            <a:off x="5162486" y="1193948"/>
            <a:ext cx="806363" cy="3873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a:solidFill>
                  <a:schemeClr val="tx1"/>
                </a:solidFill>
                <a:latin typeface="Arial" panose="020B0604020202020204" pitchFamily="34" charset="0"/>
                <a:cs typeface="Arial" panose="020B0604020202020204" pitchFamily="34" charset="0"/>
              </a:rPr>
              <a:t>拼图</a:t>
            </a:r>
            <a:endParaRPr lang="zh-CN" altLang="en-US" sz="1800" b="1">
              <a:solidFill>
                <a:schemeClr val="tx1"/>
              </a:solidFill>
              <a:latin typeface="Arial" panose="020B0604020202020204" pitchFamily="34" charset="0"/>
              <a:cs typeface="Arial" panose="020B0604020202020204" pitchFamily="34" charset="0"/>
            </a:endParaRPr>
          </a:p>
        </p:txBody>
      </p:sp>
      <p:sp>
        <p:nvSpPr>
          <p:cNvPr id="3" name="箭头: 右 2"/>
          <p:cNvSpPr/>
          <p:nvPr>
            <p:custDataLst>
              <p:tags r:id="rId35"/>
            </p:custDataLst>
          </p:nvPr>
        </p:nvSpPr>
        <p:spPr>
          <a:xfrm>
            <a:off x="5994325" y="1263829"/>
            <a:ext cx="511170" cy="2475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4" name="椭圆 3"/>
          <p:cNvSpPr/>
          <p:nvPr>
            <p:custDataLst>
              <p:tags r:id="rId36"/>
            </p:custDataLst>
          </p:nvPr>
        </p:nvSpPr>
        <p:spPr>
          <a:xfrm>
            <a:off x="6559550" y="1066800"/>
            <a:ext cx="878205" cy="56832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a:latin typeface="Arial" panose="020B0604020202020204" pitchFamily="34" charset="0"/>
                <a:cs typeface="Arial" panose="020B0604020202020204" pitchFamily="34" charset="0"/>
              </a:rPr>
              <a:t>轮廓</a:t>
            </a:r>
            <a:endParaRPr lang="zh-CN" altLang="en-US" sz="1800" b="1">
              <a:latin typeface="Arial" panose="020B0604020202020204" pitchFamily="34" charset="0"/>
              <a:cs typeface="Arial" panose="020B0604020202020204" pitchFamily="34" charset="0"/>
            </a:endParaRPr>
          </a:p>
        </p:txBody>
      </p:sp>
      <p:sp>
        <p:nvSpPr>
          <p:cNvPr id="5" name="箭头: 右 4"/>
          <p:cNvSpPr/>
          <p:nvPr>
            <p:custDataLst>
              <p:tags r:id="rId37"/>
            </p:custDataLst>
          </p:nvPr>
        </p:nvSpPr>
        <p:spPr>
          <a:xfrm>
            <a:off x="7446831" y="1305977"/>
            <a:ext cx="511170" cy="2475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6" name="椭圆 5"/>
          <p:cNvSpPr/>
          <p:nvPr>
            <p:custDataLst>
              <p:tags r:id="rId38"/>
            </p:custDataLst>
          </p:nvPr>
        </p:nvSpPr>
        <p:spPr>
          <a:xfrm>
            <a:off x="7957820" y="1066800"/>
            <a:ext cx="776605" cy="54419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a:latin typeface="Arial" panose="020B0604020202020204" pitchFamily="34" charset="0"/>
                <a:cs typeface="Arial" panose="020B0604020202020204" pitchFamily="34" charset="0"/>
              </a:rPr>
              <a:t>内容</a:t>
            </a:r>
            <a:endParaRPr lang="zh-CN" altLang="en-US" sz="1800" b="1">
              <a:latin typeface="Arial" panose="020B0604020202020204" pitchFamily="34" charset="0"/>
              <a:cs typeface="Arial" panose="020B0604020202020204" pitchFamily="34" charset="0"/>
            </a:endParaRPr>
          </a:p>
        </p:txBody>
      </p:sp>
      <p:sp>
        <p:nvSpPr>
          <p:cNvPr id="8" name="箭头: 下 7"/>
          <p:cNvSpPr/>
          <p:nvPr>
            <p:custDataLst>
              <p:tags r:id="rId39"/>
            </p:custDataLst>
          </p:nvPr>
        </p:nvSpPr>
        <p:spPr>
          <a:xfrm>
            <a:off x="6871782" y="1705764"/>
            <a:ext cx="236806" cy="5314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9" name="箭头: 下 8"/>
          <p:cNvSpPr/>
          <p:nvPr>
            <p:custDataLst>
              <p:tags r:id="rId40"/>
            </p:custDataLst>
          </p:nvPr>
        </p:nvSpPr>
        <p:spPr>
          <a:xfrm>
            <a:off x="8219237" y="1674733"/>
            <a:ext cx="236806" cy="5314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0" name="矩形 9"/>
          <p:cNvSpPr/>
          <p:nvPr>
            <p:custDataLst>
              <p:tags r:id="rId41"/>
            </p:custDataLst>
          </p:nvPr>
        </p:nvSpPr>
        <p:spPr>
          <a:xfrm>
            <a:off x="4837125" y="2378096"/>
            <a:ext cx="1212124" cy="3873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a:solidFill>
                  <a:schemeClr val="tx1"/>
                </a:solidFill>
                <a:latin typeface="Arial" panose="020B0604020202020204" pitchFamily="34" charset="0"/>
                <a:cs typeface="Arial" panose="020B0604020202020204" pitchFamily="34" charset="0"/>
              </a:rPr>
              <a:t>七选五</a:t>
            </a:r>
            <a:endParaRPr lang="zh-CN" altLang="en-US" sz="1800" b="1">
              <a:solidFill>
                <a:schemeClr val="tx1"/>
              </a:solidFill>
              <a:latin typeface="Arial" panose="020B0604020202020204" pitchFamily="34" charset="0"/>
              <a:cs typeface="Arial" panose="020B0604020202020204" pitchFamily="34" charset="0"/>
            </a:endParaRPr>
          </a:p>
        </p:txBody>
      </p:sp>
      <p:sp>
        <p:nvSpPr>
          <p:cNvPr id="11" name="椭圆 10"/>
          <p:cNvSpPr/>
          <p:nvPr>
            <p:custDataLst>
              <p:tags r:id="rId42"/>
            </p:custDataLst>
          </p:nvPr>
        </p:nvSpPr>
        <p:spPr>
          <a:xfrm>
            <a:off x="6070279" y="2262515"/>
            <a:ext cx="1376552" cy="57922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a:latin typeface="Arial" panose="020B0604020202020204" pitchFamily="34" charset="0"/>
                <a:cs typeface="Arial" panose="020B0604020202020204" pitchFamily="34" charset="0"/>
              </a:rPr>
              <a:t>Main clues</a:t>
            </a:r>
            <a:endParaRPr lang="zh-CN" altLang="en-US" sz="1800" b="1">
              <a:latin typeface="Arial" panose="020B0604020202020204" pitchFamily="34" charset="0"/>
              <a:cs typeface="Arial" panose="020B0604020202020204" pitchFamily="34" charset="0"/>
            </a:endParaRPr>
          </a:p>
        </p:txBody>
      </p:sp>
      <p:sp>
        <p:nvSpPr>
          <p:cNvPr id="12" name="椭圆 11"/>
          <p:cNvSpPr/>
          <p:nvPr>
            <p:custDataLst>
              <p:tags r:id="rId43"/>
            </p:custDataLst>
          </p:nvPr>
        </p:nvSpPr>
        <p:spPr>
          <a:xfrm>
            <a:off x="7431897" y="2220530"/>
            <a:ext cx="1769610" cy="621209"/>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a:latin typeface="Arial" panose="020B0604020202020204" pitchFamily="34" charset="0"/>
                <a:cs typeface="Arial" panose="020B0604020202020204" pitchFamily="34" charset="0"/>
              </a:rPr>
              <a:t>Detailed clues</a:t>
            </a:r>
            <a:endParaRPr lang="zh-CN" altLang="en-US" sz="1800" b="1">
              <a:latin typeface="Arial" panose="020B0604020202020204" pitchFamily="34" charset="0"/>
              <a:cs typeface="Arial" panose="020B0604020202020204" pitchFamily="34" charset="0"/>
            </a:endParaRPr>
          </a:p>
        </p:txBody>
      </p:sp>
      <p:sp>
        <p:nvSpPr>
          <p:cNvPr id="14" name="文本框 13"/>
          <p:cNvSpPr txBox="1"/>
          <p:nvPr>
            <p:custDataLst>
              <p:tags r:id="rId44"/>
            </p:custDataLst>
          </p:nvPr>
        </p:nvSpPr>
        <p:spPr>
          <a:xfrm>
            <a:off x="1285240" y="354330"/>
            <a:ext cx="4335145" cy="460375"/>
          </a:xfrm>
          <a:prstGeom prst="rect">
            <a:avLst/>
          </a:prstGeom>
          <a:noFill/>
        </p:spPr>
        <p:txBody>
          <a:bodyPr wrap="square" rtlCol="0">
            <a:spAutoFit/>
          </a:bodyPr>
          <a:lstStyle/>
          <a:p>
            <a:r>
              <a:rPr lang="en-US" altLang="zh-CN" sz="2400" b="1">
                <a:solidFill>
                  <a:schemeClr val="tx1">
                    <a:lumMod val="65000"/>
                    <a:lumOff val="35000"/>
                  </a:schemeClr>
                </a:solidFill>
                <a:latin typeface="Arial" panose="020B0604020202020204" pitchFamily="34" charset="0"/>
                <a:cs typeface="Arial" panose="020B0604020202020204" pitchFamily="34" charset="0"/>
              </a:rPr>
              <a:t>Lead-in Complete the puzzle</a:t>
            </a:r>
            <a:endParaRPr lang="en-US" altLang="zh-CN" sz="2400" b="1">
              <a:solidFill>
                <a:schemeClr val="tx1">
                  <a:lumMod val="65000"/>
                  <a:lumOff val="35000"/>
                </a:schemeClr>
              </a:solidFill>
              <a:latin typeface="Arial" panose="020B0604020202020204" pitchFamily="34" charset="0"/>
              <a:cs typeface="Arial" panose="020B0604020202020204" pitchFamily="34" charset="0"/>
            </a:endParaRPr>
          </a:p>
        </p:txBody>
      </p:sp>
      <p:pic>
        <p:nvPicPr>
          <p:cNvPr id="33" name="图片 32"/>
          <p:cNvPicPr/>
          <p:nvPr>
            <p:custDataLst>
              <p:tags r:id="rId45"/>
            </p:custDataLst>
          </p:nvPr>
        </p:nvPicPr>
        <p:blipFill>
          <a:blip r:embed="rId46"/>
          <a:srcRect l="18896" t="17529" r="63354"/>
          <a:stretch>
            <a:fillRect/>
          </a:stretch>
        </p:blipFill>
        <p:spPr>
          <a:xfrm>
            <a:off x="494" y="177371"/>
            <a:ext cx="1284293" cy="718177"/>
          </a:xfrm>
          <a:prstGeom prst="rect">
            <a:avLst/>
          </a:prstGeom>
          <a:noFill/>
          <a:ln>
            <a:noFill/>
          </a:ln>
        </p:spPr>
      </p:pic>
      <p:sp>
        <p:nvSpPr>
          <p:cNvPr id="15" name="文本框 14"/>
          <p:cNvSpPr txBox="1"/>
          <p:nvPr>
            <p:custDataLst>
              <p:tags r:id="rId47"/>
            </p:custDataLst>
          </p:nvPr>
        </p:nvSpPr>
        <p:spPr>
          <a:xfrm>
            <a:off x="4381521" y="2428890"/>
            <a:ext cx="195580" cy="106680"/>
          </a:xfrm>
          <a:prstGeom prst="rect">
            <a:avLst/>
          </a:prstGeom>
          <a:noFill/>
        </p:spPr>
        <p:txBody>
          <a:bodyPr wrap="none" rtlCol="0" anchor="t">
            <a:spAutoFit/>
          </a:bodyPr>
          <a:lstStyle/>
          <a:p>
            <a:r>
              <a:rPr lang="zh-CN" altLang="en-US" sz="100">
                <a:latin typeface="Calibri" panose="020F0502020204030204" pitchFamily="34" charset="0"/>
              </a:rPr>
              <a:t>①</a:t>
            </a:r>
            <a:endParaRPr lang="zh-CN" altLang="en-US" sz="100">
              <a:latin typeface="Calibri" panose="020F0502020204030204" pitchFamily="34" charset="0"/>
            </a:endParaRPr>
          </a:p>
        </p:txBody>
      </p:sp>
      <p:sp>
        <p:nvSpPr>
          <p:cNvPr id="16" name="文本框 15"/>
          <p:cNvSpPr txBox="1"/>
          <p:nvPr>
            <p:custDataLst>
              <p:tags r:id="rId48"/>
            </p:custDataLst>
          </p:nvPr>
        </p:nvSpPr>
        <p:spPr>
          <a:xfrm>
            <a:off x="5030103" y="1891739"/>
            <a:ext cx="442389" cy="414020"/>
          </a:xfrm>
          <a:prstGeom prst="rect">
            <a:avLst/>
          </a:prstGeom>
          <a:noFill/>
        </p:spPr>
        <p:txBody>
          <a:bodyPr wrap="square" rtlCol="0">
            <a:spAutoFit/>
          </a:bodyPr>
          <a:lstStyle/>
          <a:p>
            <a:r>
              <a:rPr lang="en-US" altLang="zh-CN" sz="2100" b="1">
                <a:solidFill>
                  <a:srgbClr val="0070C0"/>
                </a:solidFill>
              </a:rPr>
              <a:t>A</a:t>
            </a:r>
            <a:endParaRPr lang="en-US" altLang="zh-CN" sz="2100" b="1">
              <a:solidFill>
                <a:srgbClr val="0070C0"/>
              </a:solidFill>
            </a:endParaRPr>
          </a:p>
        </p:txBody>
      </p:sp>
      <p:sp>
        <p:nvSpPr>
          <p:cNvPr id="17" name="文本框 16"/>
          <p:cNvSpPr txBox="1"/>
          <p:nvPr>
            <p:custDataLst>
              <p:tags r:id="rId49"/>
            </p:custDataLst>
          </p:nvPr>
        </p:nvSpPr>
        <p:spPr>
          <a:xfrm>
            <a:off x="7798721" y="1487922"/>
            <a:ext cx="442389" cy="414020"/>
          </a:xfrm>
          <a:prstGeom prst="rect">
            <a:avLst/>
          </a:prstGeom>
          <a:noFill/>
        </p:spPr>
        <p:txBody>
          <a:bodyPr wrap="square" rtlCol="0">
            <a:spAutoFit/>
          </a:bodyPr>
          <a:lstStyle/>
          <a:p>
            <a:r>
              <a:rPr lang="en-US" altLang="zh-CN" sz="2100" b="1">
                <a:solidFill>
                  <a:srgbClr val="0070C0"/>
                </a:solidFill>
              </a:rPr>
              <a:t>B</a:t>
            </a:r>
            <a:endParaRPr lang="en-US" altLang="zh-CN" sz="2100" b="1">
              <a:solidFill>
                <a:srgbClr val="0070C0"/>
              </a:solidFill>
            </a:endParaRPr>
          </a:p>
        </p:txBody>
      </p:sp>
      <p:sp>
        <p:nvSpPr>
          <p:cNvPr id="18" name="文本框 17"/>
          <p:cNvSpPr txBox="1"/>
          <p:nvPr>
            <p:custDataLst>
              <p:tags r:id="rId50"/>
            </p:custDataLst>
          </p:nvPr>
        </p:nvSpPr>
        <p:spPr>
          <a:xfrm>
            <a:off x="7181568" y="2851279"/>
            <a:ext cx="442389" cy="414020"/>
          </a:xfrm>
          <a:prstGeom prst="rect">
            <a:avLst/>
          </a:prstGeom>
          <a:noFill/>
        </p:spPr>
        <p:txBody>
          <a:bodyPr wrap="square" rtlCol="0">
            <a:spAutoFit/>
          </a:bodyPr>
          <a:lstStyle/>
          <a:p>
            <a:r>
              <a:rPr lang="en-US" altLang="zh-CN" sz="2100" b="1">
                <a:solidFill>
                  <a:srgbClr val="0070C0"/>
                </a:solidFill>
              </a:rPr>
              <a:t>C</a:t>
            </a:r>
            <a:endParaRPr lang="en-US" altLang="zh-CN" sz="2100" b="1">
              <a:solidFill>
                <a:srgbClr val="0070C0"/>
              </a:solidFill>
            </a:endParaRPr>
          </a:p>
        </p:txBody>
      </p:sp>
      <p:sp>
        <p:nvSpPr>
          <p:cNvPr id="19" name="文本框 18"/>
          <p:cNvSpPr txBox="1"/>
          <p:nvPr>
            <p:custDataLst>
              <p:tags r:id="rId51"/>
            </p:custDataLst>
          </p:nvPr>
        </p:nvSpPr>
        <p:spPr>
          <a:xfrm>
            <a:off x="6028691" y="3242713"/>
            <a:ext cx="442389" cy="414020"/>
          </a:xfrm>
          <a:prstGeom prst="rect">
            <a:avLst/>
          </a:prstGeom>
          <a:noFill/>
        </p:spPr>
        <p:txBody>
          <a:bodyPr wrap="square" rtlCol="0">
            <a:spAutoFit/>
          </a:bodyPr>
          <a:lstStyle/>
          <a:p>
            <a:r>
              <a:rPr lang="en-US" altLang="zh-CN" sz="2100" b="1">
                <a:solidFill>
                  <a:srgbClr val="0070C0"/>
                </a:solidFill>
              </a:rPr>
              <a:t>D</a:t>
            </a:r>
            <a:endParaRPr lang="en-US" altLang="zh-CN" sz="2100" b="1">
              <a:solidFill>
                <a:srgbClr val="0070C0"/>
              </a:solidFill>
            </a:endParaRPr>
          </a:p>
        </p:txBody>
      </p:sp>
      <p:sp>
        <p:nvSpPr>
          <p:cNvPr id="20" name="文本框 19"/>
          <p:cNvSpPr txBox="1"/>
          <p:nvPr>
            <p:custDataLst>
              <p:tags r:id="rId52"/>
            </p:custDataLst>
          </p:nvPr>
        </p:nvSpPr>
        <p:spPr>
          <a:xfrm>
            <a:off x="7623956" y="3935582"/>
            <a:ext cx="442389" cy="414020"/>
          </a:xfrm>
          <a:prstGeom prst="rect">
            <a:avLst/>
          </a:prstGeom>
          <a:noFill/>
        </p:spPr>
        <p:txBody>
          <a:bodyPr wrap="square" rtlCol="0">
            <a:spAutoFit/>
          </a:bodyPr>
          <a:lstStyle/>
          <a:p>
            <a:r>
              <a:rPr lang="en-US" altLang="zh-CN" sz="2100" b="1">
                <a:solidFill>
                  <a:srgbClr val="0070C0"/>
                </a:solidFill>
              </a:rPr>
              <a:t>E</a:t>
            </a:r>
            <a:endParaRPr lang="en-US" altLang="zh-CN" sz="2100" b="1">
              <a:solidFill>
                <a:srgbClr val="0070C0"/>
              </a:solidFill>
            </a:endParaRPr>
          </a:p>
        </p:txBody>
      </p:sp>
      <p:pic>
        <p:nvPicPr>
          <p:cNvPr id="13" name="图片 6" descr="logo横版 png"/>
          <p:cNvPicPr>
            <a:picLocks noChangeAspect="1"/>
          </p:cNvPicPr>
          <p:nvPr/>
        </p:nvPicPr>
        <p:blipFill>
          <a:blip r:embed="rId53"/>
          <a:stretch>
            <a:fillRect/>
          </a:stretch>
        </p:blipFill>
        <p:spPr>
          <a:xfrm>
            <a:off x="8124825" y="206375"/>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2136 0.017222 C 0.007291 0.104907 -0.007187 0.368055 -0.012031 0.455741 C -0.016875 0.543426 0.046511 0.457037 -0.012031 0.455741 C -0.070573 0.454444 -0.241563 0.450555 -0.304688 0.449259 C -0.367812 0.447963 -0.328906 0.449166 -0.327657 0.449259" pathEditMode="relative" rAng="0" ptsTypes="">
                                      <p:cBhvr>
                                        <p:cTn id="6" dur="2000" fill="hold"/>
                                        <p:tgtEl>
                                          <p:spTgt spid="2066"/>
                                        </p:tgtEl>
                                        <p:attrNameLst>
                                          <p:attrName>ppt_x</p:attrName>
                                          <p:attrName>ppt_y</p:attrName>
                                        </p:attrNameLst>
                                      </p:cBhvr>
                                      <p:rCtr x="-17500" y="239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15729 0.015093 C -0.035052 0.099352 -0.137865 0.357315 -0.279323 0.43213 C -0.420781 0.506945 -0.609219 0.397778 -0.691667 0.389167 C -0.774115 0.380556 -0.691667 0.389167 -0.691667 0.389167 C -0.691667 0.389167 -0.691198 0.388704 -0.691667 0.389167 C -0.692136 0.38963 -0.693594 0.390834 -0.694063 0.391297" pathEditMode="relative" rAng="0" ptsTypes="">
                                      <p:cBhvr>
                                        <p:cTn id="10" dur="2000" fill="hold"/>
                                        <p:tgtEl>
                                          <p:spTgt spid="2062"/>
                                        </p:tgtEl>
                                        <p:attrNameLst>
                                          <p:attrName>ppt_x</p:attrName>
                                          <p:attrName>ppt_y</p:attrName>
                                        </p:attrNameLst>
                                      </p:cBhvr>
                                      <p:rCtr x="-37200" y="222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34949 -0.006574 C 0.012553 0.030648 -0.020936 0.149167 -0.105311 0.174074 C -0.189686 0.198982 -0.330676 0.129352 -0.38703 0.118148 C -0.443384 0.106945 -0.392655 0.117037 -0.38703 0.118148" pathEditMode="relative" rAng="0" ptsTypes="">
                                      <p:cBhvr>
                                        <p:cTn id="14" dur="2000" fill="hold"/>
                                        <p:tgtEl>
                                          <p:spTgt spid="2064"/>
                                        </p:tgtEl>
                                        <p:attrNameLst>
                                          <p:attrName>ppt_x</p:attrName>
                                          <p:attrName>ppt_y</p:attrName>
                                        </p:attrNameLst>
                                      </p:cBhvr>
                                      <p:rCtr x="-22400" y="93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29063 0.02361 C -0.076927 0.005925 -0.393645 -0.013705 -0.50177 -0.092409 C -0.609895 -0.171112 -0.509531 -0.31426 -0.511458 -0.369723 C -0.513385 -0.425186 -0.511666 -0.375279 -0.511458 -0.369723" pathEditMode="relative" rAng="0" ptsTypes="">
                                      <p:cBhvr>
                                        <p:cTn id="18" dur="2000" fill="hold"/>
                                        <p:tgtEl>
                                          <p:spTgt spid="2053"/>
                                        </p:tgtEl>
                                        <p:attrNameLst>
                                          <p:attrName>ppt_x</p:attrName>
                                          <p:attrName>ppt_y</p:attrName>
                                        </p:attrNameLst>
                                      </p:cBhvr>
                                      <p:rCtr x="-29000" y="-2090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 0.01278 C -0.116719 0.031299 -0.454635 0.125373 -0.593698 0.072965 C -0.73276 0.020558 -0.675 -0.184998 -0.695313 -0.249442 C -0.715625 -0.313887 -0.697344 -0.255924 -0.695313 -0.249442" pathEditMode="relative" rAng="0" ptsTypes="">
                                      <p:cBhvr>
                                        <p:cTn id="22" dur="2000" fill="hold"/>
                                        <p:tgtEl>
                                          <p:spTgt spid="2059"/>
                                        </p:tgtEl>
                                        <p:attrNameLst>
                                          <p:attrName>ppt_x</p:attrName>
                                          <p:attrName>ppt_y</p:attrName>
                                        </p:attrNameLst>
                                      </p:cBhvr>
                                      <p:rCtr x="-35200" y="-10800"/>
                                    </p:animMotion>
                                  </p:childTnLst>
                                </p:cTn>
                              </p:par>
                              <p:par>
                                <p:cTn id="23" presetID="22" presetClass="exit" presetSubtype="4" fill="hold" grpId="0" nodeType="withEffect">
                                  <p:stCondLst>
                                    <p:cond delay="0"/>
                                  </p:stCondLst>
                                  <p:childTnLst>
                                    <p:animEffect transition="out" filter="wipe(down)">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22" presetClass="exit" presetSubtype="4" fill="hold" grpId="0" nodeType="withEffect">
                                  <p:stCondLst>
                                    <p:cond delay="0"/>
                                  </p:stCondLst>
                                  <p:childTnLst>
                                    <p:animEffect transition="out" filter="wipe(down)">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22" presetClass="exit" presetSubtype="4" fill="hold" grpId="0" nodeType="withEffect">
                                  <p:stCondLst>
                                    <p:cond delay="0"/>
                                  </p:stCondLst>
                                  <p:childTnLst>
                                    <p:animEffect transition="out" filter="wipe(down)">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0" nodeType="clickEffect">
                                  <p:stCondLst>
                                    <p:cond delay="0"/>
                                  </p:stCondLst>
                                  <p:childTnLst>
                                    <p:animEffect transition="out" filter="wipe(down)">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par>
                                <p:cTn id="37" presetID="22" presetClass="exit" presetSubtype="4" fill="hold" grpId="0" nodeType="withEffect">
                                  <p:stCondLst>
                                    <p:cond delay="0"/>
                                  </p:stCondLst>
                                  <p:childTnLst>
                                    <p:animEffect transition="out" filter="wipe(down)">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1"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2"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anim calcmode="lin" valueType="num">
                                      <p:cBhvr>
                                        <p:cTn id="59" dur="1000" fill="hold"/>
                                        <p:tgtEl>
                                          <p:spTgt spid="4"/>
                                        </p:tgtEl>
                                        <p:attrNameLst>
                                          <p:attrName>ppt_x</p:attrName>
                                        </p:attrNameLst>
                                      </p:cBhvr>
                                      <p:tavLst>
                                        <p:tav tm="0">
                                          <p:val>
                                            <p:strVal val="#ppt_x"/>
                                          </p:val>
                                        </p:tav>
                                        <p:tav tm="100000">
                                          <p:val>
                                            <p:strVal val="#ppt_x"/>
                                          </p:val>
                                        </p:tav>
                                      </p:tavLst>
                                    </p:anim>
                                    <p:anim calcmode="lin" valueType="num">
                                      <p:cBhvr>
                                        <p:cTn id="6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3"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anim calcmode="lin" valueType="num">
                                      <p:cBhvr>
                                        <p:cTn id="66" dur="1000" fill="hold"/>
                                        <p:tgtEl>
                                          <p:spTgt spid="5"/>
                                        </p:tgtEl>
                                        <p:attrNameLst>
                                          <p:attrName>ppt_x</p:attrName>
                                        </p:attrNameLst>
                                      </p:cBhvr>
                                      <p:tavLst>
                                        <p:tav tm="0">
                                          <p:val>
                                            <p:strVal val="#ppt_x"/>
                                          </p:val>
                                        </p:tav>
                                        <p:tav tm="100000">
                                          <p:val>
                                            <p:strVal val="#ppt_x"/>
                                          </p:val>
                                        </p:tav>
                                      </p:tavLst>
                                    </p:anim>
                                    <p:anim calcmode="lin" valueType="num">
                                      <p:cBhvr>
                                        <p:cTn id="6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4"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1000"/>
                                        <p:tgtEl>
                                          <p:spTgt spid="6"/>
                                        </p:tgtEl>
                                      </p:cBhvr>
                                    </p:animEffect>
                                    <p:anim calcmode="lin" valueType="num">
                                      <p:cBhvr>
                                        <p:cTn id="73" dur="1000" fill="hold"/>
                                        <p:tgtEl>
                                          <p:spTgt spid="6"/>
                                        </p:tgtEl>
                                        <p:attrNameLst>
                                          <p:attrName>ppt_x</p:attrName>
                                        </p:attrNameLst>
                                      </p:cBhvr>
                                      <p:tavLst>
                                        <p:tav tm="0">
                                          <p:val>
                                            <p:strVal val="#ppt_x"/>
                                          </p:val>
                                        </p:tav>
                                        <p:tav tm="100000">
                                          <p:val>
                                            <p:strVal val="#ppt_x"/>
                                          </p:val>
                                        </p:tav>
                                      </p:tavLst>
                                    </p:anim>
                                    <p:anim calcmode="lin" valueType="num">
                                      <p:cBhvr>
                                        <p:cTn id="7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7"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1000"/>
                                        <p:tgtEl>
                                          <p:spTgt spid="10"/>
                                        </p:tgtEl>
                                      </p:cBhvr>
                                    </p:animEffect>
                                    <p:anim calcmode="lin" valueType="num">
                                      <p:cBhvr>
                                        <p:cTn id="80" dur="1000" fill="hold"/>
                                        <p:tgtEl>
                                          <p:spTgt spid="10"/>
                                        </p:tgtEl>
                                        <p:attrNameLst>
                                          <p:attrName>ppt_x</p:attrName>
                                        </p:attrNameLst>
                                      </p:cBhvr>
                                      <p:tavLst>
                                        <p:tav tm="0">
                                          <p:val>
                                            <p:strVal val="#ppt_x"/>
                                          </p:val>
                                        </p:tav>
                                        <p:tav tm="100000">
                                          <p:val>
                                            <p:strVal val="#ppt_x"/>
                                          </p:val>
                                        </p:tav>
                                      </p:tavLst>
                                    </p:anim>
                                    <p:anim calcmode="lin" valueType="num">
                                      <p:cBhvr>
                                        <p:cTn id="8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5" nodeType="click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1000"/>
                                        <p:tgtEl>
                                          <p:spTgt spid="8"/>
                                        </p:tgtEl>
                                      </p:cBhvr>
                                    </p:animEffect>
                                    <p:anim calcmode="lin" valueType="num">
                                      <p:cBhvr>
                                        <p:cTn id="87" dur="1000" fill="hold"/>
                                        <p:tgtEl>
                                          <p:spTgt spid="8"/>
                                        </p:tgtEl>
                                        <p:attrNameLst>
                                          <p:attrName>ppt_x</p:attrName>
                                        </p:attrNameLst>
                                      </p:cBhvr>
                                      <p:tavLst>
                                        <p:tav tm="0">
                                          <p:val>
                                            <p:strVal val="#ppt_x"/>
                                          </p:val>
                                        </p:tav>
                                        <p:tav tm="100000">
                                          <p:val>
                                            <p:strVal val="#ppt_x"/>
                                          </p:val>
                                        </p:tav>
                                      </p:tavLst>
                                    </p:anim>
                                    <p:anim calcmode="lin" valueType="num">
                                      <p:cBhvr>
                                        <p:cTn id="88" dur="1000" fill="hold"/>
                                        <p:tgtEl>
                                          <p:spTgt spid="8"/>
                                        </p:tgtEl>
                                        <p:attrNameLst>
                                          <p:attrName>ppt_y</p:attrName>
                                        </p:attrNameLst>
                                      </p:cBhvr>
                                      <p:tavLst>
                                        <p:tav tm="0">
                                          <p:val>
                                            <p:strVal val="#ppt_y+.1"/>
                                          </p:val>
                                        </p:tav>
                                        <p:tav tm="100000">
                                          <p:val>
                                            <p:strVal val="#ppt_y"/>
                                          </p:val>
                                        </p:tav>
                                      </p:tavLst>
                                    </p:anim>
                                  </p:childTnLst>
                                </p:cTn>
                              </p:par>
                              <p:par>
                                <p:cTn id="89" presetID="42" presetClass="entr" presetSubtype="0" fill="hold" grpId="8" nodeType="with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1000"/>
                                        <p:tgtEl>
                                          <p:spTgt spid="11"/>
                                        </p:tgtEl>
                                      </p:cBhvr>
                                    </p:animEffect>
                                    <p:anim calcmode="lin" valueType="num">
                                      <p:cBhvr>
                                        <p:cTn id="92" dur="1000" fill="hold"/>
                                        <p:tgtEl>
                                          <p:spTgt spid="11"/>
                                        </p:tgtEl>
                                        <p:attrNameLst>
                                          <p:attrName>ppt_x</p:attrName>
                                        </p:attrNameLst>
                                      </p:cBhvr>
                                      <p:tavLst>
                                        <p:tav tm="0">
                                          <p:val>
                                            <p:strVal val="#ppt_x"/>
                                          </p:val>
                                        </p:tav>
                                        <p:tav tm="100000">
                                          <p:val>
                                            <p:strVal val="#ppt_x"/>
                                          </p:val>
                                        </p:tav>
                                      </p:tavLst>
                                    </p:anim>
                                    <p:anim calcmode="lin" valueType="num">
                                      <p:cBhvr>
                                        <p:cTn id="9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6" nodeType="click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1000"/>
                                        <p:tgtEl>
                                          <p:spTgt spid="9"/>
                                        </p:tgtEl>
                                      </p:cBhvr>
                                    </p:animEffect>
                                    <p:anim calcmode="lin" valueType="num">
                                      <p:cBhvr>
                                        <p:cTn id="99" dur="1000" fill="hold"/>
                                        <p:tgtEl>
                                          <p:spTgt spid="9"/>
                                        </p:tgtEl>
                                        <p:attrNameLst>
                                          <p:attrName>ppt_x</p:attrName>
                                        </p:attrNameLst>
                                      </p:cBhvr>
                                      <p:tavLst>
                                        <p:tav tm="0">
                                          <p:val>
                                            <p:strVal val="#ppt_x"/>
                                          </p:val>
                                        </p:tav>
                                        <p:tav tm="100000">
                                          <p:val>
                                            <p:strVal val="#ppt_x"/>
                                          </p:val>
                                        </p:tav>
                                      </p:tavLst>
                                    </p:anim>
                                    <p:anim calcmode="lin" valueType="num">
                                      <p:cBhvr>
                                        <p:cTn id="100" dur="1000" fill="hold"/>
                                        <p:tgtEl>
                                          <p:spTgt spid="9"/>
                                        </p:tgtEl>
                                        <p:attrNameLst>
                                          <p:attrName>ppt_y</p:attrName>
                                        </p:attrNameLst>
                                      </p:cBhvr>
                                      <p:tavLst>
                                        <p:tav tm="0">
                                          <p:val>
                                            <p:strVal val="#ppt_y+.1"/>
                                          </p:val>
                                        </p:tav>
                                        <p:tav tm="100000">
                                          <p:val>
                                            <p:strVal val="#ppt_y"/>
                                          </p:val>
                                        </p:tav>
                                      </p:tavLst>
                                    </p:anim>
                                  </p:childTnLst>
                                </p:cTn>
                              </p:par>
                              <p:par>
                                <p:cTn id="101" presetID="42" presetClass="entr" presetSubtype="0" fill="hold" grpId="9" nodeType="with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fade">
                                      <p:cBhvr>
                                        <p:cTn id="103" dur="1000"/>
                                        <p:tgtEl>
                                          <p:spTgt spid="12"/>
                                        </p:tgtEl>
                                      </p:cBhvr>
                                    </p:animEffect>
                                    <p:anim calcmode="lin" valueType="num">
                                      <p:cBhvr>
                                        <p:cTn id="104" dur="1000" fill="hold"/>
                                        <p:tgtEl>
                                          <p:spTgt spid="12"/>
                                        </p:tgtEl>
                                        <p:attrNameLst>
                                          <p:attrName>ppt_x</p:attrName>
                                        </p:attrNameLst>
                                      </p:cBhvr>
                                      <p:tavLst>
                                        <p:tav tm="0">
                                          <p:val>
                                            <p:strVal val="#ppt_x"/>
                                          </p:val>
                                        </p:tav>
                                        <p:tav tm="100000">
                                          <p:val>
                                            <p:strVal val="#ppt_x"/>
                                          </p:val>
                                        </p:tav>
                                      </p:tavLst>
                                    </p:anim>
                                    <p:anim calcmode="lin" valueType="num">
                                      <p:cBhvr>
                                        <p:cTn id="10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1" bldLvl="0" animBg="1"/>
      <p:bldP spid="4" grpId="2" bldLvl="0" animBg="1"/>
      <p:bldP spid="5" grpId="3" bldLvl="0" animBg="1"/>
      <p:bldP spid="6" grpId="4" bldLvl="0" animBg="1"/>
      <p:bldP spid="8" grpId="5" bldLvl="0" animBg="1"/>
      <p:bldP spid="9" grpId="6" bldLvl="0" animBg="1"/>
      <p:bldP spid="10" grpId="7" bldLvl="0" animBg="1"/>
      <p:bldP spid="11" grpId="8" bldLvl="0" animBg="1"/>
      <p:bldP spid="12" grpId="9" bldLvl="0" animBg="1"/>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2963" r="12963"/>
          <a:stretch>
            <a:fillRect/>
          </a:stretch>
        </p:blipFill>
        <p:spPr>
          <a:xfrm>
            <a:off x="0" y="0"/>
            <a:ext cx="9144000" cy="51435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0590" t="301" r="10548"/>
          <a:stretch>
            <a:fillRect/>
          </a:stretch>
        </p:blipFill>
        <p:spPr>
          <a:xfrm>
            <a:off x="8599805" y="5201920"/>
            <a:ext cx="8869045" cy="4495800"/>
          </a:xfrm>
          <a:prstGeom prst="rect">
            <a:avLst/>
          </a:prstGeom>
        </p:spPr>
      </p:pic>
      <p:grpSp>
        <p:nvGrpSpPr>
          <p:cNvPr id="20" name="chenying0907 19"/>
          <p:cNvGrpSpPr/>
          <p:nvPr/>
        </p:nvGrpSpPr>
        <p:grpSpPr>
          <a:xfrm>
            <a:off x="3176904" y="521852"/>
            <a:ext cx="2736850" cy="910526"/>
            <a:chOff x="4271433" y="-10710"/>
            <a:chExt cx="3649133" cy="1214035"/>
          </a:xfrm>
        </p:grpSpPr>
        <p:sp>
          <p:nvSpPr>
            <p:cNvPr id="21"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68580" tIns="34290" rIns="68580" bIns="34290" numCol="1" anchor="t" anchorCtr="0" compatLnSpc="1"/>
            <a:lstStyle/>
            <a:p>
              <a:endParaRPr lang="zh-CN" altLang="en-US" sz="975">
                <a:solidFill>
                  <a:schemeClr val="bg1"/>
                </a:solidFill>
              </a:endParaRPr>
            </a:p>
          </p:txBody>
        </p:sp>
        <p:sp>
          <p:nvSpPr>
            <p:cNvPr id="22" name="矩形 21"/>
            <p:cNvSpPr/>
            <p:nvPr/>
          </p:nvSpPr>
          <p:spPr>
            <a:xfrm>
              <a:off x="4271433" y="-10710"/>
              <a:ext cx="3649133" cy="1137074"/>
            </a:xfrm>
            <a:prstGeom prst="rect">
              <a:avLst/>
            </a:prstGeom>
          </p:spPr>
          <p:txBody>
            <a:bodyPr wrap="none">
              <a:spAutoFit/>
            </a:bodyPr>
            <a:lstStyle/>
            <a:p>
              <a:pPr algn="ctr"/>
              <a:r>
                <a:rPr lang="en-US" altLang="zh-CN" sz="4950" b="1" dirty="0">
                  <a:solidFill>
                    <a:srgbClr val="5F7797"/>
                  </a:solidFill>
                  <a:latin typeface="Berlin Sans FB Demi" panose="020E0802020502020306" pitchFamily="34" charset="0"/>
                </a:rPr>
                <a:t>Activity 1</a:t>
              </a:r>
              <a:endParaRPr lang="zh-CN" altLang="en-US" sz="4950" b="1" dirty="0">
                <a:solidFill>
                  <a:srgbClr val="5F7797"/>
                </a:solidFill>
                <a:latin typeface="Berlin Sans FB Demi" panose="020E0802020502020306" pitchFamily="34" charset="0"/>
              </a:endParaRPr>
            </a:p>
          </p:txBody>
        </p:sp>
      </p:grpSp>
      <p:grpSp>
        <p:nvGrpSpPr>
          <p:cNvPr id="24" name="chenying0907 23"/>
          <p:cNvGrpSpPr/>
          <p:nvPr/>
        </p:nvGrpSpPr>
        <p:grpSpPr>
          <a:xfrm>
            <a:off x="2832287" y="1631802"/>
            <a:ext cx="34289" cy="2777399"/>
            <a:chOff x="4597501" y="2216030"/>
            <a:chExt cx="45719" cy="3703199"/>
          </a:xfrm>
          <a:solidFill>
            <a:srgbClr val="5F7797"/>
          </a:solidFill>
        </p:grpSpPr>
        <p:sp>
          <p:nvSpPr>
            <p:cNvPr id="25" name="Freeform 548"/>
            <p:cNvSpPr>
              <a:spLocks noEditPoints="1"/>
            </p:cNvSpPr>
            <p:nvPr/>
          </p:nvSpPr>
          <p:spPr bwMode="auto">
            <a:xfrm rot="16200000" flipV="1">
              <a:off x="4438472" y="2375059"/>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26" name="Freeform 548"/>
            <p:cNvSpPr>
              <a:spLocks noEditPoints="1"/>
            </p:cNvSpPr>
            <p:nvPr/>
          </p:nvSpPr>
          <p:spPr bwMode="auto">
            <a:xfrm rot="16200000" flipV="1">
              <a:off x="4438472" y="2792487"/>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27" name="Freeform 548"/>
            <p:cNvSpPr>
              <a:spLocks noEditPoints="1"/>
            </p:cNvSpPr>
            <p:nvPr/>
          </p:nvSpPr>
          <p:spPr bwMode="auto">
            <a:xfrm rot="16200000" flipV="1">
              <a:off x="4438472" y="3209915"/>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28" name="Freeform 548"/>
            <p:cNvSpPr>
              <a:spLocks noEditPoints="1"/>
            </p:cNvSpPr>
            <p:nvPr/>
          </p:nvSpPr>
          <p:spPr bwMode="auto">
            <a:xfrm rot="16200000" flipV="1">
              <a:off x="4438472" y="3627343"/>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29" name="Freeform 548"/>
            <p:cNvSpPr>
              <a:spLocks noEditPoints="1"/>
            </p:cNvSpPr>
            <p:nvPr/>
          </p:nvSpPr>
          <p:spPr bwMode="auto">
            <a:xfrm rot="16200000" flipV="1">
              <a:off x="4438472" y="4044771"/>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30" name="Freeform 548"/>
            <p:cNvSpPr>
              <a:spLocks noEditPoints="1"/>
            </p:cNvSpPr>
            <p:nvPr/>
          </p:nvSpPr>
          <p:spPr bwMode="auto">
            <a:xfrm rot="16200000" flipV="1">
              <a:off x="4438472" y="4462199"/>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31" name="Freeform 548"/>
            <p:cNvSpPr>
              <a:spLocks noEditPoints="1"/>
            </p:cNvSpPr>
            <p:nvPr/>
          </p:nvSpPr>
          <p:spPr bwMode="auto">
            <a:xfrm rot="16200000" flipV="1">
              <a:off x="4438472" y="4879627"/>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32" name="Freeform 548"/>
            <p:cNvSpPr>
              <a:spLocks noEditPoints="1"/>
            </p:cNvSpPr>
            <p:nvPr/>
          </p:nvSpPr>
          <p:spPr bwMode="auto">
            <a:xfrm rot="16200000" flipV="1">
              <a:off x="4438472" y="5297055"/>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sp>
          <p:nvSpPr>
            <p:cNvPr id="47" name="Freeform 548"/>
            <p:cNvSpPr>
              <a:spLocks noEditPoints="1"/>
            </p:cNvSpPr>
            <p:nvPr/>
          </p:nvSpPr>
          <p:spPr bwMode="auto">
            <a:xfrm rot="16200000" flipV="1">
              <a:off x="4438472" y="5714481"/>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975"/>
            </a:p>
          </p:txBody>
        </p:sp>
      </p:grpSp>
      <p:grpSp>
        <p:nvGrpSpPr>
          <p:cNvPr id="48" name="chenying0907 47"/>
          <p:cNvGrpSpPr/>
          <p:nvPr/>
        </p:nvGrpSpPr>
        <p:grpSpPr>
          <a:xfrm>
            <a:off x="3955964" y="1750854"/>
            <a:ext cx="4971369" cy="506730"/>
            <a:chOff x="5448035" y="2464161"/>
            <a:chExt cx="6628492" cy="675640"/>
          </a:xfrm>
        </p:grpSpPr>
        <p:sp>
          <p:nvSpPr>
            <p:cNvPr id="49" name="文本框 48"/>
            <p:cNvSpPr txBox="1"/>
            <p:nvPr/>
          </p:nvSpPr>
          <p:spPr>
            <a:xfrm>
              <a:off x="6856266" y="2464161"/>
              <a:ext cx="5220261" cy="675640"/>
            </a:xfrm>
            <a:prstGeom prst="rect">
              <a:avLst/>
            </a:prstGeom>
            <a:noFill/>
          </p:spPr>
          <p:txBody>
            <a:bodyPr wrap="square" rtlCol="0">
              <a:spAutoFit/>
            </a:bodyPr>
            <a:lstStyle/>
            <a:p>
              <a:r>
                <a:rPr lang="zh-CN" altLang="en-US" sz="2700" b="1" dirty="0">
                  <a:solidFill>
                    <a:srgbClr val="5F7797"/>
                  </a:solidFill>
                  <a:latin typeface="微软雅黑" panose="020B0503020204020204" charset="-122"/>
                  <a:ea typeface="微软雅黑" panose="020B0503020204020204" charset="-122"/>
                  <a:sym typeface="+mn-ea"/>
                </a:rPr>
                <a:t>析考纲</a:t>
              </a:r>
              <a:r>
                <a:rPr lang="en-US" altLang="zh-CN" sz="2700" b="1" dirty="0">
                  <a:solidFill>
                    <a:srgbClr val="5F7797"/>
                  </a:solidFill>
                  <a:latin typeface="微软雅黑" panose="020B0503020204020204" charset="-122"/>
                  <a:ea typeface="微软雅黑" panose="020B0503020204020204" charset="-122"/>
                  <a:sym typeface="+mn-ea"/>
                </a:rPr>
                <a:t>, </a:t>
              </a:r>
              <a:r>
                <a:rPr lang="zh-CN" altLang="en-US" sz="2700" b="1" dirty="0">
                  <a:solidFill>
                    <a:srgbClr val="5F7797"/>
                  </a:solidFill>
                  <a:latin typeface="微软雅黑" panose="020B0503020204020204" charset="-122"/>
                  <a:ea typeface="微软雅黑" panose="020B0503020204020204" charset="-122"/>
                </a:rPr>
                <a:t>联语篇</a:t>
              </a:r>
              <a:r>
                <a:rPr lang="en-US" altLang="zh-CN" sz="2700" b="1" dirty="0">
                  <a:solidFill>
                    <a:srgbClr val="5F7797"/>
                  </a:solidFill>
                  <a:latin typeface="微软雅黑" panose="020B0503020204020204" charset="-122"/>
                  <a:ea typeface="微软雅黑" panose="020B0503020204020204" charset="-122"/>
                </a:rPr>
                <a:t> </a:t>
              </a:r>
              <a:endParaRPr lang="en-US" altLang="zh-CN" sz="2700" b="1" dirty="0">
                <a:solidFill>
                  <a:srgbClr val="5F7797"/>
                </a:solidFill>
                <a:latin typeface="微软雅黑" panose="020B0503020204020204" charset="-122"/>
                <a:ea typeface="微软雅黑" panose="020B0503020204020204" charset="-122"/>
              </a:endParaRPr>
            </a:p>
          </p:txBody>
        </p:sp>
        <p:sp>
          <p:nvSpPr>
            <p:cNvPr id="50" name="Freeform 7"/>
            <p:cNvSpPr>
              <a:spLocks noEditPoints="1"/>
            </p:cNvSpPr>
            <p:nvPr/>
          </p:nvSpPr>
          <p:spPr bwMode="auto">
            <a:xfrm>
              <a:off x="6085099" y="2602204"/>
              <a:ext cx="255588" cy="431800"/>
            </a:xfrm>
            <a:custGeom>
              <a:avLst/>
              <a:gdLst>
                <a:gd name="T0" fmla="*/ 47 w 78"/>
                <a:gd name="T1" fmla="*/ 127 h 130"/>
                <a:gd name="T2" fmla="*/ 38 w 78"/>
                <a:gd name="T3" fmla="*/ 130 h 130"/>
                <a:gd name="T4" fmla="*/ 9 w 78"/>
                <a:gd name="T5" fmla="*/ 127 h 130"/>
                <a:gd name="T6" fmla="*/ 7 w 78"/>
                <a:gd name="T7" fmla="*/ 116 h 130"/>
                <a:gd name="T8" fmla="*/ 25 w 78"/>
                <a:gd name="T9" fmla="*/ 91 h 130"/>
                <a:gd name="T10" fmla="*/ 38 w 78"/>
                <a:gd name="T11" fmla="*/ 73 h 130"/>
                <a:gd name="T12" fmla="*/ 37 w 78"/>
                <a:gd name="T13" fmla="*/ 66 h 130"/>
                <a:gd name="T14" fmla="*/ 25 w 78"/>
                <a:gd name="T15" fmla="*/ 35 h 130"/>
                <a:gd name="T16" fmla="*/ 19 w 78"/>
                <a:gd name="T17" fmla="*/ 19 h 130"/>
                <a:gd name="T18" fmla="*/ 13 w 78"/>
                <a:gd name="T19" fmla="*/ 5 h 130"/>
                <a:gd name="T20" fmla="*/ 37 w 78"/>
                <a:gd name="T21" fmla="*/ 1 h 130"/>
                <a:gd name="T22" fmla="*/ 52 w 78"/>
                <a:gd name="T23" fmla="*/ 1 h 130"/>
                <a:gd name="T24" fmla="*/ 64 w 78"/>
                <a:gd name="T25" fmla="*/ 35 h 130"/>
                <a:gd name="T26" fmla="*/ 77 w 78"/>
                <a:gd name="T27" fmla="*/ 66 h 130"/>
                <a:gd name="T28" fmla="*/ 74 w 78"/>
                <a:gd name="T29" fmla="*/ 79 h 130"/>
                <a:gd name="T30" fmla="*/ 45 w 78"/>
                <a:gd name="T31" fmla="*/ 121 h 130"/>
                <a:gd name="T32" fmla="*/ 54 w 78"/>
                <a:gd name="T33" fmla="*/ 100 h 130"/>
                <a:gd name="T34" fmla="*/ 16 w 78"/>
                <a:gd name="T35" fmla="*/ 117 h 130"/>
                <a:gd name="T36" fmla="*/ 9 w 78"/>
                <a:gd name="T37" fmla="*/ 121 h 130"/>
                <a:gd name="T38" fmla="*/ 20 w 78"/>
                <a:gd name="T39" fmla="*/ 122 h 130"/>
                <a:gd name="T40" fmla="*/ 43 w 78"/>
                <a:gd name="T41" fmla="*/ 114 h 130"/>
                <a:gd name="T42" fmla="*/ 59 w 78"/>
                <a:gd name="T43" fmla="*/ 87 h 130"/>
                <a:gd name="T44" fmla="*/ 20 w 78"/>
                <a:gd name="T45" fmla="*/ 108 h 130"/>
                <a:gd name="T46" fmla="*/ 15 w 78"/>
                <a:gd name="T47" fmla="*/ 115 h 130"/>
                <a:gd name="T48" fmla="*/ 56 w 78"/>
                <a:gd name="T49" fmla="*/ 96 h 130"/>
                <a:gd name="T50" fmla="*/ 72 w 78"/>
                <a:gd name="T51" fmla="*/ 74 h 130"/>
                <a:gd name="T52" fmla="*/ 27 w 78"/>
                <a:gd name="T53" fmla="*/ 97 h 130"/>
                <a:gd name="T54" fmla="*/ 56 w 78"/>
                <a:gd name="T55" fmla="*/ 87 h 130"/>
                <a:gd name="T56" fmla="*/ 57 w 78"/>
                <a:gd name="T57" fmla="*/ 30 h 130"/>
                <a:gd name="T58" fmla="*/ 38 w 78"/>
                <a:gd name="T59" fmla="*/ 50 h 130"/>
                <a:gd name="T60" fmla="*/ 31 w 78"/>
                <a:gd name="T61" fmla="*/ 92 h 130"/>
                <a:gd name="T62" fmla="*/ 71 w 78"/>
                <a:gd name="T63" fmla="*/ 66 h 130"/>
                <a:gd name="T64" fmla="*/ 41 w 78"/>
                <a:gd name="T65" fmla="*/ 79 h 130"/>
                <a:gd name="T66" fmla="*/ 29 w 78"/>
                <a:gd name="T67" fmla="*/ 32 h 130"/>
                <a:gd name="T68" fmla="*/ 46 w 78"/>
                <a:gd name="T69" fmla="*/ 14 h 130"/>
                <a:gd name="T70" fmla="*/ 40 w 78"/>
                <a:gd name="T71" fmla="*/ 77 h 130"/>
                <a:gd name="T72" fmla="*/ 68 w 78"/>
                <a:gd name="T73" fmla="*/ 64 h 130"/>
                <a:gd name="T74" fmla="*/ 43 w 78"/>
                <a:gd name="T75" fmla="*/ 69 h 130"/>
                <a:gd name="T76" fmla="*/ 56 w 78"/>
                <a:gd name="T77" fmla="*/ 27 h 130"/>
                <a:gd name="T78" fmla="*/ 30 w 78"/>
                <a:gd name="T79" fmla="*/ 34 h 130"/>
                <a:gd name="T80" fmla="*/ 53 w 78"/>
                <a:gd name="T81" fmla="*/ 29 h 130"/>
                <a:gd name="T82" fmla="*/ 63 w 78"/>
                <a:gd name="T83" fmla="*/ 46 h 130"/>
                <a:gd name="T84" fmla="*/ 40 w 78"/>
                <a:gd name="T85" fmla="*/ 51 h 130"/>
                <a:gd name="T86" fmla="*/ 51 w 78"/>
                <a:gd name="T87" fmla="*/ 63 h 130"/>
                <a:gd name="T88" fmla="*/ 43 w 78"/>
                <a:gd name="T89" fmla="*/ 60 h 130"/>
                <a:gd name="T90" fmla="*/ 27 w 78"/>
                <a:gd name="T91" fmla="*/ 22 h 130"/>
                <a:gd name="T92" fmla="*/ 46 w 78"/>
                <a:gd name="T93" fmla="*/ 7 h 130"/>
                <a:gd name="T94" fmla="*/ 23 w 78"/>
                <a:gd name="T95" fmla="*/ 17 h 130"/>
                <a:gd name="T96" fmla="*/ 34 w 78"/>
                <a:gd name="T97" fmla="*/ 4 h 130"/>
                <a:gd name="T98" fmla="*/ 23 w 78"/>
                <a:gd name="T99" fmla="*/ 17 h 130"/>
                <a:gd name="T100" fmla="*/ 24 w 78"/>
                <a:gd name="T101" fmla="*/ 124 h 130"/>
                <a:gd name="T102" fmla="*/ 42 w 78"/>
                <a:gd name="T103" fmla="*/ 118 h 130"/>
                <a:gd name="T104" fmla="*/ 18 w 78"/>
                <a:gd name="T105" fmla="*/ 7 h 130"/>
                <a:gd name="T106" fmla="*/ 51 w 78"/>
                <a:gd name="T107" fmla="*/ 9 h 130"/>
                <a:gd name="T108" fmla="*/ 51 w 78"/>
                <a:gd name="T109" fmla="*/ 9 h 130"/>
                <a:gd name="T110" fmla="*/ 37 w 78"/>
                <a:gd name="T111" fmla="*/ 53 h 130"/>
                <a:gd name="T112" fmla="*/ 4 w 78"/>
                <a:gd name="T113" fmla="*/ 125 h 130"/>
                <a:gd name="T114" fmla="*/ 40 w 78"/>
                <a:gd name="T115" fmla="*/ 61 h 130"/>
                <a:gd name="T116" fmla="*/ 52 w 78"/>
                <a:gd name="T117" fmla="*/ 1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130">
                  <a:moveTo>
                    <a:pt x="40" y="125"/>
                  </a:moveTo>
                  <a:cubicBezTo>
                    <a:pt x="41" y="125"/>
                    <a:pt x="41" y="125"/>
                    <a:pt x="42" y="125"/>
                  </a:cubicBezTo>
                  <a:cubicBezTo>
                    <a:pt x="43" y="125"/>
                    <a:pt x="45" y="126"/>
                    <a:pt x="46" y="126"/>
                  </a:cubicBezTo>
                  <a:cubicBezTo>
                    <a:pt x="46" y="126"/>
                    <a:pt x="47" y="126"/>
                    <a:pt x="47" y="126"/>
                  </a:cubicBezTo>
                  <a:cubicBezTo>
                    <a:pt x="47" y="126"/>
                    <a:pt x="47" y="126"/>
                    <a:pt x="47" y="127"/>
                  </a:cubicBezTo>
                  <a:cubicBezTo>
                    <a:pt x="47" y="127"/>
                    <a:pt x="47" y="128"/>
                    <a:pt x="47" y="128"/>
                  </a:cubicBezTo>
                  <a:cubicBezTo>
                    <a:pt x="46" y="128"/>
                    <a:pt x="46" y="128"/>
                    <a:pt x="45" y="128"/>
                  </a:cubicBezTo>
                  <a:cubicBezTo>
                    <a:pt x="44" y="128"/>
                    <a:pt x="43" y="128"/>
                    <a:pt x="42" y="128"/>
                  </a:cubicBezTo>
                  <a:cubicBezTo>
                    <a:pt x="42" y="128"/>
                    <a:pt x="42" y="128"/>
                    <a:pt x="41" y="128"/>
                  </a:cubicBezTo>
                  <a:cubicBezTo>
                    <a:pt x="40" y="130"/>
                    <a:pt x="40" y="130"/>
                    <a:pt x="38" y="130"/>
                  </a:cubicBezTo>
                  <a:cubicBezTo>
                    <a:pt x="38" y="129"/>
                    <a:pt x="37" y="128"/>
                    <a:pt x="36" y="128"/>
                  </a:cubicBezTo>
                  <a:cubicBezTo>
                    <a:pt x="31" y="128"/>
                    <a:pt x="26" y="128"/>
                    <a:pt x="21" y="127"/>
                  </a:cubicBezTo>
                  <a:cubicBezTo>
                    <a:pt x="19" y="127"/>
                    <a:pt x="16" y="128"/>
                    <a:pt x="14" y="128"/>
                  </a:cubicBezTo>
                  <a:cubicBezTo>
                    <a:pt x="13" y="128"/>
                    <a:pt x="12" y="128"/>
                    <a:pt x="11" y="128"/>
                  </a:cubicBezTo>
                  <a:cubicBezTo>
                    <a:pt x="10" y="128"/>
                    <a:pt x="9" y="128"/>
                    <a:pt x="9" y="127"/>
                  </a:cubicBezTo>
                  <a:cubicBezTo>
                    <a:pt x="8" y="127"/>
                    <a:pt x="8" y="127"/>
                    <a:pt x="8" y="127"/>
                  </a:cubicBezTo>
                  <a:cubicBezTo>
                    <a:pt x="6" y="127"/>
                    <a:pt x="4" y="127"/>
                    <a:pt x="3" y="126"/>
                  </a:cubicBezTo>
                  <a:cubicBezTo>
                    <a:pt x="0" y="126"/>
                    <a:pt x="0" y="124"/>
                    <a:pt x="1" y="122"/>
                  </a:cubicBezTo>
                  <a:cubicBezTo>
                    <a:pt x="2" y="121"/>
                    <a:pt x="3" y="121"/>
                    <a:pt x="3" y="120"/>
                  </a:cubicBezTo>
                  <a:cubicBezTo>
                    <a:pt x="4" y="118"/>
                    <a:pt x="6" y="117"/>
                    <a:pt x="7" y="116"/>
                  </a:cubicBezTo>
                  <a:cubicBezTo>
                    <a:pt x="8" y="114"/>
                    <a:pt x="10" y="112"/>
                    <a:pt x="11" y="110"/>
                  </a:cubicBezTo>
                  <a:cubicBezTo>
                    <a:pt x="14" y="105"/>
                    <a:pt x="17" y="100"/>
                    <a:pt x="21" y="96"/>
                  </a:cubicBezTo>
                  <a:cubicBezTo>
                    <a:pt x="21" y="96"/>
                    <a:pt x="21" y="95"/>
                    <a:pt x="22" y="95"/>
                  </a:cubicBezTo>
                  <a:cubicBezTo>
                    <a:pt x="22" y="95"/>
                    <a:pt x="22" y="94"/>
                    <a:pt x="22" y="94"/>
                  </a:cubicBezTo>
                  <a:cubicBezTo>
                    <a:pt x="23" y="93"/>
                    <a:pt x="24" y="92"/>
                    <a:pt x="25" y="91"/>
                  </a:cubicBezTo>
                  <a:cubicBezTo>
                    <a:pt x="28" y="88"/>
                    <a:pt x="30" y="84"/>
                    <a:pt x="33" y="81"/>
                  </a:cubicBezTo>
                  <a:cubicBezTo>
                    <a:pt x="34" y="79"/>
                    <a:pt x="35" y="78"/>
                    <a:pt x="36" y="76"/>
                  </a:cubicBezTo>
                  <a:cubicBezTo>
                    <a:pt x="36" y="76"/>
                    <a:pt x="36" y="76"/>
                    <a:pt x="36" y="75"/>
                  </a:cubicBezTo>
                  <a:cubicBezTo>
                    <a:pt x="36" y="75"/>
                    <a:pt x="36" y="74"/>
                    <a:pt x="37" y="74"/>
                  </a:cubicBezTo>
                  <a:cubicBezTo>
                    <a:pt x="37" y="74"/>
                    <a:pt x="37" y="73"/>
                    <a:pt x="38" y="73"/>
                  </a:cubicBezTo>
                  <a:cubicBezTo>
                    <a:pt x="37" y="73"/>
                    <a:pt x="37" y="73"/>
                    <a:pt x="37" y="73"/>
                  </a:cubicBezTo>
                  <a:cubicBezTo>
                    <a:pt x="36" y="72"/>
                    <a:pt x="35" y="71"/>
                    <a:pt x="36" y="70"/>
                  </a:cubicBezTo>
                  <a:cubicBezTo>
                    <a:pt x="36" y="69"/>
                    <a:pt x="36" y="69"/>
                    <a:pt x="37" y="69"/>
                  </a:cubicBezTo>
                  <a:cubicBezTo>
                    <a:pt x="37" y="69"/>
                    <a:pt x="38" y="69"/>
                    <a:pt x="38" y="69"/>
                  </a:cubicBezTo>
                  <a:cubicBezTo>
                    <a:pt x="38" y="68"/>
                    <a:pt x="38" y="67"/>
                    <a:pt x="37" y="66"/>
                  </a:cubicBezTo>
                  <a:cubicBezTo>
                    <a:pt x="36" y="66"/>
                    <a:pt x="36" y="65"/>
                    <a:pt x="36" y="65"/>
                  </a:cubicBezTo>
                  <a:cubicBezTo>
                    <a:pt x="35" y="62"/>
                    <a:pt x="35" y="60"/>
                    <a:pt x="34" y="58"/>
                  </a:cubicBezTo>
                  <a:cubicBezTo>
                    <a:pt x="33" y="55"/>
                    <a:pt x="33" y="53"/>
                    <a:pt x="32" y="51"/>
                  </a:cubicBezTo>
                  <a:cubicBezTo>
                    <a:pt x="30" y="46"/>
                    <a:pt x="28" y="42"/>
                    <a:pt x="26" y="37"/>
                  </a:cubicBezTo>
                  <a:cubicBezTo>
                    <a:pt x="26" y="36"/>
                    <a:pt x="26" y="35"/>
                    <a:pt x="25" y="35"/>
                  </a:cubicBezTo>
                  <a:cubicBezTo>
                    <a:pt x="24" y="34"/>
                    <a:pt x="24" y="34"/>
                    <a:pt x="24" y="33"/>
                  </a:cubicBezTo>
                  <a:cubicBezTo>
                    <a:pt x="24" y="32"/>
                    <a:pt x="24" y="32"/>
                    <a:pt x="24" y="31"/>
                  </a:cubicBezTo>
                  <a:cubicBezTo>
                    <a:pt x="23" y="28"/>
                    <a:pt x="22" y="25"/>
                    <a:pt x="21" y="23"/>
                  </a:cubicBezTo>
                  <a:cubicBezTo>
                    <a:pt x="21" y="22"/>
                    <a:pt x="21" y="22"/>
                    <a:pt x="20" y="21"/>
                  </a:cubicBezTo>
                  <a:cubicBezTo>
                    <a:pt x="19" y="21"/>
                    <a:pt x="19" y="20"/>
                    <a:pt x="19" y="19"/>
                  </a:cubicBezTo>
                  <a:cubicBezTo>
                    <a:pt x="19" y="18"/>
                    <a:pt x="19" y="18"/>
                    <a:pt x="19" y="17"/>
                  </a:cubicBezTo>
                  <a:cubicBezTo>
                    <a:pt x="19" y="16"/>
                    <a:pt x="18" y="15"/>
                    <a:pt x="18" y="14"/>
                  </a:cubicBezTo>
                  <a:cubicBezTo>
                    <a:pt x="17" y="15"/>
                    <a:pt x="16" y="15"/>
                    <a:pt x="15" y="13"/>
                  </a:cubicBezTo>
                  <a:cubicBezTo>
                    <a:pt x="15" y="12"/>
                    <a:pt x="15" y="11"/>
                    <a:pt x="16" y="11"/>
                  </a:cubicBezTo>
                  <a:cubicBezTo>
                    <a:pt x="15" y="9"/>
                    <a:pt x="14" y="6"/>
                    <a:pt x="13" y="5"/>
                  </a:cubicBezTo>
                  <a:cubicBezTo>
                    <a:pt x="12" y="4"/>
                    <a:pt x="12" y="3"/>
                    <a:pt x="12" y="2"/>
                  </a:cubicBezTo>
                  <a:cubicBezTo>
                    <a:pt x="12" y="1"/>
                    <a:pt x="12" y="1"/>
                    <a:pt x="13" y="0"/>
                  </a:cubicBezTo>
                  <a:cubicBezTo>
                    <a:pt x="14" y="0"/>
                    <a:pt x="14" y="0"/>
                    <a:pt x="15" y="0"/>
                  </a:cubicBezTo>
                  <a:cubicBezTo>
                    <a:pt x="20" y="0"/>
                    <a:pt x="25" y="0"/>
                    <a:pt x="30" y="0"/>
                  </a:cubicBezTo>
                  <a:cubicBezTo>
                    <a:pt x="32" y="1"/>
                    <a:pt x="34" y="1"/>
                    <a:pt x="37" y="1"/>
                  </a:cubicBezTo>
                  <a:cubicBezTo>
                    <a:pt x="39" y="1"/>
                    <a:pt x="41" y="1"/>
                    <a:pt x="44" y="1"/>
                  </a:cubicBezTo>
                  <a:cubicBezTo>
                    <a:pt x="44" y="1"/>
                    <a:pt x="44" y="1"/>
                    <a:pt x="45" y="1"/>
                  </a:cubicBezTo>
                  <a:cubicBezTo>
                    <a:pt x="46" y="0"/>
                    <a:pt x="47" y="0"/>
                    <a:pt x="48" y="1"/>
                  </a:cubicBezTo>
                  <a:cubicBezTo>
                    <a:pt x="48" y="1"/>
                    <a:pt x="48" y="1"/>
                    <a:pt x="49" y="1"/>
                  </a:cubicBezTo>
                  <a:cubicBezTo>
                    <a:pt x="50" y="1"/>
                    <a:pt x="51" y="1"/>
                    <a:pt x="52" y="1"/>
                  </a:cubicBezTo>
                  <a:cubicBezTo>
                    <a:pt x="53" y="1"/>
                    <a:pt x="54" y="2"/>
                    <a:pt x="54" y="3"/>
                  </a:cubicBezTo>
                  <a:cubicBezTo>
                    <a:pt x="54" y="4"/>
                    <a:pt x="55" y="5"/>
                    <a:pt x="55" y="6"/>
                  </a:cubicBezTo>
                  <a:cubicBezTo>
                    <a:pt x="56" y="11"/>
                    <a:pt x="57" y="15"/>
                    <a:pt x="59" y="20"/>
                  </a:cubicBezTo>
                  <a:cubicBezTo>
                    <a:pt x="59" y="22"/>
                    <a:pt x="60" y="24"/>
                    <a:pt x="60" y="26"/>
                  </a:cubicBezTo>
                  <a:cubicBezTo>
                    <a:pt x="61" y="29"/>
                    <a:pt x="62" y="32"/>
                    <a:pt x="64" y="35"/>
                  </a:cubicBezTo>
                  <a:cubicBezTo>
                    <a:pt x="64" y="35"/>
                    <a:pt x="64" y="36"/>
                    <a:pt x="64" y="36"/>
                  </a:cubicBezTo>
                  <a:cubicBezTo>
                    <a:pt x="65" y="37"/>
                    <a:pt x="65" y="38"/>
                    <a:pt x="65" y="39"/>
                  </a:cubicBezTo>
                  <a:cubicBezTo>
                    <a:pt x="65" y="39"/>
                    <a:pt x="65" y="39"/>
                    <a:pt x="66" y="40"/>
                  </a:cubicBezTo>
                  <a:cubicBezTo>
                    <a:pt x="70" y="47"/>
                    <a:pt x="74" y="55"/>
                    <a:pt x="76" y="64"/>
                  </a:cubicBezTo>
                  <a:cubicBezTo>
                    <a:pt x="76" y="64"/>
                    <a:pt x="76" y="65"/>
                    <a:pt x="77" y="66"/>
                  </a:cubicBezTo>
                  <a:cubicBezTo>
                    <a:pt x="77" y="67"/>
                    <a:pt x="78" y="69"/>
                    <a:pt x="78" y="70"/>
                  </a:cubicBezTo>
                  <a:cubicBezTo>
                    <a:pt x="78" y="70"/>
                    <a:pt x="78" y="71"/>
                    <a:pt x="78" y="71"/>
                  </a:cubicBezTo>
                  <a:cubicBezTo>
                    <a:pt x="78" y="72"/>
                    <a:pt x="77" y="73"/>
                    <a:pt x="78" y="75"/>
                  </a:cubicBezTo>
                  <a:cubicBezTo>
                    <a:pt x="78" y="75"/>
                    <a:pt x="77" y="76"/>
                    <a:pt x="77" y="76"/>
                  </a:cubicBezTo>
                  <a:cubicBezTo>
                    <a:pt x="76" y="77"/>
                    <a:pt x="75" y="78"/>
                    <a:pt x="74" y="79"/>
                  </a:cubicBezTo>
                  <a:cubicBezTo>
                    <a:pt x="71" y="82"/>
                    <a:pt x="69" y="85"/>
                    <a:pt x="66" y="88"/>
                  </a:cubicBezTo>
                  <a:cubicBezTo>
                    <a:pt x="65" y="90"/>
                    <a:pt x="64" y="92"/>
                    <a:pt x="63" y="94"/>
                  </a:cubicBezTo>
                  <a:cubicBezTo>
                    <a:pt x="60" y="98"/>
                    <a:pt x="57" y="103"/>
                    <a:pt x="53" y="108"/>
                  </a:cubicBezTo>
                  <a:cubicBezTo>
                    <a:pt x="53" y="108"/>
                    <a:pt x="53" y="109"/>
                    <a:pt x="53" y="109"/>
                  </a:cubicBezTo>
                  <a:cubicBezTo>
                    <a:pt x="50" y="113"/>
                    <a:pt x="47" y="117"/>
                    <a:pt x="45" y="121"/>
                  </a:cubicBezTo>
                  <a:cubicBezTo>
                    <a:pt x="44" y="123"/>
                    <a:pt x="44" y="123"/>
                    <a:pt x="42" y="123"/>
                  </a:cubicBezTo>
                  <a:cubicBezTo>
                    <a:pt x="42" y="123"/>
                    <a:pt x="42" y="123"/>
                    <a:pt x="42" y="123"/>
                  </a:cubicBezTo>
                  <a:cubicBezTo>
                    <a:pt x="41" y="124"/>
                    <a:pt x="41" y="125"/>
                    <a:pt x="40" y="125"/>
                  </a:cubicBezTo>
                  <a:cubicBezTo>
                    <a:pt x="40" y="125"/>
                    <a:pt x="40" y="125"/>
                    <a:pt x="40" y="125"/>
                  </a:cubicBezTo>
                  <a:close/>
                  <a:moveTo>
                    <a:pt x="54" y="100"/>
                  </a:moveTo>
                  <a:cubicBezTo>
                    <a:pt x="54" y="100"/>
                    <a:pt x="53" y="100"/>
                    <a:pt x="53" y="100"/>
                  </a:cubicBezTo>
                  <a:cubicBezTo>
                    <a:pt x="52" y="100"/>
                    <a:pt x="51" y="100"/>
                    <a:pt x="50" y="101"/>
                  </a:cubicBezTo>
                  <a:cubicBezTo>
                    <a:pt x="47" y="102"/>
                    <a:pt x="44" y="104"/>
                    <a:pt x="41" y="105"/>
                  </a:cubicBezTo>
                  <a:cubicBezTo>
                    <a:pt x="35" y="107"/>
                    <a:pt x="30" y="110"/>
                    <a:pt x="25" y="113"/>
                  </a:cubicBezTo>
                  <a:cubicBezTo>
                    <a:pt x="22" y="114"/>
                    <a:pt x="19" y="115"/>
                    <a:pt x="16" y="117"/>
                  </a:cubicBezTo>
                  <a:cubicBezTo>
                    <a:pt x="15" y="117"/>
                    <a:pt x="13" y="118"/>
                    <a:pt x="13" y="119"/>
                  </a:cubicBezTo>
                  <a:cubicBezTo>
                    <a:pt x="12" y="119"/>
                    <a:pt x="12" y="119"/>
                    <a:pt x="12" y="119"/>
                  </a:cubicBezTo>
                  <a:cubicBezTo>
                    <a:pt x="11" y="119"/>
                    <a:pt x="11" y="119"/>
                    <a:pt x="10" y="119"/>
                  </a:cubicBezTo>
                  <a:cubicBezTo>
                    <a:pt x="10" y="119"/>
                    <a:pt x="10" y="120"/>
                    <a:pt x="10" y="120"/>
                  </a:cubicBezTo>
                  <a:cubicBezTo>
                    <a:pt x="9" y="120"/>
                    <a:pt x="9" y="121"/>
                    <a:pt x="9" y="121"/>
                  </a:cubicBezTo>
                  <a:cubicBezTo>
                    <a:pt x="8" y="121"/>
                    <a:pt x="7" y="123"/>
                    <a:pt x="7" y="124"/>
                  </a:cubicBezTo>
                  <a:cubicBezTo>
                    <a:pt x="11" y="124"/>
                    <a:pt x="14" y="124"/>
                    <a:pt x="18" y="124"/>
                  </a:cubicBezTo>
                  <a:cubicBezTo>
                    <a:pt x="17" y="123"/>
                    <a:pt x="17" y="122"/>
                    <a:pt x="18" y="122"/>
                  </a:cubicBezTo>
                  <a:cubicBezTo>
                    <a:pt x="18" y="121"/>
                    <a:pt x="19" y="121"/>
                    <a:pt x="20" y="121"/>
                  </a:cubicBezTo>
                  <a:cubicBezTo>
                    <a:pt x="20" y="121"/>
                    <a:pt x="20" y="121"/>
                    <a:pt x="20" y="122"/>
                  </a:cubicBezTo>
                  <a:cubicBezTo>
                    <a:pt x="21" y="122"/>
                    <a:pt x="21" y="123"/>
                    <a:pt x="22" y="122"/>
                  </a:cubicBezTo>
                  <a:cubicBezTo>
                    <a:pt x="23" y="122"/>
                    <a:pt x="24" y="122"/>
                    <a:pt x="24" y="122"/>
                  </a:cubicBezTo>
                  <a:cubicBezTo>
                    <a:pt x="27" y="120"/>
                    <a:pt x="30" y="119"/>
                    <a:pt x="33" y="117"/>
                  </a:cubicBezTo>
                  <a:cubicBezTo>
                    <a:pt x="36" y="116"/>
                    <a:pt x="38" y="115"/>
                    <a:pt x="40" y="113"/>
                  </a:cubicBezTo>
                  <a:cubicBezTo>
                    <a:pt x="42" y="113"/>
                    <a:pt x="43" y="113"/>
                    <a:pt x="43" y="114"/>
                  </a:cubicBezTo>
                  <a:cubicBezTo>
                    <a:pt x="43" y="114"/>
                    <a:pt x="43" y="115"/>
                    <a:pt x="44" y="115"/>
                  </a:cubicBezTo>
                  <a:cubicBezTo>
                    <a:pt x="47" y="110"/>
                    <a:pt x="51" y="105"/>
                    <a:pt x="54" y="100"/>
                  </a:cubicBezTo>
                  <a:close/>
                  <a:moveTo>
                    <a:pt x="65" y="85"/>
                  </a:moveTo>
                  <a:cubicBezTo>
                    <a:pt x="65" y="85"/>
                    <a:pt x="65" y="85"/>
                    <a:pt x="65" y="85"/>
                  </a:cubicBezTo>
                  <a:cubicBezTo>
                    <a:pt x="63" y="86"/>
                    <a:pt x="61" y="86"/>
                    <a:pt x="59" y="87"/>
                  </a:cubicBezTo>
                  <a:cubicBezTo>
                    <a:pt x="54" y="90"/>
                    <a:pt x="49" y="93"/>
                    <a:pt x="44" y="95"/>
                  </a:cubicBezTo>
                  <a:cubicBezTo>
                    <a:pt x="39" y="97"/>
                    <a:pt x="34" y="99"/>
                    <a:pt x="30" y="102"/>
                  </a:cubicBezTo>
                  <a:cubicBezTo>
                    <a:pt x="27" y="103"/>
                    <a:pt x="24" y="105"/>
                    <a:pt x="21" y="106"/>
                  </a:cubicBezTo>
                  <a:cubicBezTo>
                    <a:pt x="21" y="106"/>
                    <a:pt x="21" y="106"/>
                    <a:pt x="20" y="107"/>
                  </a:cubicBezTo>
                  <a:cubicBezTo>
                    <a:pt x="20" y="107"/>
                    <a:pt x="20" y="107"/>
                    <a:pt x="20" y="108"/>
                  </a:cubicBezTo>
                  <a:cubicBezTo>
                    <a:pt x="20" y="108"/>
                    <a:pt x="19" y="108"/>
                    <a:pt x="19" y="108"/>
                  </a:cubicBezTo>
                  <a:cubicBezTo>
                    <a:pt x="18" y="108"/>
                    <a:pt x="18" y="108"/>
                    <a:pt x="18" y="108"/>
                  </a:cubicBezTo>
                  <a:cubicBezTo>
                    <a:pt x="16" y="110"/>
                    <a:pt x="15" y="112"/>
                    <a:pt x="13" y="114"/>
                  </a:cubicBezTo>
                  <a:cubicBezTo>
                    <a:pt x="13" y="114"/>
                    <a:pt x="13" y="115"/>
                    <a:pt x="13" y="115"/>
                  </a:cubicBezTo>
                  <a:cubicBezTo>
                    <a:pt x="14" y="115"/>
                    <a:pt x="14" y="115"/>
                    <a:pt x="15" y="115"/>
                  </a:cubicBezTo>
                  <a:cubicBezTo>
                    <a:pt x="17" y="114"/>
                    <a:pt x="18" y="113"/>
                    <a:pt x="20" y="113"/>
                  </a:cubicBezTo>
                  <a:cubicBezTo>
                    <a:pt x="27" y="109"/>
                    <a:pt x="35" y="105"/>
                    <a:pt x="43" y="102"/>
                  </a:cubicBezTo>
                  <a:cubicBezTo>
                    <a:pt x="45" y="101"/>
                    <a:pt x="48" y="100"/>
                    <a:pt x="50" y="98"/>
                  </a:cubicBezTo>
                  <a:cubicBezTo>
                    <a:pt x="51" y="97"/>
                    <a:pt x="52" y="96"/>
                    <a:pt x="54" y="96"/>
                  </a:cubicBezTo>
                  <a:cubicBezTo>
                    <a:pt x="55" y="95"/>
                    <a:pt x="55" y="95"/>
                    <a:pt x="56" y="96"/>
                  </a:cubicBezTo>
                  <a:cubicBezTo>
                    <a:pt x="56" y="96"/>
                    <a:pt x="56" y="96"/>
                    <a:pt x="57" y="97"/>
                  </a:cubicBezTo>
                  <a:cubicBezTo>
                    <a:pt x="59" y="93"/>
                    <a:pt x="62" y="89"/>
                    <a:pt x="65" y="85"/>
                  </a:cubicBezTo>
                  <a:close/>
                  <a:moveTo>
                    <a:pt x="72" y="74"/>
                  </a:moveTo>
                  <a:cubicBezTo>
                    <a:pt x="72" y="74"/>
                    <a:pt x="72" y="74"/>
                    <a:pt x="72" y="74"/>
                  </a:cubicBezTo>
                  <a:cubicBezTo>
                    <a:pt x="72" y="74"/>
                    <a:pt x="72" y="74"/>
                    <a:pt x="72" y="74"/>
                  </a:cubicBezTo>
                  <a:cubicBezTo>
                    <a:pt x="70" y="75"/>
                    <a:pt x="68" y="76"/>
                    <a:pt x="66" y="76"/>
                  </a:cubicBezTo>
                  <a:cubicBezTo>
                    <a:pt x="64" y="77"/>
                    <a:pt x="63" y="78"/>
                    <a:pt x="62" y="78"/>
                  </a:cubicBezTo>
                  <a:cubicBezTo>
                    <a:pt x="54" y="82"/>
                    <a:pt x="46" y="86"/>
                    <a:pt x="38" y="90"/>
                  </a:cubicBezTo>
                  <a:cubicBezTo>
                    <a:pt x="35" y="92"/>
                    <a:pt x="31" y="94"/>
                    <a:pt x="28" y="95"/>
                  </a:cubicBezTo>
                  <a:cubicBezTo>
                    <a:pt x="28" y="96"/>
                    <a:pt x="27" y="96"/>
                    <a:pt x="27" y="97"/>
                  </a:cubicBezTo>
                  <a:cubicBezTo>
                    <a:pt x="25" y="99"/>
                    <a:pt x="24" y="101"/>
                    <a:pt x="22" y="103"/>
                  </a:cubicBezTo>
                  <a:cubicBezTo>
                    <a:pt x="22" y="103"/>
                    <a:pt x="22" y="103"/>
                    <a:pt x="22" y="103"/>
                  </a:cubicBezTo>
                  <a:cubicBezTo>
                    <a:pt x="23" y="103"/>
                    <a:pt x="24" y="103"/>
                    <a:pt x="25" y="102"/>
                  </a:cubicBezTo>
                  <a:cubicBezTo>
                    <a:pt x="30" y="100"/>
                    <a:pt x="35" y="97"/>
                    <a:pt x="40" y="95"/>
                  </a:cubicBezTo>
                  <a:cubicBezTo>
                    <a:pt x="45" y="92"/>
                    <a:pt x="51" y="90"/>
                    <a:pt x="56" y="87"/>
                  </a:cubicBezTo>
                  <a:cubicBezTo>
                    <a:pt x="59" y="85"/>
                    <a:pt x="61" y="83"/>
                    <a:pt x="64" y="81"/>
                  </a:cubicBezTo>
                  <a:cubicBezTo>
                    <a:pt x="65" y="80"/>
                    <a:pt x="66" y="80"/>
                    <a:pt x="67" y="81"/>
                  </a:cubicBezTo>
                  <a:cubicBezTo>
                    <a:pt x="67" y="81"/>
                    <a:pt x="67" y="81"/>
                    <a:pt x="67" y="82"/>
                  </a:cubicBezTo>
                  <a:cubicBezTo>
                    <a:pt x="69" y="79"/>
                    <a:pt x="71" y="77"/>
                    <a:pt x="72" y="74"/>
                  </a:cubicBezTo>
                  <a:close/>
                  <a:moveTo>
                    <a:pt x="57" y="30"/>
                  </a:moveTo>
                  <a:cubicBezTo>
                    <a:pt x="57" y="30"/>
                    <a:pt x="57" y="30"/>
                    <a:pt x="57" y="30"/>
                  </a:cubicBezTo>
                  <a:cubicBezTo>
                    <a:pt x="54" y="31"/>
                    <a:pt x="53" y="32"/>
                    <a:pt x="51" y="33"/>
                  </a:cubicBezTo>
                  <a:cubicBezTo>
                    <a:pt x="46" y="35"/>
                    <a:pt x="41" y="38"/>
                    <a:pt x="37" y="40"/>
                  </a:cubicBezTo>
                  <a:cubicBezTo>
                    <a:pt x="36" y="40"/>
                    <a:pt x="35" y="41"/>
                    <a:pt x="34" y="41"/>
                  </a:cubicBezTo>
                  <a:cubicBezTo>
                    <a:pt x="35" y="44"/>
                    <a:pt x="37" y="47"/>
                    <a:pt x="38" y="50"/>
                  </a:cubicBezTo>
                  <a:cubicBezTo>
                    <a:pt x="42" y="48"/>
                    <a:pt x="58" y="39"/>
                    <a:pt x="60" y="37"/>
                  </a:cubicBezTo>
                  <a:cubicBezTo>
                    <a:pt x="59" y="35"/>
                    <a:pt x="58" y="33"/>
                    <a:pt x="57" y="30"/>
                  </a:cubicBezTo>
                  <a:close/>
                  <a:moveTo>
                    <a:pt x="37" y="81"/>
                  </a:moveTo>
                  <a:cubicBezTo>
                    <a:pt x="36" y="83"/>
                    <a:pt x="35" y="85"/>
                    <a:pt x="34" y="86"/>
                  </a:cubicBezTo>
                  <a:cubicBezTo>
                    <a:pt x="33" y="88"/>
                    <a:pt x="32" y="90"/>
                    <a:pt x="31" y="92"/>
                  </a:cubicBezTo>
                  <a:cubicBezTo>
                    <a:pt x="33" y="91"/>
                    <a:pt x="35" y="90"/>
                    <a:pt x="37" y="88"/>
                  </a:cubicBezTo>
                  <a:cubicBezTo>
                    <a:pt x="42" y="85"/>
                    <a:pt x="48" y="82"/>
                    <a:pt x="54" y="80"/>
                  </a:cubicBezTo>
                  <a:cubicBezTo>
                    <a:pt x="58" y="78"/>
                    <a:pt x="62" y="76"/>
                    <a:pt x="67" y="74"/>
                  </a:cubicBezTo>
                  <a:cubicBezTo>
                    <a:pt x="69" y="73"/>
                    <a:pt x="71" y="71"/>
                    <a:pt x="73" y="70"/>
                  </a:cubicBezTo>
                  <a:cubicBezTo>
                    <a:pt x="72" y="68"/>
                    <a:pt x="72" y="67"/>
                    <a:pt x="71" y="66"/>
                  </a:cubicBezTo>
                  <a:cubicBezTo>
                    <a:pt x="71" y="66"/>
                    <a:pt x="70" y="67"/>
                    <a:pt x="70" y="67"/>
                  </a:cubicBezTo>
                  <a:cubicBezTo>
                    <a:pt x="67" y="68"/>
                    <a:pt x="65" y="69"/>
                    <a:pt x="63" y="70"/>
                  </a:cubicBezTo>
                  <a:cubicBezTo>
                    <a:pt x="57" y="72"/>
                    <a:pt x="52" y="74"/>
                    <a:pt x="47" y="77"/>
                  </a:cubicBezTo>
                  <a:cubicBezTo>
                    <a:pt x="45" y="77"/>
                    <a:pt x="44" y="78"/>
                    <a:pt x="43" y="78"/>
                  </a:cubicBezTo>
                  <a:cubicBezTo>
                    <a:pt x="42" y="79"/>
                    <a:pt x="42" y="79"/>
                    <a:pt x="41" y="79"/>
                  </a:cubicBezTo>
                  <a:cubicBezTo>
                    <a:pt x="41" y="80"/>
                    <a:pt x="41" y="80"/>
                    <a:pt x="41" y="80"/>
                  </a:cubicBezTo>
                  <a:cubicBezTo>
                    <a:pt x="41" y="81"/>
                    <a:pt x="41" y="81"/>
                    <a:pt x="41" y="81"/>
                  </a:cubicBezTo>
                  <a:cubicBezTo>
                    <a:pt x="40" y="82"/>
                    <a:pt x="39" y="82"/>
                    <a:pt x="38" y="82"/>
                  </a:cubicBezTo>
                  <a:cubicBezTo>
                    <a:pt x="38" y="81"/>
                    <a:pt x="38" y="81"/>
                    <a:pt x="37" y="81"/>
                  </a:cubicBezTo>
                  <a:close/>
                  <a:moveTo>
                    <a:pt x="29" y="32"/>
                  </a:moveTo>
                  <a:cubicBezTo>
                    <a:pt x="30" y="31"/>
                    <a:pt x="31" y="31"/>
                    <a:pt x="32" y="30"/>
                  </a:cubicBezTo>
                  <a:cubicBezTo>
                    <a:pt x="38" y="27"/>
                    <a:pt x="45" y="23"/>
                    <a:pt x="51" y="20"/>
                  </a:cubicBezTo>
                  <a:cubicBezTo>
                    <a:pt x="51" y="20"/>
                    <a:pt x="52" y="19"/>
                    <a:pt x="52" y="19"/>
                  </a:cubicBezTo>
                  <a:cubicBezTo>
                    <a:pt x="51" y="17"/>
                    <a:pt x="50" y="15"/>
                    <a:pt x="49" y="13"/>
                  </a:cubicBezTo>
                  <a:cubicBezTo>
                    <a:pt x="48" y="14"/>
                    <a:pt x="47" y="14"/>
                    <a:pt x="46" y="14"/>
                  </a:cubicBezTo>
                  <a:cubicBezTo>
                    <a:pt x="43" y="16"/>
                    <a:pt x="41" y="17"/>
                    <a:pt x="38" y="18"/>
                  </a:cubicBezTo>
                  <a:cubicBezTo>
                    <a:pt x="34" y="20"/>
                    <a:pt x="31" y="23"/>
                    <a:pt x="27" y="24"/>
                  </a:cubicBezTo>
                  <a:cubicBezTo>
                    <a:pt x="26" y="24"/>
                    <a:pt x="26" y="24"/>
                    <a:pt x="26" y="25"/>
                  </a:cubicBezTo>
                  <a:cubicBezTo>
                    <a:pt x="27" y="27"/>
                    <a:pt x="28" y="29"/>
                    <a:pt x="29" y="32"/>
                  </a:cubicBezTo>
                  <a:close/>
                  <a:moveTo>
                    <a:pt x="40" y="77"/>
                  </a:moveTo>
                  <a:cubicBezTo>
                    <a:pt x="40" y="77"/>
                    <a:pt x="40" y="77"/>
                    <a:pt x="40" y="77"/>
                  </a:cubicBezTo>
                  <a:cubicBezTo>
                    <a:pt x="41" y="77"/>
                    <a:pt x="41" y="77"/>
                    <a:pt x="42" y="77"/>
                  </a:cubicBezTo>
                  <a:cubicBezTo>
                    <a:pt x="43" y="76"/>
                    <a:pt x="45" y="75"/>
                    <a:pt x="46" y="74"/>
                  </a:cubicBezTo>
                  <a:cubicBezTo>
                    <a:pt x="51" y="72"/>
                    <a:pt x="56" y="70"/>
                    <a:pt x="61" y="68"/>
                  </a:cubicBezTo>
                  <a:cubicBezTo>
                    <a:pt x="64" y="67"/>
                    <a:pt x="66" y="65"/>
                    <a:pt x="68" y="64"/>
                  </a:cubicBezTo>
                  <a:cubicBezTo>
                    <a:pt x="68" y="63"/>
                    <a:pt x="69" y="63"/>
                    <a:pt x="70" y="62"/>
                  </a:cubicBezTo>
                  <a:cubicBezTo>
                    <a:pt x="69" y="61"/>
                    <a:pt x="69" y="60"/>
                    <a:pt x="68" y="58"/>
                  </a:cubicBezTo>
                  <a:cubicBezTo>
                    <a:pt x="67" y="58"/>
                    <a:pt x="67" y="59"/>
                    <a:pt x="67" y="59"/>
                  </a:cubicBezTo>
                  <a:cubicBezTo>
                    <a:pt x="64" y="60"/>
                    <a:pt x="62" y="60"/>
                    <a:pt x="59" y="62"/>
                  </a:cubicBezTo>
                  <a:cubicBezTo>
                    <a:pt x="54" y="64"/>
                    <a:pt x="48" y="67"/>
                    <a:pt x="43" y="69"/>
                  </a:cubicBezTo>
                  <a:cubicBezTo>
                    <a:pt x="42" y="70"/>
                    <a:pt x="41" y="70"/>
                    <a:pt x="42" y="72"/>
                  </a:cubicBezTo>
                  <a:cubicBezTo>
                    <a:pt x="43" y="72"/>
                    <a:pt x="43" y="73"/>
                    <a:pt x="42" y="74"/>
                  </a:cubicBezTo>
                  <a:cubicBezTo>
                    <a:pt x="42" y="75"/>
                    <a:pt x="41" y="75"/>
                    <a:pt x="41" y="76"/>
                  </a:cubicBezTo>
                  <a:cubicBezTo>
                    <a:pt x="41" y="76"/>
                    <a:pt x="40" y="77"/>
                    <a:pt x="40" y="77"/>
                  </a:cubicBezTo>
                  <a:close/>
                  <a:moveTo>
                    <a:pt x="56" y="27"/>
                  </a:moveTo>
                  <a:cubicBezTo>
                    <a:pt x="55" y="26"/>
                    <a:pt x="55" y="24"/>
                    <a:pt x="54" y="23"/>
                  </a:cubicBezTo>
                  <a:cubicBezTo>
                    <a:pt x="53" y="21"/>
                    <a:pt x="53" y="21"/>
                    <a:pt x="52" y="22"/>
                  </a:cubicBezTo>
                  <a:cubicBezTo>
                    <a:pt x="51" y="22"/>
                    <a:pt x="51" y="22"/>
                    <a:pt x="51" y="22"/>
                  </a:cubicBezTo>
                  <a:cubicBezTo>
                    <a:pt x="48" y="24"/>
                    <a:pt x="45" y="25"/>
                    <a:pt x="42" y="27"/>
                  </a:cubicBezTo>
                  <a:cubicBezTo>
                    <a:pt x="38" y="29"/>
                    <a:pt x="34" y="32"/>
                    <a:pt x="30" y="34"/>
                  </a:cubicBezTo>
                  <a:cubicBezTo>
                    <a:pt x="30" y="34"/>
                    <a:pt x="30" y="34"/>
                    <a:pt x="30" y="34"/>
                  </a:cubicBezTo>
                  <a:cubicBezTo>
                    <a:pt x="31" y="36"/>
                    <a:pt x="31" y="38"/>
                    <a:pt x="32" y="39"/>
                  </a:cubicBezTo>
                  <a:cubicBezTo>
                    <a:pt x="33" y="39"/>
                    <a:pt x="33" y="39"/>
                    <a:pt x="33" y="39"/>
                  </a:cubicBezTo>
                  <a:cubicBezTo>
                    <a:pt x="36" y="38"/>
                    <a:pt x="39" y="36"/>
                    <a:pt x="42" y="35"/>
                  </a:cubicBezTo>
                  <a:cubicBezTo>
                    <a:pt x="45" y="33"/>
                    <a:pt x="49" y="31"/>
                    <a:pt x="53" y="29"/>
                  </a:cubicBezTo>
                  <a:cubicBezTo>
                    <a:pt x="54" y="29"/>
                    <a:pt x="55" y="28"/>
                    <a:pt x="56" y="27"/>
                  </a:cubicBezTo>
                  <a:close/>
                  <a:moveTo>
                    <a:pt x="42" y="58"/>
                  </a:moveTo>
                  <a:cubicBezTo>
                    <a:pt x="43" y="57"/>
                    <a:pt x="43" y="57"/>
                    <a:pt x="44" y="57"/>
                  </a:cubicBezTo>
                  <a:cubicBezTo>
                    <a:pt x="48" y="55"/>
                    <a:pt x="51" y="53"/>
                    <a:pt x="56" y="51"/>
                  </a:cubicBezTo>
                  <a:cubicBezTo>
                    <a:pt x="58" y="50"/>
                    <a:pt x="60" y="48"/>
                    <a:pt x="63" y="46"/>
                  </a:cubicBezTo>
                  <a:cubicBezTo>
                    <a:pt x="63" y="46"/>
                    <a:pt x="63" y="46"/>
                    <a:pt x="63" y="46"/>
                  </a:cubicBezTo>
                  <a:cubicBezTo>
                    <a:pt x="63" y="44"/>
                    <a:pt x="62" y="42"/>
                    <a:pt x="61" y="40"/>
                  </a:cubicBezTo>
                  <a:cubicBezTo>
                    <a:pt x="61" y="41"/>
                    <a:pt x="60" y="41"/>
                    <a:pt x="60" y="41"/>
                  </a:cubicBezTo>
                  <a:cubicBezTo>
                    <a:pt x="57" y="42"/>
                    <a:pt x="55" y="43"/>
                    <a:pt x="53" y="44"/>
                  </a:cubicBezTo>
                  <a:cubicBezTo>
                    <a:pt x="49" y="47"/>
                    <a:pt x="45" y="49"/>
                    <a:pt x="40" y="51"/>
                  </a:cubicBezTo>
                  <a:cubicBezTo>
                    <a:pt x="40" y="51"/>
                    <a:pt x="39" y="51"/>
                    <a:pt x="39" y="52"/>
                  </a:cubicBezTo>
                  <a:cubicBezTo>
                    <a:pt x="40" y="54"/>
                    <a:pt x="41" y="56"/>
                    <a:pt x="42" y="58"/>
                  </a:cubicBezTo>
                  <a:close/>
                  <a:moveTo>
                    <a:pt x="42" y="67"/>
                  </a:moveTo>
                  <a:cubicBezTo>
                    <a:pt x="43" y="67"/>
                    <a:pt x="43" y="67"/>
                    <a:pt x="43" y="67"/>
                  </a:cubicBezTo>
                  <a:cubicBezTo>
                    <a:pt x="45" y="66"/>
                    <a:pt x="48" y="65"/>
                    <a:pt x="51" y="63"/>
                  </a:cubicBezTo>
                  <a:cubicBezTo>
                    <a:pt x="56" y="61"/>
                    <a:pt x="61" y="58"/>
                    <a:pt x="66" y="55"/>
                  </a:cubicBezTo>
                  <a:cubicBezTo>
                    <a:pt x="66" y="55"/>
                    <a:pt x="66" y="55"/>
                    <a:pt x="66" y="54"/>
                  </a:cubicBezTo>
                  <a:cubicBezTo>
                    <a:pt x="66" y="53"/>
                    <a:pt x="65" y="52"/>
                    <a:pt x="65" y="50"/>
                  </a:cubicBezTo>
                  <a:cubicBezTo>
                    <a:pt x="62" y="51"/>
                    <a:pt x="60" y="51"/>
                    <a:pt x="58" y="52"/>
                  </a:cubicBezTo>
                  <a:cubicBezTo>
                    <a:pt x="53" y="55"/>
                    <a:pt x="48" y="57"/>
                    <a:pt x="43" y="60"/>
                  </a:cubicBezTo>
                  <a:cubicBezTo>
                    <a:pt x="43" y="60"/>
                    <a:pt x="43" y="60"/>
                    <a:pt x="43" y="60"/>
                  </a:cubicBezTo>
                  <a:cubicBezTo>
                    <a:pt x="42" y="62"/>
                    <a:pt x="42" y="65"/>
                    <a:pt x="42" y="67"/>
                  </a:cubicBezTo>
                  <a:close/>
                  <a:moveTo>
                    <a:pt x="24" y="19"/>
                  </a:moveTo>
                  <a:cubicBezTo>
                    <a:pt x="24" y="20"/>
                    <a:pt x="24" y="20"/>
                    <a:pt x="25" y="20"/>
                  </a:cubicBezTo>
                  <a:cubicBezTo>
                    <a:pt x="26" y="20"/>
                    <a:pt x="27" y="21"/>
                    <a:pt x="27" y="22"/>
                  </a:cubicBezTo>
                  <a:cubicBezTo>
                    <a:pt x="28" y="21"/>
                    <a:pt x="29" y="21"/>
                    <a:pt x="29" y="21"/>
                  </a:cubicBezTo>
                  <a:cubicBezTo>
                    <a:pt x="31" y="20"/>
                    <a:pt x="34" y="18"/>
                    <a:pt x="36" y="17"/>
                  </a:cubicBezTo>
                  <a:cubicBezTo>
                    <a:pt x="39" y="16"/>
                    <a:pt x="41" y="15"/>
                    <a:pt x="43" y="13"/>
                  </a:cubicBezTo>
                  <a:cubicBezTo>
                    <a:pt x="45" y="13"/>
                    <a:pt x="46" y="12"/>
                    <a:pt x="47" y="11"/>
                  </a:cubicBezTo>
                  <a:cubicBezTo>
                    <a:pt x="47" y="9"/>
                    <a:pt x="46" y="8"/>
                    <a:pt x="46" y="7"/>
                  </a:cubicBezTo>
                  <a:cubicBezTo>
                    <a:pt x="44" y="8"/>
                    <a:pt x="42" y="8"/>
                    <a:pt x="41" y="9"/>
                  </a:cubicBezTo>
                  <a:cubicBezTo>
                    <a:pt x="35" y="11"/>
                    <a:pt x="30" y="14"/>
                    <a:pt x="25" y="18"/>
                  </a:cubicBezTo>
                  <a:cubicBezTo>
                    <a:pt x="25" y="18"/>
                    <a:pt x="24" y="19"/>
                    <a:pt x="24" y="19"/>
                  </a:cubicBezTo>
                  <a:close/>
                  <a:moveTo>
                    <a:pt x="23" y="17"/>
                  </a:moveTo>
                  <a:cubicBezTo>
                    <a:pt x="23" y="17"/>
                    <a:pt x="23" y="17"/>
                    <a:pt x="23" y="17"/>
                  </a:cubicBezTo>
                  <a:cubicBezTo>
                    <a:pt x="24" y="16"/>
                    <a:pt x="24" y="16"/>
                    <a:pt x="25" y="15"/>
                  </a:cubicBezTo>
                  <a:cubicBezTo>
                    <a:pt x="30" y="12"/>
                    <a:pt x="35" y="9"/>
                    <a:pt x="41" y="6"/>
                  </a:cubicBezTo>
                  <a:cubicBezTo>
                    <a:pt x="42" y="6"/>
                    <a:pt x="44" y="4"/>
                    <a:pt x="44" y="4"/>
                  </a:cubicBezTo>
                  <a:cubicBezTo>
                    <a:pt x="41" y="4"/>
                    <a:pt x="37" y="4"/>
                    <a:pt x="34" y="4"/>
                  </a:cubicBezTo>
                  <a:cubicBezTo>
                    <a:pt x="34" y="4"/>
                    <a:pt x="34" y="4"/>
                    <a:pt x="34" y="4"/>
                  </a:cubicBezTo>
                  <a:cubicBezTo>
                    <a:pt x="34" y="6"/>
                    <a:pt x="34" y="6"/>
                    <a:pt x="32" y="7"/>
                  </a:cubicBezTo>
                  <a:cubicBezTo>
                    <a:pt x="31" y="7"/>
                    <a:pt x="30" y="7"/>
                    <a:pt x="29" y="8"/>
                  </a:cubicBezTo>
                  <a:cubicBezTo>
                    <a:pt x="27" y="9"/>
                    <a:pt x="25" y="9"/>
                    <a:pt x="24" y="10"/>
                  </a:cubicBezTo>
                  <a:cubicBezTo>
                    <a:pt x="23" y="11"/>
                    <a:pt x="21" y="12"/>
                    <a:pt x="20" y="12"/>
                  </a:cubicBezTo>
                  <a:cubicBezTo>
                    <a:pt x="21" y="14"/>
                    <a:pt x="22" y="15"/>
                    <a:pt x="23" y="17"/>
                  </a:cubicBezTo>
                  <a:close/>
                  <a:moveTo>
                    <a:pt x="42" y="117"/>
                  </a:moveTo>
                  <a:cubicBezTo>
                    <a:pt x="42" y="117"/>
                    <a:pt x="42" y="117"/>
                    <a:pt x="42" y="117"/>
                  </a:cubicBezTo>
                  <a:cubicBezTo>
                    <a:pt x="37" y="118"/>
                    <a:pt x="33" y="119"/>
                    <a:pt x="29" y="122"/>
                  </a:cubicBezTo>
                  <a:cubicBezTo>
                    <a:pt x="28" y="122"/>
                    <a:pt x="26" y="123"/>
                    <a:pt x="24" y="124"/>
                  </a:cubicBezTo>
                  <a:cubicBezTo>
                    <a:pt x="24" y="124"/>
                    <a:pt x="24" y="124"/>
                    <a:pt x="24" y="124"/>
                  </a:cubicBezTo>
                  <a:cubicBezTo>
                    <a:pt x="24" y="124"/>
                    <a:pt x="24" y="124"/>
                    <a:pt x="24" y="124"/>
                  </a:cubicBezTo>
                  <a:cubicBezTo>
                    <a:pt x="27" y="124"/>
                    <a:pt x="30" y="124"/>
                    <a:pt x="33" y="125"/>
                  </a:cubicBezTo>
                  <a:cubicBezTo>
                    <a:pt x="34" y="125"/>
                    <a:pt x="35" y="125"/>
                    <a:pt x="35" y="125"/>
                  </a:cubicBezTo>
                  <a:cubicBezTo>
                    <a:pt x="36" y="126"/>
                    <a:pt x="37" y="126"/>
                    <a:pt x="37" y="124"/>
                  </a:cubicBezTo>
                  <a:cubicBezTo>
                    <a:pt x="39" y="122"/>
                    <a:pt x="40" y="120"/>
                    <a:pt x="42" y="118"/>
                  </a:cubicBezTo>
                  <a:cubicBezTo>
                    <a:pt x="42" y="118"/>
                    <a:pt x="42" y="117"/>
                    <a:pt x="42" y="117"/>
                  </a:cubicBezTo>
                  <a:close/>
                  <a:moveTo>
                    <a:pt x="30" y="5"/>
                  </a:moveTo>
                  <a:cubicBezTo>
                    <a:pt x="30" y="4"/>
                    <a:pt x="30" y="4"/>
                    <a:pt x="30" y="4"/>
                  </a:cubicBezTo>
                  <a:cubicBezTo>
                    <a:pt x="26" y="4"/>
                    <a:pt x="22" y="4"/>
                    <a:pt x="18" y="5"/>
                  </a:cubicBezTo>
                  <a:cubicBezTo>
                    <a:pt x="17" y="5"/>
                    <a:pt x="17" y="6"/>
                    <a:pt x="18" y="7"/>
                  </a:cubicBezTo>
                  <a:cubicBezTo>
                    <a:pt x="18" y="7"/>
                    <a:pt x="18" y="7"/>
                    <a:pt x="18" y="7"/>
                  </a:cubicBezTo>
                  <a:cubicBezTo>
                    <a:pt x="18" y="8"/>
                    <a:pt x="19" y="9"/>
                    <a:pt x="19" y="10"/>
                  </a:cubicBezTo>
                  <a:cubicBezTo>
                    <a:pt x="22" y="9"/>
                    <a:pt x="25" y="7"/>
                    <a:pt x="28" y="6"/>
                  </a:cubicBezTo>
                  <a:cubicBezTo>
                    <a:pt x="29" y="5"/>
                    <a:pt x="29" y="5"/>
                    <a:pt x="30" y="5"/>
                  </a:cubicBezTo>
                  <a:close/>
                  <a:moveTo>
                    <a:pt x="51" y="9"/>
                  </a:moveTo>
                  <a:cubicBezTo>
                    <a:pt x="50" y="7"/>
                    <a:pt x="50" y="5"/>
                    <a:pt x="49" y="4"/>
                  </a:cubicBezTo>
                  <a:cubicBezTo>
                    <a:pt x="49" y="4"/>
                    <a:pt x="49" y="4"/>
                    <a:pt x="48" y="4"/>
                  </a:cubicBezTo>
                  <a:cubicBezTo>
                    <a:pt x="49" y="5"/>
                    <a:pt x="49" y="6"/>
                    <a:pt x="48" y="7"/>
                  </a:cubicBezTo>
                  <a:cubicBezTo>
                    <a:pt x="48" y="7"/>
                    <a:pt x="49" y="8"/>
                    <a:pt x="49" y="9"/>
                  </a:cubicBezTo>
                  <a:cubicBezTo>
                    <a:pt x="49" y="9"/>
                    <a:pt x="50" y="9"/>
                    <a:pt x="51" y="9"/>
                  </a:cubicBezTo>
                  <a:close/>
                  <a:moveTo>
                    <a:pt x="40" y="58"/>
                  </a:moveTo>
                  <a:cubicBezTo>
                    <a:pt x="40" y="58"/>
                    <a:pt x="40" y="58"/>
                    <a:pt x="40" y="58"/>
                  </a:cubicBezTo>
                  <a:cubicBezTo>
                    <a:pt x="39" y="56"/>
                    <a:pt x="38" y="55"/>
                    <a:pt x="37" y="53"/>
                  </a:cubicBezTo>
                  <a:cubicBezTo>
                    <a:pt x="37" y="53"/>
                    <a:pt x="37" y="53"/>
                    <a:pt x="37" y="53"/>
                  </a:cubicBezTo>
                  <a:cubicBezTo>
                    <a:pt x="37" y="53"/>
                    <a:pt x="37" y="53"/>
                    <a:pt x="37" y="53"/>
                  </a:cubicBezTo>
                  <a:cubicBezTo>
                    <a:pt x="37" y="53"/>
                    <a:pt x="37" y="54"/>
                    <a:pt x="37" y="54"/>
                  </a:cubicBezTo>
                  <a:cubicBezTo>
                    <a:pt x="37" y="55"/>
                    <a:pt x="37" y="56"/>
                    <a:pt x="38" y="58"/>
                  </a:cubicBezTo>
                  <a:cubicBezTo>
                    <a:pt x="38" y="58"/>
                    <a:pt x="38" y="57"/>
                    <a:pt x="39" y="57"/>
                  </a:cubicBezTo>
                  <a:cubicBezTo>
                    <a:pt x="39" y="58"/>
                    <a:pt x="39" y="58"/>
                    <a:pt x="40" y="58"/>
                  </a:cubicBezTo>
                  <a:close/>
                  <a:moveTo>
                    <a:pt x="4" y="125"/>
                  </a:moveTo>
                  <a:cubicBezTo>
                    <a:pt x="5" y="122"/>
                    <a:pt x="6" y="121"/>
                    <a:pt x="7" y="119"/>
                  </a:cubicBezTo>
                  <a:cubicBezTo>
                    <a:pt x="5" y="121"/>
                    <a:pt x="4" y="122"/>
                    <a:pt x="2" y="124"/>
                  </a:cubicBezTo>
                  <a:cubicBezTo>
                    <a:pt x="3" y="124"/>
                    <a:pt x="4" y="124"/>
                    <a:pt x="4" y="125"/>
                  </a:cubicBezTo>
                  <a:close/>
                  <a:moveTo>
                    <a:pt x="40" y="66"/>
                  </a:moveTo>
                  <a:cubicBezTo>
                    <a:pt x="40" y="64"/>
                    <a:pt x="41" y="62"/>
                    <a:pt x="40" y="61"/>
                  </a:cubicBezTo>
                  <a:cubicBezTo>
                    <a:pt x="39" y="61"/>
                    <a:pt x="39" y="62"/>
                    <a:pt x="39" y="63"/>
                  </a:cubicBezTo>
                  <a:cubicBezTo>
                    <a:pt x="39" y="64"/>
                    <a:pt x="40" y="65"/>
                    <a:pt x="40" y="66"/>
                  </a:cubicBezTo>
                  <a:close/>
                  <a:moveTo>
                    <a:pt x="52" y="12"/>
                  </a:moveTo>
                  <a:cubicBezTo>
                    <a:pt x="51" y="12"/>
                    <a:pt x="51" y="13"/>
                    <a:pt x="51" y="13"/>
                  </a:cubicBezTo>
                  <a:cubicBezTo>
                    <a:pt x="51" y="14"/>
                    <a:pt x="52" y="15"/>
                    <a:pt x="52" y="15"/>
                  </a:cubicBezTo>
                  <a:cubicBezTo>
                    <a:pt x="52" y="15"/>
                    <a:pt x="53" y="15"/>
                    <a:pt x="53" y="15"/>
                  </a:cubicBezTo>
                  <a:cubicBezTo>
                    <a:pt x="52" y="14"/>
                    <a:pt x="52" y="13"/>
                    <a:pt x="52" y="12"/>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975"/>
            </a:p>
          </p:txBody>
        </p:sp>
        <p:grpSp>
          <p:nvGrpSpPr>
            <p:cNvPr id="51" name="chenying0907 50"/>
            <p:cNvGrpSpPr/>
            <p:nvPr/>
          </p:nvGrpSpPr>
          <p:grpSpPr>
            <a:xfrm>
              <a:off x="5448035" y="2502829"/>
              <a:ext cx="198029" cy="630550"/>
              <a:chOff x="2022476" y="5602288"/>
              <a:chExt cx="500062" cy="1592263"/>
            </a:xfrm>
          </p:grpSpPr>
          <p:sp>
            <p:nvSpPr>
              <p:cNvPr id="52" name="Freeform 270"/>
              <p:cNvSpPr/>
              <p:nvPr/>
            </p:nvSpPr>
            <p:spPr bwMode="auto">
              <a:xfrm>
                <a:off x="2033588" y="6632575"/>
                <a:ext cx="488950" cy="446088"/>
              </a:xfrm>
              <a:custGeom>
                <a:avLst/>
                <a:gdLst>
                  <a:gd name="T0" fmla="*/ 121 w 151"/>
                  <a:gd name="T1" fmla="*/ 137 h 137"/>
                  <a:gd name="T2" fmla="*/ 121 w 151"/>
                  <a:gd name="T3" fmla="*/ 136 h 137"/>
                  <a:gd name="T4" fmla="*/ 117 w 151"/>
                  <a:gd name="T5" fmla="*/ 134 h 137"/>
                  <a:gd name="T6" fmla="*/ 144 w 151"/>
                  <a:gd name="T7" fmla="*/ 100 h 137"/>
                  <a:gd name="T8" fmla="*/ 105 w 151"/>
                  <a:gd name="T9" fmla="*/ 122 h 137"/>
                  <a:gd name="T10" fmla="*/ 105 w 151"/>
                  <a:gd name="T11" fmla="*/ 121 h 137"/>
                  <a:gd name="T12" fmla="*/ 71 w 151"/>
                  <a:gd name="T13" fmla="*/ 121 h 137"/>
                  <a:gd name="T14" fmla="*/ 146 w 151"/>
                  <a:gd name="T15" fmla="*/ 61 h 137"/>
                  <a:gd name="T16" fmla="*/ 24 w 151"/>
                  <a:gd name="T17" fmla="*/ 131 h 137"/>
                  <a:gd name="T18" fmla="*/ 19 w 151"/>
                  <a:gd name="T19" fmla="*/ 134 h 137"/>
                  <a:gd name="T20" fmla="*/ 135 w 151"/>
                  <a:gd name="T21" fmla="*/ 57 h 137"/>
                  <a:gd name="T22" fmla="*/ 24 w 151"/>
                  <a:gd name="T23" fmla="*/ 122 h 137"/>
                  <a:gd name="T24" fmla="*/ 24 w 151"/>
                  <a:gd name="T25" fmla="*/ 121 h 137"/>
                  <a:gd name="T26" fmla="*/ 114 w 151"/>
                  <a:gd name="T27" fmla="*/ 55 h 137"/>
                  <a:gd name="T28" fmla="*/ 24 w 151"/>
                  <a:gd name="T29" fmla="*/ 107 h 137"/>
                  <a:gd name="T30" fmla="*/ 24 w 151"/>
                  <a:gd name="T31" fmla="*/ 106 h 137"/>
                  <a:gd name="T32" fmla="*/ 107 w 151"/>
                  <a:gd name="T33" fmla="*/ 55 h 137"/>
                  <a:gd name="T34" fmla="*/ 1 w 151"/>
                  <a:gd name="T35" fmla="*/ 117 h 137"/>
                  <a:gd name="T36" fmla="*/ 0 w 151"/>
                  <a:gd name="T37" fmla="*/ 117 h 137"/>
                  <a:gd name="T38" fmla="*/ 16 w 151"/>
                  <a:gd name="T39" fmla="*/ 88 h 137"/>
                  <a:gd name="T40" fmla="*/ 29 w 151"/>
                  <a:gd name="T41" fmla="*/ 79 h 137"/>
                  <a:gd name="T42" fmla="*/ 30 w 151"/>
                  <a:gd name="T43" fmla="*/ 74 h 137"/>
                  <a:gd name="T44" fmla="*/ 30 w 151"/>
                  <a:gd name="T45" fmla="*/ 73 h 137"/>
                  <a:gd name="T46" fmla="*/ 33 w 151"/>
                  <a:gd name="T47" fmla="*/ 71 h 137"/>
                  <a:gd name="T48" fmla="*/ 61 w 151"/>
                  <a:gd name="T49" fmla="*/ 48 h 137"/>
                  <a:gd name="T50" fmla="*/ 26 w 151"/>
                  <a:gd name="T51" fmla="*/ 68 h 137"/>
                  <a:gd name="T52" fmla="*/ 25 w 151"/>
                  <a:gd name="T53" fmla="*/ 67 h 137"/>
                  <a:gd name="T54" fmla="*/ 13 w 151"/>
                  <a:gd name="T55" fmla="*/ 65 h 137"/>
                  <a:gd name="T56" fmla="*/ 15 w 151"/>
                  <a:gd name="T57" fmla="*/ 50 h 137"/>
                  <a:gd name="T58" fmla="*/ 14 w 151"/>
                  <a:gd name="T59" fmla="*/ 50 h 137"/>
                  <a:gd name="T60" fmla="*/ 15 w 151"/>
                  <a:gd name="T61" fmla="*/ 54 h 137"/>
                  <a:gd name="T62" fmla="*/ 123 w 151"/>
                  <a:gd name="T63" fmla="*/ 0 h 137"/>
                  <a:gd name="T64" fmla="*/ 75 w 151"/>
                  <a:gd name="T65" fmla="*/ 35 h 137"/>
                  <a:gd name="T66" fmla="*/ 110 w 151"/>
                  <a:gd name="T67" fmla="*/ 18 h 137"/>
                  <a:gd name="T68" fmla="*/ 86 w 151"/>
                  <a:gd name="T69" fmla="*/ 36 h 137"/>
                  <a:gd name="T70" fmla="*/ 101 w 151"/>
                  <a:gd name="T71" fmla="*/ 32 h 137"/>
                  <a:gd name="T72" fmla="*/ 24 w 151"/>
                  <a:gd name="T73" fmla="*/ 83 h 137"/>
                  <a:gd name="T74" fmla="*/ 117 w 151"/>
                  <a:gd name="T75" fmla="*/ 30 h 137"/>
                  <a:gd name="T76" fmla="*/ 117 w 151"/>
                  <a:gd name="T77" fmla="*/ 30 h 137"/>
                  <a:gd name="T78" fmla="*/ 53 w 151"/>
                  <a:gd name="T79" fmla="*/ 85 h 137"/>
                  <a:gd name="T80" fmla="*/ 129 w 151"/>
                  <a:gd name="T81" fmla="*/ 42 h 137"/>
                  <a:gd name="T82" fmla="*/ 129 w 151"/>
                  <a:gd name="T83" fmla="*/ 43 h 137"/>
                  <a:gd name="T84" fmla="*/ 118 w 151"/>
                  <a:gd name="T85" fmla="*/ 52 h 137"/>
                  <a:gd name="T86" fmla="*/ 118 w 151"/>
                  <a:gd name="T87" fmla="*/ 53 h 137"/>
                  <a:gd name="T88" fmla="*/ 144 w 151"/>
                  <a:gd name="T89" fmla="*/ 52 h 137"/>
                  <a:gd name="T90" fmla="*/ 145 w 151"/>
                  <a:gd name="T91" fmla="*/ 52 h 137"/>
                  <a:gd name="T92" fmla="*/ 80 w 151"/>
                  <a:gd name="T93" fmla="*/ 98 h 137"/>
                  <a:gd name="T94" fmla="*/ 150 w 151"/>
                  <a:gd name="T95" fmla="*/ 58 h 137"/>
                  <a:gd name="T96" fmla="*/ 151 w 151"/>
                  <a:gd name="T97" fmla="*/ 58 h 137"/>
                  <a:gd name="T98" fmla="*/ 147 w 151"/>
                  <a:gd name="T99" fmla="*/ 61 h 137"/>
                  <a:gd name="T100" fmla="*/ 131 w 151"/>
                  <a:gd name="T101" fmla="*/ 86 h 137"/>
                  <a:gd name="T102" fmla="*/ 107 w 151"/>
                  <a:gd name="T103" fmla="*/ 120 h 137"/>
                  <a:gd name="T104" fmla="*/ 146 w 151"/>
                  <a:gd name="T105" fmla="*/ 98 h 137"/>
                  <a:gd name="T106" fmla="*/ 146 w 151"/>
                  <a:gd name="T107" fmla="*/ 99 h 137"/>
                  <a:gd name="T108" fmla="*/ 134 w 151"/>
                  <a:gd name="T109" fmla="*/ 124 h 137"/>
                  <a:gd name="T110" fmla="*/ 134 w 151"/>
                  <a:gd name="T111" fmla="*/ 125 h 137"/>
                  <a:gd name="T112" fmla="*/ 135 w 151"/>
                  <a:gd name="T113" fmla="*/ 128 h 137"/>
                  <a:gd name="T114" fmla="*/ 130 w 151"/>
                  <a:gd name="T115" fmla="*/ 134 h 137"/>
                  <a:gd name="T116" fmla="*/ 126 w 151"/>
                  <a:gd name="T117" fmla="*/ 137 h 137"/>
                  <a:gd name="T118" fmla="*/ 131 w 151"/>
                  <a:gd name="T119" fmla="*/ 13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137">
                    <a:moveTo>
                      <a:pt x="121" y="137"/>
                    </a:moveTo>
                    <a:cubicBezTo>
                      <a:pt x="121" y="137"/>
                      <a:pt x="121" y="137"/>
                      <a:pt x="121" y="137"/>
                    </a:cubicBezTo>
                    <a:cubicBezTo>
                      <a:pt x="121" y="137"/>
                      <a:pt x="121" y="137"/>
                      <a:pt x="121" y="137"/>
                    </a:cubicBezTo>
                    <a:cubicBezTo>
                      <a:pt x="121" y="137"/>
                      <a:pt x="121" y="137"/>
                      <a:pt x="121" y="136"/>
                    </a:cubicBezTo>
                    <a:cubicBezTo>
                      <a:pt x="121" y="136"/>
                      <a:pt x="121" y="136"/>
                      <a:pt x="121" y="136"/>
                    </a:cubicBezTo>
                    <a:cubicBezTo>
                      <a:pt x="121" y="136"/>
                      <a:pt x="121" y="136"/>
                      <a:pt x="121" y="136"/>
                    </a:cubicBezTo>
                    <a:cubicBezTo>
                      <a:pt x="121" y="136"/>
                      <a:pt x="122" y="135"/>
                      <a:pt x="125" y="132"/>
                    </a:cubicBezTo>
                    <a:cubicBezTo>
                      <a:pt x="127" y="130"/>
                      <a:pt x="129" y="128"/>
                      <a:pt x="131" y="126"/>
                    </a:cubicBezTo>
                    <a:cubicBezTo>
                      <a:pt x="117" y="134"/>
                      <a:pt x="117" y="134"/>
                      <a:pt x="117" y="134"/>
                    </a:cubicBezTo>
                    <a:cubicBezTo>
                      <a:pt x="117" y="135"/>
                      <a:pt x="116" y="135"/>
                      <a:pt x="116" y="134"/>
                    </a:cubicBezTo>
                    <a:cubicBezTo>
                      <a:pt x="116" y="134"/>
                      <a:pt x="116" y="134"/>
                      <a:pt x="116" y="134"/>
                    </a:cubicBezTo>
                    <a:cubicBezTo>
                      <a:pt x="123" y="126"/>
                      <a:pt x="139" y="106"/>
                      <a:pt x="144" y="100"/>
                    </a:cubicBezTo>
                    <a:cubicBezTo>
                      <a:pt x="105" y="122"/>
                      <a:pt x="105" y="122"/>
                      <a:pt x="105" y="122"/>
                    </a:cubicBezTo>
                    <a:cubicBezTo>
                      <a:pt x="105" y="122"/>
                      <a:pt x="105" y="122"/>
                      <a:pt x="105" y="122"/>
                    </a:cubicBezTo>
                    <a:cubicBezTo>
                      <a:pt x="105" y="122"/>
                      <a:pt x="105" y="122"/>
                      <a:pt x="105" y="122"/>
                    </a:cubicBezTo>
                    <a:cubicBezTo>
                      <a:pt x="105" y="122"/>
                      <a:pt x="105" y="122"/>
                      <a:pt x="105" y="121"/>
                    </a:cubicBezTo>
                    <a:cubicBezTo>
                      <a:pt x="105" y="121"/>
                      <a:pt x="105" y="121"/>
                      <a:pt x="105" y="121"/>
                    </a:cubicBezTo>
                    <a:cubicBezTo>
                      <a:pt x="105" y="121"/>
                      <a:pt x="105" y="121"/>
                      <a:pt x="105" y="121"/>
                    </a:cubicBezTo>
                    <a:cubicBezTo>
                      <a:pt x="106" y="120"/>
                      <a:pt x="108" y="117"/>
                      <a:pt x="115" y="107"/>
                    </a:cubicBezTo>
                    <a:cubicBezTo>
                      <a:pt x="121" y="100"/>
                      <a:pt x="127" y="91"/>
                      <a:pt x="130" y="87"/>
                    </a:cubicBezTo>
                    <a:cubicBezTo>
                      <a:pt x="71" y="121"/>
                      <a:pt x="71" y="121"/>
                      <a:pt x="71" y="121"/>
                    </a:cubicBezTo>
                    <a:cubicBezTo>
                      <a:pt x="71" y="121"/>
                      <a:pt x="71" y="121"/>
                      <a:pt x="71" y="121"/>
                    </a:cubicBezTo>
                    <a:cubicBezTo>
                      <a:pt x="71" y="121"/>
                      <a:pt x="71" y="120"/>
                      <a:pt x="71" y="120"/>
                    </a:cubicBezTo>
                    <a:cubicBezTo>
                      <a:pt x="72" y="120"/>
                      <a:pt x="129" y="74"/>
                      <a:pt x="146" y="61"/>
                    </a:cubicBezTo>
                    <a:cubicBezTo>
                      <a:pt x="135" y="68"/>
                      <a:pt x="106" y="84"/>
                      <a:pt x="81" y="99"/>
                    </a:cubicBezTo>
                    <a:cubicBezTo>
                      <a:pt x="65" y="108"/>
                      <a:pt x="50" y="117"/>
                      <a:pt x="38" y="123"/>
                    </a:cubicBezTo>
                    <a:cubicBezTo>
                      <a:pt x="33" y="127"/>
                      <a:pt x="28" y="129"/>
                      <a:pt x="24" y="131"/>
                    </a:cubicBezTo>
                    <a:cubicBezTo>
                      <a:pt x="22" y="133"/>
                      <a:pt x="20" y="134"/>
                      <a:pt x="20" y="134"/>
                    </a:cubicBezTo>
                    <a:cubicBezTo>
                      <a:pt x="19" y="134"/>
                      <a:pt x="19" y="134"/>
                      <a:pt x="19" y="134"/>
                    </a:cubicBezTo>
                    <a:cubicBezTo>
                      <a:pt x="19" y="134"/>
                      <a:pt x="19" y="134"/>
                      <a:pt x="19" y="134"/>
                    </a:cubicBezTo>
                    <a:cubicBezTo>
                      <a:pt x="19" y="134"/>
                      <a:pt x="19" y="134"/>
                      <a:pt x="19" y="134"/>
                    </a:cubicBezTo>
                    <a:cubicBezTo>
                      <a:pt x="18" y="134"/>
                      <a:pt x="19" y="134"/>
                      <a:pt x="19" y="134"/>
                    </a:cubicBezTo>
                    <a:cubicBezTo>
                      <a:pt x="135" y="57"/>
                      <a:pt x="135" y="57"/>
                      <a:pt x="135" y="57"/>
                    </a:cubicBezTo>
                    <a:cubicBezTo>
                      <a:pt x="114" y="69"/>
                      <a:pt x="57" y="103"/>
                      <a:pt x="24" y="122"/>
                    </a:cubicBezTo>
                    <a:cubicBezTo>
                      <a:pt x="24" y="122"/>
                      <a:pt x="24" y="122"/>
                      <a:pt x="24" y="122"/>
                    </a:cubicBezTo>
                    <a:cubicBezTo>
                      <a:pt x="24" y="122"/>
                      <a:pt x="24" y="122"/>
                      <a:pt x="24" y="122"/>
                    </a:cubicBezTo>
                    <a:cubicBezTo>
                      <a:pt x="23" y="122"/>
                      <a:pt x="23" y="121"/>
                      <a:pt x="24" y="121"/>
                    </a:cubicBezTo>
                    <a:cubicBezTo>
                      <a:pt x="24" y="121"/>
                      <a:pt x="24" y="121"/>
                      <a:pt x="24" y="121"/>
                    </a:cubicBezTo>
                    <a:cubicBezTo>
                      <a:pt x="24" y="121"/>
                      <a:pt x="24" y="121"/>
                      <a:pt x="24" y="121"/>
                    </a:cubicBezTo>
                    <a:cubicBezTo>
                      <a:pt x="25" y="120"/>
                      <a:pt x="29" y="117"/>
                      <a:pt x="38" y="110"/>
                    </a:cubicBezTo>
                    <a:cubicBezTo>
                      <a:pt x="47" y="104"/>
                      <a:pt x="59" y="95"/>
                      <a:pt x="71" y="87"/>
                    </a:cubicBezTo>
                    <a:cubicBezTo>
                      <a:pt x="88" y="74"/>
                      <a:pt x="106" y="61"/>
                      <a:pt x="114" y="55"/>
                    </a:cubicBezTo>
                    <a:cubicBezTo>
                      <a:pt x="102" y="61"/>
                      <a:pt x="72" y="79"/>
                      <a:pt x="51" y="92"/>
                    </a:cubicBezTo>
                    <a:cubicBezTo>
                      <a:pt x="25" y="107"/>
                      <a:pt x="25" y="107"/>
                      <a:pt x="24" y="107"/>
                    </a:cubicBezTo>
                    <a:cubicBezTo>
                      <a:pt x="24" y="107"/>
                      <a:pt x="24" y="107"/>
                      <a:pt x="24" y="107"/>
                    </a:cubicBezTo>
                    <a:cubicBezTo>
                      <a:pt x="24" y="107"/>
                      <a:pt x="24" y="107"/>
                      <a:pt x="24" y="106"/>
                    </a:cubicBezTo>
                    <a:cubicBezTo>
                      <a:pt x="24" y="106"/>
                      <a:pt x="24" y="106"/>
                      <a:pt x="24" y="106"/>
                    </a:cubicBezTo>
                    <a:cubicBezTo>
                      <a:pt x="24" y="106"/>
                      <a:pt x="24" y="106"/>
                      <a:pt x="24" y="106"/>
                    </a:cubicBezTo>
                    <a:cubicBezTo>
                      <a:pt x="25" y="105"/>
                      <a:pt x="29" y="103"/>
                      <a:pt x="40" y="96"/>
                    </a:cubicBezTo>
                    <a:cubicBezTo>
                      <a:pt x="49" y="91"/>
                      <a:pt x="61" y="83"/>
                      <a:pt x="76" y="74"/>
                    </a:cubicBezTo>
                    <a:cubicBezTo>
                      <a:pt x="87" y="67"/>
                      <a:pt x="98" y="61"/>
                      <a:pt x="107" y="55"/>
                    </a:cubicBezTo>
                    <a:cubicBezTo>
                      <a:pt x="92" y="64"/>
                      <a:pt x="72" y="76"/>
                      <a:pt x="54" y="86"/>
                    </a:cubicBezTo>
                    <a:cubicBezTo>
                      <a:pt x="10" y="112"/>
                      <a:pt x="2" y="116"/>
                      <a:pt x="1" y="117"/>
                    </a:cubicBezTo>
                    <a:cubicBezTo>
                      <a:pt x="1" y="117"/>
                      <a:pt x="1" y="117"/>
                      <a:pt x="1" y="117"/>
                    </a:cubicBezTo>
                    <a:cubicBezTo>
                      <a:pt x="1" y="117"/>
                      <a:pt x="1" y="117"/>
                      <a:pt x="1" y="117"/>
                    </a:cubicBezTo>
                    <a:cubicBezTo>
                      <a:pt x="1" y="117"/>
                      <a:pt x="0" y="117"/>
                      <a:pt x="0" y="117"/>
                    </a:cubicBezTo>
                    <a:cubicBezTo>
                      <a:pt x="0" y="117"/>
                      <a:pt x="0" y="117"/>
                      <a:pt x="0" y="117"/>
                    </a:cubicBezTo>
                    <a:cubicBezTo>
                      <a:pt x="0" y="117"/>
                      <a:pt x="0" y="116"/>
                      <a:pt x="0" y="116"/>
                    </a:cubicBezTo>
                    <a:cubicBezTo>
                      <a:pt x="35" y="91"/>
                      <a:pt x="96" y="46"/>
                      <a:pt x="112" y="33"/>
                    </a:cubicBezTo>
                    <a:cubicBezTo>
                      <a:pt x="81" y="52"/>
                      <a:pt x="18" y="88"/>
                      <a:pt x="16" y="88"/>
                    </a:cubicBezTo>
                    <a:cubicBezTo>
                      <a:pt x="16" y="88"/>
                      <a:pt x="16" y="88"/>
                      <a:pt x="16" y="88"/>
                    </a:cubicBezTo>
                    <a:cubicBezTo>
                      <a:pt x="16" y="88"/>
                      <a:pt x="16" y="88"/>
                      <a:pt x="16" y="88"/>
                    </a:cubicBezTo>
                    <a:cubicBezTo>
                      <a:pt x="16" y="87"/>
                      <a:pt x="16" y="87"/>
                      <a:pt x="29" y="79"/>
                    </a:cubicBezTo>
                    <a:cubicBezTo>
                      <a:pt x="37" y="73"/>
                      <a:pt x="48" y="66"/>
                      <a:pt x="59" y="59"/>
                    </a:cubicBezTo>
                    <a:cubicBezTo>
                      <a:pt x="69" y="53"/>
                      <a:pt x="79" y="46"/>
                      <a:pt x="86" y="41"/>
                    </a:cubicBezTo>
                    <a:cubicBezTo>
                      <a:pt x="30" y="74"/>
                      <a:pt x="30" y="74"/>
                      <a:pt x="30" y="74"/>
                    </a:cubicBezTo>
                    <a:cubicBezTo>
                      <a:pt x="30" y="74"/>
                      <a:pt x="30" y="74"/>
                      <a:pt x="30" y="74"/>
                    </a:cubicBezTo>
                    <a:cubicBezTo>
                      <a:pt x="30" y="74"/>
                      <a:pt x="30" y="74"/>
                      <a:pt x="30" y="74"/>
                    </a:cubicBezTo>
                    <a:cubicBezTo>
                      <a:pt x="29" y="74"/>
                      <a:pt x="29" y="73"/>
                      <a:pt x="30" y="73"/>
                    </a:cubicBezTo>
                    <a:cubicBezTo>
                      <a:pt x="30" y="73"/>
                      <a:pt x="30" y="73"/>
                      <a:pt x="30" y="73"/>
                    </a:cubicBezTo>
                    <a:cubicBezTo>
                      <a:pt x="30" y="73"/>
                      <a:pt x="30" y="73"/>
                      <a:pt x="30" y="73"/>
                    </a:cubicBezTo>
                    <a:cubicBezTo>
                      <a:pt x="31" y="73"/>
                      <a:pt x="32" y="72"/>
                      <a:pt x="33" y="71"/>
                    </a:cubicBezTo>
                    <a:cubicBezTo>
                      <a:pt x="36" y="69"/>
                      <a:pt x="39" y="67"/>
                      <a:pt x="43" y="64"/>
                    </a:cubicBezTo>
                    <a:cubicBezTo>
                      <a:pt x="61" y="52"/>
                      <a:pt x="94" y="30"/>
                      <a:pt x="106" y="22"/>
                    </a:cubicBezTo>
                    <a:cubicBezTo>
                      <a:pt x="97" y="27"/>
                      <a:pt x="77" y="38"/>
                      <a:pt x="61" y="48"/>
                    </a:cubicBezTo>
                    <a:cubicBezTo>
                      <a:pt x="32" y="64"/>
                      <a:pt x="27" y="67"/>
                      <a:pt x="26" y="68"/>
                    </a:cubicBezTo>
                    <a:cubicBezTo>
                      <a:pt x="26" y="68"/>
                      <a:pt x="26" y="68"/>
                      <a:pt x="26" y="68"/>
                    </a:cubicBezTo>
                    <a:cubicBezTo>
                      <a:pt x="26" y="68"/>
                      <a:pt x="26" y="68"/>
                      <a:pt x="26" y="68"/>
                    </a:cubicBezTo>
                    <a:cubicBezTo>
                      <a:pt x="25" y="68"/>
                      <a:pt x="25" y="68"/>
                      <a:pt x="25" y="68"/>
                    </a:cubicBezTo>
                    <a:cubicBezTo>
                      <a:pt x="25" y="68"/>
                      <a:pt x="25" y="68"/>
                      <a:pt x="25" y="68"/>
                    </a:cubicBezTo>
                    <a:cubicBezTo>
                      <a:pt x="25" y="68"/>
                      <a:pt x="25" y="67"/>
                      <a:pt x="25" y="67"/>
                    </a:cubicBezTo>
                    <a:cubicBezTo>
                      <a:pt x="53" y="48"/>
                      <a:pt x="103" y="14"/>
                      <a:pt x="118" y="4"/>
                    </a:cubicBezTo>
                    <a:cubicBezTo>
                      <a:pt x="102" y="13"/>
                      <a:pt x="45" y="46"/>
                      <a:pt x="13" y="65"/>
                    </a:cubicBezTo>
                    <a:cubicBezTo>
                      <a:pt x="13" y="65"/>
                      <a:pt x="13" y="65"/>
                      <a:pt x="13" y="65"/>
                    </a:cubicBezTo>
                    <a:cubicBezTo>
                      <a:pt x="12" y="65"/>
                      <a:pt x="12" y="65"/>
                      <a:pt x="12" y="65"/>
                    </a:cubicBezTo>
                    <a:cubicBezTo>
                      <a:pt x="12" y="64"/>
                      <a:pt x="12" y="64"/>
                      <a:pt x="14" y="54"/>
                    </a:cubicBezTo>
                    <a:cubicBezTo>
                      <a:pt x="15" y="52"/>
                      <a:pt x="15" y="51"/>
                      <a:pt x="15" y="50"/>
                    </a:cubicBezTo>
                    <a:cubicBezTo>
                      <a:pt x="14" y="51"/>
                      <a:pt x="14" y="51"/>
                      <a:pt x="14" y="51"/>
                    </a:cubicBezTo>
                    <a:cubicBezTo>
                      <a:pt x="14" y="51"/>
                      <a:pt x="14" y="51"/>
                      <a:pt x="14" y="50"/>
                    </a:cubicBezTo>
                    <a:cubicBezTo>
                      <a:pt x="13" y="50"/>
                      <a:pt x="14" y="50"/>
                      <a:pt x="14" y="50"/>
                    </a:cubicBezTo>
                    <a:cubicBezTo>
                      <a:pt x="16" y="49"/>
                      <a:pt x="16" y="49"/>
                      <a:pt x="16" y="49"/>
                    </a:cubicBezTo>
                    <a:cubicBezTo>
                      <a:pt x="16" y="49"/>
                      <a:pt x="16" y="49"/>
                      <a:pt x="16" y="49"/>
                    </a:cubicBezTo>
                    <a:cubicBezTo>
                      <a:pt x="17" y="49"/>
                      <a:pt x="17" y="49"/>
                      <a:pt x="15" y="54"/>
                    </a:cubicBezTo>
                    <a:cubicBezTo>
                      <a:pt x="15" y="57"/>
                      <a:pt x="14" y="62"/>
                      <a:pt x="13" y="63"/>
                    </a:cubicBezTo>
                    <a:cubicBezTo>
                      <a:pt x="54" y="39"/>
                      <a:pt x="121" y="0"/>
                      <a:pt x="123" y="0"/>
                    </a:cubicBezTo>
                    <a:cubicBezTo>
                      <a:pt x="123" y="0"/>
                      <a:pt x="123" y="0"/>
                      <a:pt x="123" y="0"/>
                    </a:cubicBezTo>
                    <a:cubicBezTo>
                      <a:pt x="123" y="0"/>
                      <a:pt x="123" y="0"/>
                      <a:pt x="123" y="0"/>
                    </a:cubicBezTo>
                    <a:cubicBezTo>
                      <a:pt x="124" y="1"/>
                      <a:pt x="124" y="1"/>
                      <a:pt x="108" y="12"/>
                    </a:cubicBezTo>
                    <a:cubicBezTo>
                      <a:pt x="100" y="17"/>
                      <a:pt x="89" y="25"/>
                      <a:pt x="75" y="35"/>
                    </a:cubicBezTo>
                    <a:cubicBezTo>
                      <a:pt x="59" y="45"/>
                      <a:pt x="44" y="55"/>
                      <a:pt x="35" y="62"/>
                    </a:cubicBezTo>
                    <a:cubicBezTo>
                      <a:pt x="42" y="58"/>
                      <a:pt x="51" y="52"/>
                      <a:pt x="60" y="47"/>
                    </a:cubicBezTo>
                    <a:cubicBezTo>
                      <a:pt x="102" y="22"/>
                      <a:pt x="109" y="18"/>
                      <a:pt x="110" y="18"/>
                    </a:cubicBezTo>
                    <a:cubicBezTo>
                      <a:pt x="110" y="18"/>
                      <a:pt x="110" y="18"/>
                      <a:pt x="110" y="18"/>
                    </a:cubicBezTo>
                    <a:cubicBezTo>
                      <a:pt x="111" y="18"/>
                      <a:pt x="111" y="18"/>
                      <a:pt x="111" y="18"/>
                    </a:cubicBezTo>
                    <a:cubicBezTo>
                      <a:pt x="111" y="19"/>
                      <a:pt x="111" y="19"/>
                      <a:pt x="86" y="36"/>
                    </a:cubicBezTo>
                    <a:cubicBezTo>
                      <a:pt x="72" y="46"/>
                      <a:pt x="55" y="57"/>
                      <a:pt x="43" y="65"/>
                    </a:cubicBezTo>
                    <a:cubicBezTo>
                      <a:pt x="43" y="65"/>
                      <a:pt x="42" y="66"/>
                      <a:pt x="41" y="67"/>
                    </a:cubicBezTo>
                    <a:cubicBezTo>
                      <a:pt x="101" y="32"/>
                      <a:pt x="101" y="32"/>
                      <a:pt x="101" y="32"/>
                    </a:cubicBezTo>
                    <a:cubicBezTo>
                      <a:pt x="102" y="32"/>
                      <a:pt x="102" y="32"/>
                      <a:pt x="102" y="32"/>
                    </a:cubicBezTo>
                    <a:cubicBezTo>
                      <a:pt x="102" y="32"/>
                      <a:pt x="102" y="32"/>
                      <a:pt x="102" y="33"/>
                    </a:cubicBezTo>
                    <a:cubicBezTo>
                      <a:pt x="79" y="47"/>
                      <a:pt x="40" y="73"/>
                      <a:pt x="24" y="83"/>
                    </a:cubicBezTo>
                    <a:cubicBezTo>
                      <a:pt x="43" y="73"/>
                      <a:pt x="94" y="42"/>
                      <a:pt x="116" y="29"/>
                    </a:cubicBezTo>
                    <a:cubicBezTo>
                      <a:pt x="116" y="29"/>
                      <a:pt x="117" y="29"/>
                      <a:pt x="117" y="29"/>
                    </a:cubicBezTo>
                    <a:cubicBezTo>
                      <a:pt x="117" y="29"/>
                      <a:pt x="117" y="29"/>
                      <a:pt x="117" y="30"/>
                    </a:cubicBezTo>
                    <a:cubicBezTo>
                      <a:pt x="117" y="30"/>
                      <a:pt x="117" y="30"/>
                      <a:pt x="117" y="30"/>
                    </a:cubicBezTo>
                    <a:cubicBezTo>
                      <a:pt x="117" y="30"/>
                      <a:pt x="117" y="30"/>
                      <a:pt x="117" y="30"/>
                    </a:cubicBezTo>
                    <a:cubicBezTo>
                      <a:pt x="117" y="30"/>
                      <a:pt x="117" y="30"/>
                      <a:pt x="117" y="30"/>
                    </a:cubicBezTo>
                    <a:cubicBezTo>
                      <a:pt x="115" y="32"/>
                      <a:pt x="105" y="40"/>
                      <a:pt x="59" y="74"/>
                    </a:cubicBezTo>
                    <a:cubicBezTo>
                      <a:pt x="38" y="90"/>
                      <a:pt x="16" y="105"/>
                      <a:pt x="6" y="113"/>
                    </a:cubicBezTo>
                    <a:cubicBezTo>
                      <a:pt x="16" y="108"/>
                      <a:pt x="34" y="97"/>
                      <a:pt x="53" y="85"/>
                    </a:cubicBezTo>
                    <a:cubicBezTo>
                      <a:pt x="110" y="53"/>
                      <a:pt x="126" y="43"/>
                      <a:pt x="129" y="42"/>
                    </a:cubicBezTo>
                    <a:cubicBezTo>
                      <a:pt x="129" y="42"/>
                      <a:pt x="129" y="42"/>
                      <a:pt x="129" y="42"/>
                    </a:cubicBezTo>
                    <a:cubicBezTo>
                      <a:pt x="129" y="42"/>
                      <a:pt x="129" y="42"/>
                      <a:pt x="129" y="42"/>
                    </a:cubicBezTo>
                    <a:cubicBezTo>
                      <a:pt x="129" y="42"/>
                      <a:pt x="129" y="42"/>
                      <a:pt x="129" y="42"/>
                    </a:cubicBezTo>
                    <a:cubicBezTo>
                      <a:pt x="129" y="42"/>
                      <a:pt x="130" y="42"/>
                      <a:pt x="130" y="42"/>
                    </a:cubicBezTo>
                    <a:cubicBezTo>
                      <a:pt x="130" y="42"/>
                      <a:pt x="130" y="43"/>
                      <a:pt x="129" y="43"/>
                    </a:cubicBezTo>
                    <a:cubicBezTo>
                      <a:pt x="107" y="56"/>
                      <a:pt x="73" y="77"/>
                      <a:pt x="50" y="91"/>
                    </a:cubicBezTo>
                    <a:cubicBezTo>
                      <a:pt x="50" y="91"/>
                      <a:pt x="50" y="91"/>
                      <a:pt x="51" y="91"/>
                    </a:cubicBezTo>
                    <a:cubicBezTo>
                      <a:pt x="101" y="61"/>
                      <a:pt x="117" y="52"/>
                      <a:pt x="118" y="52"/>
                    </a:cubicBezTo>
                    <a:cubicBezTo>
                      <a:pt x="118" y="52"/>
                      <a:pt x="118" y="52"/>
                      <a:pt x="118" y="52"/>
                    </a:cubicBezTo>
                    <a:cubicBezTo>
                      <a:pt x="118" y="52"/>
                      <a:pt x="118" y="52"/>
                      <a:pt x="118" y="52"/>
                    </a:cubicBezTo>
                    <a:cubicBezTo>
                      <a:pt x="119" y="53"/>
                      <a:pt x="119" y="53"/>
                      <a:pt x="118" y="53"/>
                    </a:cubicBezTo>
                    <a:cubicBezTo>
                      <a:pt x="92" y="72"/>
                      <a:pt x="48" y="104"/>
                      <a:pt x="31" y="117"/>
                    </a:cubicBezTo>
                    <a:cubicBezTo>
                      <a:pt x="74" y="92"/>
                      <a:pt x="137" y="54"/>
                      <a:pt x="144" y="52"/>
                    </a:cubicBezTo>
                    <a:cubicBezTo>
                      <a:pt x="144" y="52"/>
                      <a:pt x="144" y="52"/>
                      <a:pt x="144" y="52"/>
                    </a:cubicBezTo>
                    <a:cubicBezTo>
                      <a:pt x="144" y="52"/>
                      <a:pt x="144" y="52"/>
                      <a:pt x="144" y="52"/>
                    </a:cubicBezTo>
                    <a:cubicBezTo>
                      <a:pt x="144" y="52"/>
                      <a:pt x="144" y="51"/>
                      <a:pt x="144" y="51"/>
                    </a:cubicBezTo>
                    <a:cubicBezTo>
                      <a:pt x="145" y="52"/>
                      <a:pt x="145" y="52"/>
                      <a:pt x="145" y="52"/>
                    </a:cubicBezTo>
                    <a:cubicBezTo>
                      <a:pt x="145" y="52"/>
                      <a:pt x="145" y="52"/>
                      <a:pt x="145" y="52"/>
                    </a:cubicBezTo>
                    <a:cubicBezTo>
                      <a:pt x="32" y="126"/>
                      <a:pt x="32" y="126"/>
                      <a:pt x="32" y="126"/>
                    </a:cubicBezTo>
                    <a:cubicBezTo>
                      <a:pt x="44" y="119"/>
                      <a:pt x="62" y="108"/>
                      <a:pt x="80" y="98"/>
                    </a:cubicBezTo>
                    <a:cubicBezTo>
                      <a:pt x="138" y="64"/>
                      <a:pt x="148" y="59"/>
                      <a:pt x="150" y="58"/>
                    </a:cubicBezTo>
                    <a:cubicBezTo>
                      <a:pt x="150" y="58"/>
                      <a:pt x="150" y="58"/>
                      <a:pt x="150" y="58"/>
                    </a:cubicBezTo>
                    <a:cubicBezTo>
                      <a:pt x="150" y="58"/>
                      <a:pt x="150" y="58"/>
                      <a:pt x="150" y="58"/>
                    </a:cubicBezTo>
                    <a:cubicBezTo>
                      <a:pt x="151" y="57"/>
                      <a:pt x="151" y="57"/>
                      <a:pt x="151" y="58"/>
                    </a:cubicBezTo>
                    <a:cubicBezTo>
                      <a:pt x="151" y="58"/>
                      <a:pt x="151" y="58"/>
                      <a:pt x="151" y="58"/>
                    </a:cubicBezTo>
                    <a:cubicBezTo>
                      <a:pt x="151" y="58"/>
                      <a:pt x="151" y="58"/>
                      <a:pt x="151" y="58"/>
                    </a:cubicBezTo>
                    <a:cubicBezTo>
                      <a:pt x="151" y="58"/>
                      <a:pt x="151" y="58"/>
                      <a:pt x="151" y="58"/>
                    </a:cubicBezTo>
                    <a:cubicBezTo>
                      <a:pt x="151" y="58"/>
                      <a:pt x="151" y="58"/>
                      <a:pt x="151" y="58"/>
                    </a:cubicBezTo>
                    <a:cubicBezTo>
                      <a:pt x="150" y="59"/>
                      <a:pt x="149" y="60"/>
                      <a:pt x="147" y="61"/>
                    </a:cubicBezTo>
                    <a:cubicBezTo>
                      <a:pt x="76" y="117"/>
                      <a:pt x="76" y="117"/>
                      <a:pt x="76" y="117"/>
                    </a:cubicBezTo>
                    <a:cubicBezTo>
                      <a:pt x="131" y="86"/>
                      <a:pt x="131" y="86"/>
                      <a:pt x="131" y="86"/>
                    </a:cubicBezTo>
                    <a:cubicBezTo>
                      <a:pt x="131" y="86"/>
                      <a:pt x="131" y="86"/>
                      <a:pt x="131" y="86"/>
                    </a:cubicBezTo>
                    <a:cubicBezTo>
                      <a:pt x="131" y="86"/>
                      <a:pt x="132" y="86"/>
                      <a:pt x="132" y="86"/>
                    </a:cubicBezTo>
                    <a:cubicBezTo>
                      <a:pt x="132" y="86"/>
                      <a:pt x="132" y="86"/>
                      <a:pt x="116" y="108"/>
                    </a:cubicBezTo>
                    <a:cubicBezTo>
                      <a:pt x="112" y="113"/>
                      <a:pt x="109" y="118"/>
                      <a:pt x="107" y="120"/>
                    </a:cubicBezTo>
                    <a:cubicBezTo>
                      <a:pt x="145" y="98"/>
                      <a:pt x="145" y="98"/>
                      <a:pt x="145" y="98"/>
                    </a:cubicBezTo>
                    <a:cubicBezTo>
                      <a:pt x="145" y="98"/>
                      <a:pt x="146" y="98"/>
                      <a:pt x="146" y="98"/>
                    </a:cubicBezTo>
                    <a:cubicBezTo>
                      <a:pt x="146" y="98"/>
                      <a:pt x="146" y="98"/>
                      <a:pt x="146" y="98"/>
                    </a:cubicBezTo>
                    <a:cubicBezTo>
                      <a:pt x="146" y="98"/>
                      <a:pt x="146" y="98"/>
                      <a:pt x="146" y="99"/>
                    </a:cubicBezTo>
                    <a:cubicBezTo>
                      <a:pt x="146" y="99"/>
                      <a:pt x="146" y="99"/>
                      <a:pt x="146" y="99"/>
                    </a:cubicBezTo>
                    <a:cubicBezTo>
                      <a:pt x="146" y="99"/>
                      <a:pt x="146" y="99"/>
                      <a:pt x="146" y="99"/>
                    </a:cubicBezTo>
                    <a:cubicBezTo>
                      <a:pt x="145" y="100"/>
                      <a:pt x="140" y="106"/>
                      <a:pt x="119" y="132"/>
                    </a:cubicBezTo>
                    <a:cubicBezTo>
                      <a:pt x="133" y="124"/>
                      <a:pt x="133" y="124"/>
                      <a:pt x="133" y="124"/>
                    </a:cubicBezTo>
                    <a:cubicBezTo>
                      <a:pt x="134" y="124"/>
                      <a:pt x="134" y="124"/>
                      <a:pt x="134" y="124"/>
                    </a:cubicBezTo>
                    <a:cubicBezTo>
                      <a:pt x="134" y="124"/>
                      <a:pt x="134" y="124"/>
                      <a:pt x="134" y="125"/>
                    </a:cubicBezTo>
                    <a:cubicBezTo>
                      <a:pt x="134" y="125"/>
                      <a:pt x="134" y="125"/>
                      <a:pt x="134" y="125"/>
                    </a:cubicBezTo>
                    <a:cubicBezTo>
                      <a:pt x="134" y="125"/>
                      <a:pt x="134" y="125"/>
                      <a:pt x="134" y="125"/>
                    </a:cubicBezTo>
                    <a:cubicBezTo>
                      <a:pt x="133" y="125"/>
                      <a:pt x="131" y="127"/>
                      <a:pt x="126" y="133"/>
                    </a:cubicBezTo>
                    <a:cubicBezTo>
                      <a:pt x="125" y="134"/>
                      <a:pt x="124" y="134"/>
                      <a:pt x="124" y="135"/>
                    </a:cubicBezTo>
                    <a:cubicBezTo>
                      <a:pt x="135" y="128"/>
                      <a:pt x="135" y="128"/>
                      <a:pt x="135" y="128"/>
                    </a:cubicBezTo>
                    <a:cubicBezTo>
                      <a:pt x="135" y="128"/>
                      <a:pt x="135" y="128"/>
                      <a:pt x="135" y="129"/>
                    </a:cubicBezTo>
                    <a:cubicBezTo>
                      <a:pt x="135" y="129"/>
                      <a:pt x="135" y="129"/>
                      <a:pt x="135" y="129"/>
                    </a:cubicBezTo>
                    <a:cubicBezTo>
                      <a:pt x="130" y="134"/>
                      <a:pt x="130" y="134"/>
                      <a:pt x="130" y="134"/>
                    </a:cubicBezTo>
                    <a:cubicBezTo>
                      <a:pt x="130" y="134"/>
                      <a:pt x="130" y="134"/>
                      <a:pt x="130" y="134"/>
                    </a:cubicBezTo>
                    <a:cubicBezTo>
                      <a:pt x="130" y="134"/>
                      <a:pt x="130" y="135"/>
                      <a:pt x="130" y="135"/>
                    </a:cubicBezTo>
                    <a:cubicBezTo>
                      <a:pt x="126" y="137"/>
                      <a:pt x="126" y="137"/>
                      <a:pt x="126" y="137"/>
                    </a:cubicBezTo>
                    <a:cubicBezTo>
                      <a:pt x="125" y="137"/>
                      <a:pt x="125" y="137"/>
                      <a:pt x="125" y="137"/>
                    </a:cubicBezTo>
                    <a:cubicBezTo>
                      <a:pt x="125" y="137"/>
                      <a:pt x="125" y="137"/>
                      <a:pt x="125" y="136"/>
                    </a:cubicBezTo>
                    <a:cubicBezTo>
                      <a:pt x="131" y="132"/>
                      <a:pt x="131" y="132"/>
                      <a:pt x="131" y="132"/>
                    </a:cubicBezTo>
                    <a:cubicBezTo>
                      <a:pt x="121" y="137"/>
                      <a:pt x="121" y="137"/>
                      <a:pt x="121" y="137"/>
                    </a:cubicBezTo>
                    <a:cubicBezTo>
                      <a:pt x="121" y="137"/>
                      <a:pt x="121" y="137"/>
                      <a:pt x="121" y="137"/>
                    </a:cubicBezTo>
                    <a:close/>
                  </a:path>
                </a:pathLst>
              </a:custGeom>
              <a:solidFill>
                <a:srgbClr val="5F77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975"/>
              </a:p>
            </p:txBody>
          </p:sp>
          <p:sp>
            <p:nvSpPr>
              <p:cNvPr id="53" name="Freeform 271"/>
              <p:cNvSpPr/>
              <p:nvPr/>
            </p:nvSpPr>
            <p:spPr bwMode="auto">
              <a:xfrm>
                <a:off x="2022476" y="5624513"/>
                <a:ext cx="444500" cy="1190625"/>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solidFill>
                <a:srgbClr val="5F77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975"/>
              </a:p>
            </p:txBody>
          </p:sp>
          <p:sp>
            <p:nvSpPr>
              <p:cNvPr id="54" name="Freeform 272"/>
              <p:cNvSpPr>
                <a:spLocks noEditPoints="1"/>
              </p:cNvSpPr>
              <p:nvPr/>
            </p:nvSpPr>
            <p:spPr bwMode="auto">
              <a:xfrm>
                <a:off x="2025651" y="5602288"/>
                <a:ext cx="487363" cy="1592263"/>
              </a:xfrm>
              <a:custGeom>
                <a:avLst/>
                <a:gdLst>
                  <a:gd name="T0" fmla="*/ 1 w 150"/>
                  <a:gd name="T1" fmla="*/ 416 h 491"/>
                  <a:gd name="T2" fmla="*/ 3 w 150"/>
                  <a:gd name="T3" fmla="*/ 378 h 491"/>
                  <a:gd name="T4" fmla="*/ 10 w 150"/>
                  <a:gd name="T5" fmla="*/ 380 h 491"/>
                  <a:gd name="T6" fmla="*/ 22 w 150"/>
                  <a:gd name="T7" fmla="*/ 340 h 491"/>
                  <a:gd name="T8" fmla="*/ 25 w 150"/>
                  <a:gd name="T9" fmla="*/ 285 h 491"/>
                  <a:gd name="T10" fmla="*/ 48 w 150"/>
                  <a:gd name="T11" fmla="*/ 179 h 491"/>
                  <a:gd name="T12" fmla="*/ 49 w 150"/>
                  <a:gd name="T13" fmla="*/ 115 h 491"/>
                  <a:gd name="T14" fmla="*/ 43 w 150"/>
                  <a:gd name="T15" fmla="*/ 116 h 491"/>
                  <a:gd name="T16" fmla="*/ 27 w 150"/>
                  <a:gd name="T17" fmla="*/ 124 h 491"/>
                  <a:gd name="T18" fmla="*/ 25 w 150"/>
                  <a:gd name="T19" fmla="*/ 75 h 491"/>
                  <a:gd name="T20" fmla="*/ 35 w 150"/>
                  <a:gd name="T21" fmla="*/ 58 h 491"/>
                  <a:gd name="T22" fmla="*/ 53 w 150"/>
                  <a:gd name="T23" fmla="*/ 50 h 491"/>
                  <a:gd name="T24" fmla="*/ 61 w 150"/>
                  <a:gd name="T25" fmla="*/ 27 h 491"/>
                  <a:gd name="T26" fmla="*/ 69 w 150"/>
                  <a:gd name="T27" fmla="*/ 18 h 491"/>
                  <a:gd name="T28" fmla="*/ 105 w 150"/>
                  <a:gd name="T29" fmla="*/ 9 h 491"/>
                  <a:gd name="T30" fmla="*/ 132 w 150"/>
                  <a:gd name="T31" fmla="*/ 67 h 491"/>
                  <a:gd name="T32" fmla="*/ 134 w 150"/>
                  <a:gd name="T33" fmla="*/ 73 h 491"/>
                  <a:gd name="T34" fmla="*/ 138 w 150"/>
                  <a:gd name="T35" fmla="*/ 112 h 491"/>
                  <a:gd name="T36" fmla="*/ 132 w 150"/>
                  <a:gd name="T37" fmla="*/ 154 h 491"/>
                  <a:gd name="T38" fmla="*/ 131 w 150"/>
                  <a:gd name="T39" fmla="*/ 199 h 491"/>
                  <a:gd name="T40" fmla="*/ 107 w 150"/>
                  <a:gd name="T41" fmla="*/ 332 h 491"/>
                  <a:gd name="T42" fmla="*/ 100 w 150"/>
                  <a:gd name="T43" fmla="*/ 361 h 491"/>
                  <a:gd name="T44" fmla="*/ 116 w 150"/>
                  <a:gd name="T45" fmla="*/ 396 h 491"/>
                  <a:gd name="T46" fmla="*/ 133 w 150"/>
                  <a:gd name="T47" fmla="*/ 386 h 491"/>
                  <a:gd name="T48" fmla="*/ 132 w 150"/>
                  <a:gd name="T49" fmla="*/ 430 h 491"/>
                  <a:gd name="T50" fmla="*/ 144 w 150"/>
                  <a:gd name="T51" fmla="*/ 472 h 491"/>
                  <a:gd name="T52" fmla="*/ 115 w 150"/>
                  <a:gd name="T53" fmla="*/ 473 h 491"/>
                  <a:gd name="T54" fmla="*/ 62 w 150"/>
                  <a:gd name="T55" fmla="*/ 469 h 491"/>
                  <a:gd name="T56" fmla="*/ 12 w 150"/>
                  <a:gd name="T57" fmla="*/ 490 h 491"/>
                  <a:gd name="T58" fmla="*/ 15 w 150"/>
                  <a:gd name="T59" fmla="*/ 459 h 491"/>
                  <a:gd name="T60" fmla="*/ 13 w 150"/>
                  <a:gd name="T61" fmla="*/ 459 h 491"/>
                  <a:gd name="T62" fmla="*/ 11 w 150"/>
                  <a:gd name="T63" fmla="*/ 490 h 491"/>
                  <a:gd name="T64" fmla="*/ 61 w 150"/>
                  <a:gd name="T65" fmla="*/ 469 h 491"/>
                  <a:gd name="T66" fmla="*/ 115 w 150"/>
                  <a:gd name="T67" fmla="*/ 473 h 491"/>
                  <a:gd name="T68" fmla="*/ 143 w 150"/>
                  <a:gd name="T69" fmla="*/ 473 h 491"/>
                  <a:gd name="T70" fmla="*/ 131 w 150"/>
                  <a:gd name="T71" fmla="*/ 430 h 491"/>
                  <a:gd name="T72" fmla="*/ 132 w 150"/>
                  <a:gd name="T73" fmla="*/ 386 h 491"/>
                  <a:gd name="T74" fmla="*/ 112 w 150"/>
                  <a:gd name="T75" fmla="*/ 398 h 491"/>
                  <a:gd name="T76" fmla="*/ 99 w 150"/>
                  <a:gd name="T77" fmla="*/ 361 h 491"/>
                  <a:gd name="T78" fmla="*/ 106 w 150"/>
                  <a:gd name="T79" fmla="*/ 331 h 491"/>
                  <a:gd name="T80" fmla="*/ 130 w 150"/>
                  <a:gd name="T81" fmla="*/ 188 h 491"/>
                  <a:gd name="T82" fmla="*/ 131 w 150"/>
                  <a:gd name="T83" fmla="*/ 154 h 491"/>
                  <a:gd name="T84" fmla="*/ 137 w 150"/>
                  <a:gd name="T85" fmla="*/ 112 h 491"/>
                  <a:gd name="T86" fmla="*/ 134 w 150"/>
                  <a:gd name="T87" fmla="*/ 75 h 491"/>
                  <a:gd name="T88" fmla="*/ 130 w 150"/>
                  <a:gd name="T89" fmla="*/ 57 h 491"/>
                  <a:gd name="T90" fmla="*/ 84 w 150"/>
                  <a:gd name="T91" fmla="*/ 19 h 491"/>
                  <a:gd name="T92" fmla="*/ 61 w 150"/>
                  <a:gd name="T93" fmla="*/ 19 h 491"/>
                  <a:gd name="T94" fmla="*/ 61 w 150"/>
                  <a:gd name="T95" fmla="*/ 39 h 491"/>
                  <a:gd name="T96" fmla="*/ 47 w 150"/>
                  <a:gd name="T97" fmla="*/ 56 h 491"/>
                  <a:gd name="T98" fmla="*/ 23 w 150"/>
                  <a:gd name="T99" fmla="*/ 59 h 491"/>
                  <a:gd name="T100" fmla="*/ 29 w 150"/>
                  <a:gd name="T101" fmla="*/ 108 h 491"/>
                  <a:gd name="T102" fmla="*/ 35 w 150"/>
                  <a:gd name="T103" fmla="*/ 121 h 491"/>
                  <a:gd name="T104" fmla="*/ 51 w 150"/>
                  <a:gd name="T105" fmla="*/ 110 h 491"/>
                  <a:gd name="T106" fmla="*/ 52 w 150"/>
                  <a:gd name="T107" fmla="*/ 158 h 491"/>
                  <a:gd name="T108" fmla="*/ 27 w 150"/>
                  <a:gd name="T109" fmla="*/ 285 h 491"/>
                  <a:gd name="T110" fmla="*/ 23 w 150"/>
                  <a:gd name="T111" fmla="*/ 312 h 491"/>
                  <a:gd name="T112" fmla="*/ 16 w 150"/>
                  <a:gd name="T113" fmla="*/ 386 h 491"/>
                  <a:gd name="T114" fmla="*/ 7 w 150"/>
                  <a:gd name="T115" fmla="*/ 366 h 491"/>
                  <a:gd name="T116" fmla="*/ 0 w 150"/>
                  <a:gd name="T117" fmla="*/ 403 h 491"/>
                  <a:gd name="T118" fmla="*/ 8 w 150"/>
                  <a:gd name="T119" fmla="*/ 459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 h="491">
                    <a:moveTo>
                      <a:pt x="8" y="466"/>
                    </a:moveTo>
                    <a:cubicBezTo>
                      <a:pt x="8" y="464"/>
                      <a:pt x="8" y="462"/>
                      <a:pt x="8" y="459"/>
                    </a:cubicBezTo>
                    <a:cubicBezTo>
                      <a:pt x="8" y="457"/>
                      <a:pt x="8" y="455"/>
                      <a:pt x="8" y="453"/>
                    </a:cubicBezTo>
                    <a:cubicBezTo>
                      <a:pt x="7" y="449"/>
                      <a:pt x="7" y="445"/>
                      <a:pt x="6" y="441"/>
                    </a:cubicBezTo>
                    <a:cubicBezTo>
                      <a:pt x="5" y="437"/>
                      <a:pt x="4" y="432"/>
                      <a:pt x="3" y="428"/>
                    </a:cubicBezTo>
                    <a:cubicBezTo>
                      <a:pt x="2" y="424"/>
                      <a:pt x="2" y="420"/>
                      <a:pt x="1" y="416"/>
                    </a:cubicBezTo>
                    <a:cubicBezTo>
                      <a:pt x="1" y="414"/>
                      <a:pt x="0" y="412"/>
                      <a:pt x="0" y="410"/>
                    </a:cubicBezTo>
                    <a:cubicBezTo>
                      <a:pt x="0" y="407"/>
                      <a:pt x="0" y="405"/>
                      <a:pt x="0" y="403"/>
                    </a:cubicBezTo>
                    <a:cubicBezTo>
                      <a:pt x="0" y="401"/>
                      <a:pt x="0" y="399"/>
                      <a:pt x="0" y="397"/>
                    </a:cubicBezTo>
                    <a:cubicBezTo>
                      <a:pt x="0" y="395"/>
                      <a:pt x="0" y="393"/>
                      <a:pt x="0" y="391"/>
                    </a:cubicBezTo>
                    <a:cubicBezTo>
                      <a:pt x="0" y="388"/>
                      <a:pt x="1" y="386"/>
                      <a:pt x="1" y="384"/>
                    </a:cubicBezTo>
                    <a:cubicBezTo>
                      <a:pt x="2" y="382"/>
                      <a:pt x="2" y="380"/>
                      <a:pt x="3" y="378"/>
                    </a:cubicBezTo>
                    <a:cubicBezTo>
                      <a:pt x="3" y="376"/>
                      <a:pt x="4" y="374"/>
                      <a:pt x="4" y="372"/>
                    </a:cubicBezTo>
                    <a:cubicBezTo>
                      <a:pt x="6" y="366"/>
                      <a:pt x="6" y="366"/>
                      <a:pt x="6" y="366"/>
                    </a:cubicBezTo>
                    <a:cubicBezTo>
                      <a:pt x="7" y="365"/>
                      <a:pt x="7" y="365"/>
                      <a:pt x="7" y="365"/>
                    </a:cubicBezTo>
                    <a:cubicBezTo>
                      <a:pt x="7" y="366"/>
                      <a:pt x="7" y="366"/>
                      <a:pt x="7" y="366"/>
                    </a:cubicBezTo>
                    <a:cubicBezTo>
                      <a:pt x="7" y="369"/>
                      <a:pt x="8" y="372"/>
                      <a:pt x="8" y="376"/>
                    </a:cubicBezTo>
                    <a:cubicBezTo>
                      <a:pt x="9" y="377"/>
                      <a:pt x="9" y="379"/>
                      <a:pt x="10" y="380"/>
                    </a:cubicBezTo>
                    <a:cubicBezTo>
                      <a:pt x="10" y="382"/>
                      <a:pt x="11" y="383"/>
                      <a:pt x="13" y="383"/>
                    </a:cubicBezTo>
                    <a:cubicBezTo>
                      <a:pt x="14" y="384"/>
                      <a:pt x="15" y="384"/>
                      <a:pt x="17" y="385"/>
                    </a:cubicBezTo>
                    <a:cubicBezTo>
                      <a:pt x="18" y="386"/>
                      <a:pt x="19" y="387"/>
                      <a:pt x="20" y="388"/>
                    </a:cubicBezTo>
                    <a:cubicBezTo>
                      <a:pt x="23" y="391"/>
                      <a:pt x="25" y="393"/>
                      <a:pt x="26" y="396"/>
                    </a:cubicBezTo>
                    <a:cubicBezTo>
                      <a:pt x="26" y="396"/>
                      <a:pt x="26" y="396"/>
                      <a:pt x="26" y="396"/>
                    </a:cubicBezTo>
                    <a:cubicBezTo>
                      <a:pt x="23" y="378"/>
                      <a:pt x="22" y="359"/>
                      <a:pt x="22" y="340"/>
                    </a:cubicBezTo>
                    <a:cubicBezTo>
                      <a:pt x="22" y="331"/>
                      <a:pt x="22" y="322"/>
                      <a:pt x="22" y="312"/>
                    </a:cubicBezTo>
                    <a:cubicBezTo>
                      <a:pt x="22" y="308"/>
                      <a:pt x="23" y="303"/>
                      <a:pt x="23" y="298"/>
                    </a:cubicBezTo>
                    <a:cubicBezTo>
                      <a:pt x="23" y="296"/>
                      <a:pt x="24" y="294"/>
                      <a:pt x="24" y="291"/>
                    </a:cubicBezTo>
                    <a:cubicBezTo>
                      <a:pt x="24" y="290"/>
                      <a:pt x="24" y="289"/>
                      <a:pt x="24" y="288"/>
                    </a:cubicBezTo>
                    <a:cubicBezTo>
                      <a:pt x="25" y="287"/>
                      <a:pt x="25" y="287"/>
                      <a:pt x="25" y="286"/>
                    </a:cubicBezTo>
                    <a:cubicBezTo>
                      <a:pt x="25" y="286"/>
                      <a:pt x="25" y="286"/>
                      <a:pt x="25" y="285"/>
                    </a:cubicBezTo>
                    <a:cubicBezTo>
                      <a:pt x="25" y="285"/>
                      <a:pt x="26" y="285"/>
                      <a:pt x="26" y="284"/>
                    </a:cubicBezTo>
                    <a:cubicBezTo>
                      <a:pt x="26" y="285"/>
                      <a:pt x="26" y="285"/>
                      <a:pt x="26" y="285"/>
                    </a:cubicBezTo>
                    <a:cubicBezTo>
                      <a:pt x="27" y="278"/>
                      <a:pt x="28" y="271"/>
                      <a:pt x="30" y="264"/>
                    </a:cubicBezTo>
                    <a:cubicBezTo>
                      <a:pt x="31" y="256"/>
                      <a:pt x="32" y="249"/>
                      <a:pt x="34" y="242"/>
                    </a:cubicBezTo>
                    <a:cubicBezTo>
                      <a:pt x="37" y="228"/>
                      <a:pt x="41" y="214"/>
                      <a:pt x="44" y="200"/>
                    </a:cubicBezTo>
                    <a:cubicBezTo>
                      <a:pt x="45" y="193"/>
                      <a:pt x="47" y="186"/>
                      <a:pt x="48" y="179"/>
                    </a:cubicBezTo>
                    <a:cubicBezTo>
                      <a:pt x="49" y="176"/>
                      <a:pt x="50" y="172"/>
                      <a:pt x="50" y="169"/>
                    </a:cubicBezTo>
                    <a:cubicBezTo>
                      <a:pt x="50" y="165"/>
                      <a:pt x="51" y="162"/>
                      <a:pt x="51" y="158"/>
                    </a:cubicBezTo>
                    <a:cubicBezTo>
                      <a:pt x="51" y="154"/>
                      <a:pt x="52" y="151"/>
                      <a:pt x="52" y="147"/>
                    </a:cubicBezTo>
                    <a:cubicBezTo>
                      <a:pt x="52" y="144"/>
                      <a:pt x="52" y="140"/>
                      <a:pt x="52" y="136"/>
                    </a:cubicBezTo>
                    <a:cubicBezTo>
                      <a:pt x="51" y="133"/>
                      <a:pt x="51" y="129"/>
                      <a:pt x="51" y="126"/>
                    </a:cubicBezTo>
                    <a:cubicBezTo>
                      <a:pt x="49" y="115"/>
                      <a:pt x="49" y="115"/>
                      <a:pt x="49" y="115"/>
                    </a:cubicBezTo>
                    <a:cubicBezTo>
                      <a:pt x="49" y="115"/>
                      <a:pt x="49" y="115"/>
                      <a:pt x="49" y="115"/>
                    </a:cubicBezTo>
                    <a:cubicBezTo>
                      <a:pt x="49" y="115"/>
                      <a:pt x="49" y="115"/>
                      <a:pt x="49" y="115"/>
                    </a:cubicBezTo>
                    <a:cubicBezTo>
                      <a:pt x="50" y="113"/>
                      <a:pt x="50" y="112"/>
                      <a:pt x="50" y="110"/>
                    </a:cubicBezTo>
                    <a:cubicBezTo>
                      <a:pt x="50" y="110"/>
                      <a:pt x="50" y="109"/>
                      <a:pt x="50" y="109"/>
                    </a:cubicBezTo>
                    <a:cubicBezTo>
                      <a:pt x="50" y="109"/>
                      <a:pt x="49" y="109"/>
                      <a:pt x="49" y="109"/>
                    </a:cubicBezTo>
                    <a:cubicBezTo>
                      <a:pt x="47" y="111"/>
                      <a:pt x="45" y="114"/>
                      <a:pt x="43" y="116"/>
                    </a:cubicBezTo>
                    <a:cubicBezTo>
                      <a:pt x="41" y="118"/>
                      <a:pt x="39" y="121"/>
                      <a:pt x="36" y="122"/>
                    </a:cubicBezTo>
                    <a:cubicBezTo>
                      <a:pt x="35" y="123"/>
                      <a:pt x="34" y="124"/>
                      <a:pt x="32" y="125"/>
                    </a:cubicBezTo>
                    <a:cubicBezTo>
                      <a:pt x="31" y="125"/>
                      <a:pt x="31" y="125"/>
                      <a:pt x="30" y="125"/>
                    </a:cubicBezTo>
                    <a:cubicBezTo>
                      <a:pt x="29" y="125"/>
                      <a:pt x="28" y="125"/>
                      <a:pt x="28" y="125"/>
                    </a:cubicBezTo>
                    <a:cubicBezTo>
                      <a:pt x="27" y="125"/>
                      <a:pt x="27" y="125"/>
                      <a:pt x="27" y="125"/>
                    </a:cubicBezTo>
                    <a:cubicBezTo>
                      <a:pt x="27" y="124"/>
                      <a:pt x="27" y="124"/>
                      <a:pt x="27" y="124"/>
                    </a:cubicBezTo>
                    <a:cubicBezTo>
                      <a:pt x="27" y="116"/>
                      <a:pt x="27" y="116"/>
                      <a:pt x="27" y="116"/>
                    </a:cubicBezTo>
                    <a:cubicBezTo>
                      <a:pt x="27" y="113"/>
                      <a:pt x="28" y="111"/>
                      <a:pt x="27" y="108"/>
                    </a:cubicBezTo>
                    <a:cubicBezTo>
                      <a:pt x="27" y="100"/>
                      <a:pt x="27" y="100"/>
                      <a:pt x="27" y="100"/>
                    </a:cubicBezTo>
                    <a:cubicBezTo>
                      <a:pt x="27" y="97"/>
                      <a:pt x="27" y="94"/>
                      <a:pt x="27" y="91"/>
                    </a:cubicBezTo>
                    <a:cubicBezTo>
                      <a:pt x="26" y="83"/>
                      <a:pt x="26" y="83"/>
                      <a:pt x="26" y="83"/>
                    </a:cubicBezTo>
                    <a:cubicBezTo>
                      <a:pt x="25" y="80"/>
                      <a:pt x="25" y="77"/>
                      <a:pt x="25" y="75"/>
                    </a:cubicBezTo>
                    <a:cubicBezTo>
                      <a:pt x="22" y="58"/>
                      <a:pt x="22" y="58"/>
                      <a:pt x="22" y="58"/>
                    </a:cubicBezTo>
                    <a:cubicBezTo>
                      <a:pt x="22" y="57"/>
                      <a:pt x="22" y="57"/>
                      <a:pt x="22" y="57"/>
                    </a:cubicBezTo>
                    <a:cubicBezTo>
                      <a:pt x="23" y="57"/>
                      <a:pt x="23" y="57"/>
                      <a:pt x="23" y="57"/>
                    </a:cubicBezTo>
                    <a:cubicBezTo>
                      <a:pt x="27" y="58"/>
                      <a:pt x="27" y="58"/>
                      <a:pt x="27" y="58"/>
                    </a:cubicBezTo>
                    <a:cubicBezTo>
                      <a:pt x="31" y="58"/>
                      <a:pt x="31" y="58"/>
                      <a:pt x="31" y="58"/>
                    </a:cubicBezTo>
                    <a:cubicBezTo>
                      <a:pt x="33" y="58"/>
                      <a:pt x="34" y="58"/>
                      <a:pt x="35" y="58"/>
                    </a:cubicBezTo>
                    <a:cubicBezTo>
                      <a:pt x="37" y="58"/>
                      <a:pt x="38" y="58"/>
                      <a:pt x="39" y="57"/>
                    </a:cubicBezTo>
                    <a:cubicBezTo>
                      <a:pt x="41" y="57"/>
                      <a:pt x="42" y="57"/>
                      <a:pt x="43" y="56"/>
                    </a:cubicBezTo>
                    <a:cubicBezTo>
                      <a:pt x="44" y="56"/>
                      <a:pt x="46" y="55"/>
                      <a:pt x="47" y="54"/>
                    </a:cubicBezTo>
                    <a:cubicBezTo>
                      <a:pt x="49" y="53"/>
                      <a:pt x="49" y="53"/>
                      <a:pt x="49" y="53"/>
                    </a:cubicBezTo>
                    <a:cubicBezTo>
                      <a:pt x="50" y="52"/>
                      <a:pt x="50" y="52"/>
                      <a:pt x="50" y="52"/>
                    </a:cubicBezTo>
                    <a:cubicBezTo>
                      <a:pt x="51" y="51"/>
                      <a:pt x="52" y="50"/>
                      <a:pt x="53" y="50"/>
                    </a:cubicBezTo>
                    <a:cubicBezTo>
                      <a:pt x="54" y="49"/>
                      <a:pt x="55" y="47"/>
                      <a:pt x="56" y="46"/>
                    </a:cubicBezTo>
                    <a:cubicBezTo>
                      <a:pt x="56" y="45"/>
                      <a:pt x="57" y="44"/>
                      <a:pt x="58" y="43"/>
                    </a:cubicBezTo>
                    <a:cubicBezTo>
                      <a:pt x="58" y="42"/>
                      <a:pt x="59" y="40"/>
                      <a:pt x="59" y="39"/>
                    </a:cubicBezTo>
                    <a:cubicBezTo>
                      <a:pt x="60" y="38"/>
                      <a:pt x="60" y="36"/>
                      <a:pt x="60" y="35"/>
                    </a:cubicBezTo>
                    <a:cubicBezTo>
                      <a:pt x="61" y="34"/>
                      <a:pt x="61" y="32"/>
                      <a:pt x="61" y="31"/>
                    </a:cubicBezTo>
                    <a:cubicBezTo>
                      <a:pt x="61" y="29"/>
                      <a:pt x="61" y="28"/>
                      <a:pt x="61" y="27"/>
                    </a:cubicBezTo>
                    <a:cubicBezTo>
                      <a:pt x="61" y="25"/>
                      <a:pt x="61" y="24"/>
                      <a:pt x="61" y="22"/>
                    </a:cubicBezTo>
                    <a:cubicBezTo>
                      <a:pt x="61" y="18"/>
                      <a:pt x="61" y="18"/>
                      <a:pt x="61" y="18"/>
                    </a:cubicBezTo>
                    <a:cubicBezTo>
                      <a:pt x="60" y="17"/>
                      <a:pt x="60" y="17"/>
                      <a:pt x="60" y="17"/>
                    </a:cubicBezTo>
                    <a:cubicBezTo>
                      <a:pt x="61" y="17"/>
                      <a:pt x="61" y="17"/>
                      <a:pt x="61" y="17"/>
                    </a:cubicBezTo>
                    <a:cubicBezTo>
                      <a:pt x="65" y="18"/>
                      <a:pt x="65" y="18"/>
                      <a:pt x="65" y="18"/>
                    </a:cubicBezTo>
                    <a:cubicBezTo>
                      <a:pt x="66" y="18"/>
                      <a:pt x="68" y="18"/>
                      <a:pt x="69" y="18"/>
                    </a:cubicBezTo>
                    <a:cubicBezTo>
                      <a:pt x="70" y="19"/>
                      <a:pt x="72" y="19"/>
                      <a:pt x="73" y="19"/>
                    </a:cubicBezTo>
                    <a:cubicBezTo>
                      <a:pt x="74" y="19"/>
                      <a:pt x="75" y="19"/>
                      <a:pt x="77" y="18"/>
                    </a:cubicBezTo>
                    <a:cubicBezTo>
                      <a:pt x="78" y="18"/>
                      <a:pt x="79" y="18"/>
                      <a:pt x="80" y="18"/>
                    </a:cubicBezTo>
                    <a:cubicBezTo>
                      <a:pt x="84" y="17"/>
                      <a:pt x="84" y="17"/>
                      <a:pt x="84" y="17"/>
                    </a:cubicBezTo>
                    <a:cubicBezTo>
                      <a:pt x="87" y="17"/>
                      <a:pt x="89" y="16"/>
                      <a:pt x="92" y="15"/>
                    </a:cubicBezTo>
                    <a:cubicBezTo>
                      <a:pt x="96" y="14"/>
                      <a:pt x="101" y="11"/>
                      <a:pt x="105" y="9"/>
                    </a:cubicBezTo>
                    <a:cubicBezTo>
                      <a:pt x="110" y="6"/>
                      <a:pt x="114" y="3"/>
                      <a:pt x="119" y="1"/>
                    </a:cubicBezTo>
                    <a:cubicBezTo>
                      <a:pt x="120" y="0"/>
                      <a:pt x="120" y="0"/>
                      <a:pt x="120" y="0"/>
                    </a:cubicBezTo>
                    <a:cubicBezTo>
                      <a:pt x="120" y="1"/>
                      <a:pt x="120" y="1"/>
                      <a:pt x="120" y="1"/>
                    </a:cubicBezTo>
                    <a:cubicBezTo>
                      <a:pt x="126" y="12"/>
                      <a:pt x="129" y="25"/>
                      <a:pt x="130" y="38"/>
                    </a:cubicBezTo>
                    <a:cubicBezTo>
                      <a:pt x="131" y="44"/>
                      <a:pt x="132" y="51"/>
                      <a:pt x="132" y="57"/>
                    </a:cubicBezTo>
                    <a:cubicBezTo>
                      <a:pt x="132" y="67"/>
                      <a:pt x="132" y="67"/>
                      <a:pt x="132" y="67"/>
                    </a:cubicBezTo>
                    <a:cubicBezTo>
                      <a:pt x="132" y="69"/>
                      <a:pt x="132" y="70"/>
                      <a:pt x="133" y="72"/>
                    </a:cubicBezTo>
                    <a:cubicBezTo>
                      <a:pt x="133" y="73"/>
                      <a:pt x="133" y="73"/>
                      <a:pt x="133" y="74"/>
                    </a:cubicBezTo>
                    <a:cubicBezTo>
                      <a:pt x="133" y="74"/>
                      <a:pt x="133" y="75"/>
                      <a:pt x="133" y="75"/>
                    </a:cubicBezTo>
                    <a:cubicBezTo>
                      <a:pt x="133" y="75"/>
                      <a:pt x="133" y="74"/>
                      <a:pt x="133" y="75"/>
                    </a:cubicBezTo>
                    <a:cubicBezTo>
                      <a:pt x="133" y="74"/>
                      <a:pt x="133" y="74"/>
                      <a:pt x="133" y="74"/>
                    </a:cubicBezTo>
                    <a:cubicBezTo>
                      <a:pt x="134" y="73"/>
                      <a:pt x="134" y="73"/>
                      <a:pt x="134" y="73"/>
                    </a:cubicBezTo>
                    <a:cubicBezTo>
                      <a:pt x="135" y="75"/>
                      <a:pt x="135" y="75"/>
                      <a:pt x="135" y="75"/>
                    </a:cubicBezTo>
                    <a:cubicBezTo>
                      <a:pt x="136" y="85"/>
                      <a:pt x="136" y="85"/>
                      <a:pt x="136" y="85"/>
                    </a:cubicBezTo>
                    <a:cubicBezTo>
                      <a:pt x="137" y="88"/>
                      <a:pt x="137" y="91"/>
                      <a:pt x="137" y="95"/>
                    </a:cubicBezTo>
                    <a:cubicBezTo>
                      <a:pt x="138" y="98"/>
                      <a:pt x="138" y="101"/>
                      <a:pt x="138" y="105"/>
                    </a:cubicBezTo>
                    <a:cubicBezTo>
                      <a:pt x="138" y="110"/>
                      <a:pt x="138" y="110"/>
                      <a:pt x="138" y="110"/>
                    </a:cubicBezTo>
                    <a:cubicBezTo>
                      <a:pt x="138" y="112"/>
                      <a:pt x="138" y="112"/>
                      <a:pt x="138" y="112"/>
                    </a:cubicBezTo>
                    <a:cubicBezTo>
                      <a:pt x="138" y="115"/>
                      <a:pt x="138" y="115"/>
                      <a:pt x="138" y="115"/>
                    </a:cubicBezTo>
                    <a:cubicBezTo>
                      <a:pt x="138" y="120"/>
                      <a:pt x="138" y="120"/>
                      <a:pt x="138" y="120"/>
                    </a:cubicBezTo>
                    <a:cubicBezTo>
                      <a:pt x="138" y="121"/>
                      <a:pt x="137" y="123"/>
                      <a:pt x="137" y="125"/>
                    </a:cubicBezTo>
                    <a:cubicBezTo>
                      <a:pt x="137" y="128"/>
                      <a:pt x="136" y="131"/>
                      <a:pt x="135" y="135"/>
                    </a:cubicBezTo>
                    <a:cubicBezTo>
                      <a:pt x="135" y="138"/>
                      <a:pt x="134" y="141"/>
                      <a:pt x="134" y="145"/>
                    </a:cubicBezTo>
                    <a:cubicBezTo>
                      <a:pt x="132" y="154"/>
                      <a:pt x="132" y="154"/>
                      <a:pt x="132" y="154"/>
                    </a:cubicBezTo>
                    <a:cubicBezTo>
                      <a:pt x="132" y="154"/>
                      <a:pt x="132" y="154"/>
                      <a:pt x="132" y="154"/>
                    </a:cubicBezTo>
                    <a:cubicBezTo>
                      <a:pt x="132" y="158"/>
                      <a:pt x="133" y="162"/>
                      <a:pt x="133" y="165"/>
                    </a:cubicBezTo>
                    <a:cubicBezTo>
                      <a:pt x="133" y="171"/>
                      <a:pt x="133" y="171"/>
                      <a:pt x="133" y="171"/>
                    </a:cubicBezTo>
                    <a:cubicBezTo>
                      <a:pt x="133" y="177"/>
                      <a:pt x="133" y="177"/>
                      <a:pt x="133" y="177"/>
                    </a:cubicBezTo>
                    <a:cubicBezTo>
                      <a:pt x="133" y="180"/>
                      <a:pt x="132" y="184"/>
                      <a:pt x="132" y="188"/>
                    </a:cubicBezTo>
                    <a:cubicBezTo>
                      <a:pt x="132" y="192"/>
                      <a:pt x="131" y="195"/>
                      <a:pt x="131" y="199"/>
                    </a:cubicBezTo>
                    <a:cubicBezTo>
                      <a:pt x="130" y="206"/>
                      <a:pt x="128" y="214"/>
                      <a:pt x="127" y="221"/>
                    </a:cubicBezTo>
                    <a:cubicBezTo>
                      <a:pt x="126" y="228"/>
                      <a:pt x="124" y="236"/>
                      <a:pt x="123" y="243"/>
                    </a:cubicBezTo>
                    <a:cubicBezTo>
                      <a:pt x="120" y="257"/>
                      <a:pt x="117" y="272"/>
                      <a:pt x="114" y="287"/>
                    </a:cubicBezTo>
                    <a:cubicBezTo>
                      <a:pt x="113" y="294"/>
                      <a:pt x="112" y="301"/>
                      <a:pt x="110" y="309"/>
                    </a:cubicBezTo>
                    <a:cubicBezTo>
                      <a:pt x="109" y="316"/>
                      <a:pt x="108" y="323"/>
                      <a:pt x="107" y="331"/>
                    </a:cubicBezTo>
                    <a:cubicBezTo>
                      <a:pt x="107" y="332"/>
                      <a:pt x="107" y="332"/>
                      <a:pt x="107" y="332"/>
                    </a:cubicBezTo>
                    <a:cubicBezTo>
                      <a:pt x="106" y="331"/>
                      <a:pt x="106" y="331"/>
                      <a:pt x="106" y="331"/>
                    </a:cubicBezTo>
                    <a:cubicBezTo>
                      <a:pt x="105" y="331"/>
                      <a:pt x="105" y="330"/>
                      <a:pt x="104" y="330"/>
                    </a:cubicBezTo>
                    <a:cubicBezTo>
                      <a:pt x="103" y="330"/>
                      <a:pt x="102" y="330"/>
                      <a:pt x="102" y="331"/>
                    </a:cubicBezTo>
                    <a:cubicBezTo>
                      <a:pt x="101" y="332"/>
                      <a:pt x="101" y="334"/>
                      <a:pt x="100" y="336"/>
                    </a:cubicBezTo>
                    <a:cubicBezTo>
                      <a:pt x="100" y="340"/>
                      <a:pt x="100" y="345"/>
                      <a:pt x="100" y="349"/>
                    </a:cubicBezTo>
                    <a:cubicBezTo>
                      <a:pt x="100" y="353"/>
                      <a:pt x="100" y="357"/>
                      <a:pt x="100" y="361"/>
                    </a:cubicBezTo>
                    <a:cubicBezTo>
                      <a:pt x="100" y="365"/>
                      <a:pt x="101" y="370"/>
                      <a:pt x="101" y="374"/>
                    </a:cubicBezTo>
                    <a:cubicBezTo>
                      <a:pt x="101" y="374"/>
                      <a:pt x="101" y="374"/>
                      <a:pt x="101" y="374"/>
                    </a:cubicBezTo>
                    <a:cubicBezTo>
                      <a:pt x="102" y="379"/>
                      <a:pt x="104" y="384"/>
                      <a:pt x="106" y="388"/>
                    </a:cubicBezTo>
                    <a:cubicBezTo>
                      <a:pt x="107" y="391"/>
                      <a:pt x="108" y="393"/>
                      <a:pt x="109" y="395"/>
                    </a:cubicBezTo>
                    <a:cubicBezTo>
                      <a:pt x="110" y="396"/>
                      <a:pt x="111" y="396"/>
                      <a:pt x="112" y="396"/>
                    </a:cubicBezTo>
                    <a:cubicBezTo>
                      <a:pt x="113" y="397"/>
                      <a:pt x="115" y="396"/>
                      <a:pt x="116" y="396"/>
                    </a:cubicBezTo>
                    <a:cubicBezTo>
                      <a:pt x="118" y="394"/>
                      <a:pt x="119" y="392"/>
                      <a:pt x="121" y="390"/>
                    </a:cubicBezTo>
                    <a:cubicBezTo>
                      <a:pt x="123" y="388"/>
                      <a:pt x="124" y="386"/>
                      <a:pt x="125" y="384"/>
                    </a:cubicBezTo>
                    <a:cubicBezTo>
                      <a:pt x="128" y="380"/>
                      <a:pt x="131" y="376"/>
                      <a:pt x="134" y="371"/>
                    </a:cubicBezTo>
                    <a:cubicBezTo>
                      <a:pt x="135" y="370"/>
                      <a:pt x="135" y="370"/>
                      <a:pt x="135" y="370"/>
                    </a:cubicBezTo>
                    <a:cubicBezTo>
                      <a:pt x="135" y="372"/>
                      <a:pt x="135" y="372"/>
                      <a:pt x="135" y="372"/>
                    </a:cubicBezTo>
                    <a:cubicBezTo>
                      <a:pt x="133" y="386"/>
                      <a:pt x="133" y="386"/>
                      <a:pt x="133" y="386"/>
                    </a:cubicBezTo>
                    <a:cubicBezTo>
                      <a:pt x="133" y="389"/>
                      <a:pt x="132" y="391"/>
                      <a:pt x="132" y="394"/>
                    </a:cubicBezTo>
                    <a:cubicBezTo>
                      <a:pt x="131" y="401"/>
                      <a:pt x="131" y="401"/>
                      <a:pt x="131" y="401"/>
                    </a:cubicBezTo>
                    <a:cubicBezTo>
                      <a:pt x="131" y="403"/>
                      <a:pt x="131" y="406"/>
                      <a:pt x="131" y="408"/>
                    </a:cubicBezTo>
                    <a:cubicBezTo>
                      <a:pt x="131" y="416"/>
                      <a:pt x="131" y="416"/>
                      <a:pt x="131" y="416"/>
                    </a:cubicBezTo>
                    <a:cubicBezTo>
                      <a:pt x="131" y="418"/>
                      <a:pt x="131" y="421"/>
                      <a:pt x="131" y="423"/>
                    </a:cubicBezTo>
                    <a:cubicBezTo>
                      <a:pt x="132" y="430"/>
                      <a:pt x="132" y="430"/>
                      <a:pt x="132" y="430"/>
                    </a:cubicBezTo>
                    <a:cubicBezTo>
                      <a:pt x="132" y="434"/>
                      <a:pt x="132" y="434"/>
                      <a:pt x="132" y="434"/>
                    </a:cubicBezTo>
                    <a:cubicBezTo>
                      <a:pt x="133" y="437"/>
                      <a:pt x="133" y="437"/>
                      <a:pt x="133" y="437"/>
                    </a:cubicBezTo>
                    <a:cubicBezTo>
                      <a:pt x="134" y="445"/>
                      <a:pt x="134" y="445"/>
                      <a:pt x="134" y="445"/>
                    </a:cubicBezTo>
                    <a:cubicBezTo>
                      <a:pt x="135" y="447"/>
                      <a:pt x="136" y="449"/>
                      <a:pt x="136" y="452"/>
                    </a:cubicBezTo>
                    <a:cubicBezTo>
                      <a:pt x="138" y="459"/>
                      <a:pt x="138" y="459"/>
                      <a:pt x="138" y="459"/>
                    </a:cubicBezTo>
                    <a:cubicBezTo>
                      <a:pt x="140" y="463"/>
                      <a:pt x="142" y="468"/>
                      <a:pt x="144" y="472"/>
                    </a:cubicBezTo>
                    <a:cubicBezTo>
                      <a:pt x="149" y="486"/>
                      <a:pt x="149" y="486"/>
                      <a:pt x="149" y="486"/>
                    </a:cubicBezTo>
                    <a:cubicBezTo>
                      <a:pt x="150" y="487"/>
                      <a:pt x="150" y="487"/>
                      <a:pt x="150" y="487"/>
                    </a:cubicBezTo>
                    <a:cubicBezTo>
                      <a:pt x="149" y="486"/>
                      <a:pt x="149" y="486"/>
                      <a:pt x="149" y="486"/>
                    </a:cubicBezTo>
                    <a:cubicBezTo>
                      <a:pt x="143" y="484"/>
                      <a:pt x="138" y="482"/>
                      <a:pt x="132" y="479"/>
                    </a:cubicBezTo>
                    <a:cubicBezTo>
                      <a:pt x="129" y="478"/>
                      <a:pt x="126" y="477"/>
                      <a:pt x="124" y="476"/>
                    </a:cubicBezTo>
                    <a:cubicBezTo>
                      <a:pt x="121" y="475"/>
                      <a:pt x="118" y="474"/>
                      <a:pt x="115" y="473"/>
                    </a:cubicBezTo>
                    <a:cubicBezTo>
                      <a:pt x="112" y="472"/>
                      <a:pt x="109" y="472"/>
                      <a:pt x="106" y="471"/>
                    </a:cubicBezTo>
                    <a:cubicBezTo>
                      <a:pt x="103" y="470"/>
                      <a:pt x="100" y="470"/>
                      <a:pt x="97" y="469"/>
                    </a:cubicBezTo>
                    <a:cubicBezTo>
                      <a:pt x="94" y="469"/>
                      <a:pt x="91" y="468"/>
                      <a:pt x="88" y="468"/>
                    </a:cubicBezTo>
                    <a:cubicBezTo>
                      <a:pt x="85" y="468"/>
                      <a:pt x="82" y="468"/>
                      <a:pt x="79" y="468"/>
                    </a:cubicBezTo>
                    <a:cubicBezTo>
                      <a:pt x="76" y="468"/>
                      <a:pt x="73" y="468"/>
                      <a:pt x="70" y="468"/>
                    </a:cubicBezTo>
                    <a:cubicBezTo>
                      <a:pt x="67" y="469"/>
                      <a:pt x="64" y="469"/>
                      <a:pt x="62" y="469"/>
                    </a:cubicBezTo>
                    <a:cubicBezTo>
                      <a:pt x="59" y="470"/>
                      <a:pt x="56" y="471"/>
                      <a:pt x="53" y="472"/>
                    </a:cubicBezTo>
                    <a:cubicBezTo>
                      <a:pt x="50" y="472"/>
                      <a:pt x="47" y="473"/>
                      <a:pt x="44" y="474"/>
                    </a:cubicBezTo>
                    <a:cubicBezTo>
                      <a:pt x="41" y="475"/>
                      <a:pt x="38" y="476"/>
                      <a:pt x="36" y="478"/>
                    </a:cubicBezTo>
                    <a:cubicBezTo>
                      <a:pt x="33" y="479"/>
                      <a:pt x="30" y="480"/>
                      <a:pt x="28" y="482"/>
                    </a:cubicBezTo>
                    <a:cubicBezTo>
                      <a:pt x="25" y="483"/>
                      <a:pt x="22" y="484"/>
                      <a:pt x="19" y="486"/>
                    </a:cubicBezTo>
                    <a:cubicBezTo>
                      <a:pt x="12" y="490"/>
                      <a:pt x="12" y="490"/>
                      <a:pt x="12" y="490"/>
                    </a:cubicBezTo>
                    <a:cubicBezTo>
                      <a:pt x="11" y="491"/>
                      <a:pt x="11" y="491"/>
                      <a:pt x="11" y="491"/>
                    </a:cubicBezTo>
                    <a:cubicBezTo>
                      <a:pt x="11" y="490"/>
                      <a:pt x="11" y="490"/>
                      <a:pt x="11" y="490"/>
                    </a:cubicBezTo>
                    <a:cubicBezTo>
                      <a:pt x="13" y="483"/>
                      <a:pt x="15" y="476"/>
                      <a:pt x="16" y="469"/>
                    </a:cubicBezTo>
                    <a:cubicBezTo>
                      <a:pt x="16" y="467"/>
                      <a:pt x="16" y="465"/>
                      <a:pt x="16" y="464"/>
                    </a:cubicBezTo>
                    <a:cubicBezTo>
                      <a:pt x="16" y="463"/>
                      <a:pt x="16" y="462"/>
                      <a:pt x="16" y="461"/>
                    </a:cubicBezTo>
                    <a:cubicBezTo>
                      <a:pt x="16" y="460"/>
                      <a:pt x="16" y="459"/>
                      <a:pt x="15" y="459"/>
                    </a:cubicBezTo>
                    <a:cubicBezTo>
                      <a:pt x="14" y="458"/>
                      <a:pt x="13" y="459"/>
                      <a:pt x="13" y="459"/>
                    </a:cubicBezTo>
                    <a:cubicBezTo>
                      <a:pt x="12" y="460"/>
                      <a:pt x="11" y="461"/>
                      <a:pt x="11" y="461"/>
                    </a:cubicBezTo>
                    <a:cubicBezTo>
                      <a:pt x="10" y="463"/>
                      <a:pt x="9" y="464"/>
                      <a:pt x="8" y="466"/>
                    </a:cubicBezTo>
                    <a:close/>
                    <a:moveTo>
                      <a:pt x="8" y="466"/>
                    </a:moveTo>
                    <a:cubicBezTo>
                      <a:pt x="9" y="464"/>
                      <a:pt x="10" y="463"/>
                      <a:pt x="11" y="461"/>
                    </a:cubicBezTo>
                    <a:cubicBezTo>
                      <a:pt x="11" y="461"/>
                      <a:pt x="12" y="460"/>
                      <a:pt x="13" y="459"/>
                    </a:cubicBezTo>
                    <a:cubicBezTo>
                      <a:pt x="13" y="459"/>
                      <a:pt x="14" y="458"/>
                      <a:pt x="15" y="459"/>
                    </a:cubicBezTo>
                    <a:cubicBezTo>
                      <a:pt x="16" y="459"/>
                      <a:pt x="16" y="460"/>
                      <a:pt x="16" y="461"/>
                    </a:cubicBezTo>
                    <a:cubicBezTo>
                      <a:pt x="16" y="462"/>
                      <a:pt x="16" y="463"/>
                      <a:pt x="16" y="464"/>
                    </a:cubicBezTo>
                    <a:cubicBezTo>
                      <a:pt x="16" y="465"/>
                      <a:pt x="16" y="467"/>
                      <a:pt x="16" y="469"/>
                    </a:cubicBezTo>
                    <a:cubicBezTo>
                      <a:pt x="15" y="476"/>
                      <a:pt x="13" y="483"/>
                      <a:pt x="12" y="490"/>
                    </a:cubicBezTo>
                    <a:cubicBezTo>
                      <a:pt x="11" y="490"/>
                      <a:pt x="11" y="490"/>
                      <a:pt x="11" y="490"/>
                    </a:cubicBezTo>
                    <a:cubicBezTo>
                      <a:pt x="19" y="486"/>
                      <a:pt x="19" y="486"/>
                      <a:pt x="19" y="486"/>
                    </a:cubicBezTo>
                    <a:cubicBezTo>
                      <a:pt x="22" y="484"/>
                      <a:pt x="25" y="483"/>
                      <a:pt x="27" y="481"/>
                    </a:cubicBezTo>
                    <a:cubicBezTo>
                      <a:pt x="30" y="480"/>
                      <a:pt x="33" y="479"/>
                      <a:pt x="36" y="477"/>
                    </a:cubicBezTo>
                    <a:cubicBezTo>
                      <a:pt x="38" y="476"/>
                      <a:pt x="41" y="475"/>
                      <a:pt x="44" y="474"/>
                    </a:cubicBezTo>
                    <a:cubicBezTo>
                      <a:pt x="47" y="473"/>
                      <a:pt x="50" y="472"/>
                      <a:pt x="53" y="471"/>
                    </a:cubicBezTo>
                    <a:cubicBezTo>
                      <a:pt x="56" y="470"/>
                      <a:pt x="58" y="470"/>
                      <a:pt x="61" y="469"/>
                    </a:cubicBezTo>
                    <a:cubicBezTo>
                      <a:pt x="64" y="468"/>
                      <a:pt x="67" y="468"/>
                      <a:pt x="70" y="468"/>
                    </a:cubicBezTo>
                    <a:cubicBezTo>
                      <a:pt x="73" y="467"/>
                      <a:pt x="76" y="467"/>
                      <a:pt x="79" y="467"/>
                    </a:cubicBezTo>
                    <a:cubicBezTo>
                      <a:pt x="82" y="467"/>
                      <a:pt x="85" y="467"/>
                      <a:pt x="88" y="467"/>
                    </a:cubicBezTo>
                    <a:cubicBezTo>
                      <a:pt x="91" y="468"/>
                      <a:pt x="94" y="468"/>
                      <a:pt x="97" y="469"/>
                    </a:cubicBezTo>
                    <a:cubicBezTo>
                      <a:pt x="100" y="469"/>
                      <a:pt x="103" y="469"/>
                      <a:pt x="106" y="470"/>
                    </a:cubicBezTo>
                    <a:cubicBezTo>
                      <a:pt x="109" y="471"/>
                      <a:pt x="112" y="472"/>
                      <a:pt x="115" y="473"/>
                    </a:cubicBezTo>
                    <a:cubicBezTo>
                      <a:pt x="118" y="474"/>
                      <a:pt x="121" y="474"/>
                      <a:pt x="124" y="475"/>
                    </a:cubicBezTo>
                    <a:cubicBezTo>
                      <a:pt x="127" y="476"/>
                      <a:pt x="129" y="477"/>
                      <a:pt x="132" y="479"/>
                    </a:cubicBezTo>
                    <a:cubicBezTo>
                      <a:pt x="135" y="480"/>
                      <a:pt x="138" y="481"/>
                      <a:pt x="141" y="482"/>
                    </a:cubicBezTo>
                    <a:cubicBezTo>
                      <a:pt x="149" y="486"/>
                      <a:pt x="149" y="486"/>
                      <a:pt x="149" y="486"/>
                    </a:cubicBezTo>
                    <a:cubicBezTo>
                      <a:pt x="149" y="486"/>
                      <a:pt x="149" y="486"/>
                      <a:pt x="149" y="486"/>
                    </a:cubicBezTo>
                    <a:cubicBezTo>
                      <a:pt x="143" y="473"/>
                      <a:pt x="143" y="473"/>
                      <a:pt x="143" y="473"/>
                    </a:cubicBezTo>
                    <a:cubicBezTo>
                      <a:pt x="141" y="468"/>
                      <a:pt x="139" y="464"/>
                      <a:pt x="138" y="459"/>
                    </a:cubicBezTo>
                    <a:cubicBezTo>
                      <a:pt x="135" y="452"/>
                      <a:pt x="135" y="452"/>
                      <a:pt x="135" y="452"/>
                    </a:cubicBezTo>
                    <a:cubicBezTo>
                      <a:pt x="135" y="450"/>
                      <a:pt x="134" y="447"/>
                      <a:pt x="134" y="445"/>
                    </a:cubicBezTo>
                    <a:cubicBezTo>
                      <a:pt x="132" y="438"/>
                      <a:pt x="132" y="438"/>
                      <a:pt x="132" y="438"/>
                    </a:cubicBezTo>
                    <a:cubicBezTo>
                      <a:pt x="131" y="434"/>
                      <a:pt x="131" y="434"/>
                      <a:pt x="131" y="434"/>
                    </a:cubicBezTo>
                    <a:cubicBezTo>
                      <a:pt x="131" y="430"/>
                      <a:pt x="131" y="430"/>
                      <a:pt x="131" y="430"/>
                    </a:cubicBezTo>
                    <a:cubicBezTo>
                      <a:pt x="130" y="423"/>
                      <a:pt x="130" y="423"/>
                      <a:pt x="130" y="423"/>
                    </a:cubicBezTo>
                    <a:cubicBezTo>
                      <a:pt x="130" y="421"/>
                      <a:pt x="130" y="418"/>
                      <a:pt x="130" y="416"/>
                    </a:cubicBezTo>
                    <a:cubicBezTo>
                      <a:pt x="130" y="408"/>
                      <a:pt x="130" y="408"/>
                      <a:pt x="130" y="408"/>
                    </a:cubicBezTo>
                    <a:cubicBezTo>
                      <a:pt x="130" y="406"/>
                      <a:pt x="130" y="403"/>
                      <a:pt x="130" y="401"/>
                    </a:cubicBezTo>
                    <a:cubicBezTo>
                      <a:pt x="131" y="394"/>
                      <a:pt x="131" y="394"/>
                      <a:pt x="131" y="394"/>
                    </a:cubicBezTo>
                    <a:cubicBezTo>
                      <a:pt x="131" y="391"/>
                      <a:pt x="131" y="389"/>
                      <a:pt x="132" y="386"/>
                    </a:cubicBezTo>
                    <a:cubicBezTo>
                      <a:pt x="134" y="372"/>
                      <a:pt x="134" y="372"/>
                      <a:pt x="134" y="372"/>
                    </a:cubicBezTo>
                    <a:cubicBezTo>
                      <a:pt x="135" y="372"/>
                      <a:pt x="135" y="372"/>
                      <a:pt x="135" y="372"/>
                    </a:cubicBezTo>
                    <a:cubicBezTo>
                      <a:pt x="132" y="376"/>
                      <a:pt x="129" y="381"/>
                      <a:pt x="126" y="385"/>
                    </a:cubicBezTo>
                    <a:cubicBezTo>
                      <a:pt x="125" y="387"/>
                      <a:pt x="123" y="389"/>
                      <a:pt x="122" y="391"/>
                    </a:cubicBezTo>
                    <a:cubicBezTo>
                      <a:pt x="120" y="393"/>
                      <a:pt x="118" y="395"/>
                      <a:pt x="116" y="397"/>
                    </a:cubicBezTo>
                    <a:cubicBezTo>
                      <a:pt x="115" y="397"/>
                      <a:pt x="114" y="398"/>
                      <a:pt x="112" y="398"/>
                    </a:cubicBezTo>
                    <a:cubicBezTo>
                      <a:pt x="111" y="397"/>
                      <a:pt x="110" y="396"/>
                      <a:pt x="109" y="396"/>
                    </a:cubicBezTo>
                    <a:cubicBezTo>
                      <a:pt x="107" y="394"/>
                      <a:pt x="106" y="391"/>
                      <a:pt x="105" y="389"/>
                    </a:cubicBezTo>
                    <a:cubicBezTo>
                      <a:pt x="103" y="384"/>
                      <a:pt x="101" y="379"/>
                      <a:pt x="100" y="374"/>
                    </a:cubicBezTo>
                    <a:cubicBezTo>
                      <a:pt x="100" y="374"/>
                      <a:pt x="100" y="374"/>
                      <a:pt x="100" y="374"/>
                    </a:cubicBezTo>
                    <a:cubicBezTo>
                      <a:pt x="100" y="374"/>
                      <a:pt x="100" y="374"/>
                      <a:pt x="100" y="374"/>
                    </a:cubicBezTo>
                    <a:cubicBezTo>
                      <a:pt x="100" y="370"/>
                      <a:pt x="99" y="366"/>
                      <a:pt x="99" y="361"/>
                    </a:cubicBezTo>
                    <a:cubicBezTo>
                      <a:pt x="99" y="357"/>
                      <a:pt x="99" y="353"/>
                      <a:pt x="99" y="349"/>
                    </a:cubicBezTo>
                    <a:cubicBezTo>
                      <a:pt x="98" y="345"/>
                      <a:pt x="98" y="340"/>
                      <a:pt x="99" y="336"/>
                    </a:cubicBezTo>
                    <a:cubicBezTo>
                      <a:pt x="99" y="334"/>
                      <a:pt x="100" y="332"/>
                      <a:pt x="101" y="330"/>
                    </a:cubicBezTo>
                    <a:cubicBezTo>
                      <a:pt x="101" y="329"/>
                      <a:pt x="103" y="328"/>
                      <a:pt x="104" y="328"/>
                    </a:cubicBezTo>
                    <a:cubicBezTo>
                      <a:pt x="105" y="329"/>
                      <a:pt x="106" y="329"/>
                      <a:pt x="107" y="330"/>
                    </a:cubicBezTo>
                    <a:cubicBezTo>
                      <a:pt x="106" y="331"/>
                      <a:pt x="106" y="331"/>
                      <a:pt x="106" y="331"/>
                    </a:cubicBezTo>
                    <a:cubicBezTo>
                      <a:pt x="107" y="323"/>
                      <a:pt x="108" y="316"/>
                      <a:pt x="109" y="308"/>
                    </a:cubicBezTo>
                    <a:cubicBezTo>
                      <a:pt x="110" y="301"/>
                      <a:pt x="111" y="294"/>
                      <a:pt x="113" y="286"/>
                    </a:cubicBezTo>
                    <a:cubicBezTo>
                      <a:pt x="116" y="272"/>
                      <a:pt x="118" y="257"/>
                      <a:pt x="121" y="243"/>
                    </a:cubicBezTo>
                    <a:cubicBezTo>
                      <a:pt x="123" y="235"/>
                      <a:pt x="124" y="228"/>
                      <a:pt x="126" y="221"/>
                    </a:cubicBezTo>
                    <a:cubicBezTo>
                      <a:pt x="127" y="213"/>
                      <a:pt x="128" y="206"/>
                      <a:pt x="129" y="199"/>
                    </a:cubicBezTo>
                    <a:cubicBezTo>
                      <a:pt x="130" y="195"/>
                      <a:pt x="130" y="191"/>
                      <a:pt x="130" y="188"/>
                    </a:cubicBezTo>
                    <a:cubicBezTo>
                      <a:pt x="131" y="184"/>
                      <a:pt x="131" y="180"/>
                      <a:pt x="131" y="177"/>
                    </a:cubicBezTo>
                    <a:cubicBezTo>
                      <a:pt x="131" y="171"/>
                      <a:pt x="131" y="171"/>
                      <a:pt x="131" y="171"/>
                    </a:cubicBezTo>
                    <a:cubicBezTo>
                      <a:pt x="131" y="165"/>
                      <a:pt x="131" y="165"/>
                      <a:pt x="131" y="165"/>
                    </a:cubicBezTo>
                    <a:cubicBezTo>
                      <a:pt x="131" y="162"/>
                      <a:pt x="131" y="158"/>
                      <a:pt x="131" y="154"/>
                    </a:cubicBezTo>
                    <a:cubicBezTo>
                      <a:pt x="131" y="154"/>
                      <a:pt x="131" y="154"/>
                      <a:pt x="131" y="154"/>
                    </a:cubicBezTo>
                    <a:cubicBezTo>
                      <a:pt x="131" y="154"/>
                      <a:pt x="131" y="154"/>
                      <a:pt x="131" y="154"/>
                    </a:cubicBezTo>
                    <a:cubicBezTo>
                      <a:pt x="132" y="144"/>
                      <a:pt x="132" y="144"/>
                      <a:pt x="132" y="144"/>
                    </a:cubicBezTo>
                    <a:cubicBezTo>
                      <a:pt x="133" y="141"/>
                      <a:pt x="133" y="138"/>
                      <a:pt x="134" y="134"/>
                    </a:cubicBezTo>
                    <a:cubicBezTo>
                      <a:pt x="135" y="131"/>
                      <a:pt x="135" y="128"/>
                      <a:pt x="136" y="125"/>
                    </a:cubicBezTo>
                    <a:cubicBezTo>
                      <a:pt x="136" y="123"/>
                      <a:pt x="136" y="121"/>
                      <a:pt x="136" y="120"/>
                    </a:cubicBezTo>
                    <a:cubicBezTo>
                      <a:pt x="137" y="115"/>
                      <a:pt x="137" y="115"/>
                      <a:pt x="137" y="115"/>
                    </a:cubicBezTo>
                    <a:cubicBezTo>
                      <a:pt x="137" y="112"/>
                      <a:pt x="137" y="112"/>
                      <a:pt x="137" y="112"/>
                    </a:cubicBezTo>
                    <a:cubicBezTo>
                      <a:pt x="137" y="110"/>
                      <a:pt x="137" y="110"/>
                      <a:pt x="137" y="110"/>
                    </a:cubicBezTo>
                    <a:cubicBezTo>
                      <a:pt x="137" y="105"/>
                      <a:pt x="137" y="105"/>
                      <a:pt x="137" y="105"/>
                    </a:cubicBezTo>
                    <a:cubicBezTo>
                      <a:pt x="137" y="101"/>
                      <a:pt x="136" y="98"/>
                      <a:pt x="136" y="95"/>
                    </a:cubicBezTo>
                    <a:cubicBezTo>
                      <a:pt x="135" y="91"/>
                      <a:pt x="135" y="88"/>
                      <a:pt x="134" y="85"/>
                    </a:cubicBezTo>
                    <a:cubicBezTo>
                      <a:pt x="133" y="75"/>
                      <a:pt x="133" y="75"/>
                      <a:pt x="133" y="75"/>
                    </a:cubicBezTo>
                    <a:cubicBezTo>
                      <a:pt x="134" y="75"/>
                      <a:pt x="134" y="75"/>
                      <a:pt x="134" y="75"/>
                    </a:cubicBezTo>
                    <a:cubicBezTo>
                      <a:pt x="134" y="76"/>
                      <a:pt x="134" y="76"/>
                      <a:pt x="134" y="76"/>
                    </a:cubicBezTo>
                    <a:cubicBezTo>
                      <a:pt x="133" y="76"/>
                      <a:pt x="133" y="76"/>
                      <a:pt x="132" y="76"/>
                    </a:cubicBezTo>
                    <a:cubicBezTo>
                      <a:pt x="131" y="76"/>
                      <a:pt x="132" y="75"/>
                      <a:pt x="131" y="75"/>
                    </a:cubicBezTo>
                    <a:cubicBezTo>
                      <a:pt x="131" y="74"/>
                      <a:pt x="131" y="73"/>
                      <a:pt x="131" y="72"/>
                    </a:cubicBezTo>
                    <a:cubicBezTo>
                      <a:pt x="131" y="70"/>
                      <a:pt x="131" y="69"/>
                      <a:pt x="131" y="67"/>
                    </a:cubicBezTo>
                    <a:cubicBezTo>
                      <a:pt x="130" y="57"/>
                      <a:pt x="130" y="57"/>
                      <a:pt x="130" y="57"/>
                    </a:cubicBezTo>
                    <a:cubicBezTo>
                      <a:pt x="130" y="51"/>
                      <a:pt x="130" y="45"/>
                      <a:pt x="129" y="38"/>
                    </a:cubicBezTo>
                    <a:cubicBezTo>
                      <a:pt x="127" y="26"/>
                      <a:pt x="124" y="13"/>
                      <a:pt x="119" y="2"/>
                    </a:cubicBezTo>
                    <a:cubicBezTo>
                      <a:pt x="120" y="2"/>
                      <a:pt x="120" y="2"/>
                      <a:pt x="120" y="2"/>
                    </a:cubicBezTo>
                    <a:cubicBezTo>
                      <a:pt x="115" y="4"/>
                      <a:pt x="111" y="7"/>
                      <a:pt x="106" y="10"/>
                    </a:cubicBezTo>
                    <a:cubicBezTo>
                      <a:pt x="102" y="13"/>
                      <a:pt x="97" y="15"/>
                      <a:pt x="92" y="17"/>
                    </a:cubicBezTo>
                    <a:cubicBezTo>
                      <a:pt x="90" y="18"/>
                      <a:pt x="87" y="18"/>
                      <a:pt x="84" y="19"/>
                    </a:cubicBezTo>
                    <a:cubicBezTo>
                      <a:pt x="81" y="20"/>
                      <a:pt x="81" y="20"/>
                      <a:pt x="81" y="20"/>
                    </a:cubicBezTo>
                    <a:cubicBezTo>
                      <a:pt x="79" y="20"/>
                      <a:pt x="78" y="20"/>
                      <a:pt x="77" y="20"/>
                    </a:cubicBezTo>
                    <a:cubicBezTo>
                      <a:pt x="75" y="20"/>
                      <a:pt x="74" y="20"/>
                      <a:pt x="73" y="20"/>
                    </a:cubicBezTo>
                    <a:cubicBezTo>
                      <a:pt x="71" y="20"/>
                      <a:pt x="70" y="20"/>
                      <a:pt x="69" y="20"/>
                    </a:cubicBezTo>
                    <a:cubicBezTo>
                      <a:pt x="68" y="20"/>
                      <a:pt x="66" y="20"/>
                      <a:pt x="65" y="20"/>
                    </a:cubicBezTo>
                    <a:cubicBezTo>
                      <a:pt x="61" y="19"/>
                      <a:pt x="61" y="19"/>
                      <a:pt x="61" y="19"/>
                    </a:cubicBezTo>
                    <a:cubicBezTo>
                      <a:pt x="62" y="18"/>
                      <a:pt x="62" y="18"/>
                      <a:pt x="62" y="18"/>
                    </a:cubicBezTo>
                    <a:cubicBezTo>
                      <a:pt x="62" y="22"/>
                      <a:pt x="62" y="22"/>
                      <a:pt x="62" y="22"/>
                    </a:cubicBezTo>
                    <a:cubicBezTo>
                      <a:pt x="63" y="24"/>
                      <a:pt x="62" y="25"/>
                      <a:pt x="62" y="27"/>
                    </a:cubicBezTo>
                    <a:cubicBezTo>
                      <a:pt x="62" y="28"/>
                      <a:pt x="62" y="29"/>
                      <a:pt x="62" y="31"/>
                    </a:cubicBezTo>
                    <a:cubicBezTo>
                      <a:pt x="62" y="32"/>
                      <a:pt x="62" y="34"/>
                      <a:pt x="62" y="35"/>
                    </a:cubicBezTo>
                    <a:cubicBezTo>
                      <a:pt x="61" y="37"/>
                      <a:pt x="61" y="38"/>
                      <a:pt x="61" y="39"/>
                    </a:cubicBezTo>
                    <a:cubicBezTo>
                      <a:pt x="60" y="41"/>
                      <a:pt x="60" y="42"/>
                      <a:pt x="59" y="43"/>
                    </a:cubicBezTo>
                    <a:cubicBezTo>
                      <a:pt x="58" y="45"/>
                      <a:pt x="58" y="46"/>
                      <a:pt x="57" y="47"/>
                    </a:cubicBezTo>
                    <a:cubicBezTo>
                      <a:pt x="56" y="48"/>
                      <a:pt x="55" y="50"/>
                      <a:pt x="54" y="51"/>
                    </a:cubicBezTo>
                    <a:cubicBezTo>
                      <a:pt x="53" y="52"/>
                      <a:pt x="52" y="53"/>
                      <a:pt x="51" y="53"/>
                    </a:cubicBezTo>
                    <a:cubicBezTo>
                      <a:pt x="49" y="55"/>
                      <a:pt x="49" y="55"/>
                      <a:pt x="49" y="55"/>
                    </a:cubicBezTo>
                    <a:cubicBezTo>
                      <a:pt x="47" y="56"/>
                      <a:pt x="47" y="56"/>
                      <a:pt x="47" y="56"/>
                    </a:cubicBezTo>
                    <a:cubicBezTo>
                      <a:pt x="46" y="57"/>
                      <a:pt x="45" y="57"/>
                      <a:pt x="44" y="58"/>
                    </a:cubicBezTo>
                    <a:cubicBezTo>
                      <a:pt x="42" y="58"/>
                      <a:pt x="41" y="58"/>
                      <a:pt x="40" y="59"/>
                    </a:cubicBezTo>
                    <a:cubicBezTo>
                      <a:pt x="38" y="59"/>
                      <a:pt x="37" y="59"/>
                      <a:pt x="35" y="59"/>
                    </a:cubicBezTo>
                    <a:cubicBezTo>
                      <a:pt x="34" y="60"/>
                      <a:pt x="33" y="60"/>
                      <a:pt x="31" y="60"/>
                    </a:cubicBezTo>
                    <a:cubicBezTo>
                      <a:pt x="27" y="59"/>
                      <a:pt x="27" y="59"/>
                      <a:pt x="27" y="59"/>
                    </a:cubicBezTo>
                    <a:cubicBezTo>
                      <a:pt x="23" y="59"/>
                      <a:pt x="23" y="59"/>
                      <a:pt x="23" y="59"/>
                    </a:cubicBezTo>
                    <a:cubicBezTo>
                      <a:pt x="24" y="58"/>
                      <a:pt x="24" y="58"/>
                      <a:pt x="24" y="58"/>
                    </a:cubicBezTo>
                    <a:cubicBezTo>
                      <a:pt x="26" y="74"/>
                      <a:pt x="26" y="74"/>
                      <a:pt x="26" y="74"/>
                    </a:cubicBezTo>
                    <a:cubicBezTo>
                      <a:pt x="27" y="77"/>
                      <a:pt x="27" y="80"/>
                      <a:pt x="27" y="83"/>
                    </a:cubicBezTo>
                    <a:cubicBezTo>
                      <a:pt x="28" y="91"/>
                      <a:pt x="28" y="91"/>
                      <a:pt x="28" y="91"/>
                    </a:cubicBezTo>
                    <a:cubicBezTo>
                      <a:pt x="28" y="94"/>
                      <a:pt x="28" y="97"/>
                      <a:pt x="28" y="99"/>
                    </a:cubicBezTo>
                    <a:cubicBezTo>
                      <a:pt x="29" y="108"/>
                      <a:pt x="29" y="108"/>
                      <a:pt x="29" y="108"/>
                    </a:cubicBezTo>
                    <a:cubicBezTo>
                      <a:pt x="29" y="111"/>
                      <a:pt x="29" y="113"/>
                      <a:pt x="29" y="116"/>
                    </a:cubicBezTo>
                    <a:cubicBezTo>
                      <a:pt x="28" y="125"/>
                      <a:pt x="28" y="125"/>
                      <a:pt x="28" y="125"/>
                    </a:cubicBezTo>
                    <a:cubicBezTo>
                      <a:pt x="28" y="124"/>
                      <a:pt x="28" y="124"/>
                      <a:pt x="28" y="124"/>
                    </a:cubicBezTo>
                    <a:cubicBezTo>
                      <a:pt x="28" y="124"/>
                      <a:pt x="29" y="124"/>
                      <a:pt x="30" y="124"/>
                    </a:cubicBezTo>
                    <a:cubicBezTo>
                      <a:pt x="30" y="124"/>
                      <a:pt x="31" y="124"/>
                      <a:pt x="32" y="123"/>
                    </a:cubicBezTo>
                    <a:cubicBezTo>
                      <a:pt x="33" y="123"/>
                      <a:pt x="34" y="122"/>
                      <a:pt x="35" y="121"/>
                    </a:cubicBezTo>
                    <a:cubicBezTo>
                      <a:pt x="38" y="120"/>
                      <a:pt x="40" y="117"/>
                      <a:pt x="42" y="115"/>
                    </a:cubicBezTo>
                    <a:cubicBezTo>
                      <a:pt x="44" y="113"/>
                      <a:pt x="46" y="111"/>
                      <a:pt x="48" y="108"/>
                    </a:cubicBezTo>
                    <a:cubicBezTo>
                      <a:pt x="48" y="108"/>
                      <a:pt x="48" y="108"/>
                      <a:pt x="49" y="108"/>
                    </a:cubicBezTo>
                    <a:cubicBezTo>
                      <a:pt x="49" y="108"/>
                      <a:pt x="49" y="107"/>
                      <a:pt x="50" y="107"/>
                    </a:cubicBezTo>
                    <a:cubicBezTo>
                      <a:pt x="50" y="107"/>
                      <a:pt x="50" y="107"/>
                      <a:pt x="51" y="108"/>
                    </a:cubicBezTo>
                    <a:cubicBezTo>
                      <a:pt x="51" y="109"/>
                      <a:pt x="51" y="110"/>
                      <a:pt x="51" y="110"/>
                    </a:cubicBezTo>
                    <a:cubicBezTo>
                      <a:pt x="51" y="112"/>
                      <a:pt x="51" y="113"/>
                      <a:pt x="51" y="115"/>
                    </a:cubicBezTo>
                    <a:cubicBezTo>
                      <a:pt x="51" y="115"/>
                      <a:pt x="51" y="115"/>
                      <a:pt x="51" y="115"/>
                    </a:cubicBezTo>
                    <a:cubicBezTo>
                      <a:pt x="52" y="126"/>
                      <a:pt x="52" y="126"/>
                      <a:pt x="52" y="126"/>
                    </a:cubicBezTo>
                    <a:cubicBezTo>
                      <a:pt x="52" y="129"/>
                      <a:pt x="53" y="133"/>
                      <a:pt x="53" y="136"/>
                    </a:cubicBezTo>
                    <a:cubicBezTo>
                      <a:pt x="53" y="140"/>
                      <a:pt x="53" y="144"/>
                      <a:pt x="53" y="147"/>
                    </a:cubicBezTo>
                    <a:cubicBezTo>
                      <a:pt x="53" y="151"/>
                      <a:pt x="53" y="154"/>
                      <a:pt x="52" y="158"/>
                    </a:cubicBezTo>
                    <a:cubicBezTo>
                      <a:pt x="52" y="162"/>
                      <a:pt x="52" y="165"/>
                      <a:pt x="51" y="169"/>
                    </a:cubicBezTo>
                    <a:cubicBezTo>
                      <a:pt x="51" y="172"/>
                      <a:pt x="50" y="176"/>
                      <a:pt x="49" y="179"/>
                    </a:cubicBezTo>
                    <a:cubicBezTo>
                      <a:pt x="48" y="187"/>
                      <a:pt x="47" y="194"/>
                      <a:pt x="45" y="201"/>
                    </a:cubicBezTo>
                    <a:cubicBezTo>
                      <a:pt x="42" y="215"/>
                      <a:pt x="38" y="229"/>
                      <a:pt x="35" y="243"/>
                    </a:cubicBezTo>
                    <a:cubicBezTo>
                      <a:pt x="33" y="250"/>
                      <a:pt x="32" y="257"/>
                      <a:pt x="31" y="264"/>
                    </a:cubicBezTo>
                    <a:cubicBezTo>
                      <a:pt x="29" y="271"/>
                      <a:pt x="28" y="278"/>
                      <a:pt x="27" y="285"/>
                    </a:cubicBezTo>
                    <a:cubicBezTo>
                      <a:pt x="27" y="285"/>
                      <a:pt x="27" y="285"/>
                      <a:pt x="27" y="285"/>
                    </a:cubicBezTo>
                    <a:cubicBezTo>
                      <a:pt x="26" y="285"/>
                      <a:pt x="26" y="285"/>
                      <a:pt x="26" y="285"/>
                    </a:cubicBezTo>
                    <a:cubicBezTo>
                      <a:pt x="26" y="286"/>
                      <a:pt x="26" y="287"/>
                      <a:pt x="25" y="288"/>
                    </a:cubicBezTo>
                    <a:cubicBezTo>
                      <a:pt x="25" y="289"/>
                      <a:pt x="25" y="290"/>
                      <a:pt x="25" y="292"/>
                    </a:cubicBezTo>
                    <a:cubicBezTo>
                      <a:pt x="24" y="294"/>
                      <a:pt x="24" y="296"/>
                      <a:pt x="24" y="298"/>
                    </a:cubicBezTo>
                    <a:cubicBezTo>
                      <a:pt x="24" y="303"/>
                      <a:pt x="23" y="308"/>
                      <a:pt x="23" y="312"/>
                    </a:cubicBezTo>
                    <a:cubicBezTo>
                      <a:pt x="23" y="322"/>
                      <a:pt x="23" y="331"/>
                      <a:pt x="23" y="340"/>
                    </a:cubicBezTo>
                    <a:cubicBezTo>
                      <a:pt x="23" y="359"/>
                      <a:pt x="24" y="377"/>
                      <a:pt x="26" y="396"/>
                    </a:cubicBezTo>
                    <a:cubicBezTo>
                      <a:pt x="27" y="397"/>
                      <a:pt x="27" y="397"/>
                      <a:pt x="27" y="397"/>
                    </a:cubicBezTo>
                    <a:cubicBezTo>
                      <a:pt x="26" y="396"/>
                      <a:pt x="26" y="396"/>
                      <a:pt x="26" y="396"/>
                    </a:cubicBezTo>
                    <a:cubicBezTo>
                      <a:pt x="24" y="394"/>
                      <a:pt x="22" y="391"/>
                      <a:pt x="20" y="389"/>
                    </a:cubicBezTo>
                    <a:cubicBezTo>
                      <a:pt x="19" y="388"/>
                      <a:pt x="18" y="387"/>
                      <a:pt x="16" y="386"/>
                    </a:cubicBezTo>
                    <a:cubicBezTo>
                      <a:pt x="15" y="385"/>
                      <a:pt x="14" y="384"/>
                      <a:pt x="12" y="384"/>
                    </a:cubicBezTo>
                    <a:cubicBezTo>
                      <a:pt x="12" y="383"/>
                      <a:pt x="11" y="383"/>
                      <a:pt x="10" y="382"/>
                    </a:cubicBezTo>
                    <a:cubicBezTo>
                      <a:pt x="10" y="382"/>
                      <a:pt x="9" y="381"/>
                      <a:pt x="9" y="380"/>
                    </a:cubicBezTo>
                    <a:cubicBezTo>
                      <a:pt x="8" y="379"/>
                      <a:pt x="8" y="377"/>
                      <a:pt x="8" y="376"/>
                    </a:cubicBezTo>
                    <a:cubicBezTo>
                      <a:pt x="7" y="373"/>
                      <a:pt x="7" y="369"/>
                      <a:pt x="6" y="366"/>
                    </a:cubicBezTo>
                    <a:cubicBezTo>
                      <a:pt x="7" y="366"/>
                      <a:pt x="7" y="366"/>
                      <a:pt x="7" y="366"/>
                    </a:cubicBezTo>
                    <a:cubicBezTo>
                      <a:pt x="5" y="372"/>
                      <a:pt x="5" y="372"/>
                      <a:pt x="5" y="372"/>
                    </a:cubicBezTo>
                    <a:cubicBezTo>
                      <a:pt x="4" y="374"/>
                      <a:pt x="3" y="376"/>
                      <a:pt x="3" y="378"/>
                    </a:cubicBezTo>
                    <a:cubicBezTo>
                      <a:pt x="2" y="380"/>
                      <a:pt x="2" y="382"/>
                      <a:pt x="2" y="384"/>
                    </a:cubicBezTo>
                    <a:cubicBezTo>
                      <a:pt x="1" y="386"/>
                      <a:pt x="1" y="389"/>
                      <a:pt x="1" y="391"/>
                    </a:cubicBezTo>
                    <a:cubicBezTo>
                      <a:pt x="0" y="393"/>
                      <a:pt x="0" y="395"/>
                      <a:pt x="0" y="397"/>
                    </a:cubicBezTo>
                    <a:cubicBezTo>
                      <a:pt x="0" y="399"/>
                      <a:pt x="0" y="401"/>
                      <a:pt x="0" y="403"/>
                    </a:cubicBezTo>
                    <a:cubicBezTo>
                      <a:pt x="0" y="405"/>
                      <a:pt x="0" y="407"/>
                      <a:pt x="0" y="410"/>
                    </a:cubicBezTo>
                    <a:cubicBezTo>
                      <a:pt x="1" y="412"/>
                      <a:pt x="1" y="414"/>
                      <a:pt x="1" y="416"/>
                    </a:cubicBezTo>
                    <a:cubicBezTo>
                      <a:pt x="2" y="420"/>
                      <a:pt x="2" y="424"/>
                      <a:pt x="3" y="428"/>
                    </a:cubicBezTo>
                    <a:cubicBezTo>
                      <a:pt x="4" y="432"/>
                      <a:pt x="5" y="437"/>
                      <a:pt x="6" y="441"/>
                    </a:cubicBezTo>
                    <a:cubicBezTo>
                      <a:pt x="7" y="445"/>
                      <a:pt x="7" y="449"/>
                      <a:pt x="8" y="453"/>
                    </a:cubicBezTo>
                    <a:cubicBezTo>
                      <a:pt x="8" y="455"/>
                      <a:pt x="8" y="457"/>
                      <a:pt x="8" y="459"/>
                    </a:cubicBezTo>
                    <a:cubicBezTo>
                      <a:pt x="8" y="462"/>
                      <a:pt x="8" y="464"/>
                      <a:pt x="8" y="466"/>
                    </a:cubicBezTo>
                    <a:close/>
                  </a:path>
                </a:pathLst>
              </a:custGeom>
              <a:solidFill>
                <a:srgbClr val="5F77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975"/>
              </a:p>
            </p:txBody>
          </p:sp>
          <p:sp>
            <p:nvSpPr>
              <p:cNvPr id="55" name="Freeform 273"/>
              <p:cNvSpPr>
                <a:spLocks noEditPoints="1"/>
              </p:cNvSpPr>
              <p:nvPr/>
            </p:nvSpPr>
            <p:spPr bwMode="auto">
              <a:xfrm>
                <a:off x="2025651" y="5618163"/>
                <a:ext cx="473075" cy="1504950"/>
              </a:xfrm>
              <a:custGeom>
                <a:avLst/>
                <a:gdLst>
                  <a:gd name="T0" fmla="*/ 4 w 146"/>
                  <a:gd name="T1" fmla="*/ 416 h 464"/>
                  <a:gd name="T2" fmla="*/ 1 w 146"/>
                  <a:gd name="T3" fmla="*/ 380 h 464"/>
                  <a:gd name="T4" fmla="*/ 21 w 146"/>
                  <a:gd name="T5" fmla="*/ 368 h 464"/>
                  <a:gd name="T6" fmla="*/ 20 w 146"/>
                  <a:gd name="T7" fmla="*/ 315 h 464"/>
                  <a:gd name="T8" fmla="*/ 30 w 146"/>
                  <a:gd name="T9" fmla="*/ 263 h 464"/>
                  <a:gd name="T10" fmla="*/ 52 w 146"/>
                  <a:gd name="T11" fmla="*/ 172 h 464"/>
                  <a:gd name="T12" fmla="*/ 56 w 146"/>
                  <a:gd name="T13" fmla="*/ 120 h 464"/>
                  <a:gd name="T14" fmla="*/ 42 w 146"/>
                  <a:gd name="T15" fmla="*/ 101 h 464"/>
                  <a:gd name="T16" fmla="*/ 34 w 146"/>
                  <a:gd name="T17" fmla="*/ 99 h 464"/>
                  <a:gd name="T18" fmla="*/ 29 w 146"/>
                  <a:gd name="T19" fmla="*/ 82 h 464"/>
                  <a:gd name="T20" fmla="*/ 28 w 146"/>
                  <a:gd name="T21" fmla="*/ 56 h 464"/>
                  <a:gd name="T22" fmla="*/ 41 w 146"/>
                  <a:gd name="T23" fmla="*/ 44 h 464"/>
                  <a:gd name="T24" fmla="*/ 62 w 146"/>
                  <a:gd name="T25" fmla="*/ 17 h 464"/>
                  <a:gd name="T26" fmla="*/ 68 w 146"/>
                  <a:gd name="T27" fmla="*/ 0 h 464"/>
                  <a:gd name="T28" fmla="*/ 131 w 146"/>
                  <a:gd name="T29" fmla="*/ 22 h 464"/>
                  <a:gd name="T30" fmla="*/ 139 w 146"/>
                  <a:gd name="T31" fmla="*/ 92 h 464"/>
                  <a:gd name="T32" fmla="*/ 139 w 146"/>
                  <a:gd name="T33" fmla="*/ 148 h 464"/>
                  <a:gd name="T34" fmla="*/ 129 w 146"/>
                  <a:gd name="T35" fmla="*/ 206 h 464"/>
                  <a:gd name="T36" fmla="*/ 107 w 146"/>
                  <a:gd name="T37" fmla="*/ 292 h 464"/>
                  <a:gd name="T38" fmla="*/ 100 w 146"/>
                  <a:gd name="T39" fmla="*/ 343 h 464"/>
                  <a:gd name="T40" fmla="*/ 105 w 146"/>
                  <a:gd name="T41" fmla="*/ 379 h 464"/>
                  <a:gd name="T42" fmla="*/ 129 w 146"/>
                  <a:gd name="T43" fmla="*/ 382 h 464"/>
                  <a:gd name="T44" fmla="*/ 132 w 146"/>
                  <a:gd name="T45" fmla="*/ 413 h 464"/>
                  <a:gd name="T46" fmla="*/ 146 w 146"/>
                  <a:gd name="T47" fmla="*/ 463 h 464"/>
                  <a:gd name="T48" fmla="*/ 121 w 146"/>
                  <a:gd name="T49" fmla="*/ 464 h 464"/>
                  <a:gd name="T50" fmla="*/ 47 w 146"/>
                  <a:gd name="T51" fmla="*/ 459 h 464"/>
                  <a:gd name="T52" fmla="*/ 14 w 146"/>
                  <a:gd name="T53" fmla="*/ 463 h 464"/>
                  <a:gd name="T54" fmla="*/ 55 w 146"/>
                  <a:gd name="T55" fmla="*/ 459 h 464"/>
                  <a:gd name="T56" fmla="*/ 129 w 146"/>
                  <a:gd name="T57" fmla="*/ 463 h 464"/>
                  <a:gd name="T58" fmla="*/ 138 w 146"/>
                  <a:gd name="T59" fmla="*/ 444 h 464"/>
                  <a:gd name="T60" fmla="*/ 128 w 146"/>
                  <a:gd name="T61" fmla="*/ 393 h 464"/>
                  <a:gd name="T62" fmla="*/ 107 w 146"/>
                  <a:gd name="T63" fmla="*/ 382 h 464"/>
                  <a:gd name="T64" fmla="*/ 101 w 146"/>
                  <a:gd name="T65" fmla="*/ 365 h 464"/>
                  <a:gd name="T66" fmla="*/ 100 w 146"/>
                  <a:gd name="T67" fmla="*/ 321 h 464"/>
                  <a:gd name="T68" fmla="*/ 120 w 146"/>
                  <a:gd name="T69" fmla="*/ 234 h 464"/>
                  <a:gd name="T70" fmla="*/ 135 w 146"/>
                  <a:gd name="T71" fmla="*/ 170 h 464"/>
                  <a:gd name="T72" fmla="*/ 138 w 146"/>
                  <a:gd name="T73" fmla="*/ 92 h 464"/>
                  <a:gd name="T74" fmla="*/ 129 w 146"/>
                  <a:gd name="T75" fmla="*/ 23 h 464"/>
                  <a:gd name="T76" fmla="*/ 69 w 146"/>
                  <a:gd name="T77" fmla="*/ 1 h 464"/>
                  <a:gd name="T78" fmla="*/ 60 w 146"/>
                  <a:gd name="T79" fmla="*/ 26 h 464"/>
                  <a:gd name="T80" fmla="*/ 28 w 146"/>
                  <a:gd name="T81" fmla="*/ 54 h 464"/>
                  <a:gd name="T82" fmla="*/ 31 w 146"/>
                  <a:gd name="T83" fmla="*/ 65 h 464"/>
                  <a:gd name="T84" fmla="*/ 32 w 146"/>
                  <a:gd name="T85" fmla="*/ 94 h 464"/>
                  <a:gd name="T86" fmla="*/ 39 w 146"/>
                  <a:gd name="T87" fmla="*/ 100 h 464"/>
                  <a:gd name="T88" fmla="*/ 55 w 146"/>
                  <a:gd name="T89" fmla="*/ 99 h 464"/>
                  <a:gd name="T90" fmla="*/ 56 w 146"/>
                  <a:gd name="T91" fmla="*/ 151 h 464"/>
                  <a:gd name="T92" fmla="*/ 36 w 146"/>
                  <a:gd name="T93" fmla="*/ 243 h 464"/>
                  <a:gd name="T94" fmla="*/ 28 w 146"/>
                  <a:gd name="T95" fmla="*/ 276 h 464"/>
                  <a:gd name="T96" fmla="*/ 20 w 146"/>
                  <a:gd name="T97" fmla="*/ 342 h 464"/>
                  <a:gd name="T98" fmla="*/ 4 w 146"/>
                  <a:gd name="T99" fmla="*/ 369 h 464"/>
                  <a:gd name="T100" fmla="*/ 1 w 146"/>
                  <a:gd name="T101" fmla="*/ 392 h 464"/>
                  <a:gd name="T102" fmla="*/ 12 w 146"/>
                  <a:gd name="T103" fmla="*/ 451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 h="464">
                    <a:moveTo>
                      <a:pt x="14" y="463"/>
                    </a:moveTo>
                    <a:cubicBezTo>
                      <a:pt x="13" y="457"/>
                      <a:pt x="13" y="457"/>
                      <a:pt x="13" y="457"/>
                    </a:cubicBezTo>
                    <a:cubicBezTo>
                      <a:pt x="12" y="451"/>
                      <a:pt x="12" y="451"/>
                      <a:pt x="12" y="451"/>
                    </a:cubicBezTo>
                    <a:cubicBezTo>
                      <a:pt x="11" y="447"/>
                      <a:pt x="10" y="443"/>
                      <a:pt x="9" y="440"/>
                    </a:cubicBezTo>
                    <a:cubicBezTo>
                      <a:pt x="8" y="432"/>
                      <a:pt x="5" y="424"/>
                      <a:pt x="4" y="416"/>
                    </a:cubicBezTo>
                    <a:cubicBezTo>
                      <a:pt x="3" y="412"/>
                      <a:pt x="2" y="408"/>
                      <a:pt x="2" y="404"/>
                    </a:cubicBezTo>
                    <a:cubicBezTo>
                      <a:pt x="1" y="398"/>
                      <a:pt x="1" y="398"/>
                      <a:pt x="1" y="398"/>
                    </a:cubicBezTo>
                    <a:cubicBezTo>
                      <a:pt x="0" y="392"/>
                      <a:pt x="0" y="392"/>
                      <a:pt x="0" y="392"/>
                    </a:cubicBezTo>
                    <a:cubicBezTo>
                      <a:pt x="0" y="386"/>
                      <a:pt x="0" y="386"/>
                      <a:pt x="0" y="386"/>
                    </a:cubicBezTo>
                    <a:cubicBezTo>
                      <a:pt x="1" y="380"/>
                      <a:pt x="1" y="380"/>
                      <a:pt x="1" y="380"/>
                    </a:cubicBezTo>
                    <a:cubicBezTo>
                      <a:pt x="2" y="374"/>
                      <a:pt x="2" y="374"/>
                      <a:pt x="2" y="374"/>
                    </a:cubicBezTo>
                    <a:cubicBezTo>
                      <a:pt x="4" y="369"/>
                      <a:pt x="4" y="369"/>
                      <a:pt x="4" y="369"/>
                    </a:cubicBezTo>
                    <a:cubicBezTo>
                      <a:pt x="4" y="368"/>
                      <a:pt x="4" y="368"/>
                      <a:pt x="4" y="368"/>
                    </a:cubicBezTo>
                    <a:cubicBezTo>
                      <a:pt x="4" y="368"/>
                      <a:pt x="4" y="368"/>
                      <a:pt x="4" y="368"/>
                    </a:cubicBezTo>
                    <a:cubicBezTo>
                      <a:pt x="21" y="368"/>
                      <a:pt x="21" y="368"/>
                      <a:pt x="21" y="368"/>
                    </a:cubicBezTo>
                    <a:cubicBezTo>
                      <a:pt x="20" y="369"/>
                      <a:pt x="20" y="369"/>
                      <a:pt x="20" y="369"/>
                    </a:cubicBezTo>
                    <a:cubicBezTo>
                      <a:pt x="19" y="355"/>
                      <a:pt x="19" y="355"/>
                      <a:pt x="19" y="355"/>
                    </a:cubicBezTo>
                    <a:cubicBezTo>
                      <a:pt x="19" y="342"/>
                      <a:pt x="19" y="342"/>
                      <a:pt x="19" y="342"/>
                    </a:cubicBezTo>
                    <a:cubicBezTo>
                      <a:pt x="19" y="329"/>
                      <a:pt x="19" y="329"/>
                      <a:pt x="19" y="329"/>
                    </a:cubicBezTo>
                    <a:cubicBezTo>
                      <a:pt x="20" y="324"/>
                      <a:pt x="20" y="320"/>
                      <a:pt x="20" y="315"/>
                    </a:cubicBezTo>
                    <a:cubicBezTo>
                      <a:pt x="21" y="311"/>
                      <a:pt x="21" y="307"/>
                      <a:pt x="22" y="302"/>
                    </a:cubicBezTo>
                    <a:cubicBezTo>
                      <a:pt x="24" y="289"/>
                      <a:pt x="24" y="289"/>
                      <a:pt x="24" y="289"/>
                    </a:cubicBezTo>
                    <a:cubicBezTo>
                      <a:pt x="27" y="276"/>
                      <a:pt x="27" y="276"/>
                      <a:pt x="27" y="276"/>
                    </a:cubicBezTo>
                    <a:cubicBezTo>
                      <a:pt x="30" y="263"/>
                      <a:pt x="30" y="263"/>
                      <a:pt x="30" y="263"/>
                    </a:cubicBezTo>
                    <a:cubicBezTo>
                      <a:pt x="30" y="263"/>
                      <a:pt x="30" y="263"/>
                      <a:pt x="30" y="263"/>
                    </a:cubicBezTo>
                    <a:cubicBezTo>
                      <a:pt x="32" y="253"/>
                      <a:pt x="32" y="253"/>
                      <a:pt x="32" y="253"/>
                    </a:cubicBezTo>
                    <a:cubicBezTo>
                      <a:pt x="35" y="243"/>
                      <a:pt x="35" y="243"/>
                      <a:pt x="35" y="243"/>
                    </a:cubicBezTo>
                    <a:cubicBezTo>
                      <a:pt x="36" y="236"/>
                      <a:pt x="38" y="229"/>
                      <a:pt x="39" y="223"/>
                    </a:cubicBezTo>
                    <a:cubicBezTo>
                      <a:pt x="43" y="209"/>
                      <a:pt x="46" y="196"/>
                      <a:pt x="49" y="182"/>
                    </a:cubicBezTo>
                    <a:cubicBezTo>
                      <a:pt x="52" y="172"/>
                      <a:pt x="52" y="172"/>
                      <a:pt x="52" y="172"/>
                    </a:cubicBezTo>
                    <a:cubicBezTo>
                      <a:pt x="53" y="161"/>
                      <a:pt x="53" y="161"/>
                      <a:pt x="53" y="161"/>
                    </a:cubicBezTo>
                    <a:cubicBezTo>
                      <a:pt x="55" y="151"/>
                      <a:pt x="55" y="151"/>
                      <a:pt x="55" y="151"/>
                    </a:cubicBezTo>
                    <a:cubicBezTo>
                      <a:pt x="56" y="141"/>
                      <a:pt x="56" y="141"/>
                      <a:pt x="56" y="141"/>
                    </a:cubicBezTo>
                    <a:cubicBezTo>
                      <a:pt x="56" y="130"/>
                      <a:pt x="56" y="130"/>
                      <a:pt x="56" y="130"/>
                    </a:cubicBezTo>
                    <a:cubicBezTo>
                      <a:pt x="56" y="120"/>
                      <a:pt x="56" y="120"/>
                      <a:pt x="56" y="120"/>
                    </a:cubicBezTo>
                    <a:cubicBezTo>
                      <a:pt x="55" y="109"/>
                      <a:pt x="55" y="109"/>
                      <a:pt x="55" y="109"/>
                    </a:cubicBezTo>
                    <a:cubicBezTo>
                      <a:pt x="54" y="99"/>
                      <a:pt x="54" y="99"/>
                      <a:pt x="54" y="99"/>
                    </a:cubicBezTo>
                    <a:cubicBezTo>
                      <a:pt x="55" y="100"/>
                      <a:pt x="55" y="100"/>
                      <a:pt x="55" y="100"/>
                    </a:cubicBezTo>
                    <a:cubicBezTo>
                      <a:pt x="51" y="100"/>
                      <a:pt x="48" y="101"/>
                      <a:pt x="44" y="101"/>
                    </a:cubicBezTo>
                    <a:cubicBezTo>
                      <a:pt x="43" y="101"/>
                      <a:pt x="43" y="101"/>
                      <a:pt x="42" y="101"/>
                    </a:cubicBezTo>
                    <a:cubicBezTo>
                      <a:pt x="41" y="101"/>
                      <a:pt x="40" y="101"/>
                      <a:pt x="39" y="101"/>
                    </a:cubicBezTo>
                    <a:cubicBezTo>
                      <a:pt x="38" y="101"/>
                      <a:pt x="37" y="101"/>
                      <a:pt x="36" y="100"/>
                    </a:cubicBezTo>
                    <a:cubicBezTo>
                      <a:pt x="34" y="99"/>
                      <a:pt x="34" y="99"/>
                      <a:pt x="34" y="99"/>
                    </a:cubicBezTo>
                    <a:cubicBezTo>
                      <a:pt x="34" y="99"/>
                      <a:pt x="34" y="99"/>
                      <a:pt x="34" y="99"/>
                    </a:cubicBezTo>
                    <a:cubicBezTo>
                      <a:pt x="34" y="99"/>
                      <a:pt x="34" y="99"/>
                      <a:pt x="34" y="99"/>
                    </a:cubicBezTo>
                    <a:cubicBezTo>
                      <a:pt x="33" y="99"/>
                      <a:pt x="32" y="98"/>
                      <a:pt x="32" y="97"/>
                    </a:cubicBezTo>
                    <a:cubicBezTo>
                      <a:pt x="31" y="96"/>
                      <a:pt x="31" y="95"/>
                      <a:pt x="30" y="94"/>
                    </a:cubicBezTo>
                    <a:cubicBezTo>
                      <a:pt x="30" y="93"/>
                      <a:pt x="30" y="92"/>
                      <a:pt x="30" y="91"/>
                    </a:cubicBezTo>
                    <a:cubicBezTo>
                      <a:pt x="29" y="90"/>
                      <a:pt x="29" y="89"/>
                      <a:pt x="29" y="88"/>
                    </a:cubicBezTo>
                    <a:cubicBezTo>
                      <a:pt x="29" y="86"/>
                      <a:pt x="29" y="84"/>
                      <a:pt x="29" y="82"/>
                    </a:cubicBezTo>
                    <a:cubicBezTo>
                      <a:pt x="29" y="80"/>
                      <a:pt x="29" y="78"/>
                      <a:pt x="29" y="76"/>
                    </a:cubicBezTo>
                    <a:cubicBezTo>
                      <a:pt x="29" y="73"/>
                      <a:pt x="29" y="69"/>
                      <a:pt x="29" y="65"/>
                    </a:cubicBezTo>
                    <a:cubicBezTo>
                      <a:pt x="29" y="62"/>
                      <a:pt x="29" y="62"/>
                      <a:pt x="29" y="62"/>
                    </a:cubicBezTo>
                    <a:cubicBezTo>
                      <a:pt x="29" y="59"/>
                      <a:pt x="29" y="59"/>
                      <a:pt x="29" y="59"/>
                    </a:cubicBezTo>
                    <a:cubicBezTo>
                      <a:pt x="28" y="56"/>
                      <a:pt x="28" y="56"/>
                      <a:pt x="28" y="56"/>
                    </a:cubicBezTo>
                    <a:cubicBezTo>
                      <a:pt x="27" y="54"/>
                      <a:pt x="27" y="54"/>
                      <a:pt x="27" y="54"/>
                    </a:cubicBezTo>
                    <a:cubicBezTo>
                      <a:pt x="27" y="53"/>
                      <a:pt x="27" y="53"/>
                      <a:pt x="27" y="53"/>
                    </a:cubicBezTo>
                    <a:cubicBezTo>
                      <a:pt x="27" y="53"/>
                      <a:pt x="27" y="53"/>
                      <a:pt x="27" y="53"/>
                    </a:cubicBezTo>
                    <a:cubicBezTo>
                      <a:pt x="34" y="48"/>
                      <a:pt x="34" y="48"/>
                      <a:pt x="34" y="48"/>
                    </a:cubicBezTo>
                    <a:cubicBezTo>
                      <a:pt x="41" y="44"/>
                      <a:pt x="41" y="44"/>
                      <a:pt x="41" y="44"/>
                    </a:cubicBezTo>
                    <a:cubicBezTo>
                      <a:pt x="48" y="38"/>
                      <a:pt x="48" y="38"/>
                      <a:pt x="48" y="38"/>
                    </a:cubicBezTo>
                    <a:cubicBezTo>
                      <a:pt x="53" y="32"/>
                      <a:pt x="53" y="32"/>
                      <a:pt x="53" y="32"/>
                    </a:cubicBezTo>
                    <a:cubicBezTo>
                      <a:pt x="55" y="29"/>
                      <a:pt x="57" y="27"/>
                      <a:pt x="58" y="25"/>
                    </a:cubicBezTo>
                    <a:cubicBezTo>
                      <a:pt x="60" y="21"/>
                      <a:pt x="60" y="21"/>
                      <a:pt x="60" y="21"/>
                    </a:cubicBezTo>
                    <a:cubicBezTo>
                      <a:pt x="61" y="20"/>
                      <a:pt x="62" y="19"/>
                      <a:pt x="62" y="17"/>
                    </a:cubicBezTo>
                    <a:cubicBezTo>
                      <a:pt x="64" y="13"/>
                      <a:pt x="64" y="13"/>
                      <a:pt x="64" y="13"/>
                    </a:cubicBezTo>
                    <a:cubicBezTo>
                      <a:pt x="64" y="12"/>
                      <a:pt x="65" y="10"/>
                      <a:pt x="65" y="9"/>
                    </a:cubicBezTo>
                    <a:cubicBezTo>
                      <a:pt x="67" y="1"/>
                      <a:pt x="67" y="1"/>
                      <a:pt x="67" y="1"/>
                    </a:cubicBezTo>
                    <a:cubicBezTo>
                      <a:pt x="67" y="0"/>
                      <a:pt x="67" y="0"/>
                      <a:pt x="67" y="0"/>
                    </a:cubicBezTo>
                    <a:cubicBezTo>
                      <a:pt x="68" y="0"/>
                      <a:pt x="68" y="0"/>
                      <a:pt x="68" y="0"/>
                    </a:cubicBezTo>
                    <a:cubicBezTo>
                      <a:pt x="122" y="0"/>
                      <a:pt x="122" y="0"/>
                      <a:pt x="122" y="0"/>
                    </a:cubicBezTo>
                    <a:cubicBezTo>
                      <a:pt x="122" y="0"/>
                      <a:pt x="122" y="0"/>
                      <a:pt x="122" y="0"/>
                    </a:cubicBezTo>
                    <a:cubicBezTo>
                      <a:pt x="123" y="0"/>
                      <a:pt x="123" y="0"/>
                      <a:pt x="123" y="0"/>
                    </a:cubicBezTo>
                    <a:cubicBezTo>
                      <a:pt x="127" y="11"/>
                      <a:pt x="127" y="11"/>
                      <a:pt x="127" y="11"/>
                    </a:cubicBezTo>
                    <a:cubicBezTo>
                      <a:pt x="131" y="22"/>
                      <a:pt x="131" y="22"/>
                      <a:pt x="131" y="22"/>
                    </a:cubicBezTo>
                    <a:cubicBezTo>
                      <a:pt x="133" y="34"/>
                      <a:pt x="133" y="34"/>
                      <a:pt x="133" y="34"/>
                    </a:cubicBezTo>
                    <a:cubicBezTo>
                      <a:pt x="135" y="45"/>
                      <a:pt x="135" y="45"/>
                      <a:pt x="135" y="45"/>
                    </a:cubicBezTo>
                    <a:cubicBezTo>
                      <a:pt x="136" y="57"/>
                      <a:pt x="136" y="57"/>
                      <a:pt x="136" y="57"/>
                    </a:cubicBezTo>
                    <a:cubicBezTo>
                      <a:pt x="137" y="69"/>
                      <a:pt x="137" y="69"/>
                      <a:pt x="137" y="69"/>
                    </a:cubicBezTo>
                    <a:cubicBezTo>
                      <a:pt x="138" y="76"/>
                      <a:pt x="139" y="84"/>
                      <a:pt x="139" y="92"/>
                    </a:cubicBezTo>
                    <a:cubicBezTo>
                      <a:pt x="139" y="92"/>
                      <a:pt x="139" y="92"/>
                      <a:pt x="139" y="92"/>
                    </a:cubicBezTo>
                    <a:cubicBezTo>
                      <a:pt x="139" y="92"/>
                      <a:pt x="139" y="92"/>
                      <a:pt x="139" y="92"/>
                    </a:cubicBezTo>
                    <a:cubicBezTo>
                      <a:pt x="139" y="148"/>
                      <a:pt x="139" y="148"/>
                      <a:pt x="139" y="148"/>
                    </a:cubicBezTo>
                    <a:cubicBezTo>
                      <a:pt x="139" y="148"/>
                      <a:pt x="139" y="148"/>
                      <a:pt x="139" y="148"/>
                    </a:cubicBezTo>
                    <a:cubicBezTo>
                      <a:pt x="139" y="148"/>
                      <a:pt x="139" y="148"/>
                      <a:pt x="139" y="148"/>
                    </a:cubicBezTo>
                    <a:cubicBezTo>
                      <a:pt x="137" y="163"/>
                      <a:pt x="137" y="163"/>
                      <a:pt x="137" y="163"/>
                    </a:cubicBezTo>
                    <a:cubicBezTo>
                      <a:pt x="136" y="170"/>
                      <a:pt x="136" y="170"/>
                      <a:pt x="136" y="170"/>
                    </a:cubicBezTo>
                    <a:cubicBezTo>
                      <a:pt x="135" y="177"/>
                      <a:pt x="135" y="177"/>
                      <a:pt x="135" y="177"/>
                    </a:cubicBezTo>
                    <a:cubicBezTo>
                      <a:pt x="132" y="192"/>
                      <a:pt x="132" y="192"/>
                      <a:pt x="132" y="192"/>
                    </a:cubicBezTo>
                    <a:cubicBezTo>
                      <a:pt x="129" y="206"/>
                      <a:pt x="129" y="206"/>
                      <a:pt x="129" y="206"/>
                    </a:cubicBezTo>
                    <a:cubicBezTo>
                      <a:pt x="128" y="211"/>
                      <a:pt x="126" y="216"/>
                      <a:pt x="125" y="220"/>
                    </a:cubicBezTo>
                    <a:cubicBezTo>
                      <a:pt x="121" y="235"/>
                      <a:pt x="121" y="235"/>
                      <a:pt x="121" y="235"/>
                    </a:cubicBezTo>
                    <a:cubicBezTo>
                      <a:pt x="119" y="244"/>
                      <a:pt x="116" y="254"/>
                      <a:pt x="114" y="263"/>
                    </a:cubicBezTo>
                    <a:cubicBezTo>
                      <a:pt x="113" y="268"/>
                      <a:pt x="111" y="273"/>
                      <a:pt x="110" y="277"/>
                    </a:cubicBezTo>
                    <a:cubicBezTo>
                      <a:pt x="107" y="292"/>
                      <a:pt x="107" y="292"/>
                      <a:pt x="107" y="292"/>
                    </a:cubicBezTo>
                    <a:cubicBezTo>
                      <a:pt x="106" y="297"/>
                      <a:pt x="105" y="301"/>
                      <a:pt x="104" y="306"/>
                    </a:cubicBezTo>
                    <a:cubicBezTo>
                      <a:pt x="103" y="311"/>
                      <a:pt x="102" y="316"/>
                      <a:pt x="101" y="321"/>
                    </a:cubicBezTo>
                    <a:cubicBezTo>
                      <a:pt x="101" y="323"/>
                      <a:pt x="101" y="326"/>
                      <a:pt x="101" y="328"/>
                    </a:cubicBezTo>
                    <a:cubicBezTo>
                      <a:pt x="100" y="331"/>
                      <a:pt x="100" y="333"/>
                      <a:pt x="100" y="335"/>
                    </a:cubicBezTo>
                    <a:cubicBezTo>
                      <a:pt x="100" y="338"/>
                      <a:pt x="100" y="340"/>
                      <a:pt x="100" y="343"/>
                    </a:cubicBezTo>
                    <a:cubicBezTo>
                      <a:pt x="100" y="345"/>
                      <a:pt x="100" y="348"/>
                      <a:pt x="100" y="350"/>
                    </a:cubicBezTo>
                    <a:cubicBezTo>
                      <a:pt x="100" y="355"/>
                      <a:pt x="101" y="360"/>
                      <a:pt x="102" y="365"/>
                    </a:cubicBezTo>
                    <a:cubicBezTo>
                      <a:pt x="102" y="367"/>
                      <a:pt x="103" y="369"/>
                      <a:pt x="103" y="372"/>
                    </a:cubicBezTo>
                    <a:cubicBezTo>
                      <a:pt x="105" y="379"/>
                      <a:pt x="105" y="379"/>
                      <a:pt x="105" y="379"/>
                    </a:cubicBezTo>
                    <a:cubicBezTo>
                      <a:pt x="105" y="379"/>
                      <a:pt x="105" y="379"/>
                      <a:pt x="105" y="379"/>
                    </a:cubicBezTo>
                    <a:cubicBezTo>
                      <a:pt x="106" y="379"/>
                      <a:pt x="106" y="380"/>
                      <a:pt x="106" y="380"/>
                    </a:cubicBezTo>
                    <a:cubicBezTo>
                      <a:pt x="106" y="380"/>
                      <a:pt x="107" y="380"/>
                      <a:pt x="107" y="381"/>
                    </a:cubicBezTo>
                    <a:cubicBezTo>
                      <a:pt x="108" y="381"/>
                      <a:pt x="109" y="381"/>
                      <a:pt x="110" y="381"/>
                    </a:cubicBezTo>
                    <a:cubicBezTo>
                      <a:pt x="112" y="382"/>
                      <a:pt x="114" y="382"/>
                      <a:pt x="116" y="382"/>
                    </a:cubicBezTo>
                    <a:cubicBezTo>
                      <a:pt x="120" y="382"/>
                      <a:pt x="124" y="382"/>
                      <a:pt x="129" y="382"/>
                    </a:cubicBezTo>
                    <a:cubicBezTo>
                      <a:pt x="129" y="382"/>
                      <a:pt x="129" y="382"/>
                      <a:pt x="129" y="382"/>
                    </a:cubicBezTo>
                    <a:cubicBezTo>
                      <a:pt x="129" y="383"/>
                      <a:pt x="129" y="383"/>
                      <a:pt x="129" y="383"/>
                    </a:cubicBezTo>
                    <a:cubicBezTo>
                      <a:pt x="129" y="393"/>
                      <a:pt x="129" y="393"/>
                      <a:pt x="129" y="393"/>
                    </a:cubicBezTo>
                    <a:cubicBezTo>
                      <a:pt x="130" y="403"/>
                      <a:pt x="130" y="403"/>
                      <a:pt x="130" y="403"/>
                    </a:cubicBezTo>
                    <a:cubicBezTo>
                      <a:pt x="132" y="413"/>
                      <a:pt x="132" y="413"/>
                      <a:pt x="132" y="413"/>
                    </a:cubicBezTo>
                    <a:cubicBezTo>
                      <a:pt x="134" y="424"/>
                      <a:pt x="134" y="424"/>
                      <a:pt x="134" y="424"/>
                    </a:cubicBezTo>
                    <a:cubicBezTo>
                      <a:pt x="136" y="434"/>
                      <a:pt x="136" y="434"/>
                      <a:pt x="136" y="434"/>
                    </a:cubicBezTo>
                    <a:cubicBezTo>
                      <a:pt x="137" y="437"/>
                      <a:pt x="138" y="440"/>
                      <a:pt x="139" y="444"/>
                    </a:cubicBezTo>
                    <a:cubicBezTo>
                      <a:pt x="142" y="453"/>
                      <a:pt x="142" y="453"/>
                      <a:pt x="142" y="453"/>
                    </a:cubicBezTo>
                    <a:cubicBezTo>
                      <a:pt x="146" y="463"/>
                      <a:pt x="146" y="463"/>
                      <a:pt x="146" y="463"/>
                    </a:cubicBezTo>
                    <a:cubicBezTo>
                      <a:pt x="146" y="464"/>
                      <a:pt x="146" y="464"/>
                      <a:pt x="146" y="464"/>
                    </a:cubicBezTo>
                    <a:cubicBezTo>
                      <a:pt x="145" y="464"/>
                      <a:pt x="145" y="464"/>
                      <a:pt x="145" y="464"/>
                    </a:cubicBezTo>
                    <a:cubicBezTo>
                      <a:pt x="137" y="464"/>
                      <a:pt x="137" y="464"/>
                      <a:pt x="137" y="464"/>
                    </a:cubicBezTo>
                    <a:cubicBezTo>
                      <a:pt x="129" y="464"/>
                      <a:pt x="129" y="464"/>
                      <a:pt x="129" y="464"/>
                    </a:cubicBezTo>
                    <a:cubicBezTo>
                      <a:pt x="121" y="464"/>
                      <a:pt x="121" y="464"/>
                      <a:pt x="121" y="464"/>
                    </a:cubicBezTo>
                    <a:cubicBezTo>
                      <a:pt x="112" y="463"/>
                      <a:pt x="112" y="463"/>
                      <a:pt x="112" y="463"/>
                    </a:cubicBezTo>
                    <a:cubicBezTo>
                      <a:pt x="101" y="463"/>
                      <a:pt x="91" y="462"/>
                      <a:pt x="80" y="461"/>
                    </a:cubicBezTo>
                    <a:cubicBezTo>
                      <a:pt x="74" y="460"/>
                      <a:pt x="69" y="460"/>
                      <a:pt x="63" y="460"/>
                    </a:cubicBezTo>
                    <a:cubicBezTo>
                      <a:pt x="55" y="459"/>
                      <a:pt x="55" y="459"/>
                      <a:pt x="55" y="459"/>
                    </a:cubicBezTo>
                    <a:cubicBezTo>
                      <a:pt x="47" y="459"/>
                      <a:pt x="47" y="459"/>
                      <a:pt x="47" y="459"/>
                    </a:cubicBezTo>
                    <a:cubicBezTo>
                      <a:pt x="38" y="460"/>
                      <a:pt x="38" y="460"/>
                      <a:pt x="38" y="460"/>
                    </a:cubicBezTo>
                    <a:cubicBezTo>
                      <a:pt x="30" y="460"/>
                      <a:pt x="30" y="460"/>
                      <a:pt x="30" y="460"/>
                    </a:cubicBezTo>
                    <a:cubicBezTo>
                      <a:pt x="22" y="462"/>
                      <a:pt x="22" y="462"/>
                      <a:pt x="22" y="462"/>
                    </a:cubicBezTo>
                    <a:lnTo>
                      <a:pt x="14" y="463"/>
                    </a:lnTo>
                    <a:close/>
                    <a:moveTo>
                      <a:pt x="14" y="463"/>
                    </a:moveTo>
                    <a:cubicBezTo>
                      <a:pt x="22" y="461"/>
                      <a:pt x="22" y="461"/>
                      <a:pt x="22" y="461"/>
                    </a:cubicBezTo>
                    <a:cubicBezTo>
                      <a:pt x="30" y="460"/>
                      <a:pt x="30" y="460"/>
                      <a:pt x="30" y="460"/>
                    </a:cubicBezTo>
                    <a:cubicBezTo>
                      <a:pt x="38" y="460"/>
                      <a:pt x="38" y="460"/>
                      <a:pt x="38" y="460"/>
                    </a:cubicBezTo>
                    <a:cubicBezTo>
                      <a:pt x="47" y="459"/>
                      <a:pt x="47" y="459"/>
                      <a:pt x="47" y="459"/>
                    </a:cubicBezTo>
                    <a:cubicBezTo>
                      <a:pt x="55" y="459"/>
                      <a:pt x="55" y="459"/>
                      <a:pt x="55" y="459"/>
                    </a:cubicBezTo>
                    <a:cubicBezTo>
                      <a:pt x="63" y="459"/>
                      <a:pt x="63" y="459"/>
                      <a:pt x="63" y="459"/>
                    </a:cubicBezTo>
                    <a:cubicBezTo>
                      <a:pt x="69" y="460"/>
                      <a:pt x="74" y="460"/>
                      <a:pt x="80" y="460"/>
                    </a:cubicBezTo>
                    <a:cubicBezTo>
                      <a:pt x="91" y="461"/>
                      <a:pt x="102" y="462"/>
                      <a:pt x="112" y="463"/>
                    </a:cubicBezTo>
                    <a:cubicBezTo>
                      <a:pt x="121" y="463"/>
                      <a:pt x="121" y="463"/>
                      <a:pt x="121" y="463"/>
                    </a:cubicBezTo>
                    <a:cubicBezTo>
                      <a:pt x="129" y="463"/>
                      <a:pt x="129" y="463"/>
                      <a:pt x="129" y="463"/>
                    </a:cubicBezTo>
                    <a:cubicBezTo>
                      <a:pt x="137" y="463"/>
                      <a:pt x="137" y="463"/>
                      <a:pt x="137" y="463"/>
                    </a:cubicBezTo>
                    <a:cubicBezTo>
                      <a:pt x="145" y="463"/>
                      <a:pt x="145" y="463"/>
                      <a:pt x="145" y="463"/>
                    </a:cubicBezTo>
                    <a:cubicBezTo>
                      <a:pt x="145" y="463"/>
                      <a:pt x="145" y="463"/>
                      <a:pt x="145" y="463"/>
                    </a:cubicBezTo>
                    <a:cubicBezTo>
                      <a:pt x="141" y="454"/>
                      <a:pt x="141" y="454"/>
                      <a:pt x="141" y="454"/>
                    </a:cubicBezTo>
                    <a:cubicBezTo>
                      <a:pt x="138" y="444"/>
                      <a:pt x="138" y="444"/>
                      <a:pt x="138" y="444"/>
                    </a:cubicBezTo>
                    <a:cubicBezTo>
                      <a:pt x="137" y="441"/>
                      <a:pt x="136" y="437"/>
                      <a:pt x="135" y="434"/>
                    </a:cubicBezTo>
                    <a:cubicBezTo>
                      <a:pt x="133" y="424"/>
                      <a:pt x="133" y="424"/>
                      <a:pt x="133" y="424"/>
                    </a:cubicBezTo>
                    <a:cubicBezTo>
                      <a:pt x="131" y="414"/>
                      <a:pt x="131" y="414"/>
                      <a:pt x="131" y="414"/>
                    </a:cubicBezTo>
                    <a:cubicBezTo>
                      <a:pt x="129" y="403"/>
                      <a:pt x="129" y="403"/>
                      <a:pt x="129" y="403"/>
                    </a:cubicBezTo>
                    <a:cubicBezTo>
                      <a:pt x="128" y="393"/>
                      <a:pt x="128" y="393"/>
                      <a:pt x="128" y="393"/>
                    </a:cubicBezTo>
                    <a:cubicBezTo>
                      <a:pt x="128" y="383"/>
                      <a:pt x="128" y="383"/>
                      <a:pt x="128" y="383"/>
                    </a:cubicBezTo>
                    <a:cubicBezTo>
                      <a:pt x="129" y="383"/>
                      <a:pt x="129" y="383"/>
                      <a:pt x="129" y="383"/>
                    </a:cubicBezTo>
                    <a:cubicBezTo>
                      <a:pt x="124" y="383"/>
                      <a:pt x="120" y="383"/>
                      <a:pt x="116" y="383"/>
                    </a:cubicBezTo>
                    <a:cubicBezTo>
                      <a:pt x="114" y="383"/>
                      <a:pt x="112" y="383"/>
                      <a:pt x="110" y="382"/>
                    </a:cubicBezTo>
                    <a:cubicBezTo>
                      <a:pt x="109" y="382"/>
                      <a:pt x="108" y="382"/>
                      <a:pt x="107" y="382"/>
                    </a:cubicBezTo>
                    <a:cubicBezTo>
                      <a:pt x="106" y="381"/>
                      <a:pt x="106" y="381"/>
                      <a:pt x="105" y="381"/>
                    </a:cubicBezTo>
                    <a:cubicBezTo>
                      <a:pt x="105" y="380"/>
                      <a:pt x="105" y="380"/>
                      <a:pt x="104" y="379"/>
                    </a:cubicBezTo>
                    <a:cubicBezTo>
                      <a:pt x="104" y="379"/>
                      <a:pt x="104" y="379"/>
                      <a:pt x="104" y="379"/>
                    </a:cubicBezTo>
                    <a:cubicBezTo>
                      <a:pt x="102" y="372"/>
                      <a:pt x="102" y="372"/>
                      <a:pt x="102" y="372"/>
                    </a:cubicBezTo>
                    <a:cubicBezTo>
                      <a:pt x="102" y="370"/>
                      <a:pt x="101" y="367"/>
                      <a:pt x="101" y="365"/>
                    </a:cubicBezTo>
                    <a:cubicBezTo>
                      <a:pt x="100" y="360"/>
                      <a:pt x="99" y="355"/>
                      <a:pt x="99" y="350"/>
                    </a:cubicBezTo>
                    <a:cubicBezTo>
                      <a:pt x="99" y="348"/>
                      <a:pt x="99" y="345"/>
                      <a:pt x="99" y="343"/>
                    </a:cubicBezTo>
                    <a:cubicBezTo>
                      <a:pt x="99" y="340"/>
                      <a:pt x="99" y="338"/>
                      <a:pt x="99" y="335"/>
                    </a:cubicBezTo>
                    <a:cubicBezTo>
                      <a:pt x="99" y="333"/>
                      <a:pt x="99" y="330"/>
                      <a:pt x="100" y="328"/>
                    </a:cubicBezTo>
                    <a:cubicBezTo>
                      <a:pt x="100" y="325"/>
                      <a:pt x="100" y="323"/>
                      <a:pt x="100" y="321"/>
                    </a:cubicBezTo>
                    <a:cubicBezTo>
                      <a:pt x="101" y="316"/>
                      <a:pt x="102" y="311"/>
                      <a:pt x="103" y="306"/>
                    </a:cubicBezTo>
                    <a:cubicBezTo>
                      <a:pt x="104" y="301"/>
                      <a:pt x="105" y="296"/>
                      <a:pt x="106" y="292"/>
                    </a:cubicBezTo>
                    <a:cubicBezTo>
                      <a:pt x="109" y="277"/>
                      <a:pt x="109" y="277"/>
                      <a:pt x="109" y="277"/>
                    </a:cubicBezTo>
                    <a:cubicBezTo>
                      <a:pt x="110" y="272"/>
                      <a:pt x="111" y="268"/>
                      <a:pt x="113" y="263"/>
                    </a:cubicBezTo>
                    <a:cubicBezTo>
                      <a:pt x="115" y="253"/>
                      <a:pt x="118" y="244"/>
                      <a:pt x="120" y="234"/>
                    </a:cubicBezTo>
                    <a:cubicBezTo>
                      <a:pt x="124" y="220"/>
                      <a:pt x="124" y="220"/>
                      <a:pt x="124" y="220"/>
                    </a:cubicBezTo>
                    <a:cubicBezTo>
                      <a:pt x="125" y="215"/>
                      <a:pt x="126" y="211"/>
                      <a:pt x="127" y="206"/>
                    </a:cubicBezTo>
                    <a:cubicBezTo>
                      <a:pt x="131" y="191"/>
                      <a:pt x="131" y="191"/>
                      <a:pt x="131" y="191"/>
                    </a:cubicBezTo>
                    <a:cubicBezTo>
                      <a:pt x="133" y="177"/>
                      <a:pt x="133" y="177"/>
                      <a:pt x="133" y="177"/>
                    </a:cubicBezTo>
                    <a:cubicBezTo>
                      <a:pt x="135" y="170"/>
                      <a:pt x="135" y="170"/>
                      <a:pt x="135" y="170"/>
                    </a:cubicBezTo>
                    <a:cubicBezTo>
                      <a:pt x="136" y="162"/>
                      <a:pt x="136" y="162"/>
                      <a:pt x="136" y="162"/>
                    </a:cubicBezTo>
                    <a:cubicBezTo>
                      <a:pt x="138" y="148"/>
                      <a:pt x="138" y="148"/>
                      <a:pt x="138" y="148"/>
                    </a:cubicBezTo>
                    <a:cubicBezTo>
                      <a:pt x="138" y="148"/>
                      <a:pt x="138" y="148"/>
                      <a:pt x="138" y="148"/>
                    </a:cubicBezTo>
                    <a:cubicBezTo>
                      <a:pt x="138" y="92"/>
                      <a:pt x="138" y="92"/>
                      <a:pt x="138" y="92"/>
                    </a:cubicBezTo>
                    <a:cubicBezTo>
                      <a:pt x="138" y="92"/>
                      <a:pt x="138" y="92"/>
                      <a:pt x="138" y="92"/>
                    </a:cubicBezTo>
                    <a:cubicBezTo>
                      <a:pt x="137" y="84"/>
                      <a:pt x="136" y="76"/>
                      <a:pt x="136" y="69"/>
                    </a:cubicBezTo>
                    <a:cubicBezTo>
                      <a:pt x="135" y="57"/>
                      <a:pt x="135" y="57"/>
                      <a:pt x="135" y="57"/>
                    </a:cubicBezTo>
                    <a:cubicBezTo>
                      <a:pt x="133" y="46"/>
                      <a:pt x="133" y="46"/>
                      <a:pt x="133" y="46"/>
                    </a:cubicBezTo>
                    <a:cubicBezTo>
                      <a:pt x="131" y="34"/>
                      <a:pt x="131" y="34"/>
                      <a:pt x="131" y="34"/>
                    </a:cubicBezTo>
                    <a:cubicBezTo>
                      <a:pt x="129" y="23"/>
                      <a:pt x="129" y="23"/>
                      <a:pt x="129" y="23"/>
                    </a:cubicBezTo>
                    <a:cubicBezTo>
                      <a:pt x="126" y="12"/>
                      <a:pt x="126" y="12"/>
                      <a:pt x="126" y="12"/>
                    </a:cubicBezTo>
                    <a:cubicBezTo>
                      <a:pt x="121" y="1"/>
                      <a:pt x="121" y="1"/>
                      <a:pt x="121" y="1"/>
                    </a:cubicBezTo>
                    <a:cubicBezTo>
                      <a:pt x="122" y="2"/>
                      <a:pt x="122" y="2"/>
                      <a:pt x="122" y="2"/>
                    </a:cubicBezTo>
                    <a:cubicBezTo>
                      <a:pt x="68" y="2"/>
                      <a:pt x="68" y="2"/>
                      <a:pt x="68" y="2"/>
                    </a:cubicBezTo>
                    <a:cubicBezTo>
                      <a:pt x="69" y="1"/>
                      <a:pt x="69" y="1"/>
                      <a:pt x="69" y="1"/>
                    </a:cubicBezTo>
                    <a:cubicBezTo>
                      <a:pt x="67" y="10"/>
                      <a:pt x="67" y="10"/>
                      <a:pt x="67" y="10"/>
                    </a:cubicBezTo>
                    <a:cubicBezTo>
                      <a:pt x="66" y="11"/>
                      <a:pt x="66" y="12"/>
                      <a:pt x="65" y="14"/>
                    </a:cubicBezTo>
                    <a:cubicBezTo>
                      <a:pt x="64" y="18"/>
                      <a:pt x="64" y="18"/>
                      <a:pt x="64" y="18"/>
                    </a:cubicBezTo>
                    <a:cubicBezTo>
                      <a:pt x="63" y="19"/>
                      <a:pt x="62" y="20"/>
                      <a:pt x="62" y="22"/>
                    </a:cubicBezTo>
                    <a:cubicBezTo>
                      <a:pt x="60" y="26"/>
                      <a:pt x="60" y="26"/>
                      <a:pt x="60" y="26"/>
                    </a:cubicBezTo>
                    <a:cubicBezTo>
                      <a:pt x="58" y="28"/>
                      <a:pt x="56" y="30"/>
                      <a:pt x="55" y="33"/>
                    </a:cubicBezTo>
                    <a:cubicBezTo>
                      <a:pt x="49" y="39"/>
                      <a:pt x="49" y="39"/>
                      <a:pt x="49" y="39"/>
                    </a:cubicBezTo>
                    <a:cubicBezTo>
                      <a:pt x="42" y="45"/>
                      <a:pt x="42" y="45"/>
                      <a:pt x="42" y="45"/>
                    </a:cubicBezTo>
                    <a:cubicBezTo>
                      <a:pt x="35" y="50"/>
                      <a:pt x="35" y="50"/>
                      <a:pt x="35" y="50"/>
                    </a:cubicBezTo>
                    <a:cubicBezTo>
                      <a:pt x="28" y="54"/>
                      <a:pt x="28" y="54"/>
                      <a:pt x="28" y="54"/>
                    </a:cubicBezTo>
                    <a:cubicBezTo>
                      <a:pt x="28" y="53"/>
                      <a:pt x="28" y="53"/>
                      <a:pt x="28" y="53"/>
                    </a:cubicBezTo>
                    <a:cubicBezTo>
                      <a:pt x="29" y="56"/>
                      <a:pt x="29" y="56"/>
                      <a:pt x="29" y="56"/>
                    </a:cubicBezTo>
                    <a:cubicBezTo>
                      <a:pt x="30" y="59"/>
                      <a:pt x="30" y="59"/>
                      <a:pt x="30" y="59"/>
                    </a:cubicBezTo>
                    <a:cubicBezTo>
                      <a:pt x="30" y="62"/>
                      <a:pt x="30" y="62"/>
                      <a:pt x="30" y="62"/>
                    </a:cubicBezTo>
                    <a:cubicBezTo>
                      <a:pt x="31" y="65"/>
                      <a:pt x="31" y="65"/>
                      <a:pt x="31" y="65"/>
                    </a:cubicBezTo>
                    <a:cubicBezTo>
                      <a:pt x="31" y="69"/>
                      <a:pt x="30" y="73"/>
                      <a:pt x="30" y="77"/>
                    </a:cubicBezTo>
                    <a:cubicBezTo>
                      <a:pt x="30" y="79"/>
                      <a:pt x="30" y="80"/>
                      <a:pt x="30" y="82"/>
                    </a:cubicBezTo>
                    <a:cubicBezTo>
                      <a:pt x="30" y="84"/>
                      <a:pt x="30" y="86"/>
                      <a:pt x="30" y="88"/>
                    </a:cubicBezTo>
                    <a:cubicBezTo>
                      <a:pt x="30" y="89"/>
                      <a:pt x="31" y="90"/>
                      <a:pt x="31" y="91"/>
                    </a:cubicBezTo>
                    <a:cubicBezTo>
                      <a:pt x="31" y="92"/>
                      <a:pt x="31" y="93"/>
                      <a:pt x="32" y="94"/>
                    </a:cubicBezTo>
                    <a:cubicBezTo>
                      <a:pt x="32" y="95"/>
                      <a:pt x="33" y="95"/>
                      <a:pt x="33" y="96"/>
                    </a:cubicBezTo>
                    <a:cubicBezTo>
                      <a:pt x="33" y="97"/>
                      <a:pt x="34" y="98"/>
                      <a:pt x="35" y="98"/>
                    </a:cubicBezTo>
                    <a:cubicBezTo>
                      <a:pt x="34" y="98"/>
                      <a:pt x="34" y="98"/>
                      <a:pt x="34" y="98"/>
                    </a:cubicBezTo>
                    <a:cubicBezTo>
                      <a:pt x="37" y="99"/>
                      <a:pt x="37" y="99"/>
                      <a:pt x="37" y="99"/>
                    </a:cubicBezTo>
                    <a:cubicBezTo>
                      <a:pt x="38" y="99"/>
                      <a:pt x="38" y="99"/>
                      <a:pt x="39" y="100"/>
                    </a:cubicBezTo>
                    <a:cubicBezTo>
                      <a:pt x="40" y="100"/>
                      <a:pt x="41" y="100"/>
                      <a:pt x="42" y="100"/>
                    </a:cubicBezTo>
                    <a:cubicBezTo>
                      <a:pt x="43" y="100"/>
                      <a:pt x="43" y="100"/>
                      <a:pt x="44" y="100"/>
                    </a:cubicBezTo>
                    <a:cubicBezTo>
                      <a:pt x="48" y="100"/>
                      <a:pt x="51" y="99"/>
                      <a:pt x="54" y="98"/>
                    </a:cubicBezTo>
                    <a:cubicBezTo>
                      <a:pt x="55" y="98"/>
                      <a:pt x="55" y="98"/>
                      <a:pt x="55" y="98"/>
                    </a:cubicBezTo>
                    <a:cubicBezTo>
                      <a:pt x="55" y="99"/>
                      <a:pt x="55" y="99"/>
                      <a:pt x="55" y="99"/>
                    </a:cubicBezTo>
                    <a:cubicBezTo>
                      <a:pt x="57" y="109"/>
                      <a:pt x="57" y="109"/>
                      <a:pt x="57" y="109"/>
                    </a:cubicBezTo>
                    <a:cubicBezTo>
                      <a:pt x="57" y="120"/>
                      <a:pt x="57" y="120"/>
                      <a:pt x="57" y="120"/>
                    </a:cubicBezTo>
                    <a:cubicBezTo>
                      <a:pt x="57" y="130"/>
                      <a:pt x="57" y="130"/>
                      <a:pt x="57" y="130"/>
                    </a:cubicBezTo>
                    <a:cubicBezTo>
                      <a:pt x="57" y="141"/>
                      <a:pt x="57" y="141"/>
                      <a:pt x="57" y="141"/>
                    </a:cubicBezTo>
                    <a:cubicBezTo>
                      <a:pt x="56" y="151"/>
                      <a:pt x="56" y="151"/>
                      <a:pt x="56" y="151"/>
                    </a:cubicBezTo>
                    <a:cubicBezTo>
                      <a:pt x="54" y="162"/>
                      <a:pt x="54" y="162"/>
                      <a:pt x="54" y="162"/>
                    </a:cubicBezTo>
                    <a:cubicBezTo>
                      <a:pt x="53" y="172"/>
                      <a:pt x="53" y="172"/>
                      <a:pt x="53" y="172"/>
                    </a:cubicBezTo>
                    <a:cubicBezTo>
                      <a:pt x="51" y="182"/>
                      <a:pt x="51" y="182"/>
                      <a:pt x="51" y="182"/>
                    </a:cubicBezTo>
                    <a:cubicBezTo>
                      <a:pt x="48" y="196"/>
                      <a:pt x="44" y="209"/>
                      <a:pt x="40" y="223"/>
                    </a:cubicBezTo>
                    <a:cubicBezTo>
                      <a:pt x="39" y="230"/>
                      <a:pt x="37" y="236"/>
                      <a:pt x="36" y="243"/>
                    </a:cubicBezTo>
                    <a:cubicBezTo>
                      <a:pt x="33" y="253"/>
                      <a:pt x="33" y="253"/>
                      <a:pt x="33" y="253"/>
                    </a:cubicBezTo>
                    <a:cubicBezTo>
                      <a:pt x="31" y="264"/>
                      <a:pt x="31" y="264"/>
                      <a:pt x="31" y="264"/>
                    </a:cubicBezTo>
                    <a:cubicBezTo>
                      <a:pt x="31" y="264"/>
                      <a:pt x="31" y="264"/>
                      <a:pt x="31" y="264"/>
                    </a:cubicBezTo>
                    <a:cubicBezTo>
                      <a:pt x="31" y="264"/>
                      <a:pt x="31" y="264"/>
                      <a:pt x="31" y="264"/>
                    </a:cubicBezTo>
                    <a:cubicBezTo>
                      <a:pt x="28" y="276"/>
                      <a:pt x="28" y="276"/>
                      <a:pt x="28" y="276"/>
                    </a:cubicBezTo>
                    <a:cubicBezTo>
                      <a:pt x="25" y="289"/>
                      <a:pt x="25" y="289"/>
                      <a:pt x="25" y="289"/>
                    </a:cubicBezTo>
                    <a:cubicBezTo>
                      <a:pt x="23" y="302"/>
                      <a:pt x="23" y="302"/>
                      <a:pt x="23" y="302"/>
                    </a:cubicBezTo>
                    <a:cubicBezTo>
                      <a:pt x="22" y="307"/>
                      <a:pt x="22" y="311"/>
                      <a:pt x="21" y="316"/>
                    </a:cubicBezTo>
                    <a:cubicBezTo>
                      <a:pt x="20" y="329"/>
                      <a:pt x="20" y="329"/>
                      <a:pt x="20" y="329"/>
                    </a:cubicBezTo>
                    <a:cubicBezTo>
                      <a:pt x="20" y="342"/>
                      <a:pt x="20" y="342"/>
                      <a:pt x="20" y="342"/>
                    </a:cubicBezTo>
                    <a:cubicBezTo>
                      <a:pt x="20" y="355"/>
                      <a:pt x="20" y="355"/>
                      <a:pt x="20" y="355"/>
                    </a:cubicBezTo>
                    <a:cubicBezTo>
                      <a:pt x="21" y="369"/>
                      <a:pt x="21" y="369"/>
                      <a:pt x="21" y="369"/>
                    </a:cubicBezTo>
                    <a:cubicBezTo>
                      <a:pt x="21" y="369"/>
                      <a:pt x="21" y="369"/>
                      <a:pt x="21" y="369"/>
                    </a:cubicBezTo>
                    <a:cubicBezTo>
                      <a:pt x="21" y="369"/>
                      <a:pt x="21" y="369"/>
                      <a:pt x="21" y="369"/>
                    </a:cubicBezTo>
                    <a:cubicBezTo>
                      <a:pt x="4" y="369"/>
                      <a:pt x="4" y="369"/>
                      <a:pt x="4" y="369"/>
                    </a:cubicBezTo>
                    <a:cubicBezTo>
                      <a:pt x="4" y="369"/>
                      <a:pt x="4" y="369"/>
                      <a:pt x="4" y="369"/>
                    </a:cubicBezTo>
                    <a:cubicBezTo>
                      <a:pt x="2" y="374"/>
                      <a:pt x="2" y="374"/>
                      <a:pt x="2" y="374"/>
                    </a:cubicBezTo>
                    <a:cubicBezTo>
                      <a:pt x="1" y="380"/>
                      <a:pt x="1" y="380"/>
                      <a:pt x="1" y="380"/>
                    </a:cubicBezTo>
                    <a:cubicBezTo>
                      <a:pt x="1" y="386"/>
                      <a:pt x="1" y="386"/>
                      <a:pt x="1" y="386"/>
                    </a:cubicBezTo>
                    <a:cubicBezTo>
                      <a:pt x="1" y="392"/>
                      <a:pt x="1" y="392"/>
                      <a:pt x="1" y="392"/>
                    </a:cubicBezTo>
                    <a:cubicBezTo>
                      <a:pt x="1" y="398"/>
                      <a:pt x="1" y="398"/>
                      <a:pt x="1" y="398"/>
                    </a:cubicBezTo>
                    <a:cubicBezTo>
                      <a:pt x="2" y="404"/>
                      <a:pt x="2" y="404"/>
                      <a:pt x="2" y="404"/>
                    </a:cubicBezTo>
                    <a:cubicBezTo>
                      <a:pt x="2" y="408"/>
                      <a:pt x="3" y="412"/>
                      <a:pt x="4" y="416"/>
                    </a:cubicBezTo>
                    <a:cubicBezTo>
                      <a:pt x="6" y="424"/>
                      <a:pt x="8" y="432"/>
                      <a:pt x="10" y="440"/>
                    </a:cubicBezTo>
                    <a:cubicBezTo>
                      <a:pt x="10" y="443"/>
                      <a:pt x="11" y="447"/>
                      <a:pt x="12" y="451"/>
                    </a:cubicBezTo>
                    <a:cubicBezTo>
                      <a:pt x="13" y="457"/>
                      <a:pt x="13" y="457"/>
                      <a:pt x="13" y="457"/>
                    </a:cubicBezTo>
                    <a:lnTo>
                      <a:pt x="14" y="463"/>
                    </a:lnTo>
                    <a:close/>
                  </a:path>
                </a:pathLst>
              </a:custGeom>
              <a:solidFill>
                <a:srgbClr val="5F77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975"/>
              </a:p>
            </p:txBody>
          </p:sp>
          <p:sp>
            <p:nvSpPr>
              <p:cNvPr id="56" name="Freeform 274"/>
              <p:cNvSpPr>
                <a:spLocks noEditPoints="1"/>
              </p:cNvSpPr>
              <p:nvPr/>
            </p:nvSpPr>
            <p:spPr bwMode="auto">
              <a:xfrm>
                <a:off x="2071688" y="5618163"/>
                <a:ext cx="420688" cy="1498600"/>
              </a:xfrm>
              <a:custGeom>
                <a:avLst/>
                <a:gdLst>
                  <a:gd name="T0" fmla="*/ 1 w 130"/>
                  <a:gd name="T1" fmla="*/ 377 h 462"/>
                  <a:gd name="T2" fmla="*/ 1 w 130"/>
                  <a:gd name="T3" fmla="*/ 376 h 462"/>
                  <a:gd name="T4" fmla="*/ 24 w 130"/>
                  <a:gd name="T5" fmla="*/ 377 h 462"/>
                  <a:gd name="T6" fmla="*/ 24 w 130"/>
                  <a:gd name="T7" fmla="*/ 106 h 462"/>
                  <a:gd name="T8" fmla="*/ 0 w 130"/>
                  <a:gd name="T9" fmla="*/ 106 h 462"/>
                  <a:gd name="T10" fmla="*/ 0 w 130"/>
                  <a:gd name="T11" fmla="*/ 59 h 462"/>
                  <a:gd name="T12" fmla="*/ 1 w 130"/>
                  <a:gd name="T13" fmla="*/ 58 h 462"/>
                  <a:gd name="T14" fmla="*/ 16 w 130"/>
                  <a:gd name="T15" fmla="*/ 46 h 462"/>
                  <a:gd name="T16" fmla="*/ 29 w 130"/>
                  <a:gd name="T17" fmla="*/ 33 h 462"/>
                  <a:gd name="T18" fmla="*/ 35 w 130"/>
                  <a:gd name="T19" fmla="*/ 25 h 462"/>
                  <a:gd name="T20" fmla="*/ 41 w 130"/>
                  <a:gd name="T21" fmla="*/ 17 h 462"/>
                  <a:gd name="T22" fmla="*/ 51 w 130"/>
                  <a:gd name="T23" fmla="*/ 1 h 462"/>
                  <a:gd name="T24" fmla="*/ 51 w 130"/>
                  <a:gd name="T25" fmla="*/ 0 h 462"/>
                  <a:gd name="T26" fmla="*/ 107 w 130"/>
                  <a:gd name="T27" fmla="*/ 0 h 462"/>
                  <a:gd name="T28" fmla="*/ 107 w 130"/>
                  <a:gd name="T29" fmla="*/ 377 h 462"/>
                  <a:gd name="T30" fmla="*/ 130 w 130"/>
                  <a:gd name="T31" fmla="*/ 376 h 462"/>
                  <a:gd name="T32" fmla="*/ 130 w 130"/>
                  <a:gd name="T33" fmla="*/ 377 h 462"/>
                  <a:gd name="T34" fmla="*/ 130 w 130"/>
                  <a:gd name="T35" fmla="*/ 462 h 462"/>
                  <a:gd name="T36" fmla="*/ 1 w 130"/>
                  <a:gd name="T37" fmla="*/ 462 h 462"/>
                  <a:gd name="T38" fmla="*/ 130 w 130"/>
                  <a:gd name="T39" fmla="*/ 461 h 462"/>
                  <a:gd name="T40" fmla="*/ 129 w 130"/>
                  <a:gd name="T41" fmla="*/ 377 h 462"/>
                  <a:gd name="T42" fmla="*/ 106 w 130"/>
                  <a:gd name="T43" fmla="*/ 377 h 462"/>
                  <a:gd name="T44" fmla="*/ 106 w 130"/>
                  <a:gd name="T45" fmla="*/ 377 h 462"/>
                  <a:gd name="T46" fmla="*/ 106 w 130"/>
                  <a:gd name="T47" fmla="*/ 2 h 462"/>
                  <a:gd name="T48" fmla="*/ 52 w 130"/>
                  <a:gd name="T49" fmla="*/ 1 h 462"/>
                  <a:gd name="T50" fmla="*/ 42 w 130"/>
                  <a:gd name="T51" fmla="*/ 18 h 462"/>
                  <a:gd name="T52" fmla="*/ 36 w 130"/>
                  <a:gd name="T53" fmla="*/ 26 h 462"/>
                  <a:gd name="T54" fmla="*/ 30 w 130"/>
                  <a:gd name="T55" fmla="*/ 34 h 462"/>
                  <a:gd name="T56" fmla="*/ 17 w 130"/>
                  <a:gd name="T57" fmla="*/ 47 h 462"/>
                  <a:gd name="T58" fmla="*/ 1 w 130"/>
                  <a:gd name="T59" fmla="*/ 59 h 462"/>
                  <a:gd name="T60" fmla="*/ 2 w 130"/>
                  <a:gd name="T61" fmla="*/ 106 h 462"/>
                  <a:gd name="T62" fmla="*/ 24 w 130"/>
                  <a:gd name="T63" fmla="*/ 105 h 462"/>
                  <a:gd name="T64" fmla="*/ 25 w 130"/>
                  <a:gd name="T65" fmla="*/ 106 h 462"/>
                  <a:gd name="T66" fmla="*/ 25 w 130"/>
                  <a:gd name="T67" fmla="*/ 377 h 462"/>
                  <a:gd name="T68" fmla="*/ 1 w 130"/>
                  <a:gd name="T69" fmla="*/ 377 h 462"/>
                  <a:gd name="T70" fmla="*/ 1 w 130"/>
                  <a:gd name="T71"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462">
                    <a:moveTo>
                      <a:pt x="1" y="462"/>
                    </a:moveTo>
                    <a:cubicBezTo>
                      <a:pt x="1" y="377"/>
                      <a:pt x="1" y="377"/>
                      <a:pt x="1" y="377"/>
                    </a:cubicBezTo>
                    <a:cubicBezTo>
                      <a:pt x="1" y="376"/>
                      <a:pt x="1" y="376"/>
                      <a:pt x="1" y="376"/>
                    </a:cubicBezTo>
                    <a:cubicBezTo>
                      <a:pt x="1" y="376"/>
                      <a:pt x="1" y="376"/>
                      <a:pt x="1" y="376"/>
                    </a:cubicBezTo>
                    <a:cubicBezTo>
                      <a:pt x="24" y="376"/>
                      <a:pt x="24" y="376"/>
                      <a:pt x="24" y="376"/>
                    </a:cubicBezTo>
                    <a:cubicBezTo>
                      <a:pt x="24" y="377"/>
                      <a:pt x="24" y="377"/>
                      <a:pt x="24" y="377"/>
                    </a:cubicBezTo>
                    <a:cubicBezTo>
                      <a:pt x="24" y="106"/>
                      <a:pt x="24" y="106"/>
                      <a:pt x="24" y="106"/>
                    </a:cubicBezTo>
                    <a:cubicBezTo>
                      <a:pt x="24" y="106"/>
                      <a:pt x="24" y="106"/>
                      <a:pt x="24" y="106"/>
                    </a:cubicBezTo>
                    <a:cubicBezTo>
                      <a:pt x="1" y="106"/>
                      <a:pt x="1" y="106"/>
                      <a:pt x="1" y="106"/>
                    </a:cubicBezTo>
                    <a:cubicBezTo>
                      <a:pt x="0" y="106"/>
                      <a:pt x="0" y="106"/>
                      <a:pt x="0" y="106"/>
                    </a:cubicBezTo>
                    <a:cubicBezTo>
                      <a:pt x="0" y="106"/>
                      <a:pt x="0" y="106"/>
                      <a:pt x="0" y="106"/>
                    </a:cubicBezTo>
                    <a:cubicBezTo>
                      <a:pt x="0" y="59"/>
                      <a:pt x="0" y="59"/>
                      <a:pt x="0" y="59"/>
                    </a:cubicBezTo>
                    <a:cubicBezTo>
                      <a:pt x="0" y="58"/>
                      <a:pt x="0" y="58"/>
                      <a:pt x="0" y="58"/>
                    </a:cubicBezTo>
                    <a:cubicBezTo>
                      <a:pt x="1" y="58"/>
                      <a:pt x="1" y="58"/>
                      <a:pt x="1" y="58"/>
                    </a:cubicBezTo>
                    <a:cubicBezTo>
                      <a:pt x="8" y="52"/>
                      <a:pt x="8" y="52"/>
                      <a:pt x="8" y="52"/>
                    </a:cubicBezTo>
                    <a:cubicBezTo>
                      <a:pt x="11" y="50"/>
                      <a:pt x="13" y="48"/>
                      <a:pt x="16" y="46"/>
                    </a:cubicBezTo>
                    <a:cubicBezTo>
                      <a:pt x="18" y="44"/>
                      <a:pt x="20" y="42"/>
                      <a:pt x="23" y="40"/>
                    </a:cubicBezTo>
                    <a:cubicBezTo>
                      <a:pt x="25" y="37"/>
                      <a:pt x="27" y="35"/>
                      <a:pt x="29" y="33"/>
                    </a:cubicBezTo>
                    <a:cubicBezTo>
                      <a:pt x="32" y="29"/>
                      <a:pt x="32" y="29"/>
                      <a:pt x="32" y="29"/>
                    </a:cubicBezTo>
                    <a:cubicBezTo>
                      <a:pt x="33" y="28"/>
                      <a:pt x="34" y="26"/>
                      <a:pt x="35" y="25"/>
                    </a:cubicBezTo>
                    <a:cubicBezTo>
                      <a:pt x="38" y="21"/>
                      <a:pt x="38" y="21"/>
                      <a:pt x="38" y="21"/>
                    </a:cubicBezTo>
                    <a:cubicBezTo>
                      <a:pt x="39" y="20"/>
                      <a:pt x="40" y="18"/>
                      <a:pt x="41" y="17"/>
                    </a:cubicBezTo>
                    <a:cubicBezTo>
                      <a:pt x="42" y="14"/>
                      <a:pt x="44" y="12"/>
                      <a:pt x="46" y="9"/>
                    </a:cubicBezTo>
                    <a:cubicBezTo>
                      <a:pt x="51" y="1"/>
                      <a:pt x="51" y="1"/>
                      <a:pt x="51" y="1"/>
                    </a:cubicBezTo>
                    <a:cubicBezTo>
                      <a:pt x="51" y="0"/>
                      <a:pt x="51" y="0"/>
                      <a:pt x="51" y="0"/>
                    </a:cubicBezTo>
                    <a:cubicBezTo>
                      <a:pt x="51" y="0"/>
                      <a:pt x="51" y="0"/>
                      <a:pt x="51" y="0"/>
                    </a:cubicBezTo>
                    <a:cubicBezTo>
                      <a:pt x="106" y="0"/>
                      <a:pt x="106" y="0"/>
                      <a:pt x="106" y="0"/>
                    </a:cubicBezTo>
                    <a:cubicBezTo>
                      <a:pt x="107" y="0"/>
                      <a:pt x="107" y="0"/>
                      <a:pt x="107" y="0"/>
                    </a:cubicBezTo>
                    <a:cubicBezTo>
                      <a:pt x="107" y="1"/>
                      <a:pt x="107" y="1"/>
                      <a:pt x="107" y="1"/>
                    </a:cubicBezTo>
                    <a:cubicBezTo>
                      <a:pt x="107" y="377"/>
                      <a:pt x="107" y="377"/>
                      <a:pt x="107" y="377"/>
                    </a:cubicBezTo>
                    <a:cubicBezTo>
                      <a:pt x="106" y="376"/>
                      <a:pt x="106" y="376"/>
                      <a:pt x="106" y="376"/>
                    </a:cubicBezTo>
                    <a:cubicBezTo>
                      <a:pt x="130" y="376"/>
                      <a:pt x="130" y="376"/>
                      <a:pt x="130" y="376"/>
                    </a:cubicBezTo>
                    <a:cubicBezTo>
                      <a:pt x="130" y="376"/>
                      <a:pt x="130" y="376"/>
                      <a:pt x="130" y="376"/>
                    </a:cubicBezTo>
                    <a:cubicBezTo>
                      <a:pt x="130" y="377"/>
                      <a:pt x="130" y="377"/>
                      <a:pt x="130" y="377"/>
                    </a:cubicBezTo>
                    <a:cubicBezTo>
                      <a:pt x="130" y="462"/>
                      <a:pt x="130" y="462"/>
                      <a:pt x="130" y="462"/>
                    </a:cubicBezTo>
                    <a:cubicBezTo>
                      <a:pt x="130" y="462"/>
                      <a:pt x="130" y="462"/>
                      <a:pt x="130" y="462"/>
                    </a:cubicBezTo>
                    <a:cubicBezTo>
                      <a:pt x="130" y="462"/>
                      <a:pt x="130" y="462"/>
                      <a:pt x="130" y="462"/>
                    </a:cubicBezTo>
                    <a:lnTo>
                      <a:pt x="1" y="462"/>
                    </a:lnTo>
                    <a:close/>
                    <a:moveTo>
                      <a:pt x="1" y="462"/>
                    </a:moveTo>
                    <a:cubicBezTo>
                      <a:pt x="130" y="461"/>
                      <a:pt x="130" y="461"/>
                      <a:pt x="130" y="461"/>
                    </a:cubicBezTo>
                    <a:cubicBezTo>
                      <a:pt x="129" y="462"/>
                      <a:pt x="129" y="462"/>
                      <a:pt x="129" y="462"/>
                    </a:cubicBezTo>
                    <a:cubicBezTo>
                      <a:pt x="129" y="377"/>
                      <a:pt x="129" y="377"/>
                      <a:pt x="129" y="377"/>
                    </a:cubicBezTo>
                    <a:cubicBezTo>
                      <a:pt x="130" y="377"/>
                      <a:pt x="130" y="377"/>
                      <a:pt x="130" y="377"/>
                    </a:cubicBezTo>
                    <a:cubicBezTo>
                      <a:pt x="106" y="377"/>
                      <a:pt x="106" y="377"/>
                      <a:pt x="106" y="377"/>
                    </a:cubicBezTo>
                    <a:cubicBezTo>
                      <a:pt x="106" y="377"/>
                      <a:pt x="106" y="377"/>
                      <a:pt x="106" y="377"/>
                    </a:cubicBezTo>
                    <a:cubicBezTo>
                      <a:pt x="106" y="377"/>
                      <a:pt x="106" y="377"/>
                      <a:pt x="106" y="377"/>
                    </a:cubicBezTo>
                    <a:cubicBezTo>
                      <a:pt x="105" y="1"/>
                      <a:pt x="105" y="1"/>
                      <a:pt x="105" y="1"/>
                    </a:cubicBezTo>
                    <a:cubicBezTo>
                      <a:pt x="106" y="2"/>
                      <a:pt x="106" y="2"/>
                      <a:pt x="106" y="2"/>
                    </a:cubicBezTo>
                    <a:cubicBezTo>
                      <a:pt x="51" y="2"/>
                      <a:pt x="51" y="2"/>
                      <a:pt x="51" y="2"/>
                    </a:cubicBezTo>
                    <a:cubicBezTo>
                      <a:pt x="52" y="1"/>
                      <a:pt x="52" y="1"/>
                      <a:pt x="52" y="1"/>
                    </a:cubicBezTo>
                    <a:cubicBezTo>
                      <a:pt x="47" y="10"/>
                      <a:pt x="47" y="10"/>
                      <a:pt x="47" y="10"/>
                    </a:cubicBezTo>
                    <a:cubicBezTo>
                      <a:pt x="45" y="13"/>
                      <a:pt x="44" y="15"/>
                      <a:pt x="42" y="18"/>
                    </a:cubicBezTo>
                    <a:cubicBezTo>
                      <a:pt x="41" y="19"/>
                      <a:pt x="40" y="21"/>
                      <a:pt x="39" y="22"/>
                    </a:cubicBezTo>
                    <a:cubicBezTo>
                      <a:pt x="36" y="26"/>
                      <a:pt x="36" y="26"/>
                      <a:pt x="36" y="26"/>
                    </a:cubicBezTo>
                    <a:cubicBezTo>
                      <a:pt x="35" y="27"/>
                      <a:pt x="34" y="29"/>
                      <a:pt x="33" y="30"/>
                    </a:cubicBezTo>
                    <a:cubicBezTo>
                      <a:pt x="30" y="34"/>
                      <a:pt x="30" y="34"/>
                      <a:pt x="30" y="34"/>
                    </a:cubicBezTo>
                    <a:cubicBezTo>
                      <a:pt x="28" y="36"/>
                      <a:pt x="26" y="38"/>
                      <a:pt x="24" y="41"/>
                    </a:cubicBezTo>
                    <a:cubicBezTo>
                      <a:pt x="21" y="43"/>
                      <a:pt x="19" y="45"/>
                      <a:pt x="17" y="47"/>
                    </a:cubicBezTo>
                    <a:cubicBezTo>
                      <a:pt x="14" y="49"/>
                      <a:pt x="12" y="51"/>
                      <a:pt x="9" y="53"/>
                    </a:cubicBezTo>
                    <a:cubicBezTo>
                      <a:pt x="1" y="59"/>
                      <a:pt x="1" y="59"/>
                      <a:pt x="1" y="59"/>
                    </a:cubicBezTo>
                    <a:cubicBezTo>
                      <a:pt x="2" y="59"/>
                      <a:pt x="2" y="59"/>
                      <a:pt x="2" y="59"/>
                    </a:cubicBezTo>
                    <a:cubicBezTo>
                      <a:pt x="2" y="106"/>
                      <a:pt x="2" y="106"/>
                      <a:pt x="2" y="106"/>
                    </a:cubicBezTo>
                    <a:cubicBezTo>
                      <a:pt x="1" y="105"/>
                      <a:pt x="1" y="105"/>
                      <a:pt x="1" y="105"/>
                    </a:cubicBezTo>
                    <a:cubicBezTo>
                      <a:pt x="24" y="105"/>
                      <a:pt x="24" y="105"/>
                      <a:pt x="24" y="105"/>
                    </a:cubicBezTo>
                    <a:cubicBezTo>
                      <a:pt x="25" y="105"/>
                      <a:pt x="25" y="105"/>
                      <a:pt x="25" y="105"/>
                    </a:cubicBezTo>
                    <a:cubicBezTo>
                      <a:pt x="25" y="106"/>
                      <a:pt x="25" y="106"/>
                      <a:pt x="25" y="106"/>
                    </a:cubicBezTo>
                    <a:cubicBezTo>
                      <a:pt x="25" y="377"/>
                      <a:pt x="25" y="377"/>
                      <a:pt x="25" y="377"/>
                    </a:cubicBezTo>
                    <a:cubicBezTo>
                      <a:pt x="25" y="377"/>
                      <a:pt x="25" y="377"/>
                      <a:pt x="25" y="377"/>
                    </a:cubicBezTo>
                    <a:cubicBezTo>
                      <a:pt x="24" y="377"/>
                      <a:pt x="24" y="377"/>
                      <a:pt x="24" y="377"/>
                    </a:cubicBezTo>
                    <a:cubicBezTo>
                      <a:pt x="1" y="377"/>
                      <a:pt x="1" y="377"/>
                      <a:pt x="1" y="377"/>
                    </a:cubicBezTo>
                    <a:cubicBezTo>
                      <a:pt x="1" y="377"/>
                      <a:pt x="1" y="377"/>
                      <a:pt x="1" y="377"/>
                    </a:cubicBezTo>
                    <a:lnTo>
                      <a:pt x="1" y="462"/>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975"/>
              </a:p>
            </p:txBody>
          </p:sp>
          <p:sp>
            <p:nvSpPr>
              <p:cNvPr id="57" name="Freeform 275"/>
              <p:cNvSpPr>
                <a:spLocks noEditPoints="1"/>
              </p:cNvSpPr>
              <p:nvPr/>
            </p:nvSpPr>
            <p:spPr bwMode="auto">
              <a:xfrm>
                <a:off x="2065338" y="5640388"/>
                <a:ext cx="430213" cy="1417638"/>
              </a:xfrm>
              <a:custGeom>
                <a:avLst/>
                <a:gdLst>
                  <a:gd name="T0" fmla="*/ 4 w 133"/>
                  <a:gd name="T1" fmla="*/ 395 h 437"/>
                  <a:gd name="T2" fmla="*/ 3 w 133"/>
                  <a:gd name="T3" fmla="*/ 354 h 437"/>
                  <a:gd name="T4" fmla="*/ 28 w 133"/>
                  <a:gd name="T5" fmla="*/ 354 h 437"/>
                  <a:gd name="T6" fmla="*/ 25 w 133"/>
                  <a:gd name="T7" fmla="*/ 292 h 437"/>
                  <a:gd name="T8" fmla="*/ 23 w 133"/>
                  <a:gd name="T9" fmla="*/ 102 h 437"/>
                  <a:gd name="T10" fmla="*/ 5 w 133"/>
                  <a:gd name="T11" fmla="*/ 107 h 437"/>
                  <a:gd name="T12" fmla="*/ 0 w 133"/>
                  <a:gd name="T13" fmla="*/ 102 h 437"/>
                  <a:gd name="T14" fmla="*/ 0 w 133"/>
                  <a:gd name="T15" fmla="*/ 56 h 437"/>
                  <a:gd name="T16" fmla="*/ 10 w 133"/>
                  <a:gd name="T17" fmla="*/ 49 h 437"/>
                  <a:gd name="T18" fmla="*/ 16 w 133"/>
                  <a:gd name="T19" fmla="*/ 44 h 437"/>
                  <a:gd name="T20" fmla="*/ 26 w 133"/>
                  <a:gd name="T21" fmla="*/ 35 h 437"/>
                  <a:gd name="T22" fmla="*/ 29 w 133"/>
                  <a:gd name="T23" fmla="*/ 31 h 437"/>
                  <a:gd name="T24" fmla="*/ 35 w 133"/>
                  <a:gd name="T25" fmla="*/ 24 h 437"/>
                  <a:gd name="T26" fmla="*/ 40 w 133"/>
                  <a:gd name="T27" fmla="*/ 17 h 437"/>
                  <a:gd name="T28" fmla="*/ 50 w 133"/>
                  <a:gd name="T29" fmla="*/ 2 h 437"/>
                  <a:gd name="T30" fmla="*/ 54 w 133"/>
                  <a:gd name="T31" fmla="*/ 0 h 437"/>
                  <a:gd name="T32" fmla="*/ 112 w 133"/>
                  <a:gd name="T33" fmla="*/ 0 h 437"/>
                  <a:gd name="T34" fmla="*/ 112 w 133"/>
                  <a:gd name="T35" fmla="*/ 180 h 437"/>
                  <a:gd name="T36" fmla="*/ 110 w 133"/>
                  <a:gd name="T37" fmla="*/ 355 h 437"/>
                  <a:gd name="T38" fmla="*/ 130 w 133"/>
                  <a:gd name="T39" fmla="*/ 352 h 437"/>
                  <a:gd name="T40" fmla="*/ 133 w 133"/>
                  <a:gd name="T41" fmla="*/ 355 h 437"/>
                  <a:gd name="T42" fmla="*/ 132 w 133"/>
                  <a:gd name="T43" fmla="*/ 437 h 437"/>
                  <a:gd name="T44" fmla="*/ 67 w 133"/>
                  <a:gd name="T45" fmla="*/ 436 h 437"/>
                  <a:gd name="T46" fmla="*/ 5 w 133"/>
                  <a:gd name="T47" fmla="*/ 435 h 437"/>
                  <a:gd name="T48" fmla="*/ 36 w 133"/>
                  <a:gd name="T49" fmla="*/ 434 h 437"/>
                  <a:gd name="T50" fmla="*/ 130 w 133"/>
                  <a:gd name="T51" fmla="*/ 433 h 437"/>
                  <a:gd name="T52" fmla="*/ 127 w 133"/>
                  <a:gd name="T53" fmla="*/ 355 h 437"/>
                  <a:gd name="T54" fmla="*/ 107 w 133"/>
                  <a:gd name="T55" fmla="*/ 359 h 437"/>
                  <a:gd name="T56" fmla="*/ 104 w 133"/>
                  <a:gd name="T57" fmla="*/ 355 h 437"/>
                  <a:gd name="T58" fmla="*/ 102 w 133"/>
                  <a:gd name="T59" fmla="*/ 180 h 437"/>
                  <a:gd name="T60" fmla="*/ 107 w 133"/>
                  <a:gd name="T61" fmla="*/ 9 h 437"/>
                  <a:gd name="T62" fmla="*/ 58 w 133"/>
                  <a:gd name="T63" fmla="*/ 7 h 437"/>
                  <a:gd name="T64" fmla="*/ 48 w 133"/>
                  <a:gd name="T65" fmla="*/ 23 h 437"/>
                  <a:gd name="T66" fmla="*/ 42 w 133"/>
                  <a:gd name="T67" fmla="*/ 30 h 437"/>
                  <a:gd name="T68" fmla="*/ 36 w 133"/>
                  <a:gd name="T69" fmla="*/ 38 h 437"/>
                  <a:gd name="T70" fmla="*/ 33 w 133"/>
                  <a:gd name="T71" fmla="*/ 41 h 437"/>
                  <a:gd name="T72" fmla="*/ 23 w 133"/>
                  <a:gd name="T73" fmla="*/ 51 h 437"/>
                  <a:gd name="T74" fmla="*/ 7 w 133"/>
                  <a:gd name="T75" fmla="*/ 62 h 437"/>
                  <a:gd name="T76" fmla="*/ 9 w 133"/>
                  <a:gd name="T77" fmla="*/ 102 h 437"/>
                  <a:gd name="T78" fmla="*/ 28 w 133"/>
                  <a:gd name="T79" fmla="*/ 98 h 437"/>
                  <a:gd name="T80" fmla="*/ 32 w 133"/>
                  <a:gd name="T81" fmla="*/ 102 h 437"/>
                  <a:gd name="T82" fmla="*/ 30 w 133"/>
                  <a:gd name="T83" fmla="*/ 292 h 437"/>
                  <a:gd name="T84" fmla="*/ 29 w 133"/>
                  <a:gd name="T85" fmla="*/ 357 h 437"/>
                  <a:gd name="T86" fmla="*/ 5 w 133"/>
                  <a:gd name="T87" fmla="*/ 357 h 437"/>
                  <a:gd name="T88" fmla="*/ 6 w 133"/>
                  <a:gd name="T89" fmla="*/ 39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437">
                    <a:moveTo>
                      <a:pt x="5" y="435"/>
                    </a:moveTo>
                    <a:cubicBezTo>
                      <a:pt x="4" y="395"/>
                      <a:pt x="4" y="395"/>
                      <a:pt x="4" y="395"/>
                    </a:cubicBezTo>
                    <a:cubicBezTo>
                      <a:pt x="3" y="355"/>
                      <a:pt x="3" y="355"/>
                      <a:pt x="3" y="355"/>
                    </a:cubicBezTo>
                    <a:cubicBezTo>
                      <a:pt x="3" y="354"/>
                      <a:pt x="3" y="354"/>
                      <a:pt x="3" y="354"/>
                    </a:cubicBezTo>
                    <a:cubicBezTo>
                      <a:pt x="5" y="354"/>
                      <a:pt x="5" y="354"/>
                      <a:pt x="5" y="354"/>
                    </a:cubicBezTo>
                    <a:cubicBezTo>
                      <a:pt x="28" y="354"/>
                      <a:pt x="28" y="354"/>
                      <a:pt x="28" y="354"/>
                    </a:cubicBezTo>
                    <a:cubicBezTo>
                      <a:pt x="26" y="355"/>
                      <a:pt x="26" y="355"/>
                      <a:pt x="26" y="355"/>
                    </a:cubicBezTo>
                    <a:cubicBezTo>
                      <a:pt x="25" y="334"/>
                      <a:pt x="25" y="313"/>
                      <a:pt x="25" y="292"/>
                    </a:cubicBezTo>
                    <a:cubicBezTo>
                      <a:pt x="24" y="229"/>
                      <a:pt x="24" y="229"/>
                      <a:pt x="24" y="229"/>
                    </a:cubicBezTo>
                    <a:cubicBezTo>
                      <a:pt x="24" y="187"/>
                      <a:pt x="23" y="144"/>
                      <a:pt x="23" y="102"/>
                    </a:cubicBezTo>
                    <a:cubicBezTo>
                      <a:pt x="28" y="107"/>
                      <a:pt x="28" y="107"/>
                      <a:pt x="28" y="107"/>
                    </a:cubicBezTo>
                    <a:cubicBezTo>
                      <a:pt x="5" y="107"/>
                      <a:pt x="5" y="107"/>
                      <a:pt x="5" y="107"/>
                    </a:cubicBezTo>
                    <a:cubicBezTo>
                      <a:pt x="0" y="107"/>
                      <a:pt x="0" y="107"/>
                      <a:pt x="0" y="107"/>
                    </a:cubicBezTo>
                    <a:cubicBezTo>
                      <a:pt x="0" y="102"/>
                      <a:pt x="0" y="102"/>
                      <a:pt x="0" y="102"/>
                    </a:cubicBezTo>
                    <a:cubicBezTo>
                      <a:pt x="0" y="58"/>
                      <a:pt x="0" y="58"/>
                      <a:pt x="0" y="58"/>
                    </a:cubicBezTo>
                    <a:cubicBezTo>
                      <a:pt x="0" y="56"/>
                      <a:pt x="0" y="56"/>
                      <a:pt x="0" y="56"/>
                    </a:cubicBezTo>
                    <a:cubicBezTo>
                      <a:pt x="2" y="54"/>
                      <a:pt x="2" y="54"/>
                      <a:pt x="2" y="54"/>
                    </a:cubicBezTo>
                    <a:cubicBezTo>
                      <a:pt x="10" y="49"/>
                      <a:pt x="10" y="49"/>
                      <a:pt x="10" y="49"/>
                    </a:cubicBezTo>
                    <a:cubicBezTo>
                      <a:pt x="13" y="46"/>
                      <a:pt x="13" y="46"/>
                      <a:pt x="13" y="46"/>
                    </a:cubicBezTo>
                    <a:cubicBezTo>
                      <a:pt x="14" y="45"/>
                      <a:pt x="15" y="45"/>
                      <a:pt x="16" y="44"/>
                    </a:cubicBezTo>
                    <a:cubicBezTo>
                      <a:pt x="19" y="42"/>
                      <a:pt x="21" y="40"/>
                      <a:pt x="23" y="38"/>
                    </a:cubicBezTo>
                    <a:cubicBezTo>
                      <a:pt x="26" y="35"/>
                      <a:pt x="26" y="35"/>
                      <a:pt x="26" y="35"/>
                    </a:cubicBezTo>
                    <a:cubicBezTo>
                      <a:pt x="27" y="34"/>
                      <a:pt x="27" y="33"/>
                      <a:pt x="28" y="33"/>
                    </a:cubicBezTo>
                    <a:cubicBezTo>
                      <a:pt x="29" y="31"/>
                      <a:pt x="29" y="31"/>
                      <a:pt x="29" y="31"/>
                    </a:cubicBezTo>
                    <a:cubicBezTo>
                      <a:pt x="32" y="28"/>
                      <a:pt x="32" y="28"/>
                      <a:pt x="32" y="28"/>
                    </a:cubicBezTo>
                    <a:cubicBezTo>
                      <a:pt x="33" y="27"/>
                      <a:pt x="34" y="25"/>
                      <a:pt x="35" y="24"/>
                    </a:cubicBezTo>
                    <a:cubicBezTo>
                      <a:pt x="37" y="21"/>
                      <a:pt x="37" y="21"/>
                      <a:pt x="37" y="21"/>
                    </a:cubicBezTo>
                    <a:cubicBezTo>
                      <a:pt x="38" y="20"/>
                      <a:pt x="39" y="18"/>
                      <a:pt x="40" y="17"/>
                    </a:cubicBezTo>
                    <a:cubicBezTo>
                      <a:pt x="42" y="15"/>
                      <a:pt x="43" y="12"/>
                      <a:pt x="45" y="10"/>
                    </a:cubicBezTo>
                    <a:cubicBezTo>
                      <a:pt x="50" y="2"/>
                      <a:pt x="50" y="2"/>
                      <a:pt x="50" y="2"/>
                    </a:cubicBezTo>
                    <a:cubicBezTo>
                      <a:pt x="51" y="0"/>
                      <a:pt x="51" y="0"/>
                      <a:pt x="51" y="0"/>
                    </a:cubicBezTo>
                    <a:cubicBezTo>
                      <a:pt x="54" y="0"/>
                      <a:pt x="54" y="0"/>
                      <a:pt x="54" y="0"/>
                    </a:cubicBezTo>
                    <a:cubicBezTo>
                      <a:pt x="107" y="0"/>
                      <a:pt x="107" y="0"/>
                      <a:pt x="107" y="0"/>
                    </a:cubicBezTo>
                    <a:cubicBezTo>
                      <a:pt x="112" y="0"/>
                      <a:pt x="112" y="0"/>
                      <a:pt x="112" y="0"/>
                    </a:cubicBezTo>
                    <a:cubicBezTo>
                      <a:pt x="112" y="4"/>
                      <a:pt x="112" y="4"/>
                      <a:pt x="112" y="4"/>
                    </a:cubicBezTo>
                    <a:cubicBezTo>
                      <a:pt x="112" y="180"/>
                      <a:pt x="112" y="180"/>
                      <a:pt x="112" y="180"/>
                    </a:cubicBezTo>
                    <a:cubicBezTo>
                      <a:pt x="111" y="268"/>
                      <a:pt x="111" y="268"/>
                      <a:pt x="111" y="268"/>
                    </a:cubicBezTo>
                    <a:cubicBezTo>
                      <a:pt x="110" y="355"/>
                      <a:pt x="110" y="355"/>
                      <a:pt x="110" y="355"/>
                    </a:cubicBezTo>
                    <a:cubicBezTo>
                      <a:pt x="107" y="352"/>
                      <a:pt x="107" y="352"/>
                      <a:pt x="107" y="352"/>
                    </a:cubicBezTo>
                    <a:cubicBezTo>
                      <a:pt x="130" y="352"/>
                      <a:pt x="130" y="352"/>
                      <a:pt x="130" y="352"/>
                    </a:cubicBezTo>
                    <a:cubicBezTo>
                      <a:pt x="133" y="352"/>
                      <a:pt x="133" y="352"/>
                      <a:pt x="133" y="352"/>
                    </a:cubicBezTo>
                    <a:cubicBezTo>
                      <a:pt x="133" y="355"/>
                      <a:pt x="133" y="355"/>
                      <a:pt x="133" y="355"/>
                    </a:cubicBezTo>
                    <a:cubicBezTo>
                      <a:pt x="132" y="382"/>
                      <a:pt x="132" y="408"/>
                      <a:pt x="132" y="435"/>
                    </a:cubicBezTo>
                    <a:cubicBezTo>
                      <a:pt x="132" y="437"/>
                      <a:pt x="132" y="437"/>
                      <a:pt x="132" y="437"/>
                    </a:cubicBezTo>
                    <a:cubicBezTo>
                      <a:pt x="130" y="437"/>
                      <a:pt x="130" y="437"/>
                      <a:pt x="130" y="437"/>
                    </a:cubicBezTo>
                    <a:cubicBezTo>
                      <a:pt x="67" y="436"/>
                      <a:pt x="67" y="436"/>
                      <a:pt x="67" y="436"/>
                    </a:cubicBezTo>
                    <a:cubicBezTo>
                      <a:pt x="36" y="436"/>
                      <a:pt x="36" y="436"/>
                      <a:pt x="36" y="436"/>
                    </a:cubicBezTo>
                    <a:lnTo>
                      <a:pt x="5" y="435"/>
                    </a:lnTo>
                    <a:close/>
                    <a:moveTo>
                      <a:pt x="5" y="435"/>
                    </a:moveTo>
                    <a:cubicBezTo>
                      <a:pt x="36" y="434"/>
                      <a:pt x="36" y="434"/>
                      <a:pt x="36" y="434"/>
                    </a:cubicBezTo>
                    <a:cubicBezTo>
                      <a:pt x="67" y="434"/>
                      <a:pt x="67" y="434"/>
                      <a:pt x="67" y="434"/>
                    </a:cubicBezTo>
                    <a:cubicBezTo>
                      <a:pt x="130" y="433"/>
                      <a:pt x="130" y="433"/>
                      <a:pt x="130" y="433"/>
                    </a:cubicBezTo>
                    <a:cubicBezTo>
                      <a:pt x="128" y="435"/>
                      <a:pt x="128" y="435"/>
                      <a:pt x="128" y="435"/>
                    </a:cubicBezTo>
                    <a:cubicBezTo>
                      <a:pt x="127" y="408"/>
                      <a:pt x="127" y="382"/>
                      <a:pt x="127" y="355"/>
                    </a:cubicBezTo>
                    <a:cubicBezTo>
                      <a:pt x="130" y="358"/>
                      <a:pt x="130" y="358"/>
                      <a:pt x="130" y="358"/>
                    </a:cubicBezTo>
                    <a:cubicBezTo>
                      <a:pt x="107" y="359"/>
                      <a:pt x="107" y="359"/>
                      <a:pt x="107" y="359"/>
                    </a:cubicBezTo>
                    <a:cubicBezTo>
                      <a:pt x="104" y="359"/>
                      <a:pt x="104" y="359"/>
                      <a:pt x="104" y="359"/>
                    </a:cubicBezTo>
                    <a:cubicBezTo>
                      <a:pt x="104" y="355"/>
                      <a:pt x="104" y="355"/>
                      <a:pt x="104" y="355"/>
                    </a:cubicBezTo>
                    <a:cubicBezTo>
                      <a:pt x="103" y="268"/>
                      <a:pt x="103" y="268"/>
                      <a:pt x="103" y="268"/>
                    </a:cubicBezTo>
                    <a:cubicBezTo>
                      <a:pt x="102" y="180"/>
                      <a:pt x="102" y="180"/>
                      <a:pt x="102" y="180"/>
                    </a:cubicBezTo>
                    <a:cubicBezTo>
                      <a:pt x="102" y="4"/>
                      <a:pt x="102" y="4"/>
                      <a:pt x="102" y="4"/>
                    </a:cubicBezTo>
                    <a:cubicBezTo>
                      <a:pt x="107" y="9"/>
                      <a:pt x="107" y="9"/>
                      <a:pt x="107" y="9"/>
                    </a:cubicBezTo>
                    <a:cubicBezTo>
                      <a:pt x="54" y="9"/>
                      <a:pt x="54" y="9"/>
                      <a:pt x="54" y="9"/>
                    </a:cubicBezTo>
                    <a:cubicBezTo>
                      <a:pt x="58" y="7"/>
                      <a:pt x="58" y="7"/>
                      <a:pt x="58" y="7"/>
                    </a:cubicBezTo>
                    <a:cubicBezTo>
                      <a:pt x="53" y="15"/>
                      <a:pt x="53" y="15"/>
                      <a:pt x="53" y="15"/>
                    </a:cubicBezTo>
                    <a:cubicBezTo>
                      <a:pt x="51" y="17"/>
                      <a:pt x="50" y="20"/>
                      <a:pt x="48" y="23"/>
                    </a:cubicBezTo>
                    <a:cubicBezTo>
                      <a:pt x="47" y="24"/>
                      <a:pt x="46" y="25"/>
                      <a:pt x="45" y="26"/>
                    </a:cubicBezTo>
                    <a:cubicBezTo>
                      <a:pt x="42" y="30"/>
                      <a:pt x="42" y="30"/>
                      <a:pt x="42" y="30"/>
                    </a:cubicBezTo>
                    <a:cubicBezTo>
                      <a:pt x="41" y="32"/>
                      <a:pt x="40" y="33"/>
                      <a:pt x="39" y="34"/>
                    </a:cubicBezTo>
                    <a:cubicBezTo>
                      <a:pt x="36" y="38"/>
                      <a:pt x="36" y="38"/>
                      <a:pt x="36" y="38"/>
                    </a:cubicBezTo>
                    <a:cubicBezTo>
                      <a:pt x="35" y="39"/>
                      <a:pt x="35" y="39"/>
                      <a:pt x="35" y="39"/>
                    </a:cubicBezTo>
                    <a:cubicBezTo>
                      <a:pt x="34" y="40"/>
                      <a:pt x="34" y="40"/>
                      <a:pt x="33" y="41"/>
                    </a:cubicBezTo>
                    <a:cubicBezTo>
                      <a:pt x="30" y="44"/>
                      <a:pt x="30" y="44"/>
                      <a:pt x="30" y="44"/>
                    </a:cubicBezTo>
                    <a:cubicBezTo>
                      <a:pt x="27" y="47"/>
                      <a:pt x="25" y="49"/>
                      <a:pt x="23" y="51"/>
                    </a:cubicBezTo>
                    <a:cubicBezTo>
                      <a:pt x="20" y="53"/>
                      <a:pt x="18" y="55"/>
                      <a:pt x="15" y="57"/>
                    </a:cubicBezTo>
                    <a:cubicBezTo>
                      <a:pt x="7" y="62"/>
                      <a:pt x="7" y="62"/>
                      <a:pt x="7" y="62"/>
                    </a:cubicBezTo>
                    <a:cubicBezTo>
                      <a:pt x="9" y="58"/>
                      <a:pt x="9" y="58"/>
                      <a:pt x="9" y="58"/>
                    </a:cubicBezTo>
                    <a:cubicBezTo>
                      <a:pt x="9" y="102"/>
                      <a:pt x="9" y="102"/>
                      <a:pt x="9" y="102"/>
                    </a:cubicBezTo>
                    <a:cubicBezTo>
                      <a:pt x="5" y="98"/>
                      <a:pt x="5" y="98"/>
                      <a:pt x="5" y="98"/>
                    </a:cubicBezTo>
                    <a:cubicBezTo>
                      <a:pt x="28" y="98"/>
                      <a:pt x="28" y="98"/>
                      <a:pt x="28" y="98"/>
                    </a:cubicBezTo>
                    <a:cubicBezTo>
                      <a:pt x="32" y="98"/>
                      <a:pt x="32" y="98"/>
                      <a:pt x="32" y="98"/>
                    </a:cubicBezTo>
                    <a:cubicBezTo>
                      <a:pt x="32" y="102"/>
                      <a:pt x="32" y="102"/>
                      <a:pt x="32" y="102"/>
                    </a:cubicBezTo>
                    <a:cubicBezTo>
                      <a:pt x="32" y="144"/>
                      <a:pt x="31" y="187"/>
                      <a:pt x="31" y="229"/>
                    </a:cubicBezTo>
                    <a:cubicBezTo>
                      <a:pt x="30" y="292"/>
                      <a:pt x="30" y="292"/>
                      <a:pt x="30" y="292"/>
                    </a:cubicBezTo>
                    <a:cubicBezTo>
                      <a:pt x="30" y="313"/>
                      <a:pt x="30" y="334"/>
                      <a:pt x="29" y="355"/>
                    </a:cubicBezTo>
                    <a:cubicBezTo>
                      <a:pt x="29" y="357"/>
                      <a:pt x="29" y="357"/>
                      <a:pt x="29" y="357"/>
                    </a:cubicBezTo>
                    <a:cubicBezTo>
                      <a:pt x="28" y="357"/>
                      <a:pt x="28" y="357"/>
                      <a:pt x="28" y="357"/>
                    </a:cubicBezTo>
                    <a:cubicBezTo>
                      <a:pt x="5" y="357"/>
                      <a:pt x="5" y="357"/>
                      <a:pt x="5" y="357"/>
                    </a:cubicBezTo>
                    <a:cubicBezTo>
                      <a:pt x="6" y="355"/>
                      <a:pt x="6" y="355"/>
                      <a:pt x="6" y="355"/>
                    </a:cubicBezTo>
                    <a:cubicBezTo>
                      <a:pt x="6" y="395"/>
                      <a:pt x="6" y="395"/>
                      <a:pt x="6" y="395"/>
                    </a:cubicBezTo>
                    <a:lnTo>
                      <a:pt x="5" y="435"/>
                    </a:lnTo>
                    <a:close/>
                  </a:path>
                </a:pathLst>
              </a:custGeom>
              <a:solidFill>
                <a:srgbClr val="5F779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975"/>
              </a:p>
            </p:txBody>
          </p:sp>
        </p:grpSp>
      </p:grpSp>
      <p:sp>
        <p:nvSpPr>
          <p:cNvPr id="84" name="Freeform 9"/>
          <p:cNvSpPr>
            <a:spLocks noEditPoints="1"/>
          </p:cNvSpPr>
          <p:nvPr/>
        </p:nvSpPr>
        <p:spPr bwMode="auto">
          <a:xfrm>
            <a:off x="789276" y="1997630"/>
            <a:ext cx="1166507" cy="846084"/>
          </a:xfrm>
          <a:custGeom>
            <a:avLst/>
            <a:gdLst>
              <a:gd name="T0" fmla="*/ 28 w 270"/>
              <a:gd name="T1" fmla="*/ 189 h 195"/>
              <a:gd name="T2" fmla="*/ 2 w 270"/>
              <a:gd name="T3" fmla="*/ 55 h 195"/>
              <a:gd name="T4" fmla="*/ 123 w 270"/>
              <a:gd name="T5" fmla="*/ 1 h 195"/>
              <a:gd name="T6" fmla="*/ 266 w 270"/>
              <a:gd name="T7" fmla="*/ 117 h 195"/>
              <a:gd name="T8" fmla="*/ 88 w 270"/>
              <a:gd name="T9" fmla="*/ 136 h 195"/>
              <a:gd name="T10" fmla="*/ 141 w 270"/>
              <a:gd name="T11" fmla="*/ 117 h 195"/>
              <a:gd name="T12" fmla="*/ 119 w 270"/>
              <a:gd name="T13" fmla="*/ 98 h 195"/>
              <a:gd name="T14" fmla="*/ 151 w 270"/>
              <a:gd name="T15" fmla="*/ 81 h 195"/>
              <a:gd name="T16" fmla="*/ 134 w 270"/>
              <a:gd name="T17" fmla="*/ 64 h 195"/>
              <a:gd name="T18" fmla="*/ 174 w 270"/>
              <a:gd name="T19" fmla="*/ 82 h 195"/>
              <a:gd name="T20" fmla="*/ 180 w 270"/>
              <a:gd name="T21" fmla="*/ 86 h 195"/>
              <a:gd name="T22" fmla="*/ 155 w 270"/>
              <a:gd name="T23" fmla="*/ 32 h 195"/>
              <a:gd name="T24" fmla="*/ 42 w 270"/>
              <a:gd name="T25" fmla="*/ 19 h 195"/>
              <a:gd name="T26" fmla="*/ 168 w 270"/>
              <a:gd name="T27" fmla="*/ 133 h 195"/>
              <a:gd name="T28" fmla="*/ 172 w 270"/>
              <a:gd name="T29" fmla="*/ 112 h 195"/>
              <a:gd name="T30" fmla="*/ 152 w 270"/>
              <a:gd name="T31" fmla="*/ 142 h 195"/>
              <a:gd name="T32" fmla="*/ 78 w 270"/>
              <a:gd name="T33" fmla="*/ 128 h 195"/>
              <a:gd name="T34" fmla="*/ 52 w 270"/>
              <a:gd name="T35" fmla="*/ 175 h 195"/>
              <a:gd name="T36" fmla="*/ 126 w 270"/>
              <a:gd name="T37" fmla="*/ 180 h 195"/>
              <a:gd name="T38" fmla="*/ 139 w 270"/>
              <a:gd name="T39" fmla="*/ 150 h 195"/>
              <a:gd name="T40" fmla="*/ 15 w 270"/>
              <a:gd name="T41" fmla="*/ 146 h 195"/>
              <a:gd name="T42" fmla="*/ 28 w 270"/>
              <a:gd name="T43" fmla="*/ 149 h 195"/>
              <a:gd name="T44" fmla="*/ 41 w 270"/>
              <a:gd name="T45" fmla="*/ 174 h 195"/>
              <a:gd name="T46" fmla="*/ 98 w 270"/>
              <a:gd name="T47" fmla="*/ 119 h 195"/>
              <a:gd name="T48" fmla="*/ 254 w 270"/>
              <a:gd name="T49" fmla="*/ 74 h 195"/>
              <a:gd name="T50" fmla="*/ 232 w 270"/>
              <a:gd name="T51" fmla="*/ 75 h 195"/>
              <a:gd name="T52" fmla="*/ 219 w 270"/>
              <a:gd name="T53" fmla="*/ 72 h 195"/>
              <a:gd name="T54" fmla="*/ 83 w 270"/>
              <a:gd name="T55" fmla="*/ 73 h 195"/>
              <a:gd name="T56" fmla="*/ 117 w 270"/>
              <a:gd name="T57" fmla="*/ 84 h 195"/>
              <a:gd name="T58" fmla="*/ 211 w 270"/>
              <a:gd name="T59" fmla="*/ 114 h 195"/>
              <a:gd name="T60" fmla="*/ 121 w 270"/>
              <a:gd name="T61" fmla="*/ 5 h 195"/>
              <a:gd name="T62" fmla="*/ 185 w 270"/>
              <a:gd name="T63" fmla="*/ 115 h 195"/>
              <a:gd name="T64" fmla="*/ 137 w 270"/>
              <a:gd name="T65" fmla="*/ 25 h 195"/>
              <a:gd name="T66" fmla="*/ 248 w 270"/>
              <a:gd name="T67" fmla="*/ 116 h 195"/>
              <a:gd name="T68" fmla="*/ 191 w 270"/>
              <a:gd name="T69" fmla="*/ 79 h 195"/>
              <a:gd name="T70" fmla="*/ 198 w 270"/>
              <a:gd name="T71" fmla="*/ 89 h 195"/>
              <a:gd name="T72" fmla="*/ 65 w 270"/>
              <a:gd name="T73" fmla="*/ 69 h 195"/>
              <a:gd name="T74" fmla="*/ 250 w 270"/>
              <a:gd name="T75" fmla="*/ 111 h 195"/>
              <a:gd name="T76" fmla="*/ 74 w 270"/>
              <a:gd name="T77" fmla="*/ 53 h 195"/>
              <a:gd name="T78" fmla="*/ 33 w 270"/>
              <a:gd name="T79" fmla="*/ 180 h 195"/>
              <a:gd name="T80" fmla="*/ 120 w 270"/>
              <a:gd name="T81" fmla="*/ 112 h 195"/>
              <a:gd name="T82" fmla="*/ 17 w 270"/>
              <a:gd name="T83" fmla="*/ 11 h 195"/>
              <a:gd name="T84" fmla="*/ 140 w 270"/>
              <a:gd name="T85" fmla="*/ 175 h 195"/>
              <a:gd name="T86" fmla="*/ 64 w 270"/>
              <a:gd name="T87" fmla="*/ 148 h 195"/>
              <a:gd name="T88" fmla="*/ 127 w 270"/>
              <a:gd name="T89" fmla="*/ 36 h 195"/>
              <a:gd name="T90" fmla="*/ 221 w 270"/>
              <a:gd name="T91" fmla="*/ 127 h 195"/>
              <a:gd name="T92" fmla="*/ 104 w 270"/>
              <a:gd name="T93" fmla="*/ 62 h 195"/>
              <a:gd name="T94" fmla="*/ 62 w 270"/>
              <a:gd name="T95" fmla="*/ 44 h 195"/>
              <a:gd name="T96" fmla="*/ 247 w 270"/>
              <a:gd name="T97" fmla="*/ 65 h 195"/>
              <a:gd name="T98" fmla="*/ 264 w 270"/>
              <a:gd name="T99" fmla="*/ 115 h 195"/>
              <a:gd name="T100" fmla="*/ 67 w 270"/>
              <a:gd name="T101" fmla="*/ 77 h 195"/>
              <a:gd name="T102" fmla="*/ 86 w 270"/>
              <a:gd name="T103" fmla="*/ 86 h 195"/>
              <a:gd name="T104" fmla="*/ 245 w 270"/>
              <a:gd name="T105" fmla="*/ 135 h 195"/>
              <a:gd name="T106" fmla="*/ 260 w 270"/>
              <a:gd name="T107" fmla="*/ 116 h 195"/>
              <a:gd name="T108" fmla="*/ 162 w 270"/>
              <a:gd name="T109" fmla="*/ 56 h 195"/>
              <a:gd name="T110" fmla="*/ 172 w 270"/>
              <a:gd name="T111" fmla="*/ 9 h 195"/>
              <a:gd name="T112" fmla="*/ 51 w 270"/>
              <a:gd name="T113" fmla="*/ 119 h 195"/>
              <a:gd name="T114" fmla="*/ 17 w 270"/>
              <a:gd name="T115" fmla="*/ 65 h 195"/>
              <a:gd name="T116" fmla="*/ 234 w 270"/>
              <a:gd name="T117" fmla="*/ 123 h 195"/>
              <a:gd name="T118" fmla="*/ 164 w 270"/>
              <a:gd name="T119" fmla="*/ 31 h 195"/>
              <a:gd name="T120" fmla="*/ 4 w 270"/>
              <a:gd name="T121" fmla="*/ 54 h 195"/>
              <a:gd name="T122" fmla="*/ 56 w 270"/>
              <a:gd name="T123" fmla="*/ 18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0" h="195">
                <a:moveTo>
                  <a:pt x="142" y="192"/>
                </a:moveTo>
                <a:cubicBezTo>
                  <a:pt x="142" y="192"/>
                  <a:pt x="141" y="192"/>
                  <a:pt x="141" y="192"/>
                </a:cubicBezTo>
                <a:cubicBezTo>
                  <a:pt x="136" y="192"/>
                  <a:pt x="131" y="192"/>
                  <a:pt x="126" y="192"/>
                </a:cubicBezTo>
                <a:cubicBezTo>
                  <a:pt x="126" y="193"/>
                  <a:pt x="126" y="193"/>
                  <a:pt x="126" y="192"/>
                </a:cubicBezTo>
                <a:cubicBezTo>
                  <a:pt x="124" y="192"/>
                  <a:pt x="123" y="192"/>
                  <a:pt x="123" y="190"/>
                </a:cubicBezTo>
                <a:cubicBezTo>
                  <a:pt x="123" y="189"/>
                  <a:pt x="123" y="188"/>
                  <a:pt x="123" y="187"/>
                </a:cubicBezTo>
                <a:cubicBezTo>
                  <a:pt x="123" y="187"/>
                  <a:pt x="123" y="186"/>
                  <a:pt x="122" y="186"/>
                </a:cubicBezTo>
                <a:cubicBezTo>
                  <a:pt x="121" y="185"/>
                  <a:pt x="121" y="184"/>
                  <a:pt x="121" y="184"/>
                </a:cubicBezTo>
                <a:cubicBezTo>
                  <a:pt x="122" y="183"/>
                  <a:pt x="122" y="183"/>
                  <a:pt x="122" y="183"/>
                </a:cubicBezTo>
                <a:cubicBezTo>
                  <a:pt x="122" y="181"/>
                  <a:pt x="122" y="179"/>
                  <a:pt x="122" y="177"/>
                </a:cubicBezTo>
                <a:cubicBezTo>
                  <a:pt x="122" y="174"/>
                  <a:pt x="122" y="171"/>
                  <a:pt x="122" y="168"/>
                </a:cubicBezTo>
                <a:cubicBezTo>
                  <a:pt x="122" y="164"/>
                  <a:pt x="121" y="160"/>
                  <a:pt x="120" y="156"/>
                </a:cubicBezTo>
                <a:cubicBezTo>
                  <a:pt x="118" y="152"/>
                  <a:pt x="116" y="150"/>
                  <a:pt x="113" y="147"/>
                </a:cubicBezTo>
                <a:cubicBezTo>
                  <a:pt x="111" y="146"/>
                  <a:pt x="108" y="144"/>
                  <a:pt x="105" y="143"/>
                </a:cubicBezTo>
                <a:cubicBezTo>
                  <a:pt x="103" y="143"/>
                  <a:pt x="101" y="143"/>
                  <a:pt x="98" y="143"/>
                </a:cubicBezTo>
                <a:cubicBezTo>
                  <a:pt x="94" y="143"/>
                  <a:pt x="90" y="143"/>
                  <a:pt x="85" y="144"/>
                </a:cubicBezTo>
                <a:cubicBezTo>
                  <a:pt x="82" y="144"/>
                  <a:pt x="79" y="145"/>
                  <a:pt x="76" y="147"/>
                </a:cubicBezTo>
                <a:cubicBezTo>
                  <a:pt x="75" y="147"/>
                  <a:pt x="75" y="147"/>
                  <a:pt x="75" y="148"/>
                </a:cubicBezTo>
                <a:cubicBezTo>
                  <a:pt x="71" y="152"/>
                  <a:pt x="69" y="157"/>
                  <a:pt x="68" y="163"/>
                </a:cubicBezTo>
                <a:cubicBezTo>
                  <a:pt x="68" y="164"/>
                  <a:pt x="68" y="165"/>
                  <a:pt x="68" y="166"/>
                </a:cubicBezTo>
                <a:cubicBezTo>
                  <a:pt x="68" y="171"/>
                  <a:pt x="68" y="176"/>
                  <a:pt x="69" y="181"/>
                </a:cubicBezTo>
                <a:cubicBezTo>
                  <a:pt x="69" y="181"/>
                  <a:pt x="69" y="181"/>
                  <a:pt x="69" y="181"/>
                </a:cubicBezTo>
                <a:cubicBezTo>
                  <a:pt x="70" y="183"/>
                  <a:pt x="70" y="183"/>
                  <a:pt x="68" y="184"/>
                </a:cubicBezTo>
                <a:cubicBezTo>
                  <a:pt x="68" y="184"/>
                  <a:pt x="68" y="185"/>
                  <a:pt x="68" y="185"/>
                </a:cubicBezTo>
                <a:cubicBezTo>
                  <a:pt x="68" y="185"/>
                  <a:pt x="69" y="186"/>
                  <a:pt x="69" y="186"/>
                </a:cubicBezTo>
                <a:cubicBezTo>
                  <a:pt x="69" y="187"/>
                  <a:pt x="69" y="188"/>
                  <a:pt x="68" y="188"/>
                </a:cubicBezTo>
                <a:cubicBezTo>
                  <a:pt x="66" y="189"/>
                  <a:pt x="64" y="189"/>
                  <a:pt x="62" y="189"/>
                </a:cubicBezTo>
                <a:cubicBezTo>
                  <a:pt x="56" y="189"/>
                  <a:pt x="50" y="189"/>
                  <a:pt x="44" y="189"/>
                </a:cubicBezTo>
                <a:cubicBezTo>
                  <a:pt x="43" y="189"/>
                  <a:pt x="42" y="189"/>
                  <a:pt x="41" y="189"/>
                </a:cubicBezTo>
                <a:cubicBezTo>
                  <a:pt x="41" y="190"/>
                  <a:pt x="41" y="190"/>
                  <a:pt x="40" y="190"/>
                </a:cubicBezTo>
                <a:cubicBezTo>
                  <a:pt x="40" y="191"/>
                  <a:pt x="39" y="192"/>
                  <a:pt x="38" y="191"/>
                </a:cubicBezTo>
                <a:cubicBezTo>
                  <a:pt x="35" y="191"/>
                  <a:pt x="32" y="190"/>
                  <a:pt x="30" y="189"/>
                </a:cubicBezTo>
                <a:cubicBezTo>
                  <a:pt x="29" y="189"/>
                  <a:pt x="29" y="189"/>
                  <a:pt x="28" y="189"/>
                </a:cubicBezTo>
                <a:cubicBezTo>
                  <a:pt x="24" y="189"/>
                  <a:pt x="19" y="189"/>
                  <a:pt x="15" y="189"/>
                </a:cubicBezTo>
                <a:cubicBezTo>
                  <a:pt x="14" y="189"/>
                  <a:pt x="13" y="189"/>
                  <a:pt x="11" y="188"/>
                </a:cubicBezTo>
                <a:cubicBezTo>
                  <a:pt x="11" y="188"/>
                  <a:pt x="11" y="188"/>
                  <a:pt x="11" y="187"/>
                </a:cubicBezTo>
                <a:cubicBezTo>
                  <a:pt x="9" y="187"/>
                  <a:pt x="8" y="187"/>
                  <a:pt x="6" y="186"/>
                </a:cubicBezTo>
                <a:cubicBezTo>
                  <a:pt x="4" y="186"/>
                  <a:pt x="4" y="185"/>
                  <a:pt x="4" y="183"/>
                </a:cubicBezTo>
                <a:cubicBezTo>
                  <a:pt x="4" y="177"/>
                  <a:pt x="4" y="172"/>
                  <a:pt x="4" y="166"/>
                </a:cubicBezTo>
                <a:cubicBezTo>
                  <a:pt x="4" y="164"/>
                  <a:pt x="4" y="162"/>
                  <a:pt x="3" y="160"/>
                </a:cubicBezTo>
                <a:cubicBezTo>
                  <a:pt x="3" y="159"/>
                  <a:pt x="3" y="159"/>
                  <a:pt x="4" y="158"/>
                </a:cubicBezTo>
                <a:cubicBezTo>
                  <a:pt x="4" y="158"/>
                  <a:pt x="4" y="158"/>
                  <a:pt x="4" y="158"/>
                </a:cubicBezTo>
                <a:cubicBezTo>
                  <a:pt x="4" y="157"/>
                  <a:pt x="4" y="157"/>
                  <a:pt x="4" y="156"/>
                </a:cubicBezTo>
                <a:cubicBezTo>
                  <a:pt x="4" y="145"/>
                  <a:pt x="4" y="133"/>
                  <a:pt x="4" y="121"/>
                </a:cubicBezTo>
                <a:cubicBezTo>
                  <a:pt x="4" y="118"/>
                  <a:pt x="5" y="117"/>
                  <a:pt x="8" y="117"/>
                </a:cubicBezTo>
                <a:cubicBezTo>
                  <a:pt x="10" y="117"/>
                  <a:pt x="11" y="117"/>
                  <a:pt x="13" y="117"/>
                </a:cubicBezTo>
                <a:cubicBezTo>
                  <a:pt x="13" y="117"/>
                  <a:pt x="14" y="117"/>
                  <a:pt x="14" y="117"/>
                </a:cubicBezTo>
                <a:cubicBezTo>
                  <a:pt x="15" y="117"/>
                  <a:pt x="15" y="117"/>
                  <a:pt x="15" y="117"/>
                </a:cubicBezTo>
                <a:cubicBezTo>
                  <a:pt x="18" y="117"/>
                  <a:pt x="21" y="118"/>
                  <a:pt x="23" y="118"/>
                </a:cubicBezTo>
                <a:cubicBezTo>
                  <a:pt x="27" y="119"/>
                  <a:pt x="30" y="119"/>
                  <a:pt x="34" y="120"/>
                </a:cubicBezTo>
                <a:cubicBezTo>
                  <a:pt x="39" y="120"/>
                  <a:pt x="44" y="119"/>
                  <a:pt x="48" y="116"/>
                </a:cubicBezTo>
                <a:cubicBezTo>
                  <a:pt x="50" y="115"/>
                  <a:pt x="52" y="114"/>
                  <a:pt x="54" y="112"/>
                </a:cubicBezTo>
                <a:cubicBezTo>
                  <a:pt x="55" y="112"/>
                  <a:pt x="55" y="111"/>
                  <a:pt x="56" y="110"/>
                </a:cubicBezTo>
                <a:cubicBezTo>
                  <a:pt x="58" y="105"/>
                  <a:pt x="60" y="101"/>
                  <a:pt x="60" y="96"/>
                </a:cubicBezTo>
                <a:cubicBezTo>
                  <a:pt x="60" y="92"/>
                  <a:pt x="60" y="88"/>
                  <a:pt x="59" y="85"/>
                </a:cubicBezTo>
                <a:cubicBezTo>
                  <a:pt x="58" y="79"/>
                  <a:pt x="55" y="74"/>
                  <a:pt x="52" y="70"/>
                </a:cubicBezTo>
                <a:cubicBezTo>
                  <a:pt x="51" y="69"/>
                  <a:pt x="51" y="69"/>
                  <a:pt x="50" y="69"/>
                </a:cubicBezTo>
                <a:cubicBezTo>
                  <a:pt x="47" y="68"/>
                  <a:pt x="44" y="68"/>
                  <a:pt x="41" y="68"/>
                </a:cubicBezTo>
                <a:cubicBezTo>
                  <a:pt x="38" y="67"/>
                  <a:pt x="35" y="67"/>
                  <a:pt x="32" y="67"/>
                </a:cubicBezTo>
                <a:cubicBezTo>
                  <a:pt x="26" y="68"/>
                  <a:pt x="22" y="69"/>
                  <a:pt x="17" y="70"/>
                </a:cubicBezTo>
                <a:cubicBezTo>
                  <a:pt x="14" y="71"/>
                  <a:pt x="11" y="72"/>
                  <a:pt x="8" y="73"/>
                </a:cubicBezTo>
                <a:cubicBezTo>
                  <a:pt x="8" y="73"/>
                  <a:pt x="7" y="73"/>
                  <a:pt x="7" y="74"/>
                </a:cubicBezTo>
                <a:cubicBezTo>
                  <a:pt x="6" y="74"/>
                  <a:pt x="5" y="74"/>
                  <a:pt x="4" y="73"/>
                </a:cubicBezTo>
                <a:cubicBezTo>
                  <a:pt x="4" y="71"/>
                  <a:pt x="3" y="70"/>
                  <a:pt x="3" y="68"/>
                </a:cubicBezTo>
                <a:cubicBezTo>
                  <a:pt x="3" y="66"/>
                  <a:pt x="3" y="64"/>
                  <a:pt x="2" y="62"/>
                </a:cubicBezTo>
                <a:cubicBezTo>
                  <a:pt x="2" y="60"/>
                  <a:pt x="2" y="57"/>
                  <a:pt x="2" y="55"/>
                </a:cubicBezTo>
                <a:cubicBezTo>
                  <a:pt x="0" y="54"/>
                  <a:pt x="0" y="53"/>
                  <a:pt x="0" y="51"/>
                </a:cubicBezTo>
                <a:cubicBezTo>
                  <a:pt x="1" y="48"/>
                  <a:pt x="1" y="45"/>
                  <a:pt x="1" y="42"/>
                </a:cubicBezTo>
                <a:cubicBezTo>
                  <a:pt x="1" y="37"/>
                  <a:pt x="1" y="31"/>
                  <a:pt x="1" y="25"/>
                </a:cubicBezTo>
                <a:cubicBezTo>
                  <a:pt x="1" y="22"/>
                  <a:pt x="1" y="18"/>
                  <a:pt x="1" y="15"/>
                </a:cubicBezTo>
                <a:cubicBezTo>
                  <a:pt x="1" y="12"/>
                  <a:pt x="2" y="10"/>
                  <a:pt x="3" y="8"/>
                </a:cubicBezTo>
                <a:cubicBezTo>
                  <a:pt x="3" y="7"/>
                  <a:pt x="3" y="7"/>
                  <a:pt x="4" y="6"/>
                </a:cubicBezTo>
                <a:cubicBezTo>
                  <a:pt x="4" y="6"/>
                  <a:pt x="5" y="5"/>
                  <a:pt x="6" y="5"/>
                </a:cubicBezTo>
                <a:cubicBezTo>
                  <a:pt x="7" y="5"/>
                  <a:pt x="8" y="5"/>
                  <a:pt x="8" y="5"/>
                </a:cubicBezTo>
                <a:cubicBezTo>
                  <a:pt x="10" y="6"/>
                  <a:pt x="12" y="6"/>
                  <a:pt x="13" y="6"/>
                </a:cubicBezTo>
                <a:cubicBezTo>
                  <a:pt x="20" y="6"/>
                  <a:pt x="26" y="6"/>
                  <a:pt x="32" y="6"/>
                </a:cubicBezTo>
                <a:cubicBezTo>
                  <a:pt x="36" y="6"/>
                  <a:pt x="39" y="6"/>
                  <a:pt x="42" y="5"/>
                </a:cubicBezTo>
                <a:cubicBezTo>
                  <a:pt x="46" y="4"/>
                  <a:pt x="51" y="4"/>
                  <a:pt x="55" y="3"/>
                </a:cubicBezTo>
                <a:cubicBezTo>
                  <a:pt x="57" y="2"/>
                  <a:pt x="59" y="1"/>
                  <a:pt x="61" y="1"/>
                </a:cubicBezTo>
                <a:cubicBezTo>
                  <a:pt x="62" y="0"/>
                  <a:pt x="62" y="0"/>
                  <a:pt x="63" y="0"/>
                </a:cubicBezTo>
                <a:cubicBezTo>
                  <a:pt x="64" y="1"/>
                  <a:pt x="64" y="2"/>
                  <a:pt x="64" y="3"/>
                </a:cubicBezTo>
                <a:cubicBezTo>
                  <a:pt x="63" y="5"/>
                  <a:pt x="63" y="8"/>
                  <a:pt x="63" y="10"/>
                </a:cubicBezTo>
                <a:cubicBezTo>
                  <a:pt x="63" y="13"/>
                  <a:pt x="63" y="17"/>
                  <a:pt x="63" y="20"/>
                </a:cubicBezTo>
                <a:cubicBezTo>
                  <a:pt x="63" y="22"/>
                  <a:pt x="62" y="25"/>
                  <a:pt x="63" y="27"/>
                </a:cubicBezTo>
                <a:cubicBezTo>
                  <a:pt x="64" y="37"/>
                  <a:pt x="69" y="44"/>
                  <a:pt x="77" y="49"/>
                </a:cubicBezTo>
                <a:cubicBezTo>
                  <a:pt x="78" y="50"/>
                  <a:pt x="79" y="50"/>
                  <a:pt x="81" y="51"/>
                </a:cubicBezTo>
                <a:cubicBezTo>
                  <a:pt x="85" y="52"/>
                  <a:pt x="88" y="52"/>
                  <a:pt x="92" y="52"/>
                </a:cubicBezTo>
                <a:cubicBezTo>
                  <a:pt x="97" y="52"/>
                  <a:pt x="101" y="51"/>
                  <a:pt x="106" y="49"/>
                </a:cubicBezTo>
                <a:cubicBezTo>
                  <a:pt x="108" y="48"/>
                  <a:pt x="110" y="47"/>
                  <a:pt x="113" y="46"/>
                </a:cubicBezTo>
                <a:cubicBezTo>
                  <a:pt x="113" y="45"/>
                  <a:pt x="114" y="45"/>
                  <a:pt x="115" y="44"/>
                </a:cubicBezTo>
                <a:cubicBezTo>
                  <a:pt x="117" y="40"/>
                  <a:pt x="119" y="37"/>
                  <a:pt x="120" y="32"/>
                </a:cubicBezTo>
                <a:cubicBezTo>
                  <a:pt x="121" y="30"/>
                  <a:pt x="121" y="27"/>
                  <a:pt x="121" y="25"/>
                </a:cubicBezTo>
                <a:cubicBezTo>
                  <a:pt x="122" y="22"/>
                  <a:pt x="121" y="19"/>
                  <a:pt x="120" y="16"/>
                </a:cubicBezTo>
                <a:cubicBezTo>
                  <a:pt x="119" y="14"/>
                  <a:pt x="117" y="11"/>
                  <a:pt x="116" y="9"/>
                </a:cubicBezTo>
                <a:cubicBezTo>
                  <a:pt x="116" y="8"/>
                  <a:pt x="115" y="7"/>
                  <a:pt x="115" y="6"/>
                </a:cubicBezTo>
                <a:cubicBezTo>
                  <a:pt x="115" y="5"/>
                  <a:pt x="115" y="4"/>
                  <a:pt x="116" y="3"/>
                </a:cubicBezTo>
                <a:cubicBezTo>
                  <a:pt x="117" y="3"/>
                  <a:pt x="117" y="3"/>
                  <a:pt x="117" y="3"/>
                </a:cubicBezTo>
                <a:cubicBezTo>
                  <a:pt x="117" y="2"/>
                  <a:pt x="118" y="1"/>
                  <a:pt x="119" y="1"/>
                </a:cubicBezTo>
                <a:cubicBezTo>
                  <a:pt x="121" y="1"/>
                  <a:pt x="122" y="1"/>
                  <a:pt x="123" y="1"/>
                </a:cubicBezTo>
                <a:cubicBezTo>
                  <a:pt x="130" y="1"/>
                  <a:pt x="137" y="1"/>
                  <a:pt x="144" y="2"/>
                </a:cubicBezTo>
                <a:cubicBezTo>
                  <a:pt x="147" y="2"/>
                  <a:pt x="151" y="2"/>
                  <a:pt x="154" y="3"/>
                </a:cubicBezTo>
                <a:cubicBezTo>
                  <a:pt x="160" y="3"/>
                  <a:pt x="167" y="3"/>
                  <a:pt x="173" y="3"/>
                </a:cubicBezTo>
                <a:cubicBezTo>
                  <a:pt x="174" y="3"/>
                  <a:pt x="176" y="3"/>
                  <a:pt x="177" y="3"/>
                </a:cubicBezTo>
                <a:cubicBezTo>
                  <a:pt x="178" y="3"/>
                  <a:pt x="180" y="3"/>
                  <a:pt x="181" y="3"/>
                </a:cubicBezTo>
                <a:cubicBezTo>
                  <a:pt x="182" y="3"/>
                  <a:pt x="183" y="4"/>
                  <a:pt x="183" y="6"/>
                </a:cubicBezTo>
                <a:cubicBezTo>
                  <a:pt x="183" y="7"/>
                  <a:pt x="182" y="8"/>
                  <a:pt x="182" y="10"/>
                </a:cubicBezTo>
                <a:cubicBezTo>
                  <a:pt x="181" y="13"/>
                  <a:pt x="180" y="17"/>
                  <a:pt x="179" y="20"/>
                </a:cubicBezTo>
                <a:cubicBezTo>
                  <a:pt x="178" y="24"/>
                  <a:pt x="177" y="29"/>
                  <a:pt x="177" y="33"/>
                </a:cubicBezTo>
                <a:cubicBezTo>
                  <a:pt x="177" y="37"/>
                  <a:pt x="177" y="41"/>
                  <a:pt x="177" y="45"/>
                </a:cubicBezTo>
                <a:cubicBezTo>
                  <a:pt x="177" y="46"/>
                  <a:pt x="177" y="47"/>
                  <a:pt x="178" y="48"/>
                </a:cubicBezTo>
                <a:cubicBezTo>
                  <a:pt x="178" y="49"/>
                  <a:pt x="178" y="49"/>
                  <a:pt x="177" y="50"/>
                </a:cubicBezTo>
                <a:cubicBezTo>
                  <a:pt x="177" y="50"/>
                  <a:pt x="177" y="51"/>
                  <a:pt x="177" y="52"/>
                </a:cubicBezTo>
                <a:cubicBezTo>
                  <a:pt x="177" y="56"/>
                  <a:pt x="178" y="61"/>
                  <a:pt x="180" y="65"/>
                </a:cubicBezTo>
                <a:cubicBezTo>
                  <a:pt x="181" y="66"/>
                  <a:pt x="181" y="66"/>
                  <a:pt x="181" y="66"/>
                </a:cubicBezTo>
                <a:cubicBezTo>
                  <a:pt x="182" y="66"/>
                  <a:pt x="183" y="66"/>
                  <a:pt x="183" y="67"/>
                </a:cubicBezTo>
                <a:cubicBezTo>
                  <a:pt x="183" y="68"/>
                  <a:pt x="183" y="68"/>
                  <a:pt x="184" y="69"/>
                </a:cubicBezTo>
                <a:cubicBezTo>
                  <a:pt x="189" y="73"/>
                  <a:pt x="195" y="75"/>
                  <a:pt x="201" y="76"/>
                </a:cubicBezTo>
                <a:cubicBezTo>
                  <a:pt x="202" y="76"/>
                  <a:pt x="203" y="76"/>
                  <a:pt x="204" y="76"/>
                </a:cubicBezTo>
                <a:cubicBezTo>
                  <a:pt x="205" y="76"/>
                  <a:pt x="206" y="76"/>
                  <a:pt x="207" y="75"/>
                </a:cubicBezTo>
                <a:cubicBezTo>
                  <a:pt x="210" y="74"/>
                  <a:pt x="212" y="72"/>
                  <a:pt x="213" y="70"/>
                </a:cubicBezTo>
                <a:cubicBezTo>
                  <a:pt x="214" y="69"/>
                  <a:pt x="215" y="68"/>
                  <a:pt x="216" y="67"/>
                </a:cubicBezTo>
                <a:cubicBezTo>
                  <a:pt x="218" y="65"/>
                  <a:pt x="220" y="62"/>
                  <a:pt x="223" y="60"/>
                </a:cubicBezTo>
                <a:cubicBezTo>
                  <a:pt x="223" y="60"/>
                  <a:pt x="223" y="60"/>
                  <a:pt x="223" y="60"/>
                </a:cubicBezTo>
                <a:cubicBezTo>
                  <a:pt x="227" y="58"/>
                  <a:pt x="231" y="55"/>
                  <a:pt x="236" y="54"/>
                </a:cubicBezTo>
                <a:cubicBezTo>
                  <a:pt x="239" y="53"/>
                  <a:pt x="243" y="53"/>
                  <a:pt x="247" y="54"/>
                </a:cubicBezTo>
                <a:cubicBezTo>
                  <a:pt x="249" y="54"/>
                  <a:pt x="251" y="55"/>
                  <a:pt x="252" y="56"/>
                </a:cubicBezTo>
                <a:cubicBezTo>
                  <a:pt x="254" y="57"/>
                  <a:pt x="255" y="57"/>
                  <a:pt x="256" y="58"/>
                </a:cubicBezTo>
                <a:cubicBezTo>
                  <a:pt x="263" y="64"/>
                  <a:pt x="268" y="71"/>
                  <a:pt x="269" y="80"/>
                </a:cubicBezTo>
                <a:cubicBezTo>
                  <a:pt x="269" y="82"/>
                  <a:pt x="270" y="85"/>
                  <a:pt x="270" y="88"/>
                </a:cubicBezTo>
                <a:cubicBezTo>
                  <a:pt x="270" y="93"/>
                  <a:pt x="270" y="98"/>
                  <a:pt x="270" y="103"/>
                </a:cubicBezTo>
                <a:cubicBezTo>
                  <a:pt x="270" y="107"/>
                  <a:pt x="269" y="111"/>
                  <a:pt x="267" y="115"/>
                </a:cubicBezTo>
                <a:cubicBezTo>
                  <a:pt x="266" y="115"/>
                  <a:pt x="266" y="116"/>
                  <a:pt x="266" y="117"/>
                </a:cubicBezTo>
                <a:cubicBezTo>
                  <a:pt x="265" y="121"/>
                  <a:pt x="263" y="125"/>
                  <a:pt x="261" y="128"/>
                </a:cubicBezTo>
                <a:cubicBezTo>
                  <a:pt x="258" y="133"/>
                  <a:pt x="254" y="135"/>
                  <a:pt x="249" y="137"/>
                </a:cubicBezTo>
                <a:cubicBezTo>
                  <a:pt x="246" y="137"/>
                  <a:pt x="243" y="138"/>
                  <a:pt x="240" y="138"/>
                </a:cubicBezTo>
                <a:cubicBezTo>
                  <a:pt x="238" y="138"/>
                  <a:pt x="235" y="138"/>
                  <a:pt x="233" y="138"/>
                </a:cubicBezTo>
                <a:cubicBezTo>
                  <a:pt x="232" y="138"/>
                  <a:pt x="232" y="138"/>
                  <a:pt x="232" y="138"/>
                </a:cubicBezTo>
                <a:cubicBezTo>
                  <a:pt x="229" y="137"/>
                  <a:pt x="226" y="136"/>
                  <a:pt x="224" y="135"/>
                </a:cubicBezTo>
                <a:cubicBezTo>
                  <a:pt x="222" y="135"/>
                  <a:pt x="220" y="134"/>
                  <a:pt x="218" y="133"/>
                </a:cubicBezTo>
                <a:cubicBezTo>
                  <a:pt x="215" y="131"/>
                  <a:pt x="213" y="129"/>
                  <a:pt x="211" y="127"/>
                </a:cubicBezTo>
                <a:cubicBezTo>
                  <a:pt x="207" y="124"/>
                  <a:pt x="204" y="121"/>
                  <a:pt x="199" y="121"/>
                </a:cubicBezTo>
                <a:cubicBezTo>
                  <a:pt x="197" y="120"/>
                  <a:pt x="195" y="120"/>
                  <a:pt x="193" y="120"/>
                </a:cubicBezTo>
                <a:cubicBezTo>
                  <a:pt x="193" y="120"/>
                  <a:pt x="192" y="120"/>
                  <a:pt x="192" y="121"/>
                </a:cubicBezTo>
                <a:cubicBezTo>
                  <a:pt x="190" y="123"/>
                  <a:pt x="189" y="125"/>
                  <a:pt x="188" y="127"/>
                </a:cubicBezTo>
                <a:cubicBezTo>
                  <a:pt x="187" y="131"/>
                  <a:pt x="186" y="135"/>
                  <a:pt x="185" y="139"/>
                </a:cubicBezTo>
                <a:cubicBezTo>
                  <a:pt x="185" y="144"/>
                  <a:pt x="184" y="148"/>
                  <a:pt x="184" y="154"/>
                </a:cubicBezTo>
                <a:cubicBezTo>
                  <a:pt x="184" y="155"/>
                  <a:pt x="184" y="156"/>
                  <a:pt x="185" y="158"/>
                </a:cubicBezTo>
                <a:cubicBezTo>
                  <a:pt x="185" y="163"/>
                  <a:pt x="186" y="168"/>
                  <a:pt x="185" y="173"/>
                </a:cubicBezTo>
                <a:cubicBezTo>
                  <a:pt x="185" y="174"/>
                  <a:pt x="186" y="175"/>
                  <a:pt x="186" y="175"/>
                </a:cubicBezTo>
                <a:cubicBezTo>
                  <a:pt x="186" y="177"/>
                  <a:pt x="186" y="179"/>
                  <a:pt x="186" y="181"/>
                </a:cubicBezTo>
                <a:cubicBezTo>
                  <a:pt x="184" y="185"/>
                  <a:pt x="182" y="188"/>
                  <a:pt x="179" y="189"/>
                </a:cubicBezTo>
                <a:cubicBezTo>
                  <a:pt x="176" y="190"/>
                  <a:pt x="173" y="191"/>
                  <a:pt x="170" y="191"/>
                </a:cubicBezTo>
                <a:cubicBezTo>
                  <a:pt x="167" y="192"/>
                  <a:pt x="163" y="192"/>
                  <a:pt x="160" y="192"/>
                </a:cubicBezTo>
                <a:cubicBezTo>
                  <a:pt x="157" y="192"/>
                  <a:pt x="154" y="192"/>
                  <a:pt x="151" y="193"/>
                </a:cubicBezTo>
                <a:cubicBezTo>
                  <a:pt x="149" y="193"/>
                  <a:pt x="147" y="194"/>
                  <a:pt x="145" y="195"/>
                </a:cubicBezTo>
                <a:cubicBezTo>
                  <a:pt x="145" y="195"/>
                  <a:pt x="143" y="195"/>
                  <a:pt x="143" y="194"/>
                </a:cubicBezTo>
                <a:cubicBezTo>
                  <a:pt x="142" y="193"/>
                  <a:pt x="142" y="193"/>
                  <a:pt x="142" y="192"/>
                </a:cubicBezTo>
                <a:close/>
                <a:moveTo>
                  <a:pt x="97" y="136"/>
                </a:moveTo>
                <a:cubicBezTo>
                  <a:pt x="98" y="136"/>
                  <a:pt x="99" y="136"/>
                  <a:pt x="99" y="136"/>
                </a:cubicBezTo>
                <a:cubicBezTo>
                  <a:pt x="99" y="135"/>
                  <a:pt x="99" y="135"/>
                  <a:pt x="99" y="135"/>
                </a:cubicBezTo>
                <a:cubicBezTo>
                  <a:pt x="99" y="135"/>
                  <a:pt x="98" y="135"/>
                  <a:pt x="97" y="136"/>
                </a:cubicBezTo>
                <a:cubicBezTo>
                  <a:pt x="97" y="135"/>
                  <a:pt x="97" y="135"/>
                  <a:pt x="97" y="135"/>
                </a:cubicBezTo>
                <a:cubicBezTo>
                  <a:pt x="95" y="135"/>
                  <a:pt x="93" y="135"/>
                  <a:pt x="91" y="135"/>
                </a:cubicBezTo>
                <a:cubicBezTo>
                  <a:pt x="90" y="135"/>
                  <a:pt x="90" y="135"/>
                  <a:pt x="89" y="136"/>
                </a:cubicBezTo>
                <a:cubicBezTo>
                  <a:pt x="89" y="136"/>
                  <a:pt x="88" y="136"/>
                  <a:pt x="88" y="136"/>
                </a:cubicBezTo>
                <a:cubicBezTo>
                  <a:pt x="88" y="136"/>
                  <a:pt x="88" y="136"/>
                  <a:pt x="88" y="137"/>
                </a:cubicBezTo>
                <a:cubicBezTo>
                  <a:pt x="89" y="136"/>
                  <a:pt x="89" y="136"/>
                  <a:pt x="90" y="136"/>
                </a:cubicBezTo>
                <a:cubicBezTo>
                  <a:pt x="92" y="136"/>
                  <a:pt x="95" y="135"/>
                  <a:pt x="97" y="136"/>
                </a:cubicBezTo>
                <a:close/>
                <a:moveTo>
                  <a:pt x="100" y="131"/>
                </a:moveTo>
                <a:cubicBezTo>
                  <a:pt x="100" y="131"/>
                  <a:pt x="100" y="131"/>
                  <a:pt x="100" y="131"/>
                </a:cubicBezTo>
                <a:cubicBezTo>
                  <a:pt x="102" y="131"/>
                  <a:pt x="105" y="131"/>
                  <a:pt x="107" y="131"/>
                </a:cubicBezTo>
                <a:cubicBezTo>
                  <a:pt x="112" y="132"/>
                  <a:pt x="116" y="133"/>
                  <a:pt x="120" y="136"/>
                </a:cubicBezTo>
                <a:cubicBezTo>
                  <a:pt x="121" y="136"/>
                  <a:pt x="121" y="136"/>
                  <a:pt x="121" y="136"/>
                </a:cubicBezTo>
                <a:cubicBezTo>
                  <a:pt x="122" y="135"/>
                  <a:pt x="122" y="133"/>
                  <a:pt x="123" y="131"/>
                </a:cubicBezTo>
                <a:cubicBezTo>
                  <a:pt x="124" y="130"/>
                  <a:pt x="124" y="130"/>
                  <a:pt x="124" y="128"/>
                </a:cubicBezTo>
                <a:cubicBezTo>
                  <a:pt x="124" y="128"/>
                  <a:pt x="124" y="128"/>
                  <a:pt x="124" y="127"/>
                </a:cubicBezTo>
                <a:cubicBezTo>
                  <a:pt x="124" y="126"/>
                  <a:pt x="125" y="126"/>
                  <a:pt x="126" y="126"/>
                </a:cubicBezTo>
                <a:cubicBezTo>
                  <a:pt x="127" y="126"/>
                  <a:pt x="127" y="126"/>
                  <a:pt x="128" y="127"/>
                </a:cubicBezTo>
                <a:cubicBezTo>
                  <a:pt x="128" y="127"/>
                  <a:pt x="128" y="127"/>
                  <a:pt x="128" y="128"/>
                </a:cubicBezTo>
                <a:cubicBezTo>
                  <a:pt x="129" y="128"/>
                  <a:pt x="128" y="129"/>
                  <a:pt x="128" y="130"/>
                </a:cubicBezTo>
                <a:cubicBezTo>
                  <a:pt x="127" y="130"/>
                  <a:pt x="127" y="130"/>
                  <a:pt x="127" y="130"/>
                </a:cubicBezTo>
                <a:cubicBezTo>
                  <a:pt x="126" y="131"/>
                  <a:pt x="126" y="131"/>
                  <a:pt x="126" y="131"/>
                </a:cubicBezTo>
                <a:cubicBezTo>
                  <a:pt x="125" y="132"/>
                  <a:pt x="125" y="133"/>
                  <a:pt x="124" y="134"/>
                </a:cubicBezTo>
                <a:cubicBezTo>
                  <a:pt x="124" y="134"/>
                  <a:pt x="124" y="135"/>
                  <a:pt x="125" y="135"/>
                </a:cubicBezTo>
                <a:cubicBezTo>
                  <a:pt x="125" y="134"/>
                  <a:pt x="125" y="134"/>
                  <a:pt x="125" y="134"/>
                </a:cubicBezTo>
                <a:cubicBezTo>
                  <a:pt x="126" y="133"/>
                  <a:pt x="127" y="132"/>
                  <a:pt x="128" y="130"/>
                </a:cubicBezTo>
                <a:cubicBezTo>
                  <a:pt x="130" y="128"/>
                  <a:pt x="132" y="125"/>
                  <a:pt x="135" y="122"/>
                </a:cubicBezTo>
                <a:cubicBezTo>
                  <a:pt x="135" y="121"/>
                  <a:pt x="135" y="121"/>
                  <a:pt x="136" y="120"/>
                </a:cubicBezTo>
                <a:cubicBezTo>
                  <a:pt x="136" y="120"/>
                  <a:pt x="137" y="120"/>
                  <a:pt x="137" y="120"/>
                </a:cubicBezTo>
                <a:cubicBezTo>
                  <a:pt x="138" y="120"/>
                  <a:pt x="138" y="121"/>
                  <a:pt x="138" y="121"/>
                </a:cubicBezTo>
                <a:cubicBezTo>
                  <a:pt x="138" y="122"/>
                  <a:pt x="138" y="122"/>
                  <a:pt x="138" y="122"/>
                </a:cubicBezTo>
                <a:cubicBezTo>
                  <a:pt x="138" y="123"/>
                  <a:pt x="138" y="124"/>
                  <a:pt x="137" y="125"/>
                </a:cubicBezTo>
                <a:cubicBezTo>
                  <a:pt x="136" y="128"/>
                  <a:pt x="135" y="132"/>
                  <a:pt x="134" y="135"/>
                </a:cubicBezTo>
                <a:cubicBezTo>
                  <a:pt x="133" y="136"/>
                  <a:pt x="133" y="136"/>
                  <a:pt x="133" y="137"/>
                </a:cubicBezTo>
                <a:cubicBezTo>
                  <a:pt x="133" y="137"/>
                  <a:pt x="133" y="137"/>
                  <a:pt x="133" y="137"/>
                </a:cubicBezTo>
                <a:cubicBezTo>
                  <a:pt x="137" y="131"/>
                  <a:pt x="141" y="126"/>
                  <a:pt x="144" y="120"/>
                </a:cubicBezTo>
                <a:cubicBezTo>
                  <a:pt x="144" y="120"/>
                  <a:pt x="144" y="121"/>
                  <a:pt x="144" y="121"/>
                </a:cubicBezTo>
                <a:cubicBezTo>
                  <a:pt x="142" y="121"/>
                  <a:pt x="140" y="119"/>
                  <a:pt x="141" y="117"/>
                </a:cubicBezTo>
                <a:cubicBezTo>
                  <a:pt x="141" y="117"/>
                  <a:pt x="141" y="117"/>
                  <a:pt x="141" y="117"/>
                </a:cubicBezTo>
                <a:cubicBezTo>
                  <a:pt x="143" y="112"/>
                  <a:pt x="145" y="107"/>
                  <a:pt x="146" y="102"/>
                </a:cubicBezTo>
                <a:cubicBezTo>
                  <a:pt x="147" y="100"/>
                  <a:pt x="148" y="97"/>
                  <a:pt x="149" y="94"/>
                </a:cubicBezTo>
                <a:cubicBezTo>
                  <a:pt x="148" y="93"/>
                  <a:pt x="148" y="93"/>
                  <a:pt x="147" y="93"/>
                </a:cubicBezTo>
                <a:cubicBezTo>
                  <a:pt x="147" y="93"/>
                  <a:pt x="147" y="93"/>
                  <a:pt x="147" y="94"/>
                </a:cubicBezTo>
                <a:cubicBezTo>
                  <a:pt x="143" y="102"/>
                  <a:pt x="140" y="109"/>
                  <a:pt x="137" y="118"/>
                </a:cubicBezTo>
                <a:cubicBezTo>
                  <a:pt x="137" y="118"/>
                  <a:pt x="137" y="119"/>
                  <a:pt x="137" y="119"/>
                </a:cubicBezTo>
                <a:cubicBezTo>
                  <a:pt x="136" y="119"/>
                  <a:pt x="136" y="120"/>
                  <a:pt x="135" y="119"/>
                </a:cubicBezTo>
                <a:cubicBezTo>
                  <a:pt x="135" y="119"/>
                  <a:pt x="135" y="119"/>
                  <a:pt x="135" y="118"/>
                </a:cubicBezTo>
                <a:cubicBezTo>
                  <a:pt x="135" y="118"/>
                  <a:pt x="135" y="118"/>
                  <a:pt x="135" y="117"/>
                </a:cubicBezTo>
                <a:cubicBezTo>
                  <a:pt x="136" y="115"/>
                  <a:pt x="136" y="113"/>
                  <a:pt x="137" y="111"/>
                </a:cubicBezTo>
                <a:cubicBezTo>
                  <a:pt x="139" y="103"/>
                  <a:pt x="141" y="96"/>
                  <a:pt x="142" y="89"/>
                </a:cubicBezTo>
                <a:cubicBezTo>
                  <a:pt x="142" y="88"/>
                  <a:pt x="142" y="87"/>
                  <a:pt x="142" y="87"/>
                </a:cubicBezTo>
                <a:cubicBezTo>
                  <a:pt x="142" y="87"/>
                  <a:pt x="142" y="87"/>
                  <a:pt x="142" y="87"/>
                </a:cubicBezTo>
                <a:cubicBezTo>
                  <a:pt x="138" y="95"/>
                  <a:pt x="134" y="103"/>
                  <a:pt x="131" y="111"/>
                </a:cubicBezTo>
                <a:cubicBezTo>
                  <a:pt x="130" y="115"/>
                  <a:pt x="128" y="119"/>
                  <a:pt x="127" y="123"/>
                </a:cubicBezTo>
                <a:cubicBezTo>
                  <a:pt x="126" y="124"/>
                  <a:pt x="126" y="124"/>
                  <a:pt x="125" y="124"/>
                </a:cubicBezTo>
                <a:cubicBezTo>
                  <a:pt x="124" y="124"/>
                  <a:pt x="124" y="123"/>
                  <a:pt x="125" y="122"/>
                </a:cubicBezTo>
                <a:cubicBezTo>
                  <a:pt x="125" y="120"/>
                  <a:pt x="126" y="119"/>
                  <a:pt x="126" y="118"/>
                </a:cubicBezTo>
                <a:cubicBezTo>
                  <a:pt x="129" y="108"/>
                  <a:pt x="131" y="99"/>
                  <a:pt x="133" y="90"/>
                </a:cubicBezTo>
                <a:cubicBezTo>
                  <a:pt x="133" y="89"/>
                  <a:pt x="133" y="87"/>
                  <a:pt x="134" y="86"/>
                </a:cubicBezTo>
                <a:cubicBezTo>
                  <a:pt x="134" y="86"/>
                  <a:pt x="133" y="86"/>
                  <a:pt x="133" y="86"/>
                </a:cubicBezTo>
                <a:cubicBezTo>
                  <a:pt x="133" y="88"/>
                  <a:pt x="132" y="89"/>
                  <a:pt x="132" y="90"/>
                </a:cubicBezTo>
                <a:cubicBezTo>
                  <a:pt x="127" y="100"/>
                  <a:pt x="123" y="110"/>
                  <a:pt x="120" y="120"/>
                </a:cubicBezTo>
                <a:cubicBezTo>
                  <a:pt x="119" y="123"/>
                  <a:pt x="118" y="126"/>
                  <a:pt x="117" y="129"/>
                </a:cubicBezTo>
                <a:cubicBezTo>
                  <a:pt x="117" y="129"/>
                  <a:pt x="117" y="130"/>
                  <a:pt x="117" y="130"/>
                </a:cubicBezTo>
                <a:cubicBezTo>
                  <a:pt x="116" y="131"/>
                  <a:pt x="116" y="131"/>
                  <a:pt x="115" y="131"/>
                </a:cubicBezTo>
                <a:cubicBezTo>
                  <a:pt x="115" y="130"/>
                  <a:pt x="115" y="130"/>
                  <a:pt x="114" y="130"/>
                </a:cubicBezTo>
                <a:cubicBezTo>
                  <a:pt x="114" y="129"/>
                  <a:pt x="115" y="129"/>
                  <a:pt x="115" y="129"/>
                </a:cubicBezTo>
                <a:cubicBezTo>
                  <a:pt x="115" y="126"/>
                  <a:pt x="115" y="124"/>
                  <a:pt x="116" y="122"/>
                </a:cubicBezTo>
                <a:cubicBezTo>
                  <a:pt x="117" y="115"/>
                  <a:pt x="119" y="107"/>
                  <a:pt x="120" y="100"/>
                </a:cubicBezTo>
                <a:cubicBezTo>
                  <a:pt x="120" y="99"/>
                  <a:pt x="120" y="98"/>
                  <a:pt x="120" y="97"/>
                </a:cubicBezTo>
                <a:cubicBezTo>
                  <a:pt x="119" y="97"/>
                  <a:pt x="119" y="98"/>
                  <a:pt x="119" y="98"/>
                </a:cubicBezTo>
                <a:cubicBezTo>
                  <a:pt x="118" y="102"/>
                  <a:pt x="116" y="105"/>
                  <a:pt x="115" y="109"/>
                </a:cubicBezTo>
                <a:cubicBezTo>
                  <a:pt x="113" y="115"/>
                  <a:pt x="111" y="122"/>
                  <a:pt x="109" y="129"/>
                </a:cubicBezTo>
                <a:cubicBezTo>
                  <a:pt x="109" y="129"/>
                  <a:pt x="109" y="130"/>
                  <a:pt x="109" y="130"/>
                </a:cubicBezTo>
                <a:cubicBezTo>
                  <a:pt x="109" y="131"/>
                  <a:pt x="108" y="131"/>
                  <a:pt x="108" y="131"/>
                </a:cubicBezTo>
                <a:cubicBezTo>
                  <a:pt x="107" y="131"/>
                  <a:pt x="107" y="130"/>
                  <a:pt x="107" y="130"/>
                </a:cubicBezTo>
                <a:cubicBezTo>
                  <a:pt x="107" y="129"/>
                  <a:pt x="107" y="129"/>
                  <a:pt x="107" y="128"/>
                </a:cubicBezTo>
                <a:cubicBezTo>
                  <a:pt x="107" y="122"/>
                  <a:pt x="107" y="116"/>
                  <a:pt x="108" y="109"/>
                </a:cubicBezTo>
                <a:cubicBezTo>
                  <a:pt x="108" y="109"/>
                  <a:pt x="108" y="108"/>
                  <a:pt x="108" y="107"/>
                </a:cubicBezTo>
                <a:cubicBezTo>
                  <a:pt x="107" y="108"/>
                  <a:pt x="106" y="108"/>
                  <a:pt x="106" y="109"/>
                </a:cubicBezTo>
                <a:cubicBezTo>
                  <a:pt x="104" y="116"/>
                  <a:pt x="102" y="123"/>
                  <a:pt x="100" y="129"/>
                </a:cubicBezTo>
                <a:cubicBezTo>
                  <a:pt x="100" y="130"/>
                  <a:pt x="100" y="130"/>
                  <a:pt x="100" y="131"/>
                </a:cubicBezTo>
                <a:close/>
                <a:moveTo>
                  <a:pt x="129" y="90"/>
                </a:moveTo>
                <a:cubicBezTo>
                  <a:pt x="129" y="90"/>
                  <a:pt x="130" y="89"/>
                  <a:pt x="130" y="89"/>
                </a:cubicBezTo>
                <a:cubicBezTo>
                  <a:pt x="131" y="87"/>
                  <a:pt x="132" y="84"/>
                  <a:pt x="133" y="82"/>
                </a:cubicBezTo>
                <a:cubicBezTo>
                  <a:pt x="133" y="82"/>
                  <a:pt x="133" y="81"/>
                  <a:pt x="134" y="81"/>
                </a:cubicBezTo>
                <a:cubicBezTo>
                  <a:pt x="134" y="80"/>
                  <a:pt x="134" y="80"/>
                  <a:pt x="135" y="80"/>
                </a:cubicBezTo>
                <a:cubicBezTo>
                  <a:pt x="136" y="80"/>
                  <a:pt x="136" y="80"/>
                  <a:pt x="136" y="81"/>
                </a:cubicBezTo>
                <a:cubicBezTo>
                  <a:pt x="136" y="82"/>
                  <a:pt x="136" y="83"/>
                  <a:pt x="136" y="84"/>
                </a:cubicBezTo>
                <a:cubicBezTo>
                  <a:pt x="135" y="89"/>
                  <a:pt x="135" y="93"/>
                  <a:pt x="134" y="97"/>
                </a:cubicBezTo>
                <a:cubicBezTo>
                  <a:pt x="134" y="98"/>
                  <a:pt x="133" y="99"/>
                  <a:pt x="133" y="100"/>
                </a:cubicBezTo>
                <a:cubicBezTo>
                  <a:pt x="134" y="99"/>
                  <a:pt x="134" y="99"/>
                  <a:pt x="134" y="98"/>
                </a:cubicBezTo>
                <a:cubicBezTo>
                  <a:pt x="134" y="97"/>
                  <a:pt x="135" y="96"/>
                  <a:pt x="136" y="95"/>
                </a:cubicBezTo>
                <a:cubicBezTo>
                  <a:pt x="137" y="92"/>
                  <a:pt x="139" y="89"/>
                  <a:pt x="140" y="86"/>
                </a:cubicBezTo>
                <a:cubicBezTo>
                  <a:pt x="141" y="85"/>
                  <a:pt x="141" y="84"/>
                  <a:pt x="142" y="83"/>
                </a:cubicBezTo>
                <a:cubicBezTo>
                  <a:pt x="142" y="83"/>
                  <a:pt x="143" y="83"/>
                  <a:pt x="144" y="83"/>
                </a:cubicBezTo>
                <a:cubicBezTo>
                  <a:pt x="144" y="83"/>
                  <a:pt x="145" y="84"/>
                  <a:pt x="145" y="85"/>
                </a:cubicBezTo>
                <a:cubicBezTo>
                  <a:pt x="145" y="85"/>
                  <a:pt x="145" y="86"/>
                  <a:pt x="145" y="86"/>
                </a:cubicBezTo>
                <a:cubicBezTo>
                  <a:pt x="144" y="88"/>
                  <a:pt x="144" y="90"/>
                  <a:pt x="144" y="92"/>
                </a:cubicBezTo>
                <a:cubicBezTo>
                  <a:pt x="144" y="93"/>
                  <a:pt x="143" y="95"/>
                  <a:pt x="143" y="96"/>
                </a:cubicBezTo>
                <a:cubicBezTo>
                  <a:pt x="143" y="96"/>
                  <a:pt x="143" y="95"/>
                  <a:pt x="144" y="95"/>
                </a:cubicBezTo>
                <a:cubicBezTo>
                  <a:pt x="144" y="93"/>
                  <a:pt x="145" y="92"/>
                  <a:pt x="146" y="90"/>
                </a:cubicBezTo>
                <a:cubicBezTo>
                  <a:pt x="147" y="88"/>
                  <a:pt x="148" y="86"/>
                  <a:pt x="149" y="83"/>
                </a:cubicBezTo>
                <a:cubicBezTo>
                  <a:pt x="150" y="83"/>
                  <a:pt x="150" y="82"/>
                  <a:pt x="151" y="81"/>
                </a:cubicBezTo>
                <a:cubicBezTo>
                  <a:pt x="151" y="81"/>
                  <a:pt x="152" y="81"/>
                  <a:pt x="153" y="81"/>
                </a:cubicBezTo>
                <a:cubicBezTo>
                  <a:pt x="153" y="82"/>
                  <a:pt x="153" y="82"/>
                  <a:pt x="154" y="82"/>
                </a:cubicBezTo>
                <a:cubicBezTo>
                  <a:pt x="155" y="80"/>
                  <a:pt x="156" y="79"/>
                  <a:pt x="157" y="77"/>
                </a:cubicBezTo>
                <a:cubicBezTo>
                  <a:pt x="156" y="77"/>
                  <a:pt x="156" y="77"/>
                  <a:pt x="156" y="77"/>
                </a:cubicBezTo>
                <a:cubicBezTo>
                  <a:pt x="155" y="78"/>
                  <a:pt x="154" y="77"/>
                  <a:pt x="153" y="77"/>
                </a:cubicBezTo>
                <a:cubicBezTo>
                  <a:pt x="153" y="76"/>
                  <a:pt x="153" y="75"/>
                  <a:pt x="153" y="74"/>
                </a:cubicBezTo>
                <a:cubicBezTo>
                  <a:pt x="153" y="74"/>
                  <a:pt x="154" y="73"/>
                  <a:pt x="154" y="73"/>
                </a:cubicBezTo>
                <a:cubicBezTo>
                  <a:pt x="156" y="71"/>
                  <a:pt x="158" y="68"/>
                  <a:pt x="160" y="65"/>
                </a:cubicBezTo>
                <a:cubicBezTo>
                  <a:pt x="161" y="64"/>
                  <a:pt x="160" y="63"/>
                  <a:pt x="160" y="61"/>
                </a:cubicBezTo>
                <a:cubicBezTo>
                  <a:pt x="159" y="62"/>
                  <a:pt x="158" y="63"/>
                  <a:pt x="158" y="63"/>
                </a:cubicBezTo>
                <a:cubicBezTo>
                  <a:pt x="157" y="64"/>
                  <a:pt x="156" y="65"/>
                  <a:pt x="155" y="64"/>
                </a:cubicBezTo>
                <a:cubicBezTo>
                  <a:pt x="154" y="65"/>
                  <a:pt x="154" y="66"/>
                  <a:pt x="154" y="66"/>
                </a:cubicBezTo>
                <a:cubicBezTo>
                  <a:pt x="153" y="67"/>
                  <a:pt x="153" y="68"/>
                  <a:pt x="153" y="68"/>
                </a:cubicBezTo>
                <a:cubicBezTo>
                  <a:pt x="152" y="70"/>
                  <a:pt x="150" y="70"/>
                  <a:pt x="149" y="69"/>
                </a:cubicBezTo>
                <a:cubicBezTo>
                  <a:pt x="148" y="69"/>
                  <a:pt x="148" y="67"/>
                  <a:pt x="149" y="66"/>
                </a:cubicBezTo>
                <a:cubicBezTo>
                  <a:pt x="149" y="65"/>
                  <a:pt x="150" y="64"/>
                  <a:pt x="151" y="63"/>
                </a:cubicBezTo>
                <a:cubicBezTo>
                  <a:pt x="151" y="62"/>
                  <a:pt x="151" y="62"/>
                  <a:pt x="151" y="62"/>
                </a:cubicBezTo>
                <a:cubicBezTo>
                  <a:pt x="151" y="62"/>
                  <a:pt x="150" y="62"/>
                  <a:pt x="150" y="62"/>
                </a:cubicBezTo>
                <a:cubicBezTo>
                  <a:pt x="147" y="64"/>
                  <a:pt x="144" y="67"/>
                  <a:pt x="141" y="70"/>
                </a:cubicBezTo>
                <a:cubicBezTo>
                  <a:pt x="140" y="71"/>
                  <a:pt x="139" y="73"/>
                  <a:pt x="138" y="74"/>
                </a:cubicBezTo>
                <a:cubicBezTo>
                  <a:pt x="137" y="75"/>
                  <a:pt x="135" y="76"/>
                  <a:pt x="134" y="77"/>
                </a:cubicBezTo>
                <a:cubicBezTo>
                  <a:pt x="130" y="81"/>
                  <a:pt x="125" y="84"/>
                  <a:pt x="121" y="88"/>
                </a:cubicBezTo>
                <a:cubicBezTo>
                  <a:pt x="117" y="91"/>
                  <a:pt x="113" y="94"/>
                  <a:pt x="110" y="97"/>
                </a:cubicBezTo>
                <a:cubicBezTo>
                  <a:pt x="109" y="98"/>
                  <a:pt x="109" y="98"/>
                  <a:pt x="109" y="99"/>
                </a:cubicBezTo>
                <a:cubicBezTo>
                  <a:pt x="109" y="99"/>
                  <a:pt x="110" y="98"/>
                  <a:pt x="110" y="98"/>
                </a:cubicBezTo>
                <a:cubicBezTo>
                  <a:pt x="114" y="96"/>
                  <a:pt x="118" y="94"/>
                  <a:pt x="121" y="91"/>
                </a:cubicBezTo>
                <a:cubicBezTo>
                  <a:pt x="123" y="91"/>
                  <a:pt x="124" y="90"/>
                  <a:pt x="125" y="90"/>
                </a:cubicBezTo>
                <a:cubicBezTo>
                  <a:pt x="126" y="89"/>
                  <a:pt x="128" y="89"/>
                  <a:pt x="129" y="90"/>
                </a:cubicBezTo>
                <a:close/>
                <a:moveTo>
                  <a:pt x="152" y="48"/>
                </a:moveTo>
                <a:cubicBezTo>
                  <a:pt x="152" y="48"/>
                  <a:pt x="152" y="48"/>
                  <a:pt x="152" y="48"/>
                </a:cubicBezTo>
                <a:cubicBezTo>
                  <a:pt x="152" y="48"/>
                  <a:pt x="152" y="49"/>
                  <a:pt x="152" y="49"/>
                </a:cubicBezTo>
                <a:cubicBezTo>
                  <a:pt x="148" y="51"/>
                  <a:pt x="144" y="55"/>
                  <a:pt x="140" y="58"/>
                </a:cubicBezTo>
                <a:cubicBezTo>
                  <a:pt x="138" y="60"/>
                  <a:pt x="136" y="62"/>
                  <a:pt x="134" y="64"/>
                </a:cubicBezTo>
                <a:cubicBezTo>
                  <a:pt x="133" y="65"/>
                  <a:pt x="133" y="65"/>
                  <a:pt x="132" y="65"/>
                </a:cubicBezTo>
                <a:cubicBezTo>
                  <a:pt x="132" y="66"/>
                  <a:pt x="131" y="66"/>
                  <a:pt x="131" y="65"/>
                </a:cubicBezTo>
                <a:cubicBezTo>
                  <a:pt x="130" y="65"/>
                  <a:pt x="130" y="64"/>
                  <a:pt x="130" y="64"/>
                </a:cubicBezTo>
                <a:cubicBezTo>
                  <a:pt x="131" y="63"/>
                  <a:pt x="131" y="62"/>
                  <a:pt x="131" y="62"/>
                </a:cubicBezTo>
                <a:cubicBezTo>
                  <a:pt x="133" y="59"/>
                  <a:pt x="134" y="56"/>
                  <a:pt x="136" y="53"/>
                </a:cubicBezTo>
                <a:cubicBezTo>
                  <a:pt x="137" y="51"/>
                  <a:pt x="138" y="49"/>
                  <a:pt x="139" y="47"/>
                </a:cubicBezTo>
                <a:cubicBezTo>
                  <a:pt x="139" y="46"/>
                  <a:pt x="139" y="46"/>
                  <a:pt x="140" y="46"/>
                </a:cubicBezTo>
                <a:cubicBezTo>
                  <a:pt x="139" y="46"/>
                  <a:pt x="138" y="46"/>
                  <a:pt x="138" y="47"/>
                </a:cubicBezTo>
                <a:cubicBezTo>
                  <a:pt x="134" y="51"/>
                  <a:pt x="129" y="56"/>
                  <a:pt x="125" y="60"/>
                </a:cubicBezTo>
                <a:cubicBezTo>
                  <a:pt x="126" y="61"/>
                  <a:pt x="126" y="62"/>
                  <a:pt x="125" y="63"/>
                </a:cubicBezTo>
                <a:cubicBezTo>
                  <a:pt x="125" y="63"/>
                  <a:pt x="125" y="63"/>
                  <a:pt x="124" y="63"/>
                </a:cubicBezTo>
                <a:cubicBezTo>
                  <a:pt x="123" y="63"/>
                  <a:pt x="122" y="64"/>
                  <a:pt x="121" y="65"/>
                </a:cubicBezTo>
                <a:cubicBezTo>
                  <a:pt x="115" y="69"/>
                  <a:pt x="109" y="72"/>
                  <a:pt x="104" y="77"/>
                </a:cubicBezTo>
                <a:cubicBezTo>
                  <a:pt x="104" y="77"/>
                  <a:pt x="104" y="78"/>
                  <a:pt x="103" y="78"/>
                </a:cubicBezTo>
                <a:cubicBezTo>
                  <a:pt x="104" y="78"/>
                  <a:pt x="104" y="78"/>
                  <a:pt x="104" y="78"/>
                </a:cubicBezTo>
                <a:cubicBezTo>
                  <a:pt x="106" y="77"/>
                  <a:pt x="107" y="76"/>
                  <a:pt x="109" y="76"/>
                </a:cubicBezTo>
                <a:cubicBezTo>
                  <a:pt x="115" y="72"/>
                  <a:pt x="121" y="69"/>
                  <a:pt x="128" y="65"/>
                </a:cubicBezTo>
                <a:cubicBezTo>
                  <a:pt x="128" y="65"/>
                  <a:pt x="128" y="65"/>
                  <a:pt x="128" y="65"/>
                </a:cubicBezTo>
                <a:cubicBezTo>
                  <a:pt x="129" y="64"/>
                  <a:pt x="129" y="65"/>
                  <a:pt x="130" y="65"/>
                </a:cubicBezTo>
                <a:cubicBezTo>
                  <a:pt x="130" y="65"/>
                  <a:pt x="130" y="66"/>
                  <a:pt x="130" y="66"/>
                </a:cubicBezTo>
                <a:cubicBezTo>
                  <a:pt x="129" y="67"/>
                  <a:pt x="129" y="67"/>
                  <a:pt x="129" y="67"/>
                </a:cubicBezTo>
                <a:cubicBezTo>
                  <a:pt x="126" y="69"/>
                  <a:pt x="124" y="70"/>
                  <a:pt x="122" y="72"/>
                </a:cubicBezTo>
                <a:cubicBezTo>
                  <a:pt x="116" y="76"/>
                  <a:pt x="110" y="80"/>
                  <a:pt x="105" y="85"/>
                </a:cubicBezTo>
                <a:cubicBezTo>
                  <a:pt x="105" y="85"/>
                  <a:pt x="104" y="85"/>
                  <a:pt x="104" y="86"/>
                </a:cubicBezTo>
                <a:cubicBezTo>
                  <a:pt x="104" y="86"/>
                  <a:pt x="104" y="87"/>
                  <a:pt x="104" y="87"/>
                </a:cubicBezTo>
                <a:cubicBezTo>
                  <a:pt x="105" y="87"/>
                  <a:pt x="105" y="87"/>
                  <a:pt x="106" y="87"/>
                </a:cubicBezTo>
                <a:cubicBezTo>
                  <a:pt x="108" y="86"/>
                  <a:pt x="109" y="85"/>
                  <a:pt x="111" y="84"/>
                </a:cubicBezTo>
                <a:cubicBezTo>
                  <a:pt x="119" y="81"/>
                  <a:pt x="127" y="77"/>
                  <a:pt x="134" y="73"/>
                </a:cubicBezTo>
                <a:cubicBezTo>
                  <a:pt x="135" y="72"/>
                  <a:pt x="136" y="72"/>
                  <a:pt x="137" y="71"/>
                </a:cubicBezTo>
                <a:cubicBezTo>
                  <a:pt x="137" y="69"/>
                  <a:pt x="138" y="68"/>
                  <a:pt x="139" y="67"/>
                </a:cubicBezTo>
                <a:cubicBezTo>
                  <a:pt x="143" y="61"/>
                  <a:pt x="147" y="56"/>
                  <a:pt x="152" y="50"/>
                </a:cubicBezTo>
                <a:cubicBezTo>
                  <a:pt x="152" y="49"/>
                  <a:pt x="152" y="49"/>
                  <a:pt x="152" y="48"/>
                </a:cubicBezTo>
                <a:close/>
                <a:moveTo>
                  <a:pt x="174" y="82"/>
                </a:moveTo>
                <a:cubicBezTo>
                  <a:pt x="174" y="82"/>
                  <a:pt x="174" y="82"/>
                  <a:pt x="173" y="82"/>
                </a:cubicBezTo>
                <a:cubicBezTo>
                  <a:pt x="173" y="82"/>
                  <a:pt x="173" y="82"/>
                  <a:pt x="173" y="82"/>
                </a:cubicBezTo>
                <a:cubicBezTo>
                  <a:pt x="168" y="87"/>
                  <a:pt x="163" y="92"/>
                  <a:pt x="158" y="97"/>
                </a:cubicBezTo>
                <a:cubicBezTo>
                  <a:pt x="157" y="98"/>
                  <a:pt x="156" y="98"/>
                  <a:pt x="155" y="99"/>
                </a:cubicBezTo>
                <a:cubicBezTo>
                  <a:pt x="155" y="99"/>
                  <a:pt x="154" y="100"/>
                  <a:pt x="154" y="100"/>
                </a:cubicBezTo>
                <a:cubicBezTo>
                  <a:pt x="154" y="100"/>
                  <a:pt x="153" y="100"/>
                  <a:pt x="153" y="100"/>
                </a:cubicBezTo>
                <a:cubicBezTo>
                  <a:pt x="152" y="99"/>
                  <a:pt x="152" y="99"/>
                  <a:pt x="153" y="98"/>
                </a:cubicBezTo>
                <a:cubicBezTo>
                  <a:pt x="153" y="98"/>
                  <a:pt x="153" y="98"/>
                  <a:pt x="153" y="97"/>
                </a:cubicBezTo>
                <a:cubicBezTo>
                  <a:pt x="154" y="96"/>
                  <a:pt x="155" y="95"/>
                  <a:pt x="155" y="94"/>
                </a:cubicBezTo>
                <a:cubicBezTo>
                  <a:pt x="159" y="89"/>
                  <a:pt x="163" y="83"/>
                  <a:pt x="167" y="77"/>
                </a:cubicBezTo>
                <a:cubicBezTo>
                  <a:pt x="168" y="77"/>
                  <a:pt x="168" y="77"/>
                  <a:pt x="168" y="77"/>
                </a:cubicBezTo>
                <a:cubicBezTo>
                  <a:pt x="168" y="77"/>
                  <a:pt x="168" y="77"/>
                  <a:pt x="167" y="77"/>
                </a:cubicBezTo>
                <a:cubicBezTo>
                  <a:pt x="163" y="81"/>
                  <a:pt x="158" y="86"/>
                  <a:pt x="153" y="91"/>
                </a:cubicBezTo>
                <a:cubicBezTo>
                  <a:pt x="153" y="91"/>
                  <a:pt x="153" y="91"/>
                  <a:pt x="153" y="92"/>
                </a:cubicBezTo>
                <a:cubicBezTo>
                  <a:pt x="151" y="100"/>
                  <a:pt x="149" y="109"/>
                  <a:pt x="146" y="118"/>
                </a:cubicBezTo>
                <a:cubicBezTo>
                  <a:pt x="146" y="118"/>
                  <a:pt x="146" y="118"/>
                  <a:pt x="146" y="119"/>
                </a:cubicBezTo>
                <a:cubicBezTo>
                  <a:pt x="146" y="118"/>
                  <a:pt x="147" y="118"/>
                  <a:pt x="147" y="117"/>
                </a:cubicBezTo>
                <a:cubicBezTo>
                  <a:pt x="148" y="116"/>
                  <a:pt x="148" y="115"/>
                  <a:pt x="149" y="114"/>
                </a:cubicBezTo>
                <a:cubicBezTo>
                  <a:pt x="150" y="114"/>
                  <a:pt x="150" y="113"/>
                  <a:pt x="150" y="113"/>
                </a:cubicBezTo>
                <a:cubicBezTo>
                  <a:pt x="151" y="113"/>
                  <a:pt x="151" y="113"/>
                  <a:pt x="152" y="113"/>
                </a:cubicBezTo>
                <a:cubicBezTo>
                  <a:pt x="152" y="113"/>
                  <a:pt x="153" y="114"/>
                  <a:pt x="153" y="114"/>
                </a:cubicBezTo>
                <a:cubicBezTo>
                  <a:pt x="152" y="115"/>
                  <a:pt x="152" y="116"/>
                  <a:pt x="152" y="116"/>
                </a:cubicBezTo>
                <a:cubicBezTo>
                  <a:pt x="150" y="120"/>
                  <a:pt x="149" y="124"/>
                  <a:pt x="147" y="128"/>
                </a:cubicBezTo>
                <a:cubicBezTo>
                  <a:pt x="147" y="128"/>
                  <a:pt x="147" y="129"/>
                  <a:pt x="146" y="129"/>
                </a:cubicBezTo>
                <a:cubicBezTo>
                  <a:pt x="147" y="129"/>
                  <a:pt x="147" y="128"/>
                  <a:pt x="147" y="128"/>
                </a:cubicBezTo>
                <a:cubicBezTo>
                  <a:pt x="150" y="125"/>
                  <a:pt x="152" y="122"/>
                  <a:pt x="154" y="119"/>
                </a:cubicBezTo>
                <a:cubicBezTo>
                  <a:pt x="157" y="116"/>
                  <a:pt x="159" y="113"/>
                  <a:pt x="162" y="110"/>
                </a:cubicBezTo>
                <a:cubicBezTo>
                  <a:pt x="163" y="109"/>
                  <a:pt x="164" y="108"/>
                  <a:pt x="165" y="109"/>
                </a:cubicBezTo>
                <a:cubicBezTo>
                  <a:pt x="166" y="108"/>
                  <a:pt x="166" y="108"/>
                  <a:pt x="166" y="108"/>
                </a:cubicBezTo>
                <a:cubicBezTo>
                  <a:pt x="170" y="103"/>
                  <a:pt x="173" y="98"/>
                  <a:pt x="177" y="93"/>
                </a:cubicBezTo>
                <a:cubicBezTo>
                  <a:pt x="179" y="90"/>
                  <a:pt x="181" y="87"/>
                  <a:pt x="183" y="84"/>
                </a:cubicBezTo>
                <a:cubicBezTo>
                  <a:pt x="183" y="84"/>
                  <a:pt x="183" y="83"/>
                  <a:pt x="183" y="83"/>
                </a:cubicBezTo>
                <a:cubicBezTo>
                  <a:pt x="182" y="84"/>
                  <a:pt x="181" y="85"/>
                  <a:pt x="180" y="86"/>
                </a:cubicBezTo>
                <a:cubicBezTo>
                  <a:pt x="173" y="92"/>
                  <a:pt x="167" y="99"/>
                  <a:pt x="160" y="105"/>
                </a:cubicBezTo>
                <a:cubicBezTo>
                  <a:pt x="160" y="106"/>
                  <a:pt x="159" y="107"/>
                  <a:pt x="158" y="108"/>
                </a:cubicBezTo>
                <a:cubicBezTo>
                  <a:pt x="157" y="109"/>
                  <a:pt x="157" y="109"/>
                  <a:pt x="156" y="108"/>
                </a:cubicBezTo>
                <a:cubicBezTo>
                  <a:pt x="156" y="108"/>
                  <a:pt x="156" y="107"/>
                  <a:pt x="156" y="106"/>
                </a:cubicBezTo>
                <a:cubicBezTo>
                  <a:pt x="156" y="106"/>
                  <a:pt x="157" y="106"/>
                  <a:pt x="157" y="105"/>
                </a:cubicBezTo>
                <a:cubicBezTo>
                  <a:pt x="158" y="104"/>
                  <a:pt x="158" y="104"/>
                  <a:pt x="159" y="103"/>
                </a:cubicBezTo>
                <a:cubicBezTo>
                  <a:pt x="164" y="97"/>
                  <a:pt x="168" y="90"/>
                  <a:pt x="172" y="84"/>
                </a:cubicBezTo>
                <a:cubicBezTo>
                  <a:pt x="173" y="83"/>
                  <a:pt x="173" y="82"/>
                  <a:pt x="174" y="82"/>
                </a:cubicBezTo>
                <a:close/>
                <a:moveTo>
                  <a:pt x="128" y="54"/>
                </a:moveTo>
                <a:cubicBezTo>
                  <a:pt x="128" y="54"/>
                  <a:pt x="128" y="54"/>
                  <a:pt x="128" y="54"/>
                </a:cubicBezTo>
                <a:cubicBezTo>
                  <a:pt x="128" y="53"/>
                  <a:pt x="128" y="53"/>
                  <a:pt x="129" y="53"/>
                </a:cubicBezTo>
                <a:cubicBezTo>
                  <a:pt x="131" y="51"/>
                  <a:pt x="133" y="48"/>
                  <a:pt x="135" y="46"/>
                </a:cubicBezTo>
                <a:cubicBezTo>
                  <a:pt x="136" y="45"/>
                  <a:pt x="137" y="44"/>
                  <a:pt x="138" y="44"/>
                </a:cubicBezTo>
                <a:cubicBezTo>
                  <a:pt x="139" y="43"/>
                  <a:pt x="140" y="43"/>
                  <a:pt x="141" y="43"/>
                </a:cubicBezTo>
                <a:cubicBezTo>
                  <a:pt x="142" y="43"/>
                  <a:pt x="142" y="44"/>
                  <a:pt x="142" y="45"/>
                </a:cubicBezTo>
                <a:cubicBezTo>
                  <a:pt x="142" y="45"/>
                  <a:pt x="142" y="46"/>
                  <a:pt x="142" y="47"/>
                </a:cubicBezTo>
                <a:cubicBezTo>
                  <a:pt x="141" y="49"/>
                  <a:pt x="140" y="51"/>
                  <a:pt x="139" y="53"/>
                </a:cubicBezTo>
                <a:cubicBezTo>
                  <a:pt x="138" y="55"/>
                  <a:pt x="136" y="57"/>
                  <a:pt x="135" y="59"/>
                </a:cubicBezTo>
                <a:cubicBezTo>
                  <a:pt x="135" y="59"/>
                  <a:pt x="135" y="60"/>
                  <a:pt x="135" y="60"/>
                </a:cubicBezTo>
                <a:cubicBezTo>
                  <a:pt x="135" y="60"/>
                  <a:pt x="136" y="59"/>
                  <a:pt x="136" y="59"/>
                </a:cubicBezTo>
                <a:cubicBezTo>
                  <a:pt x="141" y="53"/>
                  <a:pt x="148" y="49"/>
                  <a:pt x="154" y="44"/>
                </a:cubicBezTo>
                <a:cubicBezTo>
                  <a:pt x="155" y="44"/>
                  <a:pt x="155" y="43"/>
                  <a:pt x="156" y="43"/>
                </a:cubicBezTo>
                <a:cubicBezTo>
                  <a:pt x="157" y="43"/>
                  <a:pt x="158" y="42"/>
                  <a:pt x="158" y="41"/>
                </a:cubicBezTo>
                <a:cubicBezTo>
                  <a:pt x="159" y="40"/>
                  <a:pt x="159" y="40"/>
                  <a:pt x="159" y="39"/>
                </a:cubicBezTo>
                <a:cubicBezTo>
                  <a:pt x="160" y="38"/>
                  <a:pt x="161" y="36"/>
                  <a:pt x="161" y="34"/>
                </a:cubicBezTo>
                <a:cubicBezTo>
                  <a:pt x="161" y="34"/>
                  <a:pt x="161" y="33"/>
                  <a:pt x="161" y="32"/>
                </a:cubicBezTo>
                <a:cubicBezTo>
                  <a:pt x="162" y="31"/>
                  <a:pt x="162" y="31"/>
                  <a:pt x="162" y="30"/>
                </a:cubicBezTo>
                <a:cubicBezTo>
                  <a:pt x="162" y="30"/>
                  <a:pt x="161" y="30"/>
                  <a:pt x="161" y="30"/>
                </a:cubicBezTo>
                <a:cubicBezTo>
                  <a:pt x="161" y="30"/>
                  <a:pt x="161" y="30"/>
                  <a:pt x="161" y="30"/>
                </a:cubicBezTo>
                <a:cubicBezTo>
                  <a:pt x="160" y="32"/>
                  <a:pt x="159" y="33"/>
                  <a:pt x="158" y="34"/>
                </a:cubicBezTo>
                <a:cubicBezTo>
                  <a:pt x="158" y="34"/>
                  <a:pt x="157" y="34"/>
                  <a:pt x="157" y="35"/>
                </a:cubicBezTo>
                <a:cubicBezTo>
                  <a:pt x="156" y="35"/>
                  <a:pt x="155" y="35"/>
                  <a:pt x="155" y="34"/>
                </a:cubicBezTo>
                <a:cubicBezTo>
                  <a:pt x="155" y="33"/>
                  <a:pt x="155" y="33"/>
                  <a:pt x="155" y="32"/>
                </a:cubicBezTo>
                <a:cubicBezTo>
                  <a:pt x="156" y="32"/>
                  <a:pt x="156" y="31"/>
                  <a:pt x="157" y="30"/>
                </a:cubicBezTo>
                <a:cubicBezTo>
                  <a:pt x="159" y="26"/>
                  <a:pt x="161" y="22"/>
                  <a:pt x="164" y="18"/>
                </a:cubicBezTo>
                <a:cubicBezTo>
                  <a:pt x="164" y="18"/>
                  <a:pt x="164" y="17"/>
                  <a:pt x="164" y="17"/>
                </a:cubicBezTo>
                <a:cubicBezTo>
                  <a:pt x="164" y="17"/>
                  <a:pt x="164" y="17"/>
                  <a:pt x="164" y="17"/>
                </a:cubicBezTo>
                <a:cubicBezTo>
                  <a:pt x="164" y="17"/>
                  <a:pt x="163" y="17"/>
                  <a:pt x="163" y="18"/>
                </a:cubicBezTo>
                <a:cubicBezTo>
                  <a:pt x="159" y="23"/>
                  <a:pt x="155" y="28"/>
                  <a:pt x="150" y="33"/>
                </a:cubicBezTo>
                <a:cubicBezTo>
                  <a:pt x="150" y="34"/>
                  <a:pt x="149" y="34"/>
                  <a:pt x="148" y="35"/>
                </a:cubicBezTo>
                <a:cubicBezTo>
                  <a:pt x="148" y="35"/>
                  <a:pt x="147" y="35"/>
                  <a:pt x="146" y="35"/>
                </a:cubicBezTo>
                <a:cubicBezTo>
                  <a:pt x="146" y="35"/>
                  <a:pt x="146" y="34"/>
                  <a:pt x="146" y="33"/>
                </a:cubicBezTo>
                <a:cubicBezTo>
                  <a:pt x="146" y="33"/>
                  <a:pt x="147" y="32"/>
                  <a:pt x="147" y="31"/>
                </a:cubicBezTo>
                <a:cubicBezTo>
                  <a:pt x="150" y="27"/>
                  <a:pt x="153" y="22"/>
                  <a:pt x="156" y="17"/>
                </a:cubicBezTo>
                <a:cubicBezTo>
                  <a:pt x="156" y="16"/>
                  <a:pt x="156" y="16"/>
                  <a:pt x="156" y="16"/>
                </a:cubicBezTo>
                <a:cubicBezTo>
                  <a:pt x="156" y="16"/>
                  <a:pt x="156" y="16"/>
                  <a:pt x="156" y="16"/>
                </a:cubicBezTo>
                <a:cubicBezTo>
                  <a:pt x="152" y="20"/>
                  <a:pt x="149" y="24"/>
                  <a:pt x="146" y="29"/>
                </a:cubicBezTo>
                <a:cubicBezTo>
                  <a:pt x="144" y="30"/>
                  <a:pt x="143" y="32"/>
                  <a:pt x="142" y="33"/>
                </a:cubicBezTo>
                <a:cubicBezTo>
                  <a:pt x="141" y="34"/>
                  <a:pt x="141" y="34"/>
                  <a:pt x="140" y="35"/>
                </a:cubicBezTo>
                <a:cubicBezTo>
                  <a:pt x="140" y="35"/>
                  <a:pt x="139" y="35"/>
                  <a:pt x="139" y="36"/>
                </a:cubicBezTo>
                <a:cubicBezTo>
                  <a:pt x="135" y="41"/>
                  <a:pt x="132" y="47"/>
                  <a:pt x="128" y="52"/>
                </a:cubicBezTo>
                <a:cubicBezTo>
                  <a:pt x="128" y="53"/>
                  <a:pt x="128" y="53"/>
                  <a:pt x="128" y="54"/>
                </a:cubicBezTo>
                <a:close/>
                <a:moveTo>
                  <a:pt x="55" y="14"/>
                </a:moveTo>
                <a:cubicBezTo>
                  <a:pt x="55" y="14"/>
                  <a:pt x="55" y="14"/>
                  <a:pt x="55" y="14"/>
                </a:cubicBezTo>
                <a:cubicBezTo>
                  <a:pt x="55" y="15"/>
                  <a:pt x="55" y="15"/>
                  <a:pt x="55" y="15"/>
                </a:cubicBezTo>
                <a:cubicBezTo>
                  <a:pt x="51" y="20"/>
                  <a:pt x="48" y="25"/>
                  <a:pt x="45" y="30"/>
                </a:cubicBezTo>
                <a:cubicBezTo>
                  <a:pt x="44" y="31"/>
                  <a:pt x="43" y="32"/>
                  <a:pt x="42" y="33"/>
                </a:cubicBezTo>
                <a:cubicBezTo>
                  <a:pt x="42" y="33"/>
                  <a:pt x="42" y="34"/>
                  <a:pt x="41" y="34"/>
                </a:cubicBezTo>
                <a:cubicBezTo>
                  <a:pt x="41" y="35"/>
                  <a:pt x="40" y="35"/>
                  <a:pt x="40" y="34"/>
                </a:cubicBezTo>
                <a:cubicBezTo>
                  <a:pt x="39" y="34"/>
                  <a:pt x="39" y="33"/>
                  <a:pt x="39" y="33"/>
                </a:cubicBezTo>
                <a:cubicBezTo>
                  <a:pt x="39" y="32"/>
                  <a:pt x="39" y="32"/>
                  <a:pt x="40" y="31"/>
                </a:cubicBezTo>
                <a:cubicBezTo>
                  <a:pt x="41" y="28"/>
                  <a:pt x="43" y="24"/>
                  <a:pt x="44" y="20"/>
                </a:cubicBezTo>
                <a:cubicBezTo>
                  <a:pt x="45" y="18"/>
                  <a:pt x="47" y="15"/>
                  <a:pt x="48" y="12"/>
                </a:cubicBezTo>
                <a:cubicBezTo>
                  <a:pt x="48" y="12"/>
                  <a:pt x="48" y="12"/>
                  <a:pt x="48" y="12"/>
                </a:cubicBezTo>
                <a:cubicBezTo>
                  <a:pt x="48" y="12"/>
                  <a:pt x="48" y="12"/>
                  <a:pt x="48" y="12"/>
                </a:cubicBezTo>
                <a:cubicBezTo>
                  <a:pt x="46" y="14"/>
                  <a:pt x="44" y="17"/>
                  <a:pt x="42" y="19"/>
                </a:cubicBezTo>
                <a:cubicBezTo>
                  <a:pt x="39" y="23"/>
                  <a:pt x="36" y="28"/>
                  <a:pt x="33" y="32"/>
                </a:cubicBezTo>
                <a:cubicBezTo>
                  <a:pt x="32" y="33"/>
                  <a:pt x="31" y="35"/>
                  <a:pt x="30" y="36"/>
                </a:cubicBezTo>
                <a:cubicBezTo>
                  <a:pt x="29" y="36"/>
                  <a:pt x="29" y="37"/>
                  <a:pt x="28" y="36"/>
                </a:cubicBezTo>
                <a:cubicBezTo>
                  <a:pt x="28" y="36"/>
                  <a:pt x="27" y="36"/>
                  <a:pt x="28" y="35"/>
                </a:cubicBezTo>
                <a:cubicBezTo>
                  <a:pt x="28" y="34"/>
                  <a:pt x="28" y="34"/>
                  <a:pt x="28" y="33"/>
                </a:cubicBezTo>
                <a:cubicBezTo>
                  <a:pt x="30" y="28"/>
                  <a:pt x="32" y="23"/>
                  <a:pt x="34" y="18"/>
                </a:cubicBezTo>
                <a:cubicBezTo>
                  <a:pt x="35" y="17"/>
                  <a:pt x="35" y="17"/>
                  <a:pt x="35" y="16"/>
                </a:cubicBezTo>
                <a:cubicBezTo>
                  <a:pt x="34" y="17"/>
                  <a:pt x="34" y="17"/>
                  <a:pt x="34" y="18"/>
                </a:cubicBezTo>
                <a:cubicBezTo>
                  <a:pt x="30" y="23"/>
                  <a:pt x="27" y="28"/>
                  <a:pt x="23" y="33"/>
                </a:cubicBezTo>
                <a:cubicBezTo>
                  <a:pt x="23" y="34"/>
                  <a:pt x="23" y="34"/>
                  <a:pt x="23" y="34"/>
                </a:cubicBezTo>
                <a:cubicBezTo>
                  <a:pt x="22" y="36"/>
                  <a:pt x="22" y="37"/>
                  <a:pt x="21" y="39"/>
                </a:cubicBezTo>
                <a:cubicBezTo>
                  <a:pt x="20" y="43"/>
                  <a:pt x="18" y="47"/>
                  <a:pt x="16" y="51"/>
                </a:cubicBezTo>
                <a:cubicBezTo>
                  <a:pt x="16" y="51"/>
                  <a:pt x="16" y="52"/>
                  <a:pt x="16" y="52"/>
                </a:cubicBezTo>
                <a:cubicBezTo>
                  <a:pt x="17" y="52"/>
                  <a:pt x="17" y="52"/>
                  <a:pt x="17" y="52"/>
                </a:cubicBezTo>
                <a:cubicBezTo>
                  <a:pt x="19" y="52"/>
                  <a:pt x="19" y="52"/>
                  <a:pt x="20" y="51"/>
                </a:cubicBezTo>
                <a:cubicBezTo>
                  <a:pt x="23" y="46"/>
                  <a:pt x="26" y="42"/>
                  <a:pt x="29" y="38"/>
                </a:cubicBezTo>
                <a:cubicBezTo>
                  <a:pt x="30" y="36"/>
                  <a:pt x="31" y="35"/>
                  <a:pt x="33" y="33"/>
                </a:cubicBezTo>
                <a:cubicBezTo>
                  <a:pt x="33" y="32"/>
                  <a:pt x="33" y="32"/>
                  <a:pt x="34" y="32"/>
                </a:cubicBezTo>
                <a:cubicBezTo>
                  <a:pt x="34" y="31"/>
                  <a:pt x="35" y="31"/>
                  <a:pt x="36" y="31"/>
                </a:cubicBezTo>
                <a:cubicBezTo>
                  <a:pt x="36" y="32"/>
                  <a:pt x="36" y="32"/>
                  <a:pt x="36" y="33"/>
                </a:cubicBezTo>
                <a:cubicBezTo>
                  <a:pt x="36" y="33"/>
                  <a:pt x="36" y="34"/>
                  <a:pt x="36" y="34"/>
                </a:cubicBezTo>
                <a:cubicBezTo>
                  <a:pt x="35" y="35"/>
                  <a:pt x="35" y="37"/>
                  <a:pt x="34" y="38"/>
                </a:cubicBezTo>
                <a:cubicBezTo>
                  <a:pt x="33" y="42"/>
                  <a:pt x="31" y="46"/>
                  <a:pt x="29" y="50"/>
                </a:cubicBezTo>
                <a:cubicBezTo>
                  <a:pt x="29" y="50"/>
                  <a:pt x="29" y="50"/>
                  <a:pt x="29" y="51"/>
                </a:cubicBezTo>
                <a:cubicBezTo>
                  <a:pt x="30" y="51"/>
                  <a:pt x="31" y="51"/>
                  <a:pt x="32" y="49"/>
                </a:cubicBezTo>
                <a:cubicBezTo>
                  <a:pt x="36" y="45"/>
                  <a:pt x="40" y="40"/>
                  <a:pt x="43" y="36"/>
                </a:cubicBezTo>
                <a:cubicBezTo>
                  <a:pt x="44" y="36"/>
                  <a:pt x="44" y="35"/>
                  <a:pt x="45" y="35"/>
                </a:cubicBezTo>
                <a:cubicBezTo>
                  <a:pt x="45" y="34"/>
                  <a:pt x="46" y="34"/>
                  <a:pt x="47" y="34"/>
                </a:cubicBezTo>
                <a:cubicBezTo>
                  <a:pt x="47" y="34"/>
                  <a:pt x="47" y="34"/>
                  <a:pt x="47" y="35"/>
                </a:cubicBezTo>
                <a:cubicBezTo>
                  <a:pt x="50" y="28"/>
                  <a:pt x="53" y="21"/>
                  <a:pt x="55" y="14"/>
                </a:cubicBezTo>
                <a:close/>
                <a:moveTo>
                  <a:pt x="167" y="133"/>
                </a:moveTo>
                <a:cubicBezTo>
                  <a:pt x="167" y="134"/>
                  <a:pt x="167" y="134"/>
                  <a:pt x="167" y="134"/>
                </a:cubicBezTo>
                <a:cubicBezTo>
                  <a:pt x="167" y="133"/>
                  <a:pt x="167" y="133"/>
                  <a:pt x="168" y="133"/>
                </a:cubicBezTo>
                <a:cubicBezTo>
                  <a:pt x="169" y="131"/>
                  <a:pt x="171" y="129"/>
                  <a:pt x="172" y="126"/>
                </a:cubicBezTo>
                <a:cubicBezTo>
                  <a:pt x="173" y="126"/>
                  <a:pt x="173" y="125"/>
                  <a:pt x="174" y="124"/>
                </a:cubicBezTo>
                <a:cubicBezTo>
                  <a:pt x="175" y="121"/>
                  <a:pt x="177" y="118"/>
                  <a:pt x="179" y="115"/>
                </a:cubicBezTo>
                <a:cubicBezTo>
                  <a:pt x="181" y="114"/>
                  <a:pt x="182" y="112"/>
                  <a:pt x="183" y="111"/>
                </a:cubicBezTo>
                <a:cubicBezTo>
                  <a:pt x="184" y="110"/>
                  <a:pt x="185" y="109"/>
                  <a:pt x="186" y="108"/>
                </a:cubicBezTo>
                <a:cubicBezTo>
                  <a:pt x="186" y="108"/>
                  <a:pt x="186" y="107"/>
                  <a:pt x="187" y="107"/>
                </a:cubicBezTo>
                <a:cubicBezTo>
                  <a:pt x="188" y="103"/>
                  <a:pt x="189" y="98"/>
                  <a:pt x="189" y="94"/>
                </a:cubicBezTo>
                <a:cubicBezTo>
                  <a:pt x="190" y="91"/>
                  <a:pt x="191" y="87"/>
                  <a:pt x="190" y="84"/>
                </a:cubicBezTo>
                <a:cubicBezTo>
                  <a:pt x="190" y="83"/>
                  <a:pt x="190" y="83"/>
                  <a:pt x="191" y="83"/>
                </a:cubicBezTo>
                <a:cubicBezTo>
                  <a:pt x="191" y="82"/>
                  <a:pt x="191" y="82"/>
                  <a:pt x="192" y="82"/>
                </a:cubicBezTo>
                <a:cubicBezTo>
                  <a:pt x="190" y="81"/>
                  <a:pt x="189" y="81"/>
                  <a:pt x="187" y="80"/>
                </a:cubicBezTo>
                <a:cubicBezTo>
                  <a:pt x="185" y="85"/>
                  <a:pt x="182" y="90"/>
                  <a:pt x="179" y="94"/>
                </a:cubicBezTo>
                <a:cubicBezTo>
                  <a:pt x="180" y="94"/>
                  <a:pt x="180" y="93"/>
                  <a:pt x="180" y="93"/>
                </a:cubicBezTo>
                <a:cubicBezTo>
                  <a:pt x="181" y="92"/>
                  <a:pt x="183" y="91"/>
                  <a:pt x="184" y="89"/>
                </a:cubicBezTo>
                <a:cubicBezTo>
                  <a:pt x="184" y="89"/>
                  <a:pt x="185" y="89"/>
                  <a:pt x="186" y="88"/>
                </a:cubicBezTo>
                <a:cubicBezTo>
                  <a:pt x="187" y="88"/>
                  <a:pt x="188" y="89"/>
                  <a:pt x="188" y="90"/>
                </a:cubicBezTo>
                <a:cubicBezTo>
                  <a:pt x="189" y="91"/>
                  <a:pt x="188" y="91"/>
                  <a:pt x="188" y="92"/>
                </a:cubicBezTo>
                <a:cubicBezTo>
                  <a:pt x="188" y="92"/>
                  <a:pt x="188" y="93"/>
                  <a:pt x="187" y="94"/>
                </a:cubicBezTo>
                <a:cubicBezTo>
                  <a:pt x="185" y="100"/>
                  <a:pt x="182" y="105"/>
                  <a:pt x="179" y="110"/>
                </a:cubicBezTo>
                <a:cubicBezTo>
                  <a:pt x="179" y="111"/>
                  <a:pt x="179" y="111"/>
                  <a:pt x="179" y="111"/>
                </a:cubicBezTo>
                <a:cubicBezTo>
                  <a:pt x="178" y="112"/>
                  <a:pt x="176" y="112"/>
                  <a:pt x="175" y="111"/>
                </a:cubicBezTo>
                <a:cubicBezTo>
                  <a:pt x="174" y="111"/>
                  <a:pt x="174" y="109"/>
                  <a:pt x="175" y="108"/>
                </a:cubicBezTo>
                <a:cubicBezTo>
                  <a:pt x="175" y="108"/>
                  <a:pt x="175" y="108"/>
                  <a:pt x="175" y="107"/>
                </a:cubicBezTo>
                <a:cubicBezTo>
                  <a:pt x="178" y="103"/>
                  <a:pt x="180" y="99"/>
                  <a:pt x="183" y="95"/>
                </a:cubicBezTo>
                <a:cubicBezTo>
                  <a:pt x="183" y="94"/>
                  <a:pt x="183" y="94"/>
                  <a:pt x="183" y="94"/>
                </a:cubicBezTo>
                <a:cubicBezTo>
                  <a:pt x="183" y="94"/>
                  <a:pt x="183" y="94"/>
                  <a:pt x="183" y="93"/>
                </a:cubicBezTo>
                <a:cubicBezTo>
                  <a:pt x="182" y="94"/>
                  <a:pt x="181" y="95"/>
                  <a:pt x="180" y="96"/>
                </a:cubicBezTo>
                <a:cubicBezTo>
                  <a:pt x="176" y="101"/>
                  <a:pt x="172" y="105"/>
                  <a:pt x="168" y="110"/>
                </a:cubicBezTo>
                <a:cubicBezTo>
                  <a:pt x="167" y="110"/>
                  <a:pt x="166" y="111"/>
                  <a:pt x="166" y="111"/>
                </a:cubicBezTo>
                <a:cubicBezTo>
                  <a:pt x="163" y="117"/>
                  <a:pt x="161" y="122"/>
                  <a:pt x="159" y="128"/>
                </a:cubicBezTo>
                <a:cubicBezTo>
                  <a:pt x="159" y="128"/>
                  <a:pt x="160" y="127"/>
                  <a:pt x="160" y="127"/>
                </a:cubicBezTo>
                <a:cubicBezTo>
                  <a:pt x="164" y="122"/>
                  <a:pt x="167" y="118"/>
                  <a:pt x="171" y="113"/>
                </a:cubicBezTo>
                <a:cubicBezTo>
                  <a:pt x="171" y="113"/>
                  <a:pt x="172" y="112"/>
                  <a:pt x="172" y="112"/>
                </a:cubicBezTo>
                <a:cubicBezTo>
                  <a:pt x="173" y="111"/>
                  <a:pt x="174" y="111"/>
                  <a:pt x="174" y="111"/>
                </a:cubicBezTo>
                <a:cubicBezTo>
                  <a:pt x="175" y="111"/>
                  <a:pt x="175" y="112"/>
                  <a:pt x="175" y="113"/>
                </a:cubicBezTo>
                <a:cubicBezTo>
                  <a:pt x="175" y="114"/>
                  <a:pt x="175" y="114"/>
                  <a:pt x="175" y="115"/>
                </a:cubicBezTo>
                <a:cubicBezTo>
                  <a:pt x="174" y="116"/>
                  <a:pt x="174" y="117"/>
                  <a:pt x="174" y="117"/>
                </a:cubicBezTo>
                <a:cubicBezTo>
                  <a:pt x="171" y="122"/>
                  <a:pt x="169" y="127"/>
                  <a:pt x="167" y="132"/>
                </a:cubicBezTo>
                <a:cubicBezTo>
                  <a:pt x="167" y="133"/>
                  <a:pt x="167" y="133"/>
                  <a:pt x="167" y="133"/>
                </a:cubicBezTo>
                <a:close/>
                <a:moveTo>
                  <a:pt x="143" y="163"/>
                </a:moveTo>
                <a:cubicBezTo>
                  <a:pt x="143" y="163"/>
                  <a:pt x="143" y="163"/>
                  <a:pt x="143" y="163"/>
                </a:cubicBezTo>
                <a:cubicBezTo>
                  <a:pt x="143" y="163"/>
                  <a:pt x="144" y="163"/>
                  <a:pt x="144" y="162"/>
                </a:cubicBezTo>
                <a:cubicBezTo>
                  <a:pt x="148" y="157"/>
                  <a:pt x="153" y="151"/>
                  <a:pt x="157" y="146"/>
                </a:cubicBezTo>
                <a:cubicBezTo>
                  <a:pt x="158" y="145"/>
                  <a:pt x="159" y="145"/>
                  <a:pt x="159" y="144"/>
                </a:cubicBezTo>
                <a:cubicBezTo>
                  <a:pt x="160" y="144"/>
                  <a:pt x="161" y="143"/>
                  <a:pt x="161" y="144"/>
                </a:cubicBezTo>
                <a:cubicBezTo>
                  <a:pt x="162" y="144"/>
                  <a:pt x="162" y="145"/>
                  <a:pt x="161" y="146"/>
                </a:cubicBezTo>
                <a:cubicBezTo>
                  <a:pt x="161" y="146"/>
                  <a:pt x="160" y="147"/>
                  <a:pt x="160" y="148"/>
                </a:cubicBezTo>
                <a:cubicBezTo>
                  <a:pt x="156" y="154"/>
                  <a:pt x="153" y="160"/>
                  <a:pt x="149" y="165"/>
                </a:cubicBezTo>
                <a:cubicBezTo>
                  <a:pt x="149" y="166"/>
                  <a:pt x="149" y="166"/>
                  <a:pt x="149" y="167"/>
                </a:cubicBezTo>
                <a:cubicBezTo>
                  <a:pt x="149" y="166"/>
                  <a:pt x="149" y="166"/>
                  <a:pt x="150" y="166"/>
                </a:cubicBezTo>
                <a:cubicBezTo>
                  <a:pt x="151" y="165"/>
                  <a:pt x="152" y="163"/>
                  <a:pt x="153" y="162"/>
                </a:cubicBezTo>
                <a:cubicBezTo>
                  <a:pt x="157" y="158"/>
                  <a:pt x="160" y="153"/>
                  <a:pt x="164" y="149"/>
                </a:cubicBezTo>
                <a:cubicBezTo>
                  <a:pt x="165" y="148"/>
                  <a:pt x="165" y="148"/>
                  <a:pt x="166" y="148"/>
                </a:cubicBezTo>
                <a:cubicBezTo>
                  <a:pt x="166" y="147"/>
                  <a:pt x="167" y="147"/>
                  <a:pt x="167" y="147"/>
                </a:cubicBezTo>
                <a:cubicBezTo>
                  <a:pt x="168" y="145"/>
                  <a:pt x="168" y="143"/>
                  <a:pt x="168" y="141"/>
                </a:cubicBezTo>
                <a:cubicBezTo>
                  <a:pt x="169" y="138"/>
                  <a:pt x="169" y="136"/>
                  <a:pt x="170" y="134"/>
                </a:cubicBezTo>
                <a:cubicBezTo>
                  <a:pt x="169" y="134"/>
                  <a:pt x="169" y="135"/>
                  <a:pt x="169" y="135"/>
                </a:cubicBezTo>
                <a:cubicBezTo>
                  <a:pt x="167" y="137"/>
                  <a:pt x="166" y="138"/>
                  <a:pt x="165" y="140"/>
                </a:cubicBezTo>
                <a:cubicBezTo>
                  <a:pt x="165" y="141"/>
                  <a:pt x="164" y="141"/>
                  <a:pt x="164" y="141"/>
                </a:cubicBezTo>
                <a:cubicBezTo>
                  <a:pt x="163" y="142"/>
                  <a:pt x="163" y="142"/>
                  <a:pt x="162" y="142"/>
                </a:cubicBezTo>
                <a:cubicBezTo>
                  <a:pt x="162" y="141"/>
                  <a:pt x="162" y="141"/>
                  <a:pt x="162" y="140"/>
                </a:cubicBezTo>
                <a:cubicBezTo>
                  <a:pt x="162" y="140"/>
                  <a:pt x="162" y="139"/>
                  <a:pt x="162" y="139"/>
                </a:cubicBezTo>
                <a:cubicBezTo>
                  <a:pt x="162" y="138"/>
                  <a:pt x="163" y="137"/>
                  <a:pt x="163" y="136"/>
                </a:cubicBezTo>
                <a:cubicBezTo>
                  <a:pt x="166" y="130"/>
                  <a:pt x="169" y="123"/>
                  <a:pt x="171" y="117"/>
                </a:cubicBezTo>
                <a:cubicBezTo>
                  <a:pt x="171" y="117"/>
                  <a:pt x="172" y="116"/>
                  <a:pt x="172" y="116"/>
                </a:cubicBezTo>
                <a:cubicBezTo>
                  <a:pt x="168" y="119"/>
                  <a:pt x="153" y="139"/>
                  <a:pt x="152" y="142"/>
                </a:cubicBezTo>
                <a:cubicBezTo>
                  <a:pt x="154" y="142"/>
                  <a:pt x="154" y="143"/>
                  <a:pt x="153" y="144"/>
                </a:cubicBezTo>
                <a:cubicBezTo>
                  <a:pt x="153" y="145"/>
                  <a:pt x="152" y="146"/>
                  <a:pt x="152" y="147"/>
                </a:cubicBezTo>
                <a:cubicBezTo>
                  <a:pt x="149" y="152"/>
                  <a:pt x="146" y="157"/>
                  <a:pt x="144" y="162"/>
                </a:cubicBezTo>
                <a:cubicBezTo>
                  <a:pt x="143" y="162"/>
                  <a:pt x="143" y="163"/>
                  <a:pt x="143" y="163"/>
                </a:cubicBezTo>
                <a:close/>
                <a:moveTo>
                  <a:pt x="242" y="71"/>
                </a:moveTo>
                <a:cubicBezTo>
                  <a:pt x="236" y="86"/>
                  <a:pt x="231" y="101"/>
                  <a:pt x="227" y="116"/>
                </a:cubicBezTo>
                <a:cubicBezTo>
                  <a:pt x="228" y="116"/>
                  <a:pt x="228" y="116"/>
                  <a:pt x="228" y="116"/>
                </a:cubicBezTo>
                <a:cubicBezTo>
                  <a:pt x="230" y="116"/>
                  <a:pt x="231" y="116"/>
                  <a:pt x="233" y="117"/>
                </a:cubicBezTo>
                <a:cubicBezTo>
                  <a:pt x="234" y="117"/>
                  <a:pt x="235" y="117"/>
                  <a:pt x="236" y="116"/>
                </a:cubicBezTo>
                <a:cubicBezTo>
                  <a:pt x="236" y="116"/>
                  <a:pt x="237" y="115"/>
                  <a:pt x="237" y="115"/>
                </a:cubicBezTo>
                <a:cubicBezTo>
                  <a:pt x="237" y="111"/>
                  <a:pt x="238" y="107"/>
                  <a:pt x="238" y="103"/>
                </a:cubicBezTo>
                <a:cubicBezTo>
                  <a:pt x="240" y="93"/>
                  <a:pt x="241" y="84"/>
                  <a:pt x="243" y="74"/>
                </a:cubicBezTo>
                <a:cubicBezTo>
                  <a:pt x="243" y="73"/>
                  <a:pt x="243" y="72"/>
                  <a:pt x="243" y="71"/>
                </a:cubicBezTo>
                <a:cubicBezTo>
                  <a:pt x="243" y="71"/>
                  <a:pt x="242" y="71"/>
                  <a:pt x="242" y="71"/>
                </a:cubicBezTo>
                <a:close/>
                <a:moveTo>
                  <a:pt x="89" y="126"/>
                </a:moveTo>
                <a:cubicBezTo>
                  <a:pt x="90" y="119"/>
                  <a:pt x="91" y="113"/>
                  <a:pt x="94" y="107"/>
                </a:cubicBezTo>
                <a:cubicBezTo>
                  <a:pt x="93" y="105"/>
                  <a:pt x="93" y="104"/>
                  <a:pt x="92" y="103"/>
                </a:cubicBezTo>
                <a:cubicBezTo>
                  <a:pt x="91" y="100"/>
                  <a:pt x="91" y="97"/>
                  <a:pt x="90" y="94"/>
                </a:cubicBezTo>
                <a:cubicBezTo>
                  <a:pt x="90" y="94"/>
                  <a:pt x="90" y="94"/>
                  <a:pt x="90" y="93"/>
                </a:cubicBezTo>
                <a:cubicBezTo>
                  <a:pt x="89" y="94"/>
                  <a:pt x="89" y="94"/>
                  <a:pt x="89" y="94"/>
                </a:cubicBezTo>
                <a:cubicBezTo>
                  <a:pt x="89" y="99"/>
                  <a:pt x="89" y="104"/>
                  <a:pt x="88" y="108"/>
                </a:cubicBezTo>
                <a:cubicBezTo>
                  <a:pt x="88" y="110"/>
                  <a:pt x="87" y="112"/>
                  <a:pt x="87" y="113"/>
                </a:cubicBezTo>
                <a:cubicBezTo>
                  <a:pt x="87" y="114"/>
                  <a:pt x="86" y="114"/>
                  <a:pt x="86" y="114"/>
                </a:cubicBezTo>
                <a:cubicBezTo>
                  <a:pt x="85" y="114"/>
                  <a:pt x="84" y="114"/>
                  <a:pt x="84" y="113"/>
                </a:cubicBezTo>
                <a:cubicBezTo>
                  <a:pt x="84" y="113"/>
                  <a:pt x="83" y="112"/>
                  <a:pt x="83" y="111"/>
                </a:cubicBezTo>
                <a:cubicBezTo>
                  <a:pt x="82" y="108"/>
                  <a:pt x="82" y="106"/>
                  <a:pt x="81" y="104"/>
                </a:cubicBezTo>
                <a:cubicBezTo>
                  <a:pt x="81" y="102"/>
                  <a:pt x="81" y="100"/>
                  <a:pt x="80" y="97"/>
                </a:cubicBezTo>
                <a:cubicBezTo>
                  <a:pt x="80" y="98"/>
                  <a:pt x="80" y="98"/>
                  <a:pt x="80" y="99"/>
                </a:cubicBezTo>
                <a:cubicBezTo>
                  <a:pt x="79" y="102"/>
                  <a:pt x="79" y="105"/>
                  <a:pt x="79" y="109"/>
                </a:cubicBezTo>
                <a:cubicBezTo>
                  <a:pt x="78" y="112"/>
                  <a:pt x="77" y="116"/>
                  <a:pt x="77" y="120"/>
                </a:cubicBezTo>
                <a:cubicBezTo>
                  <a:pt x="76" y="121"/>
                  <a:pt x="76" y="122"/>
                  <a:pt x="75" y="123"/>
                </a:cubicBezTo>
                <a:cubicBezTo>
                  <a:pt x="75" y="125"/>
                  <a:pt x="75" y="127"/>
                  <a:pt x="76" y="129"/>
                </a:cubicBezTo>
                <a:cubicBezTo>
                  <a:pt x="77" y="129"/>
                  <a:pt x="77" y="128"/>
                  <a:pt x="78" y="128"/>
                </a:cubicBezTo>
                <a:cubicBezTo>
                  <a:pt x="79" y="128"/>
                  <a:pt x="79" y="127"/>
                  <a:pt x="79" y="127"/>
                </a:cubicBezTo>
                <a:cubicBezTo>
                  <a:pt x="79" y="126"/>
                  <a:pt x="80" y="125"/>
                  <a:pt x="80" y="124"/>
                </a:cubicBezTo>
                <a:cubicBezTo>
                  <a:pt x="80" y="121"/>
                  <a:pt x="81" y="118"/>
                  <a:pt x="82" y="116"/>
                </a:cubicBezTo>
                <a:cubicBezTo>
                  <a:pt x="82" y="115"/>
                  <a:pt x="83" y="114"/>
                  <a:pt x="83" y="114"/>
                </a:cubicBezTo>
                <a:cubicBezTo>
                  <a:pt x="84" y="114"/>
                  <a:pt x="85" y="115"/>
                  <a:pt x="85" y="116"/>
                </a:cubicBezTo>
                <a:cubicBezTo>
                  <a:pt x="85" y="118"/>
                  <a:pt x="85" y="119"/>
                  <a:pt x="86" y="121"/>
                </a:cubicBezTo>
                <a:cubicBezTo>
                  <a:pt x="86" y="123"/>
                  <a:pt x="86" y="124"/>
                  <a:pt x="86" y="126"/>
                </a:cubicBezTo>
                <a:cubicBezTo>
                  <a:pt x="87" y="126"/>
                  <a:pt x="88" y="126"/>
                  <a:pt x="89" y="126"/>
                </a:cubicBezTo>
                <a:close/>
                <a:moveTo>
                  <a:pt x="52" y="176"/>
                </a:moveTo>
                <a:cubicBezTo>
                  <a:pt x="52" y="176"/>
                  <a:pt x="52" y="176"/>
                  <a:pt x="52" y="176"/>
                </a:cubicBezTo>
                <a:cubicBezTo>
                  <a:pt x="52" y="176"/>
                  <a:pt x="52" y="175"/>
                  <a:pt x="52" y="175"/>
                </a:cubicBezTo>
                <a:cubicBezTo>
                  <a:pt x="53" y="168"/>
                  <a:pt x="53" y="161"/>
                  <a:pt x="52" y="153"/>
                </a:cubicBezTo>
                <a:cubicBezTo>
                  <a:pt x="52" y="149"/>
                  <a:pt x="52" y="145"/>
                  <a:pt x="52" y="140"/>
                </a:cubicBezTo>
                <a:cubicBezTo>
                  <a:pt x="52" y="139"/>
                  <a:pt x="52" y="138"/>
                  <a:pt x="53" y="138"/>
                </a:cubicBezTo>
                <a:cubicBezTo>
                  <a:pt x="54" y="138"/>
                  <a:pt x="54" y="139"/>
                  <a:pt x="54" y="140"/>
                </a:cubicBezTo>
                <a:cubicBezTo>
                  <a:pt x="54" y="142"/>
                  <a:pt x="54" y="143"/>
                  <a:pt x="54" y="145"/>
                </a:cubicBezTo>
                <a:cubicBezTo>
                  <a:pt x="55" y="149"/>
                  <a:pt x="55" y="153"/>
                  <a:pt x="56" y="157"/>
                </a:cubicBezTo>
                <a:cubicBezTo>
                  <a:pt x="56" y="158"/>
                  <a:pt x="56" y="158"/>
                  <a:pt x="56" y="159"/>
                </a:cubicBezTo>
                <a:cubicBezTo>
                  <a:pt x="57" y="155"/>
                  <a:pt x="59" y="142"/>
                  <a:pt x="58" y="140"/>
                </a:cubicBezTo>
                <a:cubicBezTo>
                  <a:pt x="58" y="142"/>
                  <a:pt x="58" y="143"/>
                  <a:pt x="57" y="144"/>
                </a:cubicBezTo>
                <a:cubicBezTo>
                  <a:pt x="57" y="144"/>
                  <a:pt x="57" y="145"/>
                  <a:pt x="57" y="145"/>
                </a:cubicBezTo>
                <a:cubicBezTo>
                  <a:pt x="56" y="146"/>
                  <a:pt x="55" y="146"/>
                  <a:pt x="55" y="145"/>
                </a:cubicBezTo>
                <a:cubicBezTo>
                  <a:pt x="55" y="144"/>
                  <a:pt x="55" y="144"/>
                  <a:pt x="54" y="143"/>
                </a:cubicBezTo>
                <a:cubicBezTo>
                  <a:pt x="54" y="141"/>
                  <a:pt x="54" y="139"/>
                  <a:pt x="54" y="137"/>
                </a:cubicBezTo>
                <a:cubicBezTo>
                  <a:pt x="54" y="133"/>
                  <a:pt x="54" y="129"/>
                  <a:pt x="54" y="125"/>
                </a:cubicBezTo>
                <a:cubicBezTo>
                  <a:pt x="54" y="124"/>
                  <a:pt x="54" y="124"/>
                  <a:pt x="53" y="123"/>
                </a:cubicBezTo>
                <a:cubicBezTo>
                  <a:pt x="53" y="123"/>
                  <a:pt x="52" y="123"/>
                  <a:pt x="52" y="124"/>
                </a:cubicBezTo>
                <a:cubicBezTo>
                  <a:pt x="52" y="124"/>
                  <a:pt x="52" y="125"/>
                  <a:pt x="51" y="126"/>
                </a:cubicBezTo>
                <a:cubicBezTo>
                  <a:pt x="49" y="132"/>
                  <a:pt x="48" y="138"/>
                  <a:pt x="47" y="144"/>
                </a:cubicBezTo>
                <a:cubicBezTo>
                  <a:pt x="47" y="145"/>
                  <a:pt x="47" y="146"/>
                  <a:pt x="47" y="146"/>
                </a:cubicBezTo>
                <a:cubicBezTo>
                  <a:pt x="47" y="147"/>
                  <a:pt x="47" y="148"/>
                  <a:pt x="47" y="149"/>
                </a:cubicBezTo>
                <a:cubicBezTo>
                  <a:pt x="48" y="154"/>
                  <a:pt x="49" y="159"/>
                  <a:pt x="50" y="164"/>
                </a:cubicBezTo>
                <a:cubicBezTo>
                  <a:pt x="50" y="168"/>
                  <a:pt x="51" y="171"/>
                  <a:pt x="52" y="175"/>
                </a:cubicBezTo>
                <a:cubicBezTo>
                  <a:pt x="52" y="175"/>
                  <a:pt x="52" y="176"/>
                  <a:pt x="52" y="176"/>
                </a:cubicBezTo>
                <a:close/>
                <a:moveTo>
                  <a:pt x="222" y="70"/>
                </a:moveTo>
                <a:cubicBezTo>
                  <a:pt x="223" y="70"/>
                  <a:pt x="223" y="71"/>
                  <a:pt x="223" y="72"/>
                </a:cubicBezTo>
                <a:cubicBezTo>
                  <a:pt x="223" y="73"/>
                  <a:pt x="223" y="74"/>
                  <a:pt x="223" y="74"/>
                </a:cubicBezTo>
                <a:cubicBezTo>
                  <a:pt x="223" y="77"/>
                  <a:pt x="222" y="80"/>
                  <a:pt x="222" y="83"/>
                </a:cubicBezTo>
                <a:cubicBezTo>
                  <a:pt x="222" y="89"/>
                  <a:pt x="221" y="95"/>
                  <a:pt x="220" y="100"/>
                </a:cubicBezTo>
                <a:cubicBezTo>
                  <a:pt x="220" y="101"/>
                  <a:pt x="220" y="103"/>
                  <a:pt x="220" y="104"/>
                </a:cubicBezTo>
                <a:cubicBezTo>
                  <a:pt x="223" y="96"/>
                  <a:pt x="225" y="87"/>
                  <a:pt x="227" y="79"/>
                </a:cubicBezTo>
                <a:cubicBezTo>
                  <a:pt x="226" y="79"/>
                  <a:pt x="225" y="78"/>
                  <a:pt x="225" y="77"/>
                </a:cubicBezTo>
                <a:cubicBezTo>
                  <a:pt x="225" y="77"/>
                  <a:pt x="226" y="76"/>
                  <a:pt x="226" y="76"/>
                </a:cubicBezTo>
                <a:cubicBezTo>
                  <a:pt x="227" y="75"/>
                  <a:pt x="227" y="75"/>
                  <a:pt x="227" y="75"/>
                </a:cubicBezTo>
                <a:cubicBezTo>
                  <a:pt x="227" y="75"/>
                  <a:pt x="228" y="75"/>
                  <a:pt x="228" y="75"/>
                </a:cubicBezTo>
                <a:cubicBezTo>
                  <a:pt x="228" y="73"/>
                  <a:pt x="229" y="72"/>
                  <a:pt x="228" y="70"/>
                </a:cubicBezTo>
                <a:cubicBezTo>
                  <a:pt x="228" y="70"/>
                  <a:pt x="228" y="69"/>
                  <a:pt x="229" y="69"/>
                </a:cubicBezTo>
                <a:cubicBezTo>
                  <a:pt x="229" y="68"/>
                  <a:pt x="230" y="68"/>
                  <a:pt x="230" y="67"/>
                </a:cubicBezTo>
                <a:cubicBezTo>
                  <a:pt x="230" y="65"/>
                  <a:pt x="231" y="65"/>
                  <a:pt x="232" y="66"/>
                </a:cubicBezTo>
                <a:cubicBezTo>
                  <a:pt x="235" y="63"/>
                  <a:pt x="239" y="62"/>
                  <a:pt x="243" y="62"/>
                </a:cubicBezTo>
                <a:cubicBezTo>
                  <a:pt x="243" y="61"/>
                  <a:pt x="244" y="60"/>
                  <a:pt x="244" y="59"/>
                </a:cubicBezTo>
                <a:cubicBezTo>
                  <a:pt x="244" y="59"/>
                  <a:pt x="244" y="58"/>
                  <a:pt x="244" y="58"/>
                </a:cubicBezTo>
                <a:cubicBezTo>
                  <a:pt x="242" y="58"/>
                  <a:pt x="240" y="58"/>
                  <a:pt x="239" y="58"/>
                </a:cubicBezTo>
                <a:cubicBezTo>
                  <a:pt x="235" y="58"/>
                  <a:pt x="232" y="60"/>
                  <a:pt x="229" y="62"/>
                </a:cubicBezTo>
                <a:cubicBezTo>
                  <a:pt x="227" y="64"/>
                  <a:pt x="225" y="67"/>
                  <a:pt x="222" y="69"/>
                </a:cubicBezTo>
                <a:cubicBezTo>
                  <a:pt x="222" y="69"/>
                  <a:pt x="222" y="69"/>
                  <a:pt x="222" y="70"/>
                </a:cubicBezTo>
                <a:close/>
                <a:moveTo>
                  <a:pt x="90" y="139"/>
                </a:moveTo>
                <a:cubicBezTo>
                  <a:pt x="92" y="139"/>
                  <a:pt x="93" y="139"/>
                  <a:pt x="95" y="139"/>
                </a:cubicBezTo>
                <a:cubicBezTo>
                  <a:pt x="98" y="139"/>
                  <a:pt x="100" y="139"/>
                  <a:pt x="103" y="140"/>
                </a:cubicBezTo>
                <a:cubicBezTo>
                  <a:pt x="105" y="141"/>
                  <a:pt x="107" y="141"/>
                  <a:pt x="109" y="142"/>
                </a:cubicBezTo>
                <a:cubicBezTo>
                  <a:pt x="112" y="143"/>
                  <a:pt x="114" y="144"/>
                  <a:pt x="115" y="146"/>
                </a:cubicBezTo>
                <a:cubicBezTo>
                  <a:pt x="119" y="149"/>
                  <a:pt x="122" y="154"/>
                  <a:pt x="124" y="158"/>
                </a:cubicBezTo>
                <a:cubicBezTo>
                  <a:pt x="124" y="159"/>
                  <a:pt x="124" y="160"/>
                  <a:pt x="124" y="160"/>
                </a:cubicBezTo>
                <a:cubicBezTo>
                  <a:pt x="124" y="162"/>
                  <a:pt x="125" y="164"/>
                  <a:pt x="125" y="166"/>
                </a:cubicBezTo>
                <a:cubicBezTo>
                  <a:pt x="125" y="170"/>
                  <a:pt x="125" y="175"/>
                  <a:pt x="126" y="179"/>
                </a:cubicBezTo>
                <a:cubicBezTo>
                  <a:pt x="126" y="179"/>
                  <a:pt x="126" y="180"/>
                  <a:pt x="126" y="180"/>
                </a:cubicBezTo>
                <a:cubicBezTo>
                  <a:pt x="126" y="180"/>
                  <a:pt x="126" y="180"/>
                  <a:pt x="126" y="180"/>
                </a:cubicBezTo>
                <a:cubicBezTo>
                  <a:pt x="126" y="179"/>
                  <a:pt x="126" y="179"/>
                  <a:pt x="126" y="179"/>
                </a:cubicBezTo>
                <a:cubicBezTo>
                  <a:pt x="127" y="177"/>
                  <a:pt x="128" y="175"/>
                  <a:pt x="128" y="173"/>
                </a:cubicBezTo>
                <a:cubicBezTo>
                  <a:pt x="129" y="171"/>
                  <a:pt x="129" y="170"/>
                  <a:pt x="129" y="169"/>
                </a:cubicBezTo>
                <a:cubicBezTo>
                  <a:pt x="129" y="166"/>
                  <a:pt x="129" y="164"/>
                  <a:pt x="129" y="162"/>
                </a:cubicBezTo>
                <a:cubicBezTo>
                  <a:pt x="128" y="158"/>
                  <a:pt x="126" y="154"/>
                  <a:pt x="124" y="150"/>
                </a:cubicBezTo>
                <a:cubicBezTo>
                  <a:pt x="121" y="146"/>
                  <a:pt x="118" y="143"/>
                  <a:pt x="113" y="141"/>
                </a:cubicBezTo>
                <a:cubicBezTo>
                  <a:pt x="112" y="141"/>
                  <a:pt x="110" y="140"/>
                  <a:pt x="108" y="139"/>
                </a:cubicBezTo>
                <a:cubicBezTo>
                  <a:pt x="104" y="138"/>
                  <a:pt x="100" y="138"/>
                  <a:pt x="95" y="138"/>
                </a:cubicBezTo>
                <a:cubicBezTo>
                  <a:pt x="94" y="138"/>
                  <a:pt x="92" y="138"/>
                  <a:pt x="90" y="139"/>
                </a:cubicBezTo>
                <a:close/>
                <a:moveTo>
                  <a:pt x="139" y="150"/>
                </a:moveTo>
                <a:cubicBezTo>
                  <a:pt x="139" y="150"/>
                  <a:pt x="140" y="150"/>
                  <a:pt x="140" y="150"/>
                </a:cubicBezTo>
                <a:cubicBezTo>
                  <a:pt x="141" y="148"/>
                  <a:pt x="142" y="146"/>
                  <a:pt x="144" y="144"/>
                </a:cubicBezTo>
                <a:cubicBezTo>
                  <a:pt x="144" y="144"/>
                  <a:pt x="144" y="144"/>
                  <a:pt x="144" y="143"/>
                </a:cubicBezTo>
                <a:cubicBezTo>
                  <a:pt x="143" y="141"/>
                  <a:pt x="144" y="140"/>
                  <a:pt x="146" y="140"/>
                </a:cubicBezTo>
                <a:cubicBezTo>
                  <a:pt x="147" y="140"/>
                  <a:pt x="147" y="140"/>
                  <a:pt x="148" y="141"/>
                </a:cubicBezTo>
                <a:cubicBezTo>
                  <a:pt x="148" y="142"/>
                  <a:pt x="148" y="143"/>
                  <a:pt x="148" y="143"/>
                </a:cubicBezTo>
                <a:cubicBezTo>
                  <a:pt x="147" y="144"/>
                  <a:pt x="146" y="145"/>
                  <a:pt x="145" y="147"/>
                </a:cubicBezTo>
                <a:cubicBezTo>
                  <a:pt x="144" y="148"/>
                  <a:pt x="143" y="150"/>
                  <a:pt x="142" y="152"/>
                </a:cubicBezTo>
                <a:cubicBezTo>
                  <a:pt x="142" y="152"/>
                  <a:pt x="142" y="152"/>
                  <a:pt x="142" y="152"/>
                </a:cubicBezTo>
                <a:cubicBezTo>
                  <a:pt x="142" y="151"/>
                  <a:pt x="142" y="151"/>
                  <a:pt x="143" y="151"/>
                </a:cubicBezTo>
                <a:cubicBezTo>
                  <a:pt x="144" y="150"/>
                  <a:pt x="145" y="149"/>
                  <a:pt x="146" y="147"/>
                </a:cubicBezTo>
                <a:cubicBezTo>
                  <a:pt x="147" y="146"/>
                  <a:pt x="148" y="146"/>
                  <a:pt x="148" y="144"/>
                </a:cubicBezTo>
                <a:cubicBezTo>
                  <a:pt x="148" y="144"/>
                  <a:pt x="148" y="144"/>
                  <a:pt x="148" y="144"/>
                </a:cubicBezTo>
                <a:cubicBezTo>
                  <a:pt x="150" y="140"/>
                  <a:pt x="152" y="136"/>
                  <a:pt x="154" y="133"/>
                </a:cubicBezTo>
                <a:cubicBezTo>
                  <a:pt x="157" y="127"/>
                  <a:pt x="160" y="120"/>
                  <a:pt x="162" y="114"/>
                </a:cubicBezTo>
                <a:cubicBezTo>
                  <a:pt x="162" y="114"/>
                  <a:pt x="162" y="113"/>
                  <a:pt x="163" y="113"/>
                </a:cubicBezTo>
                <a:cubicBezTo>
                  <a:pt x="162" y="113"/>
                  <a:pt x="162" y="113"/>
                  <a:pt x="162" y="114"/>
                </a:cubicBezTo>
                <a:cubicBezTo>
                  <a:pt x="159" y="116"/>
                  <a:pt x="157" y="119"/>
                  <a:pt x="155" y="122"/>
                </a:cubicBezTo>
                <a:cubicBezTo>
                  <a:pt x="150" y="128"/>
                  <a:pt x="145" y="135"/>
                  <a:pt x="141" y="142"/>
                </a:cubicBezTo>
                <a:cubicBezTo>
                  <a:pt x="141" y="142"/>
                  <a:pt x="140" y="143"/>
                  <a:pt x="139" y="144"/>
                </a:cubicBezTo>
                <a:cubicBezTo>
                  <a:pt x="139" y="144"/>
                  <a:pt x="139" y="145"/>
                  <a:pt x="139" y="145"/>
                </a:cubicBezTo>
                <a:cubicBezTo>
                  <a:pt x="139" y="147"/>
                  <a:pt x="139" y="149"/>
                  <a:pt x="139" y="150"/>
                </a:cubicBezTo>
                <a:close/>
                <a:moveTo>
                  <a:pt x="174" y="167"/>
                </a:moveTo>
                <a:cubicBezTo>
                  <a:pt x="172" y="169"/>
                  <a:pt x="170" y="170"/>
                  <a:pt x="168" y="172"/>
                </a:cubicBezTo>
                <a:cubicBezTo>
                  <a:pt x="167" y="174"/>
                  <a:pt x="165" y="176"/>
                  <a:pt x="163" y="178"/>
                </a:cubicBezTo>
                <a:cubicBezTo>
                  <a:pt x="163" y="178"/>
                  <a:pt x="162" y="179"/>
                  <a:pt x="162" y="179"/>
                </a:cubicBezTo>
                <a:cubicBezTo>
                  <a:pt x="161" y="180"/>
                  <a:pt x="161" y="180"/>
                  <a:pt x="160" y="180"/>
                </a:cubicBezTo>
                <a:cubicBezTo>
                  <a:pt x="160" y="179"/>
                  <a:pt x="160" y="179"/>
                  <a:pt x="160" y="178"/>
                </a:cubicBezTo>
                <a:cubicBezTo>
                  <a:pt x="160" y="177"/>
                  <a:pt x="160" y="176"/>
                  <a:pt x="161" y="176"/>
                </a:cubicBezTo>
                <a:cubicBezTo>
                  <a:pt x="163" y="172"/>
                  <a:pt x="164" y="169"/>
                  <a:pt x="166" y="165"/>
                </a:cubicBezTo>
                <a:cubicBezTo>
                  <a:pt x="167" y="164"/>
                  <a:pt x="167" y="163"/>
                  <a:pt x="167" y="162"/>
                </a:cubicBezTo>
                <a:cubicBezTo>
                  <a:pt x="166" y="162"/>
                  <a:pt x="166" y="162"/>
                  <a:pt x="166" y="163"/>
                </a:cubicBezTo>
                <a:cubicBezTo>
                  <a:pt x="161" y="168"/>
                  <a:pt x="156" y="174"/>
                  <a:pt x="151" y="180"/>
                </a:cubicBezTo>
                <a:cubicBezTo>
                  <a:pt x="151" y="180"/>
                  <a:pt x="151" y="180"/>
                  <a:pt x="151" y="180"/>
                </a:cubicBezTo>
                <a:cubicBezTo>
                  <a:pt x="151" y="181"/>
                  <a:pt x="151" y="181"/>
                  <a:pt x="151" y="181"/>
                </a:cubicBezTo>
                <a:cubicBezTo>
                  <a:pt x="151" y="181"/>
                  <a:pt x="152" y="181"/>
                  <a:pt x="152" y="181"/>
                </a:cubicBezTo>
                <a:cubicBezTo>
                  <a:pt x="156" y="181"/>
                  <a:pt x="159" y="181"/>
                  <a:pt x="163" y="181"/>
                </a:cubicBezTo>
                <a:cubicBezTo>
                  <a:pt x="164" y="181"/>
                  <a:pt x="165" y="181"/>
                  <a:pt x="166" y="183"/>
                </a:cubicBezTo>
                <a:cubicBezTo>
                  <a:pt x="166" y="183"/>
                  <a:pt x="166" y="183"/>
                  <a:pt x="166" y="183"/>
                </a:cubicBezTo>
                <a:cubicBezTo>
                  <a:pt x="167" y="183"/>
                  <a:pt x="168" y="183"/>
                  <a:pt x="169" y="182"/>
                </a:cubicBezTo>
                <a:cubicBezTo>
                  <a:pt x="169" y="181"/>
                  <a:pt x="170" y="181"/>
                  <a:pt x="170" y="180"/>
                </a:cubicBezTo>
                <a:cubicBezTo>
                  <a:pt x="171" y="176"/>
                  <a:pt x="173" y="173"/>
                  <a:pt x="174" y="170"/>
                </a:cubicBezTo>
                <a:cubicBezTo>
                  <a:pt x="174" y="170"/>
                  <a:pt x="174" y="169"/>
                  <a:pt x="174" y="169"/>
                </a:cubicBezTo>
                <a:cubicBezTo>
                  <a:pt x="174" y="168"/>
                  <a:pt x="174" y="168"/>
                  <a:pt x="174" y="167"/>
                </a:cubicBezTo>
                <a:close/>
                <a:moveTo>
                  <a:pt x="8" y="120"/>
                </a:moveTo>
                <a:cubicBezTo>
                  <a:pt x="8" y="120"/>
                  <a:pt x="8" y="121"/>
                  <a:pt x="8" y="121"/>
                </a:cubicBezTo>
                <a:cubicBezTo>
                  <a:pt x="8" y="124"/>
                  <a:pt x="8" y="127"/>
                  <a:pt x="8" y="129"/>
                </a:cubicBezTo>
                <a:cubicBezTo>
                  <a:pt x="8" y="136"/>
                  <a:pt x="8" y="143"/>
                  <a:pt x="9" y="150"/>
                </a:cubicBezTo>
                <a:cubicBezTo>
                  <a:pt x="9" y="158"/>
                  <a:pt x="9" y="166"/>
                  <a:pt x="10" y="174"/>
                </a:cubicBezTo>
                <a:cubicBezTo>
                  <a:pt x="10" y="175"/>
                  <a:pt x="10" y="176"/>
                  <a:pt x="10" y="178"/>
                </a:cubicBezTo>
                <a:cubicBezTo>
                  <a:pt x="10" y="177"/>
                  <a:pt x="10" y="177"/>
                  <a:pt x="10" y="177"/>
                </a:cubicBezTo>
                <a:cubicBezTo>
                  <a:pt x="11" y="171"/>
                  <a:pt x="12" y="166"/>
                  <a:pt x="13" y="160"/>
                </a:cubicBezTo>
                <a:cubicBezTo>
                  <a:pt x="14" y="156"/>
                  <a:pt x="14" y="152"/>
                  <a:pt x="14" y="149"/>
                </a:cubicBezTo>
                <a:cubicBezTo>
                  <a:pt x="14" y="148"/>
                  <a:pt x="15" y="148"/>
                  <a:pt x="15" y="147"/>
                </a:cubicBezTo>
                <a:cubicBezTo>
                  <a:pt x="15" y="147"/>
                  <a:pt x="15" y="146"/>
                  <a:pt x="15" y="146"/>
                </a:cubicBezTo>
                <a:cubicBezTo>
                  <a:pt x="15" y="144"/>
                  <a:pt x="15" y="142"/>
                  <a:pt x="15" y="140"/>
                </a:cubicBezTo>
                <a:cubicBezTo>
                  <a:pt x="15" y="139"/>
                  <a:pt x="15" y="137"/>
                  <a:pt x="15" y="136"/>
                </a:cubicBezTo>
                <a:cubicBezTo>
                  <a:pt x="15" y="136"/>
                  <a:pt x="15" y="137"/>
                  <a:pt x="15" y="137"/>
                </a:cubicBezTo>
                <a:cubicBezTo>
                  <a:pt x="15" y="138"/>
                  <a:pt x="15" y="139"/>
                  <a:pt x="15" y="140"/>
                </a:cubicBezTo>
                <a:cubicBezTo>
                  <a:pt x="14" y="146"/>
                  <a:pt x="13" y="152"/>
                  <a:pt x="12" y="159"/>
                </a:cubicBezTo>
                <a:cubicBezTo>
                  <a:pt x="12" y="159"/>
                  <a:pt x="12" y="159"/>
                  <a:pt x="12" y="159"/>
                </a:cubicBezTo>
                <a:cubicBezTo>
                  <a:pt x="12" y="160"/>
                  <a:pt x="12" y="160"/>
                  <a:pt x="11" y="160"/>
                </a:cubicBezTo>
                <a:cubicBezTo>
                  <a:pt x="11" y="160"/>
                  <a:pt x="10" y="160"/>
                  <a:pt x="10" y="159"/>
                </a:cubicBezTo>
                <a:cubicBezTo>
                  <a:pt x="10" y="158"/>
                  <a:pt x="10" y="158"/>
                  <a:pt x="10" y="157"/>
                </a:cubicBezTo>
                <a:cubicBezTo>
                  <a:pt x="10" y="154"/>
                  <a:pt x="10" y="150"/>
                  <a:pt x="11" y="146"/>
                </a:cubicBezTo>
                <a:cubicBezTo>
                  <a:pt x="11" y="141"/>
                  <a:pt x="11" y="135"/>
                  <a:pt x="11" y="130"/>
                </a:cubicBezTo>
                <a:cubicBezTo>
                  <a:pt x="11" y="128"/>
                  <a:pt x="11" y="127"/>
                  <a:pt x="11" y="125"/>
                </a:cubicBezTo>
                <a:cubicBezTo>
                  <a:pt x="11" y="124"/>
                  <a:pt x="12" y="124"/>
                  <a:pt x="13" y="123"/>
                </a:cubicBezTo>
                <a:cubicBezTo>
                  <a:pt x="13" y="123"/>
                  <a:pt x="13" y="123"/>
                  <a:pt x="14" y="123"/>
                </a:cubicBezTo>
                <a:cubicBezTo>
                  <a:pt x="13" y="122"/>
                  <a:pt x="9" y="120"/>
                  <a:pt x="8" y="120"/>
                </a:cubicBezTo>
                <a:close/>
                <a:moveTo>
                  <a:pt x="220" y="75"/>
                </a:moveTo>
                <a:cubicBezTo>
                  <a:pt x="216" y="87"/>
                  <a:pt x="213" y="98"/>
                  <a:pt x="209" y="110"/>
                </a:cubicBezTo>
                <a:cubicBezTo>
                  <a:pt x="210" y="110"/>
                  <a:pt x="211" y="110"/>
                  <a:pt x="212" y="111"/>
                </a:cubicBezTo>
                <a:cubicBezTo>
                  <a:pt x="212" y="111"/>
                  <a:pt x="212" y="111"/>
                  <a:pt x="213" y="111"/>
                </a:cubicBezTo>
                <a:cubicBezTo>
                  <a:pt x="214" y="112"/>
                  <a:pt x="215" y="112"/>
                  <a:pt x="216" y="112"/>
                </a:cubicBezTo>
                <a:cubicBezTo>
                  <a:pt x="217" y="113"/>
                  <a:pt x="217" y="112"/>
                  <a:pt x="217" y="112"/>
                </a:cubicBezTo>
                <a:cubicBezTo>
                  <a:pt x="218" y="100"/>
                  <a:pt x="220" y="88"/>
                  <a:pt x="220" y="75"/>
                </a:cubicBezTo>
                <a:close/>
                <a:moveTo>
                  <a:pt x="30" y="172"/>
                </a:moveTo>
                <a:cubicBezTo>
                  <a:pt x="30" y="172"/>
                  <a:pt x="30" y="172"/>
                  <a:pt x="30" y="172"/>
                </a:cubicBezTo>
                <a:cubicBezTo>
                  <a:pt x="30" y="172"/>
                  <a:pt x="30" y="171"/>
                  <a:pt x="30" y="170"/>
                </a:cubicBezTo>
                <a:cubicBezTo>
                  <a:pt x="31" y="166"/>
                  <a:pt x="32" y="162"/>
                  <a:pt x="33" y="158"/>
                </a:cubicBezTo>
                <a:cubicBezTo>
                  <a:pt x="34" y="152"/>
                  <a:pt x="35" y="146"/>
                  <a:pt x="35" y="140"/>
                </a:cubicBezTo>
                <a:cubicBezTo>
                  <a:pt x="35" y="140"/>
                  <a:pt x="35" y="139"/>
                  <a:pt x="35" y="139"/>
                </a:cubicBezTo>
                <a:cubicBezTo>
                  <a:pt x="35" y="135"/>
                  <a:pt x="35" y="131"/>
                  <a:pt x="35" y="127"/>
                </a:cubicBezTo>
                <a:cubicBezTo>
                  <a:pt x="35" y="127"/>
                  <a:pt x="35" y="127"/>
                  <a:pt x="35" y="126"/>
                </a:cubicBezTo>
                <a:cubicBezTo>
                  <a:pt x="34" y="126"/>
                  <a:pt x="34" y="127"/>
                  <a:pt x="34" y="127"/>
                </a:cubicBezTo>
                <a:cubicBezTo>
                  <a:pt x="34" y="129"/>
                  <a:pt x="33" y="131"/>
                  <a:pt x="32" y="133"/>
                </a:cubicBezTo>
                <a:cubicBezTo>
                  <a:pt x="31" y="138"/>
                  <a:pt x="29" y="143"/>
                  <a:pt x="28" y="149"/>
                </a:cubicBezTo>
                <a:cubicBezTo>
                  <a:pt x="28" y="149"/>
                  <a:pt x="28" y="149"/>
                  <a:pt x="28" y="150"/>
                </a:cubicBezTo>
                <a:cubicBezTo>
                  <a:pt x="28" y="151"/>
                  <a:pt x="29" y="151"/>
                  <a:pt x="29" y="152"/>
                </a:cubicBezTo>
                <a:cubicBezTo>
                  <a:pt x="29" y="153"/>
                  <a:pt x="29" y="155"/>
                  <a:pt x="29" y="156"/>
                </a:cubicBezTo>
                <a:cubicBezTo>
                  <a:pt x="29" y="161"/>
                  <a:pt x="29" y="165"/>
                  <a:pt x="29" y="170"/>
                </a:cubicBezTo>
                <a:cubicBezTo>
                  <a:pt x="30" y="171"/>
                  <a:pt x="30" y="172"/>
                  <a:pt x="30" y="172"/>
                </a:cubicBezTo>
                <a:close/>
                <a:moveTo>
                  <a:pt x="138" y="33"/>
                </a:moveTo>
                <a:cubicBezTo>
                  <a:pt x="138" y="33"/>
                  <a:pt x="138" y="32"/>
                  <a:pt x="138" y="32"/>
                </a:cubicBezTo>
                <a:cubicBezTo>
                  <a:pt x="136" y="34"/>
                  <a:pt x="135" y="36"/>
                  <a:pt x="133" y="38"/>
                </a:cubicBezTo>
                <a:cubicBezTo>
                  <a:pt x="132" y="39"/>
                  <a:pt x="132" y="40"/>
                  <a:pt x="131" y="40"/>
                </a:cubicBezTo>
                <a:cubicBezTo>
                  <a:pt x="128" y="48"/>
                  <a:pt x="123" y="54"/>
                  <a:pt x="116" y="59"/>
                </a:cubicBezTo>
                <a:cubicBezTo>
                  <a:pt x="115" y="59"/>
                  <a:pt x="115" y="60"/>
                  <a:pt x="114" y="60"/>
                </a:cubicBezTo>
                <a:cubicBezTo>
                  <a:pt x="114" y="60"/>
                  <a:pt x="113" y="61"/>
                  <a:pt x="113" y="61"/>
                </a:cubicBezTo>
                <a:cubicBezTo>
                  <a:pt x="112" y="61"/>
                  <a:pt x="112" y="61"/>
                  <a:pt x="111" y="61"/>
                </a:cubicBezTo>
                <a:cubicBezTo>
                  <a:pt x="110" y="62"/>
                  <a:pt x="108" y="63"/>
                  <a:pt x="107" y="63"/>
                </a:cubicBezTo>
                <a:cubicBezTo>
                  <a:pt x="106" y="63"/>
                  <a:pt x="106" y="64"/>
                  <a:pt x="106" y="64"/>
                </a:cubicBezTo>
                <a:cubicBezTo>
                  <a:pt x="103" y="66"/>
                  <a:pt x="101" y="67"/>
                  <a:pt x="99" y="70"/>
                </a:cubicBezTo>
                <a:cubicBezTo>
                  <a:pt x="99" y="70"/>
                  <a:pt x="98" y="70"/>
                  <a:pt x="98" y="71"/>
                </a:cubicBezTo>
                <a:cubicBezTo>
                  <a:pt x="99" y="71"/>
                  <a:pt x="100" y="71"/>
                  <a:pt x="100" y="71"/>
                </a:cubicBezTo>
                <a:cubicBezTo>
                  <a:pt x="101" y="70"/>
                  <a:pt x="103" y="70"/>
                  <a:pt x="104" y="70"/>
                </a:cubicBezTo>
                <a:cubicBezTo>
                  <a:pt x="109" y="68"/>
                  <a:pt x="114" y="65"/>
                  <a:pt x="119" y="63"/>
                </a:cubicBezTo>
                <a:cubicBezTo>
                  <a:pt x="120" y="63"/>
                  <a:pt x="121" y="62"/>
                  <a:pt x="122" y="62"/>
                </a:cubicBezTo>
                <a:cubicBezTo>
                  <a:pt x="121" y="61"/>
                  <a:pt x="121" y="60"/>
                  <a:pt x="122" y="59"/>
                </a:cubicBezTo>
                <a:cubicBezTo>
                  <a:pt x="122" y="58"/>
                  <a:pt x="123" y="57"/>
                  <a:pt x="123" y="56"/>
                </a:cubicBezTo>
                <a:cubicBezTo>
                  <a:pt x="128" y="49"/>
                  <a:pt x="133" y="41"/>
                  <a:pt x="138" y="34"/>
                </a:cubicBezTo>
                <a:cubicBezTo>
                  <a:pt x="138" y="33"/>
                  <a:pt x="138" y="33"/>
                  <a:pt x="138" y="33"/>
                </a:cubicBezTo>
                <a:close/>
                <a:moveTo>
                  <a:pt x="42" y="130"/>
                </a:moveTo>
                <a:cubicBezTo>
                  <a:pt x="42" y="130"/>
                  <a:pt x="42" y="130"/>
                  <a:pt x="42" y="130"/>
                </a:cubicBezTo>
                <a:cubicBezTo>
                  <a:pt x="42" y="130"/>
                  <a:pt x="42" y="131"/>
                  <a:pt x="42" y="131"/>
                </a:cubicBezTo>
                <a:cubicBezTo>
                  <a:pt x="41" y="136"/>
                  <a:pt x="39" y="141"/>
                  <a:pt x="38" y="146"/>
                </a:cubicBezTo>
                <a:cubicBezTo>
                  <a:pt x="38" y="146"/>
                  <a:pt x="38" y="147"/>
                  <a:pt x="38" y="148"/>
                </a:cubicBezTo>
                <a:cubicBezTo>
                  <a:pt x="38" y="155"/>
                  <a:pt x="39" y="162"/>
                  <a:pt x="39" y="169"/>
                </a:cubicBezTo>
                <a:cubicBezTo>
                  <a:pt x="39" y="170"/>
                  <a:pt x="39" y="172"/>
                  <a:pt x="40" y="173"/>
                </a:cubicBezTo>
                <a:cubicBezTo>
                  <a:pt x="40" y="174"/>
                  <a:pt x="40" y="174"/>
                  <a:pt x="41" y="174"/>
                </a:cubicBezTo>
                <a:cubicBezTo>
                  <a:pt x="41" y="174"/>
                  <a:pt x="41" y="173"/>
                  <a:pt x="41" y="173"/>
                </a:cubicBezTo>
                <a:cubicBezTo>
                  <a:pt x="41" y="169"/>
                  <a:pt x="42" y="165"/>
                  <a:pt x="42" y="161"/>
                </a:cubicBezTo>
                <a:cubicBezTo>
                  <a:pt x="43" y="156"/>
                  <a:pt x="43" y="152"/>
                  <a:pt x="43" y="147"/>
                </a:cubicBezTo>
                <a:cubicBezTo>
                  <a:pt x="43" y="142"/>
                  <a:pt x="43" y="138"/>
                  <a:pt x="43" y="134"/>
                </a:cubicBezTo>
                <a:cubicBezTo>
                  <a:pt x="43" y="133"/>
                  <a:pt x="43" y="131"/>
                  <a:pt x="42" y="130"/>
                </a:cubicBezTo>
                <a:close/>
                <a:moveTo>
                  <a:pt x="25" y="131"/>
                </a:moveTo>
                <a:cubicBezTo>
                  <a:pt x="25" y="131"/>
                  <a:pt x="25" y="131"/>
                  <a:pt x="25" y="131"/>
                </a:cubicBezTo>
                <a:cubicBezTo>
                  <a:pt x="23" y="138"/>
                  <a:pt x="21" y="146"/>
                  <a:pt x="19" y="154"/>
                </a:cubicBezTo>
                <a:cubicBezTo>
                  <a:pt x="19" y="155"/>
                  <a:pt x="20" y="156"/>
                  <a:pt x="20" y="157"/>
                </a:cubicBezTo>
                <a:cubicBezTo>
                  <a:pt x="20" y="158"/>
                  <a:pt x="20" y="159"/>
                  <a:pt x="20" y="160"/>
                </a:cubicBezTo>
                <a:cubicBezTo>
                  <a:pt x="20" y="164"/>
                  <a:pt x="20" y="169"/>
                  <a:pt x="20" y="173"/>
                </a:cubicBezTo>
                <a:cubicBezTo>
                  <a:pt x="20" y="174"/>
                  <a:pt x="20" y="174"/>
                  <a:pt x="20" y="175"/>
                </a:cubicBezTo>
                <a:cubicBezTo>
                  <a:pt x="21" y="175"/>
                  <a:pt x="21" y="175"/>
                  <a:pt x="21" y="175"/>
                </a:cubicBezTo>
                <a:cubicBezTo>
                  <a:pt x="22" y="173"/>
                  <a:pt x="22" y="172"/>
                  <a:pt x="22" y="171"/>
                </a:cubicBezTo>
                <a:cubicBezTo>
                  <a:pt x="23" y="166"/>
                  <a:pt x="24" y="161"/>
                  <a:pt x="25" y="156"/>
                </a:cubicBezTo>
                <a:cubicBezTo>
                  <a:pt x="25" y="156"/>
                  <a:pt x="25" y="155"/>
                  <a:pt x="24" y="155"/>
                </a:cubicBezTo>
                <a:cubicBezTo>
                  <a:pt x="24" y="154"/>
                  <a:pt x="24" y="154"/>
                  <a:pt x="24" y="153"/>
                </a:cubicBezTo>
                <a:cubicBezTo>
                  <a:pt x="25" y="148"/>
                  <a:pt x="25" y="143"/>
                  <a:pt x="25" y="139"/>
                </a:cubicBezTo>
                <a:cubicBezTo>
                  <a:pt x="25" y="136"/>
                  <a:pt x="25" y="133"/>
                  <a:pt x="25" y="131"/>
                </a:cubicBezTo>
                <a:close/>
                <a:moveTo>
                  <a:pt x="98" y="125"/>
                </a:moveTo>
                <a:cubicBezTo>
                  <a:pt x="98" y="125"/>
                  <a:pt x="98" y="125"/>
                  <a:pt x="99" y="125"/>
                </a:cubicBezTo>
                <a:cubicBezTo>
                  <a:pt x="99" y="124"/>
                  <a:pt x="99" y="124"/>
                  <a:pt x="99" y="124"/>
                </a:cubicBezTo>
                <a:cubicBezTo>
                  <a:pt x="100" y="119"/>
                  <a:pt x="102" y="114"/>
                  <a:pt x="103" y="108"/>
                </a:cubicBezTo>
                <a:cubicBezTo>
                  <a:pt x="104" y="108"/>
                  <a:pt x="104" y="107"/>
                  <a:pt x="103" y="106"/>
                </a:cubicBezTo>
                <a:cubicBezTo>
                  <a:pt x="103" y="106"/>
                  <a:pt x="103" y="106"/>
                  <a:pt x="103" y="105"/>
                </a:cubicBezTo>
                <a:cubicBezTo>
                  <a:pt x="103" y="100"/>
                  <a:pt x="102" y="96"/>
                  <a:pt x="102" y="91"/>
                </a:cubicBezTo>
                <a:cubicBezTo>
                  <a:pt x="102" y="91"/>
                  <a:pt x="102" y="91"/>
                  <a:pt x="102" y="91"/>
                </a:cubicBezTo>
                <a:cubicBezTo>
                  <a:pt x="101" y="90"/>
                  <a:pt x="100" y="90"/>
                  <a:pt x="99" y="90"/>
                </a:cubicBezTo>
                <a:cubicBezTo>
                  <a:pt x="99" y="93"/>
                  <a:pt x="99" y="95"/>
                  <a:pt x="98" y="98"/>
                </a:cubicBezTo>
                <a:cubicBezTo>
                  <a:pt x="98" y="100"/>
                  <a:pt x="97" y="102"/>
                  <a:pt x="97" y="105"/>
                </a:cubicBezTo>
                <a:cubicBezTo>
                  <a:pt x="97" y="105"/>
                  <a:pt x="97" y="106"/>
                  <a:pt x="97" y="107"/>
                </a:cubicBezTo>
                <a:cubicBezTo>
                  <a:pt x="97" y="107"/>
                  <a:pt x="97" y="108"/>
                  <a:pt x="97" y="109"/>
                </a:cubicBezTo>
                <a:cubicBezTo>
                  <a:pt x="98" y="112"/>
                  <a:pt x="98" y="116"/>
                  <a:pt x="98" y="119"/>
                </a:cubicBezTo>
                <a:cubicBezTo>
                  <a:pt x="98" y="121"/>
                  <a:pt x="98" y="123"/>
                  <a:pt x="98" y="125"/>
                </a:cubicBezTo>
                <a:close/>
                <a:moveTo>
                  <a:pt x="25" y="16"/>
                </a:moveTo>
                <a:cubicBezTo>
                  <a:pt x="25" y="16"/>
                  <a:pt x="25" y="16"/>
                  <a:pt x="25" y="16"/>
                </a:cubicBezTo>
                <a:cubicBezTo>
                  <a:pt x="24" y="16"/>
                  <a:pt x="24" y="16"/>
                  <a:pt x="24" y="17"/>
                </a:cubicBezTo>
                <a:cubicBezTo>
                  <a:pt x="22" y="20"/>
                  <a:pt x="19" y="23"/>
                  <a:pt x="17" y="27"/>
                </a:cubicBezTo>
                <a:cubicBezTo>
                  <a:pt x="17" y="27"/>
                  <a:pt x="17" y="27"/>
                  <a:pt x="17" y="28"/>
                </a:cubicBezTo>
                <a:cubicBezTo>
                  <a:pt x="17" y="28"/>
                  <a:pt x="17" y="28"/>
                  <a:pt x="16" y="28"/>
                </a:cubicBezTo>
                <a:cubicBezTo>
                  <a:pt x="16" y="29"/>
                  <a:pt x="16" y="29"/>
                  <a:pt x="15" y="30"/>
                </a:cubicBezTo>
                <a:cubicBezTo>
                  <a:pt x="12" y="36"/>
                  <a:pt x="10" y="44"/>
                  <a:pt x="9" y="51"/>
                </a:cubicBezTo>
                <a:cubicBezTo>
                  <a:pt x="8" y="51"/>
                  <a:pt x="8" y="51"/>
                  <a:pt x="8" y="52"/>
                </a:cubicBezTo>
                <a:cubicBezTo>
                  <a:pt x="9" y="51"/>
                  <a:pt x="9" y="51"/>
                  <a:pt x="10" y="51"/>
                </a:cubicBezTo>
                <a:cubicBezTo>
                  <a:pt x="12" y="48"/>
                  <a:pt x="14" y="45"/>
                  <a:pt x="16" y="41"/>
                </a:cubicBezTo>
                <a:cubicBezTo>
                  <a:pt x="17" y="40"/>
                  <a:pt x="17" y="38"/>
                  <a:pt x="18" y="37"/>
                </a:cubicBezTo>
                <a:cubicBezTo>
                  <a:pt x="20" y="31"/>
                  <a:pt x="22" y="25"/>
                  <a:pt x="24" y="19"/>
                </a:cubicBezTo>
                <a:cubicBezTo>
                  <a:pt x="24" y="18"/>
                  <a:pt x="25" y="17"/>
                  <a:pt x="25" y="16"/>
                </a:cubicBezTo>
                <a:close/>
                <a:moveTo>
                  <a:pt x="97" y="73"/>
                </a:moveTo>
                <a:cubicBezTo>
                  <a:pt x="96" y="73"/>
                  <a:pt x="96" y="74"/>
                  <a:pt x="96" y="74"/>
                </a:cubicBezTo>
                <a:cubicBezTo>
                  <a:pt x="95" y="79"/>
                  <a:pt x="94" y="84"/>
                  <a:pt x="93" y="88"/>
                </a:cubicBezTo>
                <a:cubicBezTo>
                  <a:pt x="93" y="89"/>
                  <a:pt x="93" y="89"/>
                  <a:pt x="92" y="90"/>
                </a:cubicBezTo>
                <a:cubicBezTo>
                  <a:pt x="91" y="91"/>
                  <a:pt x="92" y="91"/>
                  <a:pt x="92" y="92"/>
                </a:cubicBezTo>
                <a:cubicBezTo>
                  <a:pt x="92" y="93"/>
                  <a:pt x="92" y="93"/>
                  <a:pt x="92" y="94"/>
                </a:cubicBezTo>
                <a:cubicBezTo>
                  <a:pt x="93" y="97"/>
                  <a:pt x="94" y="99"/>
                  <a:pt x="94" y="102"/>
                </a:cubicBezTo>
                <a:cubicBezTo>
                  <a:pt x="94" y="103"/>
                  <a:pt x="95" y="103"/>
                  <a:pt x="95" y="103"/>
                </a:cubicBezTo>
                <a:cubicBezTo>
                  <a:pt x="95" y="103"/>
                  <a:pt x="95" y="102"/>
                  <a:pt x="95" y="102"/>
                </a:cubicBezTo>
                <a:cubicBezTo>
                  <a:pt x="96" y="96"/>
                  <a:pt x="97" y="91"/>
                  <a:pt x="98" y="85"/>
                </a:cubicBezTo>
                <a:cubicBezTo>
                  <a:pt x="98" y="83"/>
                  <a:pt x="98" y="81"/>
                  <a:pt x="98" y="80"/>
                </a:cubicBezTo>
                <a:cubicBezTo>
                  <a:pt x="99" y="79"/>
                  <a:pt x="99" y="78"/>
                  <a:pt x="100" y="78"/>
                </a:cubicBezTo>
                <a:cubicBezTo>
                  <a:pt x="100" y="78"/>
                  <a:pt x="100" y="77"/>
                  <a:pt x="101" y="77"/>
                </a:cubicBezTo>
                <a:cubicBezTo>
                  <a:pt x="103" y="75"/>
                  <a:pt x="106" y="73"/>
                  <a:pt x="108" y="71"/>
                </a:cubicBezTo>
                <a:cubicBezTo>
                  <a:pt x="108" y="71"/>
                  <a:pt x="109" y="71"/>
                  <a:pt x="109" y="70"/>
                </a:cubicBezTo>
                <a:cubicBezTo>
                  <a:pt x="107" y="71"/>
                  <a:pt x="106" y="71"/>
                  <a:pt x="105" y="72"/>
                </a:cubicBezTo>
                <a:cubicBezTo>
                  <a:pt x="102" y="73"/>
                  <a:pt x="100" y="74"/>
                  <a:pt x="97" y="73"/>
                </a:cubicBezTo>
                <a:close/>
                <a:moveTo>
                  <a:pt x="254" y="74"/>
                </a:moveTo>
                <a:cubicBezTo>
                  <a:pt x="250" y="87"/>
                  <a:pt x="248" y="100"/>
                  <a:pt x="246" y="114"/>
                </a:cubicBezTo>
                <a:cubicBezTo>
                  <a:pt x="247" y="114"/>
                  <a:pt x="247" y="113"/>
                  <a:pt x="247" y="113"/>
                </a:cubicBezTo>
                <a:cubicBezTo>
                  <a:pt x="248" y="109"/>
                  <a:pt x="249" y="105"/>
                  <a:pt x="250" y="102"/>
                </a:cubicBezTo>
                <a:cubicBezTo>
                  <a:pt x="253" y="94"/>
                  <a:pt x="255" y="87"/>
                  <a:pt x="257" y="80"/>
                </a:cubicBezTo>
                <a:cubicBezTo>
                  <a:pt x="257" y="79"/>
                  <a:pt x="258" y="78"/>
                  <a:pt x="258" y="77"/>
                </a:cubicBezTo>
                <a:cubicBezTo>
                  <a:pt x="258" y="77"/>
                  <a:pt x="258" y="77"/>
                  <a:pt x="258" y="76"/>
                </a:cubicBezTo>
                <a:cubicBezTo>
                  <a:pt x="257" y="76"/>
                  <a:pt x="257" y="76"/>
                  <a:pt x="256" y="76"/>
                </a:cubicBezTo>
                <a:cubicBezTo>
                  <a:pt x="256" y="75"/>
                  <a:pt x="255" y="74"/>
                  <a:pt x="254" y="74"/>
                </a:cubicBezTo>
                <a:close/>
                <a:moveTo>
                  <a:pt x="175" y="70"/>
                </a:moveTo>
                <a:cubicBezTo>
                  <a:pt x="171" y="77"/>
                  <a:pt x="166" y="83"/>
                  <a:pt x="162" y="89"/>
                </a:cubicBezTo>
                <a:cubicBezTo>
                  <a:pt x="162" y="89"/>
                  <a:pt x="162" y="89"/>
                  <a:pt x="163" y="89"/>
                </a:cubicBezTo>
                <a:cubicBezTo>
                  <a:pt x="166" y="85"/>
                  <a:pt x="170" y="82"/>
                  <a:pt x="173" y="79"/>
                </a:cubicBezTo>
                <a:cubicBezTo>
                  <a:pt x="174" y="78"/>
                  <a:pt x="175" y="78"/>
                  <a:pt x="175" y="77"/>
                </a:cubicBezTo>
                <a:cubicBezTo>
                  <a:pt x="176" y="77"/>
                  <a:pt x="177" y="77"/>
                  <a:pt x="177" y="77"/>
                </a:cubicBezTo>
                <a:cubicBezTo>
                  <a:pt x="178" y="78"/>
                  <a:pt x="178" y="78"/>
                  <a:pt x="178" y="79"/>
                </a:cubicBezTo>
                <a:cubicBezTo>
                  <a:pt x="177" y="80"/>
                  <a:pt x="177" y="81"/>
                  <a:pt x="176" y="81"/>
                </a:cubicBezTo>
                <a:cubicBezTo>
                  <a:pt x="174" y="85"/>
                  <a:pt x="172" y="88"/>
                  <a:pt x="170" y="92"/>
                </a:cubicBezTo>
                <a:cubicBezTo>
                  <a:pt x="170" y="92"/>
                  <a:pt x="169" y="93"/>
                  <a:pt x="169" y="93"/>
                </a:cubicBezTo>
                <a:cubicBezTo>
                  <a:pt x="174" y="88"/>
                  <a:pt x="179" y="83"/>
                  <a:pt x="185" y="79"/>
                </a:cubicBezTo>
                <a:cubicBezTo>
                  <a:pt x="181" y="76"/>
                  <a:pt x="178" y="73"/>
                  <a:pt x="175" y="70"/>
                </a:cubicBezTo>
                <a:close/>
                <a:moveTo>
                  <a:pt x="138" y="141"/>
                </a:moveTo>
                <a:cubicBezTo>
                  <a:pt x="141" y="134"/>
                  <a:pt x="145" y="127"/>
                  <a:pt x="148" y="120"/>
                </a:cubicBezTo>
                <a:cubicBezTo>
                  <a:pt x="141" y="128"/>
                  <a:pt x="136" y="137"/>
                  <a:pt x="130" y="145"/>
                </a:cubicBezTo>
                <a:cubicBezTo>
                  <a:pt x="131" y="147"/>
                  <a:pt x="133" y="149"/>
                  <a:pt x="133" y="151"/>
                </a:cubicBezTo>
                <a:cubicBezTo>
                  <a:pt x="134" y="153"/>
                  <a:pt x="135" y="155"/>
                  <a:pt x="135" y="157"/>
                </a:cubicBezTo>
                <a:cubicBezTo>
                  <a:pt x="136" y="156"/>
                  <a:pt x="137" y="155"/>
                  <a:pt x="137" y="154"/>
                </a:cubicBezTo>
                <a:cubicBezTo>
                  <a:pt x="138" y="154"/>
                  <a:pt x="138" y="153"/>
                  <a:pt x="138" y="153"/>
                </a:cubicBezTo>
                <a:cubicBezTo>
                  <a:pt x="137" y="150"/>
                  <a:pt x="136" y="146"/>
                  <a:pt x="135" y="143"/>
                </a:cubicBezTo>
                <a:cubicBezTo>
                  <a:pt x="135" y="143"/>
                  <a:pt x="135" y="143"/>
                  <a:pt x="135" y="142"/>
                </a:cubicBezTo>
                <a:cubicBezTo>
                  <a:pt x="135" y="142"/>
                  <a:pt x="136" y="141"/>
                  <a:pt x="137" y="141"/>
                </a:cubicBezTo>
                <a:cubicBezTo>
                  <a:pt x="137" y="141"/>
                  <a:pt x="138" y="141"/>
                  <a:pt x="138" y="141"/>
                </a:cubicBezTo>
                <a:close/>
                <a:moveTo>
                  <a:pt x="239" y="72"/>
                </a:moveTo>
                <a:cubicBezTo>
                  <a:pt x="236" y="72"/>
                  <a:pt x="234" y="73"/>
                  <a:pt x="232" y="75"/>
                </a:cubicBezTo>
                <a:cubicBezTo>
                  <a:pt x="232" y="75"/>
                  <a:pt x="231" y="76"/>
                  <a:pt x="231" y="76"/>
                </a:cubicBezTo>
                <a:cubicBezTo>
                  <a:pt x="230" y="87"/>
                  <a:pt x="228" y="97"/>
                  <a:pt x="226" y="107"/>
                </a:cubicBezTo>
                <a:cubicBezTo>
                  <a:pt x="226" y="108"/>
                  <a:pt x="226" y="109"/>
                  <a:pt x="226" y="110"/>
                </a:cubicBezTo>
                <a:cubicBezTo>
                  <a:pt x="230" y="97"/>
                  <a:pt x="234" y="84"/>
                  <a:pt x="239" y="72"/>
                </a:cubicBezTo>
                <a:close/>
                <a:moveTo>
                  <a:pt x="78" y="97"/>
                </a:moveTo>
                <a:cubicBezTo>
                  <a:pt x="78" y="96"/>
                  <a:pt x="78" y="96"/>
                  <a:pt x="78" y="95"/>
                </a:cubicBezTo>
                <a:cubicBezTo>
                  <a:pt x="78" y="94"/>
                  <a:pt x="78" y="93"/>
                  <a:pt x="79" y="92"/>
                </a:cubicBezTo>
                <a:cubicBezTo>
                  <a:pt x="79" y="91"/>
                  <a:pt x="79" y="91"/>
                  <a:pt x="79" y="91"/>
                </a:cubicBezTo>
                <a:cubicBezTo>
                  <a:pt x="79" y="90"/>
                  <a:pt x="79" y="90"/>
                  <a:pt x="80" y="90"/>
                </a:cubicBezTo>
                <a:cubicBezTo>
                  <a:pt x="81" y="90"/>
                  <a:pt x="81" y="90"/>
                  <a:pt x="81" y="91"/>
                </a:cubicBezTo>
                <a:cubicBezTo>
                  <a:pt x="81" y="91"/>
                  <a:pt x="82" y="91"/>
                  <a:pt x="82" y="92"/>
                </a:cubicBezTo>
                <a:cubicBezTo>
                  <a:pt x="82" y="94"/>
                  <a:pt x="82" y="96"/>
                  <a:pt x="83" y="98"/>
                </a:cubicBezTo>
                <a:cubicBezTo>
                  <a:pt x="83" y="101"/>
                  <a:pt x="84" y="105"/>
                  <a:pt x="85" y="109"/>
                </a:cubicBezTo>
                <a:cubicBezTo>
                  <a:pt x="85" y="109"/>
                  <a:pt x="85" y="110"/>
                  <a:pt x="85" y="110"/>
                </a:cubicBezTo>
                <a:cubicBezTo>
                  <a:pt x="85" y="110"/>
                  <a:pt x="85" y="110"/>
                  <a:pt x="86" y="110"/>
                </a:cubicBezTo>
                <a:cubicBezTo>
                  <a:pt x="86" y="108"/>
                  <a:pt x="86" y="105"/>
                  <a:pt x="86" y="103"/>
                </a:cubicBezTo>
                <a:cubicBezTo>
                  <a:pt x="85" y="103"/>
                  <a:pt x="85" y="102"/>
                  <a:pt x="85" y="101"/>
                </a:cubicBezTo>
                <a:cubicBezTo>
                  <a:pt x="84" y="100"/>
                  <a:pt x="84" y="99"/>
                  <a:pt x="84" y="99"/>
                </a:cubicBezTo>
                <a:cubicBezTo>
                  <a:pt x="84" y="95"/>
                  <a:pt x="83" y="91"/>
                  <a:pt x="83" y="87"/>
                </a:cubicBezTo>
                <a:cubicBezTo>
                  <a:pt x="83" y="84"/>
                  <a:pt x="83" y="82"/>
                  <a:pt x="82" y="79"/>
                </a:cubicBezTo>
                <a:cubicBezTo>
                  <a:pt x="82" y="79"/>
                  <a:pt x="82" y="79"/>
                  <a:pt x="82" y="78"/>
                </a:cubicBezTo>
                <a:cubicBezTo>
                  <a:pt x="81" y="80"/>
                  <a:pt x="80" y="81"/>
                  <a:pt x="79" y="82"/>
                </a:cubicBezTo>
                <a:cubicBezTo>
                  <a:pt x="78" y="83"/>
                  <a:pt x="77" y="84"/>
                  <a:pt x="75" y="83"/>
                </a:cubicBezTo>
                <a:cubicBezTo>
                  <a:pt x="75" y="85"/>
                  <a:pt x="75" y="86"/>
                  <a:pt x="75" y="88"/>
                </a:cubicBezTo>
                <a:cubicBezTo>
                  <a:pt x="76" y="89"/>
                  <a:pt x="76" y="90"/>
                  <a:pt x="76" y="91"/>
                </a:cubicBezTo>
                <a:cubicBezTo>
                  <a:pt x="77" y="93"/>
                  <a:pt x="77" y="95"/>
                  <a:pt x="78" y="97"/>
                </a:cubicBezTo>
                <a:close/>
                <a:moveTo>
                  <a:pt x="219" y="72"/>
                </a:moveTo>
                <a:cubicBezTo>
                  <a:pt x="216" y="75"/>
                  <a:pt x="212" y="77"/>
                  <a:pt x="209" y="79"/>
                </a:cubicBezTo>
                <a:cubicBezTo>
                  <a:pt x="210" y="80"/>
                  <a:pt x="210" y="81"/>
                  <a:pt x="210" y="82"/>
                </a:cubicBezTo>
                <a:cubicBezTo>
                  <a:pt x="210" y="84"/>
                  <a:pt x="210" y="85"/>
                  <a:pt x="209" y="86"/>
                </a:cubicBezTo>
                <a:cubicBezTo>
                  <a:pt x="209" y="92"/>
                  <a:pt x="209" y="98"/>
                  <a:pt x="208" y="104"/>
                </a:cubicBezTo>
                <a:cubicBezTo>
                  <a:pt x="208" y="104"/>
                  <a:pt x="208" y="104"/>
                  <a:pt x="208" y="105"/>
                </a:cubicBezTo>
                <a:cubicBezTo>
                  <a:pt x="212" y="94"/>
                  <a:pt x="215" y="83"/>
                  <a:pt x="219" y="72"/>
                </a:cubicBezTo>
                <a:close/>
                <a:moveTo>
                  <a:pt x="245" y="71"/>
                </a:moveTo>
                <a:cubicBezTo>
                  <a:pt x="243" y="83"/>
                  <a:pt x="241" y="94"/>
                  <a:pt x="240" y="106"/>
                </a:cubicBezTo>
                <a:cubicBezTo>
                  <a:pt x="244" y="95"/>
                  <a:pt x="247" y="84"/>
                  <a:pt x="251" y="72"/>
                </a:cubicBezTo>
                <a:cubicBezTo>
                  <a:pt x="249" y="72"/>
                  <a:pt x="247" y="72"/>
                  <a:pt x="245" y="71"/>
                </a:cubicBezTo>
                <a:close/>
                <a:moveTo>
                  <a:pt x="206" y="81"/>
                </a:moveTo>
                <a:cubicBezTo>
                  <a:pt x="202" y="82"/>
                  <a:pt x="202" y="83"/>
                  <a:pt x="194" y="82"/>
                </a:cubicBezTo>
                <a:cubicBezTo>
                  <a:pt x="194" y="83"/>
                  <a:pt x="194" y="83"/>
                  <a:pt x="194" y="83"/>
                </a:cubicBezTo>
                <a:cubicBezTo>
                  <a:pt x="195" y="84"/>
                  <a:pt x="195" y="84"/>
                  <a:pt x="194" y="85"/>
                </a:cubicBezTo>
                <a:cubicBezTo>
                  <a:pt x="194" y="86"/>
                  <a:pt x="194" y="86"/>
                  <a:pt x="194" y="86"/>
                </a:cubicBezTo>
                <a:cubicBezTo>
                  <a:pt x="192" y="92"/>
                  <a:pt x="191" y="99"/>
                  <a:pt x="189" y="105"/>
                </a:cubicBezTo>
                <a:cubicBezTo>
                  <a:pt x="189" y="105"/>
                  <a:pt x="189" y="105"/>
                  <a:pt x="189" y="105"/>
                </a:cubicBezTo>
                <a:cubicBezTo>
                  <a:pt x="190" y="105"/>
                  <a:pt x="190" y="105"/>
                  <a:pt x="190" y="104"/>
                </a:cubicBezTo>
                <a:cubicBezTo>
                  <a:pt x="192" y="99"/>
                  <a:pt x="194" y="93"/>
                  <a:pt x="196" y="87"/>
                </a:cubicBezTo>
                <a:cubicBezTo>
                  <a:pt x="196" y="87"/>
                  <a:pt x="197" y="86"/>
                  <a:pt x="197" y="86"/>
                </a:cubicBezTo>
                <a:cubicBezTo>
                  <a:pt x="197" y="86"/>
                  <a:pt x="197" y="85"/>
                  <a:pt x="197" y="85"/>
                </a:cubicBezTo>
                <a:cubicBezTo>
                  <a:pt x="198" y="85"/>
                  <a:pt x="198" y="84"/>
                  <a:pt x="199" y="84"/>
                </a:cubicBezTo>
                <a:cubicBezTo>
                  <a:pt x="200" y="84"/>
                  <a:pt x="200" y="85"/>
                  <a:pt x="200" y="86"/>
                </a:cubicBezTo>
                <a:cubicBezTo>
                  <a:pt x="200" y="87"/>
                  <a:pt x="201" y="88"/>
                  <a:pt x="200" y="89"/>
                </a:cubicBezTo>
                <a:cubicBezTo>
                  <a:pt x="200" y="92"/>
                  <a:pt x="200" y="95"/>
                  <a:pt x="200" y="98"/>
                </a:cubicBezTo>
                <a:cubicBezTo>
                  <a:pt x="199" y="100"/>
                  <a:pt x="199" y="102"/>
                  <a:pt x="199" y="104"/>
                </a:cubicBezTo>
                <a:cubicBezTo>
                  <a:pt x="199" y="104"/>
                  <a:pt x="199" y="104"/>
                  <a:pt x="199" y="104"/>
                </a:cubicBezTo>
                <a:cubicBezTo>
                  <a:pt x="201" y="96"/>
                  <a:pt x="204" y="89"/>
                  <a:pt x="206" y="81"/>
                </a:cubicBezTo>
                <a:close/>
                <a:moveTo>
                  <a:pt x="56" y="71"/>
                </a:moveTo>
                <a:cubicBezTo>
                  <a:pt x="63" y="82"/>
                  <a:pt x="64" y="93"/>
                  <a:pt x="61" y="105"/>
                </a:cubicBezTo>
                <a:cubicBezTo>
                  <a:pt x="62" y="104"/>
                  <a:pt x="62" y="103"/>
                  <a:pt x="63" y="101"/>
                </a:cubicBezTo>
                <a:cubicBezTo>
                  <a:pt x="65" y="98"/>
                  <a:pt x="65" y="94"/>
                  <a:pt x="66" y="89"/>
                </a:cubicBezTo>
                <a:cubicBezTo>
                  <a:pt x="66" y="85"/>
                  <a:pt x="65" y="80"/>
                  <a:pt x="63" y="76"/>
                </a:cubicBezTo>
                <a:cubicBezTo>
                  <a:pt x="61" y="74"/>
                  <a:pt x="59" y="73"/>
                  <a:pt x="56" y="71"/>
                </a:cubicBezTo>
                <a:close/>
                <a:moveTo>
                  <a:pt x="86" y="57"/>
                </a:moveTo>
                <a:cubicBezTo>
                  <a:pt x="85" y="59"/>
                  <a:pt x="85" y="61"/>
                  <a:pt x="84" y="63"/>
                </a:cubicBezTo>
                <a:cubicBezTo>
                  <a:pt x="83" y="65"/>
                  <a:pt x="82" y="67"/>
                  <a:pt x="82" y="70"/>
                </a:cubicBezTo>
                <a:cubicBezTo>
                  <a:pt x="81" y="70"/>
                  <a:pt x="81" y="70"/>
                  <a:pt x="81" y="71"/>
                </a:cubicBezTo>
                <a:cubicBezTo>
                  <a:pt x="82" y="72"/>
                  <a:pt x="82" y="73"/>
                  <a:pt x="83" y="73"/>
                </a:cubicBezTo>
                <a:cubicBezTo>
                  <a:pt x="86" y="70"/>
                  <a:pt x="90" y="66"/>
                  <a:pt x="94" y="62"/>
                </a:cubicBezTo>
                <a:cubicBezTo>
                  <a:pt x="93" y="60"/>
                  <a:pt x="93" y="60"/>
                  <a:pt x="94" y="59"/>
                </a:cubicBezTo>
                <a:cubicBezTo>
                  <a:pt x="94" y="58"/>
                  <a:pt x="95" y="58"/>
                  <a:pt x="96" y="57"/>
                </a:cubicBezTo>
                <a:cubicBezTo>
                  <a:pt x="94" y="57"/>
                  <a:pt x="92" y="58"/>
                  <a:pt x="91" y="58"/>
                </a:cubicBezTo>
                <a:cubicBezTo>
                  <a:pt x="89" y="58"/>
                  <a:pt x="88" y="57"/>
                  <a:pt x="86" y="57"/>
                </a:cubicBezTo>
                <a:close/>
                <a:moveTo>
                  <a:pt x="42" y="49"/>
                </a:moveTo>
                <a:cubicBezTo>
                  <a:pt x="44" y="49"/>
                  <a:pt x="46" y="49"/>
                  <a:pt x="47" y="49"/>
                </a:cubicBezTo>
                <a:cubicBezTo>
                  <a:pt x="48" y="49"/>
                  <a:pt x="48" y="49"/>
                  <a:pt x="48" y="49"/>
                </a:cubicBezTo>
                <a:cubicBezTo>
                  <a:pt x="51" y="46"/>
                  <a:pt x="51" y="46"/>
                  <a:pt x="52" y="42"/>
                </a:cubicBezTo>
                <a:cubicBezTo>
                  <a:pt x="54" y="38"/>
                  <a:pt x="55" y="35"/>
                  <a:pt x="56" y="31"/>
                </a:cubicBezTo>
                <a:cubicBezTo>
                  <a:pt x="56" y="30"/>
                  <a:pt x="57" y="30"/>
                  <a:pt x="56" y="29"/>
                </a:cubicBezTo>
                <a:cubicBezTo>
                  <a:pt x="56" y="30"/>
                  <a:pt x="55" y="30"/>
                  <a:pt x="55" y="31"/>
                </a:cubicBezTo>
                <a:cubicBezTo>
                  <a:pt x="53" y="33"/>
                  <a:pt x="51" y="35"/>
                  <a:pt x="49" y="37"/>
                </a:cubicBezTo>
                <a:cubicBezTo>
                  <a:pt x="49" y="38"/>
                  <a:pt x="48" y="39"/>
                  <a:pt x="47" y="38"/>
                </a:cubicBezTo>
                <a:cubicBezTo>
                  <a:pt x="45" y="42"/>
                  <a:pt x="44" y="45"/>
                  <a:pt x="42" y="49"/>
                </a:cubicBezTo>
                <a:close/>
                <a:moveTo>
                  <a:pt x="70" y="83"/>
                </a:moveTo>
                <a:cubicBezTo>
                  <a:pt x="70" y="84"/>
                  <a:pt x="70" y="85"/>
                  <a:pt x="70" y="86"/>
                </a:cubicBezTo>
                <a:cubicBezTo>
                  <a:pt x="70" y="90"/>
                  <a:pt x="69" y="93"/>
                  <a:pt x="68" y="97"/>
                </a:cubicBezTo>
                <a:cubicBezTo>
                  <a:pt x="67" y="100"/>
                  <a:pt x="65" y="103"/>
                  <a:pt x="63" y="106"/>
                </a:cubicBezTo>
                <a:cubicBezTo>
                  <a:pt x="61" y="110"/>
                  <a:pt x="58" y="113"/>
                  <a:pt x="55" y="116"/>
                </a:cubicBezTo>
                <a:cubicBezTo>
                  <a:pt x="54" y="116"/>
                  <a:pt x="54" y="117"/>
                  <a:pt x="53" y="117"/>
                </a:cubicBezTo>
                <a:cubicBezTo>
                  <a:pt x="54" y="118"/>
                  <a:pt x="55" y="118"/>
                  <a:pt x="55" y="119"/>
                </a:cubicBezTo>
                <a:cubicBezTo>
                  <a:pt x="56" y="118"/>
                  <a:pt x="56" y="118"/>
                  <a:pt x="57" y="118"/>
                </a:cubicBezTo>
                <a:cubicBezTo>
                  <a:pt x="59" y="116"/>
                  <a:pt x="61" y="114"/>
                  <a:pt x="63" y="112"/>
                </a:cubicBezTo>
                <a:cubicBezTo>
                  <a:pt x="65" y="110"/>
                  <a:pt x="66" y="108"/>
                  <a:pt x="68" y="105"/>
                </a:cubicBezTo>
                <a:cubicBezTo>
                  <a:pt x="68" y="105"/>
                  <a:pt x="68" y="104"/>
                  <a:pt x="68" y="103"/>
                </a:cubicBezTo>
                <a:cubicBezTo>
                  <a:pt x="69" y="102"/>
                  <a:pt x="69" y="101"/>
                  <a:pt x="70" y="99"/>
                </a:cubicBezTo>
                <a:cubicBezTo>
                  <a:pt x="70" y="99"/>
                  <a:pt x="70" y="99"/>
                  <a:pt x="70" y="99"/>
                </a:cubicBezTo>
                <a:cubicBezTo>
                  <a:pt x="70" y="95"/>
                  <a:pt x="71" y="92"/>
                  <a:pt x="71" y="89"/>
                </a:cubicBezTo>
                <a:cubicBezTo>
                  <a:pt x="71" y="87"/>
                  <a:pt x="71" y="85"/>
                  <a:pt x="70" y="83"/>
                </a:cubicBezTo>
                <a:close/>
                <a:moveTo>
                  <a:pt x="129" y="78"/>
                </a:moveTo>
                <a:cubicBezTo>
                  <a:pt x="129" y="78"/>
                  <a:pt x="129" y="78"/>
                  <a:pt x="129" y="78"/>
                </a:cubicBezTo>
                <a:cubicBezTo>
                  <a:pt x="125" y="80"/>
                  <a:pt x="121" y="82"/>
                  <a:pt x="117" y="84"/>
                </a:cubicBezTo>
                <a:cubicBezTo>
                  <a:pt x="113" y="86"/>
                  <a:pt x="109" y="88"/>
                  <a:pt x="105" y="90"/>
                </a:cubicBezTo>
                <a:cubicBezTo>
                  <a:pt x="106" y="92"/>
                  <a:pt x="106" y="94"/>
                  <a:pt x="107" y="97"/>
                </a:cubicBezTo>
                <a:cubicBezTo>
                  <a:pt x="107" y="97"/>
                  <a:pt x="129" y="78"/>
                  <a:pt x="129" y="78"/>
                </a:cubicBezTo>
                <a:close/>
                <a:moveTo>
                  <a:pt x="8" y="11"/>
                </a:moveTo>
                <a:cubicBezTo>
                  <a:pt x="7" y="11"/>
                  <a:pt x="6" y="12"/>
                  <a:pt x="6" y="13"/>
                </a:cubicBezTo>
                <a:cubicBezTo>
                  <a:pt x="6" y="14"/>
                  <a:pt x="6" y="14"/>
                  <a:pt x="6" y="15"/>
                </a:cubicBezTo>
                <a:cubicBezTo>
                  <a:pt x="6" y="20"/>
                  <a:pt x="6" y="24"/>
                  <a:pt x="7" y="29"/>
                </a:cubicBezTo>
                <a:cubicBezTo>
                  <a:pt x="7" y="34"/>
                  <a:pt x="7" y="38"/>
                  <a:pt x="7" y="43"/>
                </a:cubicBezTo>
                <a:cubicBezTo>
                  <a:pt x="7" y="43"/>
                  <a:pt x="8" y="43"/>
                  <a:pt x="8" y="44"/>
                </a:cubicBezTo>
                <a:cubicBezTo>
                  <a:pt x="8" y="44"/>
                  <a:pt x="8" y="43"/>
                  <a:pt x="8" y="43"/>
                </a:cubicBezTo>
                <a:cubicBezTo>
                  <a:pt x="9" y="40"/>
                  <a:pt x="10" y="37"/>
                  <a:pt x="11" y="34"/>
                </a:cubicBezTo>
                <a:cubicBezTo>
                  <a:pt x="12" y="32"/>
                  <a:pt x="12" y="29"/>
                  <a:pt x="12" y="27"/>
                </a:cubicBezTo>
                <a:cubicBezTo>
                  <a:pt x="12" y="26"/>
                  <a:pt x="12" y="26"/>
                  <a:pt x="13" y="26"/>
                </a:cubicBezTo>
                <a:cubicBezTo>
                  <a:pt x="14" y="25"/>
                  <a:pt x="13" y="23"/>
                  <a:pt x="14" y="22"/>
                </a:cubicBezTo>
                <a:cubicBezTo>
                  <a:pt x="14" y="22"/>
                  <a:pt x="13" y="23"/>
                  <a:pt x="13" y="23"/>
                </a:cubicBezTo>
                <a:cubicBezTo>
                  <a:pt x="12" y="25"/>
                  <a:pt x="11" y="26"/>
                  <a:pt x="10" y="28"/>
                </a:cubicBezTo>
                <a:cubicBezTo>
                  <a:pt x="10" y="28"/>
                  <a:pt x="10" y="29"/>
                  <a:pt x="9" y="29"/>
                </a:cubicBezTo>
                <a:cubicBezTo>
                  <a:pt x="9" y="29"/>
                  <a:pt x="9" y="29"/>
                  <a:pt x="8" y="29"/>
                </a:cubicBezTo>
                <a:cubicBezTo>
                  <a:pt x="8" y="29"/>
                  <a:pt x="7" y="29"/>
                  <a:pt x="7" y="28"/>
                </a:cubicBezTo>
                <a:cubicBezTo>
                  <a:pt x="7" y="27"/>
                  <a:pt x="7" y="27"/>
                  <a:pt x="8" y="26"/>
                </a:cubicBezTo>
                <a:cubicBezTo>
                  <a:pt x="8" y="22"/>
                  <a:pt x="8" y="18"/>
                  <a:pt x="9" y="13"/>
                </a:cubicBezTo>
                <a:cubicBezTo>
                  <a:pt x="9" y="13"/>
                  <a:pt x="9" y="12"/>
                  <a:pt x="8" y="11"/>
                </a:cubicBezTo>
                <a:close/>
                <a:moveTo>
                  <a:pt x="211" y="116"/>
                </a:moveTo>
                <a:cubicBezTo>
                  <a:pt x="213" y="118"/>
                  <a:pt x="216" y="121"/>
                  <a:pt x="219" y="123"/>
                </a:cubicBezTo>
                <a:cubicBezTo>
                  <a:pt x="222" y="125"/>
                  <a:pt x="224" y="127"/>
                  <a:pt x="228" y="128"/>
                </a:cubicBezTo>
                <a:cubicBezTo>
                  <a:pt x="227" y="127"/>
                  <a:pt x="227" y="125"/>
                  <a:pt x="227" y="124"/>
                </a:cubicBezTo>
                <a:cubicBezTo>
                  <a:pt x="227" y="123"/>
                  <a:pt x="226" y="123"/>
                  <a:pt x="225" y="122"/>
                </a:cubicBezTo>
                <a:cubicBezTo>
                  <a:pt x="225" y="122"/>
                  <a:pt x="225" y="123"/>
                  <a:pt x="225" y="123"/>
                </a:cubicBezTo>
                <a:cubicBezTo>
                  <a:pt x="224" y="124"/>
                  <a:pt x="224" y="124"/>
                  <a:pt x="223" y="124"/>
                </a:cubicBezTo>
                <a:cubicBezTo>
                  <a:pt x="223" y="124"/>
                  <a:pt x="222" y="123"/>
                  <a:pt x="222" y="122"/>
                </a:cubicBezTo>
                <a:cubicBezTo>
                  <a:pt x="222" y="122"/>
                  <a:pt x="222" y="121"/>
                  <a:pt x="222" y="120"/>
                </a:cubicBezTo>
                <a:cubicBezTo>
                  <a:pt x="223" y="119"/>
                  <a:pt x="223" y="118"/>
                  <a:pt x="223" y="116"/>
                </a:cubicBezTo>
                <a:cubicBezTo>
                  <a:pt x="219" y="115"/>
                  <a:pt x="215" y="114"/>
                  <a:pt x="211" y="114"/>
                </a:cubicBezTo>
                <a:cubicBezTo>
                  <a:pt x="211" y="115"/>
                  <a:pt x="211" y="115"/>
                  <a:pt x="211" y="116"/>
                </a:cubicBezTo>
                <a:close/>
                <a:moveTo>
                  <a:pt x="99" y="133"/>
                </a:moveTo>
                <a:cubicBezTo>
                  <a:pt x="99" y="133"/>
                  <a:pt x="99" y="133"/>
                  <a:pt x="100" y="133"/>
                </a:cubicBezTo>
                <a:cubicBezTo>
                  <a:pt x="100" y="133"/>
                  <a:pt x="101" y="133"/>
                  <a:pt x="101" y="133"/>
                </a:cubicBezTo>
                <a:cubicBezTo>
                  <a:pt x="105" y="134"/>
                  <a:pt x="108" y="135"/>
                  <a:pt x="112" y="137"/>
                </a:cubicBezTo>
                <a:cubicBezTo>
                  <a:pt x="114" y="138"/>
                  <a:pt x="123" y="144"/>
                  <a:pt x="125" y="146"/>
                </a:cubicBezTo>
                <a:cubicBezTo>
                  <a:pt x="125" y="146"/>
                  <a:pt x="125" y="146"/>
                  <a:pt x="125" y="146"/>
                </a:cubicBezTo>
                <a:cubicBezTo>
                  <a:pt x="128" y="149"/>
                  <a:pt x="131" y="153"/>
                  <a:pt x="132" y="158"/>
                </a:cubicBezTo>
                <a:cubicBezTo>
                  <a:pt x="132" y="159"/>
                  <a:pt x="132" y="160"/>
                  <a:pt x="133" y="161"/>
                </a:cubicBezTo>
                <a:cubicBezTo>
                  <a:pt x="133" y="156"/>
                  <a:pt x="132" y="152"/>
                  <a:pt x="130" y="149"/>
                </a:cubicBezTo>
                <a:cubicBezTo>
                  <a:pt x="129" y="147"/>
                  <a:pt x="128" y="146"/>
                  <a:pt x="127" y="144"/>
                </a:cubicBezTo>
                <a:cubicBezTo>
                  <a:pt x="125" y="142"/>
                  <a:pt x="122" y="140"/>
                  <a:pt x="120" y="138"/>
                </a:cubicBezTo>
                <a:cubicBezTo>
                  <a:pt x="114" y="134"/>
                  <a:pt x="107" y="133"/>
                  <a:pt x="99" y="133"/>
                </a:cubicBezTo>
                <a:close/>
                <a:moveTo>
                  <a:pt x="24" y="126"/>
                </a:moveTo>
                <a:cubicBezTo>
                  <a:pt x="21" y="125"/>
                  <a:pt x="18" y="124"/>
                  <a:pt x="15" y="123"/>
                </a:cubicBezTo>
                <a:cubicBezTo>
                  <a:pt x="16" y="124"/>
                  <a:pt x="16" y="124"/>
                  <a:pt x="16" y="124"/>
                </a:cubicBezTo>
                <a:cubicBezTo>
                  <a:pt x="16" y="125"/>
                  <a:pt x="17" y="125"/>
                  <a:pt x="17" y="125"/>
                </a:cubicBezTo>
                <a:cubicBezTo>
                  <a:pt x="17" y="126"/>
                  <a:pt x="17" y="126"/>
                  <a:pt x="17" y="126"/>
                </a:cubicBezTo>
                <a:cubicBezTo>
                  <a:pt x="17" y="127"/>
                  <a:pt x="17" y="127"/>
                  <a:pt x="17" y="128"/>
                </a:cubicBezTo>
                <a:cubicBezTo>
                  <a:pt x="18" y="133"/>
                  <a:pt x="18" y="139"/>
                  <a:pt x="18" y="145"/>
                </a:cubicBezTo>
                <a:cubicBezTo>
                  <a:pt x="18" y="145"/>
                  <a:pt x="18" y="146"/>
                  <a:pt x="18" y="146"/>
                </a:cubicBezTo>
                <a:cubicBezTo>
                  <a:pt x="18" y="146"/>
                  <a:pt x="18" y="147"/>
                  <a:pt x="18" y="147"/>
                </a:cubicBezTo>
                <a:cubicBezTo>
                  <a:pt x="20" y="140"/>
                  <a:pt x="22" y="133"/>
                  <a:pt x="24" y="126"/>
                </a:cubicBezTo>
                <a:close/>
                <a:moveTo>
                  <a:pt x="126" y="11"/>
                </a:moveTo>
                <a:cubicBezTo>
                  <a:pt x="127" y="10"/>
                  <a:pt x="127" y="10"/>
                  <a:pt x="128" y="9"/>
                </a:cubicBezTo>
                <a:cubicBezTo>
                  <a:pt x="128" y="9"/>
                  <a:pt x="129" y="8"/>
                  <a:pt x="130" y="7"/>
                </a:cubicBezTo>
                <a:cubicBezTo>
                  <a:pt x="131" y="6"/>
                  <a:pt x="131" y="6"/>
                  <a:pt x="132" y="6"/>
                </a:cubicBezTo>
                <a:cubicBezTo>
                  <a:pt x="132" y="7"/>
                  <a:pt x="133" y="7"/>
                  <a:pt x="132" y="8"/>
                </a:cubicBezTo>
                <a:cubicBezTo>
                  <a:pt x="132" y="9"/>
                  <a:pt x="132" y="10"/>
                  <a:pt x="132" y="10"/>
                </a:cubicBezTo>
                <a:cubicBezTo>
                  <a:pt x="132" y="11"/>
                  <a:pt x="132" y="12"/>
                  <a:pt x="132" y="12"/>
                </a:cubicBezTo>
                <a:cubicBezTo>
                  <a:pt x="132" y="13"/>
                  <a:pt x="133" y="14"/>
                  <a:pt x="133" y="15"/>
                </a:cubicBezTo>
                <a:cubicBezTo>
                  <a:pt x="136" y="12"/>
                  <a:pt x="139" y="9"/>
                  <a:pt x="142" y="5"/>
                </a:cubicBezTo>
                <a:cubicBezTo>
                  <a:pt x="140" y="5"/>
                  <a:pt x="124" y="5"/>
                  <a:pt x="121" y="5"/>
                </a:cubicBezTo>
                <a:cubicBezTo>
                  <a:pt x="121" y="6"/>
                  <a:pt x="122" y="6"/>
                  <a:pt x="122" y="6"/>
                </a:cubicBezTo>
                <a:cubicBezTo>
                  <a:pt x="123" y="6"/>
                  <a:pt x="124" y="6"/>
                  <a:pt x="124" y="7"/>
                </a:cubicBezTo>
                <a:cubicBezTo>
                  <a:pt x="124" y="7"/>
                  <a:pt x="124" y="7"/>
                  <a:pt x="124" y="7"/>
                </a:cubicBezTo>
                <a:cubicBezTo>
                  <a:pt x="125" y="8"/>
                  <a:pt x="125" y="8"/>
                  <a:pt x="126" y="9"/>
                </a:cubicBezTo>
                <a:cubicBezTo>
                  <a:pt x="126" y="10"/>
                  <a:pt x="126" y="10"/>
                  <a:pt x="126" y="11"/>
                </a:cubicBezTo>
                <a:close/>
                <a:moveTo>
                  <a:pt x="44" y="26"/>
                </a:moveTo>
                <a:cubicBezTo>
                  <a:pt x="44" y="26"/>
                  <a:pt x="44" y="26"/>
                  <a:pt x="44" y="26"/>
                </a:cubicBezTo>
                <a:cubicBezTo>
                  <a:pt x="45" y="25"/>
                  <a:pt x="45" y="25"/>
                  <a:pt x="45" y="24"/>
                </a:cubicBezTo>
                <a:cubicBezTo>
                  <a:pt x="49" y="20"/>
                  <a:pt x="52" y="15"/>
                  <a:pt x="55" y="11"/>
                </a:cubicBezTo>
                <a:cubicBezTo>
                  <a:pt x="55" y="10"/>
                  <a:pt x="56" y="9"/>
                  <a:pt x="56" y="9"/>
                </a:cubicBezTo>
                <a:cubicBezTo>
                  <a:pt x="57" y="8"/>
                  <a:pt x="57" y="8"/>
                  <a:pt x="58" y="8"/>
                </a:cubicBezTo>
                <a:cubicBezTo>
                  <a:pt x="59" y="8"/>
                  <a:pt x="59" y="9"/>
                  <a:pt x="59" y="10"/>
                </a:cubicBezTo>
                <a:cubicBezTo>
                  <a:pt x="59" y="10"/>
                  <a:pt x="59" y="11"/>
                  <a:pt x="59" y="11"/>
                </a:cubicBezTo>
                <a:cubicBezTo>
                  <a:pt x="58" y="13"/>
                  <a:pt x="58" y="14"/>
                  <a:pt x="57" y="16"/>
                </a:cubicBezTo>
                <a:cubicBezTo>
                  <a:pt x="55" y="21"/>
                  <a:pt x="53" y="26"/>
                  <a:pt x="51" y="31"/>
                </a:cubicBezTo>
                <a:cubicBezTo>
                  <a:pt x="51" y="31"/>
                  <a:pt x="51" y="32"/>
                  <a:pt x="51" y="32"/>
                </a:cubicBezTo>
                <a:cubicBezTo>
                  <a:pt x="51" y="32"/>
                  <a:pt x="51" y="32"/>
                  <a:pt x="51" y="32"/>
                </a:cubicBezTo>
                <a:cubicBezTo>
                  <a:pt x="53" y="30"/>
                  <a:pt x="55" y="28"/>
                  <a:pt x="56" y="26"/>
                </a:cubicBezTo>
                <a:cubicBezTo>
                  <a:pt x="57" y="25"/>
                  <a:pt x="57" y="25"/>
                  <a:pt x="57" y="25"/>
                </a:cubicBezTo>
                <a:cubicBezTo>
                  <a:pt x="56" y="24"/>
                  <a:pt x="56" y="24"/>
                  <a:pt x="56" y="24"/>
                </a:cubicBezTo>
                <a:cubicBezTo>
                  <a:pt x="56" y="23"/>
                  <a:pt x="56" y="23"/>
                  <a:pt x="56" y="23"/>
                </a:cubicBezTo>
                <a:cubicBezTo>
                  <a:pt x="56" y="22"/>
                  <a:pt x="56" y="22"/>
                  <a:pt x="57" y="21"/>
                </a:cubicBezTo>
                <a:cubicBezTo>
                  <a:pt x="57" y="21"/>
                  <a:pt x="57" y="21"/>
                  <a:pt x="57" y="21"/>
                </a:cubicBezTo>
                <a:cubicBezTo>
                  <a:pt x="58" y="17"/>
                  <a:pt x="59" y="14"/>
                  <a:pt x="60" y="11"/>
                </a:cubicBezTo>
                <a:cubicBezTo>
                  <a:pt x="60" y="9"/>
                  <a:pt x="61" y="8"/>
                  <a:pt x="61" y="6"/>
                </a:cubicBezTo>
                <a:cubicBezTo>
                  <a:pt x="58" y="7"/>
                  <a:pt x="55" y="7"/>
                  <a:pt x="53" y="8"/>
                </a:cubicBezTo>
                <a:cubicBezTo>
                  <a:pt x="50" y="14"/>
                  <a:pt x="47" y="20"/>
                  <a:pt x="44" y="26"/>
                </a:cubicBezTo>
                <a:close/>
                <a:moveTo>
                  <a:pt x="196" y="114"/>
                </a:moveTo>
                <a:cubicBezTo>
                  <a:pt x="196" y="113"/>
                  <a:pt x="196" y="111"/>
                  <a:pt x="196" y="110"/>
                </a:cubicBezTo>
                <a:cubicBezTo>
                  <a:pt x="194" y="110"/>
                  <a:pt x="192" y="110"/>
                  <a:pt x="191" y="111"/>
                </a:cubicBezTo>
                <a:cubicBezTo>
                  <a:pt x="190" y="111"/>
                  <a:pt x="190" y="111"/>
                  <a:pt x="190" y="112"/>
                </a:cubicBezTo>
                <a:cubicBezTo>
                  <a:pt x="189" y="113"/>
                  <a:pt x="189" y="114"/>
                  <a:pt x="188" y="115"/>
                </a:cubicBezTo>
                <a:cubicBezTo>
                  <a:pt x="187" y="116"/>
                  <a:pt x="186" y="116"/>
                  <a:pt x="185" y="115"/>
                </a:cubicBezTo>
                <a:cubicBezTo>
                  <a:pt x="185" y="115"/>
                  <a:pt x="185" y="115"/>
                  <a:pt x="185" y="115"/>
                </a:cubicBezTo>
                <a:cubicBezTo>
                  <a:pt x="184" y="117"/>
                  <a:pt x="183" y="118"/>
                  <a:pt x="182" y="121"/>
                </a:cubicBezTo>
                <a:cubicBezTo>
                  <a:pt x="182" y="123"/>
                  <a:pt x="181" y="125"/>
                  <a:pt x="181" y="128"/>
                </a:cubicBezTo>
                <a:cubicBezTo>
                  <a:pt x="181" y="128"/>
                  <a:pt x="181" y="128"/>
                  <a:pt x="180" y="128"/>
                </a:cubicBezTo>
                <a:cubicBezTo>
                  <a:pt x="181" y="128"/>
                  <a:pt x="181" y="128"/>
                  <a:pt x="181" y="128"/>
                </a:cubicBezTo>
                <a:cubicBezTo>
                  <a:pt x="181" y="128"/>
                  <a:pt x="181" y="128"/>
                  <a:pt x="181" y="127"/>
                </a:cubicBezTo>
                <a:cubicBezTo>
                  <a:pt x="183" y="124"/>
                  <a:pt x="185" y="121"/>
                  <a:pt x="188" y="119"/>
                </a:cubicBezTo>
                <a:cubicBezTo>
                  <a:pt x="189" y="119"/>
                  <a:pt x="189" y="119"/>
                  <a:pt x="189" y="119"/>
                </a:cubicBezTo>
                <a:cubicBezTo>
                  <a:pt x="191" y="117"/>
                  <a:pt x="193" y="115"/>
                  <a:pt x="196" y="114"/>
                </a:cubicBezTo>
                <a:close/>
                <a:moveTo>
                  <a:pt x="84" y="79"/>
                </a:moveTo>
                <a:cubicBezTo>
                  <a:pt x="85" y="77"/>
                  <a:pt x="86" y="77"/>
                  <a:pt x="88" y="77"/>
                </a:cubicBezTo>
                <a:cubicBezTo>
                  <a:pt x="89" y="77"/>
                  <a:pt x="90" y="78"/>
                  <a:pt x="91" y="79"/>
                </a:cubicBezTo>
                <a:cubicBezTo>
                  <a:pt x="93" y="73"/>
                  <a:pt x="95" y="68"/>
                  <a:pt x="97" y="62"/>
                </a:cubicBezTo>
                <a:cubicBezTo>
                  <a:pt x="96" y="62"/>
                  <a:pt x="96" y="63"/>
                  <a:pt x="96" y="63"/>
                </a:cubicBezTo>
                <a:cubicBezTo>
                  <a:pt x="93" y="65"/>
                  <a:pt x="91" y="68"/>
                  <a:pt x="89" y="70"/>
                </a:cubicBezTo>
                <a:cubicBezTo>
                  <a:pt x="87" y="72"/>
                  <a:pt x="86" y="74"/>
                  <a:pt x="84" y="76"/>
                </a:cubicBezTo>
                <a:cubicBezTo>
                  <a:pt x="84" y="76"/>
                  <a:pt x="84" y="76"/>
                  <a:pt x="84" y="77"/>
                </a:cubicBezTo>
                <a:cubicBezTo>
                  <a:pt x="84" y="77"/>
                  <a:pt x="84" y="78"/>
                  <a:pt x="84" y="79"/>
                </a:cubicBezTo>
                <a:close/>
                <a:moveTo>
                  <a:pt x="46" y="152"/>
                </a:moveTo>
                <a:cubicBezTo>
                  <a:pt x="46" y="152"/>
                  <a:pt x="46" y="152"/>
                  <a:pt x="45" y="152"/>
                </a:cubicBezTo>
                <a:cubicBezTo>
                  <a:pt x="45" y="159"/>
                  <a:pt x="44" y="167"/>
                  <a:pt x="43" y="174"/>
                </a:cubicBezTo>
                <a:cubicBezTo>
                  <a:pt x="45" y="175"/>
                  <a:pt x="47" y="175"/>
                  <a:pt x="49" y="175"/>
                </a:cubicBezTo>
                <a:cubicBezTo>
                  <a:pt x="48" y="167"/>
                  <a:pt x="47" y="160"/>
                  <a:pt x="46" y="152"/>
                </a:cubicBezTo>
                <a:close/>
                <a:moveTo>
                  <a:pt x="162" y="155"/>
                </a:moveTo>
                <a:cubicBezTo>
                  <a:pt x="161" y="156"/>
                  <a:pt x="147" y="173"/>
                  <a:pt x="145" y="176"/>
                </a:cubicBezTo>
                <a:cubicBezTo>
                  <a:pt x="145" y="176"/>
                  <a:pt x="145" y="176"/>
                  <a:pt x="145" y="176"/>
                </a:cubicBezTo>
                <a:cubicBezTo>
                  <a:pt x="146" y="176"/>
                  <a:pt x="148" y="175"/>
                  <a:pt x="149" y="177"/>
                </a:cubicBezTo>
                <a:cubicBezTo>
                  <a:pt x="154" y="170"/>
                  <a:pt x="158" y="162"/>
                  <a:pt x="162" y="155"/>
                </a:cubicBezTo>
                <a:close/>
                <a:moveTo>
                  <a:pt x="148" y="13"/>
                </a:moveTo>
                <a:cubicBezTo>
                  <a:pt x="148" y="13"/>
                  <a:pt x="148" y="13"/>
                  <a:pt x="148" y="13"/>
                </a:cubicBezTo>
                <a:cubicBezTo>
                  <a:pt x="147" y="13"/>
                  <a:pt x="147" y="14"/>
                  <a:pt x="147" y="14"/>
                </a:cubicBezTo>
                <a:cubicBezTo>
                  <a:pt x="145" y="16"/>
                  <a:pt x="143" y="19"/>
                  <a:pt x="141" y="21"/>
                </a:cubicBezTo>
                <a:cubicBezTo>
                  <a:pt x="140" y="22"/>
                  <a:pt x="138" y="24"/>
                  <a:pt x="137" y="25"/>
                </a:cubicBezTo>
                <a:cubicBezTo>
                  <a:pt x="136" y="26"/>
                  <a:pt x="135" y="26"/>
                  <a:pt x="134" y="25"/>
                </a:cubicBezTo>
                <a:cubicBezTo>
                  <a:pt x="133" y="26"/>
                  <a:pt x="133" y="26"/>
                  <a:pt x="133" y="28"/>
                </a:cubicBezTo>
                <a:cubicBezTo>
                  <a:pt x="133" y="30"/>
                  <a:pt x="133" y="32"/>
                  <a:pt x="133" y="34"/>
                </a:cubicBezTo>
                <a:cubicBezTo>
                  <a:pt x="133" y="34"/>
                  <a:pt x="133" y="34"/>
                  <a:pt x="133" y="34"/>
                </a:cubicBezTo>
                <a:cubicBezTo>
                  <a:pt x="134" y="34"/>
                  <a:pt x="134" y="34"/>
                  <a:pt x="134" y="34"/>
                </a:cubicBezTo>
                <a:cubicBezTo>
                  <a:pt x="136" y="31"/>
                  <a:pt x="139" y="29"/>
                  <a:pt x="141" y="26"/>
                </a:cubicBezTo>
                <a:cubicBezTo>
                  <a:pt x="142" y="26"/>
                  <a:pt x="142" y="25"/>
                  <a:pt x="142" y="25"/>
                </a:cubicBezTo>
                <a:cubicBezTo>
                  <a:pt x="144" y="21"/>
                  <a:pt x="146" y="18"/>
                  <a:pt x="147" y="14"/>
                </a:cubicBezTo>
                <a:cubicBezTo>
                  <a:pt x="148" y="14"/>
                  <a:pt x="148" y="13"/>
                  <a:pt x="148" y="13"/>
                </a:cubicBezTo>
                <a:close/>
                <a:moveTo>
                  <a:pt x="23" y="29"/>
                </a:moveTo>
                <a:cubicBezTo>
                  <a:pt x="23" y="29"/>
                  <a:pt x="24" y="29"/>
                  <a:pt x="24" y="29"/>
                </a:cubicBezTo>
                <a:cubicBezTo>
                  <a:pt x="28" y="23"/>
                  <a:pt x="32" y="16"/>
                  <a:pt x="36" y="10"/>
                </a:cubicBezTo>
                <a:cubicBezTo>
                  <a:pt x="34" y="10"/>
                  <a:pt x="31" y="10"/>
                  <a:pt x="29" y="10"/>
                </a:cubicBezTo>
                <a:cubicBezTo>
                  <a:pt x="29" y="12"/>
                  <a:pt x="28" y="13"/>
                  <a:pt x="28" y="15"/>
                </a:cubicBezTo>
                <a:cubicBezTo>
                  <a:pt x="26" y="19"/>
                  <a:pt x="25" y="23"/>
                  <a:pt x="24" y="27"/>
                </a:cubicBezTo>
                <a:cubicBezTo>
                  <a:pt x="24" y="28"/>
                  <a:pt x="24" y="28"/>
                  <a:pt x="23" y="29"/>
                </a:cubicBezTo>
                <a:close/>
                <a:moveTo>
                  <a:pt x="38" y="187"/>
                </a:moveTo>
                <a:cubicBezTo>
                  <a:pt x="39" y="187"/>
                  <a:pt x="39" y="187"/>
                  <a:pt x="40" y="187"/>
                </a:cubicBezTo>
                <a:cubicBezTo>
                  <a:pt x="45" y="187"/>
                  <a:pt x="51" y="187"/>
                  <a:pt x="56" y="187"/>
                </a:cubicBezTo>
                <a:cubicBezTo>
                  <a:pt x="59" y="187"/>
                  <a:pt x="62" y="187"/>
                  <a:pt x="65" y="187"/>
                </a:cubicBezTo>
                <a:cubicBezTo>
                  <a:pt x="65" y="187"/>
                  <a:pt x="66" y="187"/>
                  <a:pt x="66" y="186"/>
                </a:cubicBezTo>
                <a:cubicBezTo>
                  <a:pt x="66" y="186"/>
                  <a:pt x="65" y="185"/>
                  <a:pt x="65" y="185"/>
                </a:cubicBezTo>
                <a:cubicBezTo>
                  <a:pt x="56" y="185"/>
                  <a:pt x="47" y="185"/>
                  <a:pt x="38" y="185"/>
                </a:cubicBezTo>
                <a:cubicBezTo>
                  <a:pt x="38" y="185"/>
                  <a:pt x="38" y="186"/>
                  <a:pt x="38" y="187"/>
                </a:cubicBezTo>
                <a:close/>
                <a:moveTo>
                  <a:pt x="207" y="86"/>
                </a:moveTo>
                <a:cubicBezTo>
                  <a:pt x="207" y="86"/>
                  <a:pt x="207" y="86"/>
                  <a:pt x="207" y="86"/>
                </a:cubicBezTo>
                <a:cubicBezTo>
                  <a:pt x="204" y="94"/>
                  <a:pt x="203" y="101"/>
                  <a:pt x="200" y="109"/>
                </a:cubicBezTo>
                <a:cubicBezTo>
                  <a:pt x="202" y="109"/>
                  <a:pt x="204" y="110"/>
                  <a:pt x="205" y="111"/>
                </a:cubicBezTo>
                <a:cubicBezTo>
                  <a:pt x="206" y="103"/>
                  <a:pt x="207" y="94"/>
                  <a:pt x="207" y="86"/>
                </a:cubicBezTo>
                <a:close/>
                <a:moveTo>
                  <a:pt x="254" y="112"/>
                </a:moveTo>
                <a:cubicBezTo>
                  <a:pt x="254" y="112"/>
                  <a:pt x="254" y="112"/>
                  <a:pt x="254" y="112"/>
                </a:cubicBezTo>
                <a:cubicBezTo>
                  <a:pt x="252" y="113"/>
                  <a:pt x="251" y="114"/>
                  <a:pt x="249" y="115"/>
                </a:cubicBezTo>
                <a:cubicBezTo>
                  <a:pt x="249" y="116"/>
                  <a:pt x="249" y="116"/>
                  <a:pt x="248" y="116"/>
                </a:cubicBezTo>
                <a:cubicBezTo>
                  <a:pt x="248" y="118"/>
                  <a:pt x="247" y="120"/>
                  <a:pt x="246" y="122"/>
                </a:cubicBezTo>
                <a:cubicBezTo>
                  <a:pt x="247" y="123"/>
                  <a:pt x="247" y="123"/>
                  <a:pt x="247" y="123"/>
                </a:cubicBezTo>
                <a:cubicBezTo>
                  <a:pt x="248" y="124"/>
                  <a:pt x="248" y="125"/>
                  <a:pt x="246" y="125"/>
                </a:cubicBezTo>
                <a:cubicBezTo>
                  <a:pt x="246" y="125"/>
                  <a:pt x="246" y="125"/>
                  <a:pt x="246" y="126"/>
                </a:cubicBezTo>
                <a:cubicBezTo>
                  <a:pt x="245" y="126"/>
                  <a:pt x="245" y="126"/>
                  <a:pt x="245" y="126"/>
                </a:cubicBezTo>
                <a:cubicBezTo>
                  <a:pt x="246" y="127"/>
                  <a:pt x="246" y="127"/>
                  <a:pt x="247" y="128"/>
                </a:cubicBezTo>
                <a:cubicBezTo>
                  <a:pt x="247" y="128"/>
                  <a:pt x="248" y="127"/>
                  <a:pt x="248" y="127"/>
                </a:cubicBezTo>
                <a:cubicBezTo>
                  <a:pt x="249" y="125"/>
                  <a:pt x="251" y="124"/>
                  <a:pt x="252" y="122"/>
                </a:cubicBezTo>
                <a:cubicBezTo>
                  <a:pt x="253" y="121"/>
                  <a:pt x="253" y="121"/>
                  <a:pt x="253" y="120"/>
                </a:cubicBezTo>
                <a:cubicBezTo>
                  <a:pt x="253" y="120"/>
                  <a:pt x="253" y="119"/>
                  <a:pt x="253" y="119"/>
                </a:cubicBezTo>
                <a:cubicBezTo>
                  <a:pt x="254" y="118"/>
                  <a:pt x="254" y="116"/>
                  <a:pt x="254" y="115"/>
                </a:cubicBezTo>
                <a:cubicBezTo>
                  <a:pt x="254" y="114"/>
                  <a:pt x="254" y="113"/>
                  <a:pt x="254" y="112"/>
                </a:cubicBezTo>
                <a:close/>
                <a:moveTo>
                  <a:pt x="200" y="80"/>
                </a:moveTo>
                <a:cubicBezTo>
                  <a:pt x="199" y="80"/>
                  <a:pt x="198" y="80"/>
                  <a:pt x="198" y="80"/>
                </a:cubicBezTo>
                <a:cubicBezTo>
                  <a:pt x="195" y="80"/>
                  <a:pt x="193" y="79"/>
                  <a:pt x="191" y="78"/>
                </a:cubicBezTo>
                <a:cubicBezTo>
                  <a:pt x="187" y="77"/>
                  <a:pt x="184" y="74"/>
                  <a:pt x="181" y="71"/>
                </a:cubicBezTo>
                <a:cubicBezTo>
                  <a:pt x="181" y="70"/>
                  <a:pt x="181" y="70"/>
                  <a:pt x="180" y="70"/>
                </a:cubicBezTo>
                <a:cubicBezTo>
                  <a:pt x="180" y="70"/>
                  <a:pt x="180" y="70"/>
                  <a:pt x="179" y="70"/>
                </a:cubicBezTo>
                <a:cubicBezTo>
                  <a:pt x="179" y="69"/>
                  <a:pt x="179" y="69"/>
                  <a:pt x="179" y="69"/>
                </a:cubicBezTo>
                <a:cubicBezTo>
                  <a:pt x="179" y="68"/>
                  <a:pt x="178" y="67"/>
                  <a:pt x="178" y="66"/>
                </a:cubicBezTo>
                <a:cubicBezTo>
                  <a:pt x="175" y="63"/>
                  <a:pt x="173" y="60"/>
                  <a:pt x="172" y="55"/>
                </a:cubicBezTo>
                <a:cubicBezTo>
                  <a:pt x="172" y="54"/>
                  <a:pt x="172" y="52"/>
                  <a:pt x="172" y="51"/>
                </a:cubicBezTo>
                <a:cubicBezTo>
                  <a:pt x="172" y="43"/>
                  <a:pt x="173" y="36"/>
                  <a:pt x="174" y="29"/>
                </a:cubicBezTo>
                <a:cubicBezTo>
                  <a:pt x="174" y="28"/>
                  <a:pt x="174" y="28"/>
                  <a:pt x="174" y="27"/>
                </a:cubicBezTo>
                <a:cubicBezTo>
                  <a:pt x="174" y="27"/>
                  <a:pt x="174" y="27"/>
                  <a:pt x="174" y="27"/>
                </a:cubicBezTo>
                <a:cubicBezTo>
                  <a:pt x="174" y="28"/>
                  <a:pt x="174" y="29"/>
                  <a:pt x="174" y="29"/>
                </a:cubicBezTo>
                <a:cubicBezTo>
                  <a:pt x="173" y="31"/>
                  <a:pt x="172" y="33"/>
                  <a:pt x="173" y="35"/>
                </a:cubicBezTo>
                <a:cubicBezTo>
                  <a:pt x="173" y="35"/>
                  <a:pt x="173" y="36"/>
                  <a:pt x="173" y="36"/>
                </a:cubicBezTo>
                <a:cubicBezTo>
                  <a:pt x="172" y="37"/>
                  <a:pt x="172" y="37"/>
                  <a:pt x="172" y="38"/>
                </a:cubicBezTo>
                <a:cubicBezTo>
                  <a:pt x="171" y="42"/>
                  <a:pt x="171" y="47"/>
                  <a:pt x="171" y="52"/>
                </a:cubicBezTo>
                <a:cubicBezTo>
                  <a:pt x="172" y="55"/>
                  <a:pt x="172" y="59"/>
                  <a:pt x="173" y="62"/>
                </a:cubicBezTo>
                <a:cubicBezTo>
                  <a:pt x="176" y="67"/>
                  <a:pt x="179" y="72"/>
                  <a:pt x="184" y="76"/>
                </a:cubicBezTo>
                <a:cubicBezTo>
                  <a:pt x="186" y="77"/>
                  <a:pt x="189" y="79"/>
                  <a:pt x="191" y="79"/>
                </a:cubicBezTo>
                <a:cubicBezTo>
                  <a:pt x="194" y="80"/>
                  <a:pt x="197" y="80"/>
                  <a:pt x="200" y="80"/>
                </a:cubicBezTo>
                <a:close/>
                <a:moveTo>
                  <a:pt x="155" y="49"/>
                </a:moveTo>
                <a:cubicBezTo>
                  <a:pt x="151" y="54"/>
                  <a:pt x="148" y="58"/>
                  <a:pt x="145" y="63"/>
                </a:cubicBezTo>
                <a:cubicBezTo>
                  <a:pt x="146" y="62"/>
                  <a:pt x="146" y="62"/>
                  <a:pt x="147" y="61"/>
                </a:cubicBezTo>
                <a:cubicBezTo>
                  <a:pt x="149" y="60"/>
                  <a:pt x="151" y="58"/>
                  <a:pt x="153" y="56"/>
                </a:cubicBezTo>
                <a:cubicBezTo>
                  <a:pt x="154" y="55"/>
                  <a:pt x="156" y="55"/>
                  <a:pt x="157" y="57"/>
                </a:cubicBezTo>
                <a:cubicBezTo>
                  <a:pt x="157" y="57"/>
                  <a:pt x="157" y="57"/>
                  <a:pt x="157" y="57"/>
                </a:cubicBezTo>
                <a:cubicBezTo>
                  <a:pt x="158" y="56"/>
                  <a:pt x="159" y="55"/>
                  <a:pt x="159" y="54"/>
                </a:cubicBezTo>
                <a:cubicBezTo>
                  <a:pt x="159" y="53"/>
                  <a:pt x="160" y="53"/>
                  <a:pt x="160" y="53"/>
                </a:cubicBezTo>
                <a:cubicBezTo>
                  <a:pt x="160" y="51"/>
                  <a:pt x="160" y="50"/>
                  <a:pt x="160" y="48"/>
                </a:cubicBezTo>
                <a:cubicBezTo>
                  <a:pt x="160" y="48"/>
                  <a:pt x="160" y="48"/>
                  <a:pt x="160" y="48"/>
                </a:cubicBezTo>
                <a:cubicBezTo>
                  <a:pt x="159" y="48"/>
                  <a:pt x="158" y="49"/>
                  <a:pt x="157" y="50"/>
                </a:cubicBezTo>
                <a:cubicBezTo>
                  <a:pt x="156" y="50"/>
                  <a:pt x="155" y="50"/>
                  <a:pt x="155" y="49"/>
                </a:cubicBezTo>
                <a:close/>
                <a:moveTo>
                  <a:pt x="33" y="27"/>
                </a:moveTo>
                <a:cubicBezTo>
                  <a:pt x="38" y="21"/>
                  <a:pt x="42" y="15"/>
                  <a:pt x="47" y="9"/>
                </a:cubicBezTo>
                <a:cubicBezTo>
                  <a:pt x="44" y="9"/>
                  <a:pt x="42" y="9"/>
                  <a:pt x="40" y="10"/>
                </a:cubicBezTo>
                <a:cubicBezTo>
                  <a:pt x="38" y="16"/>
                  <a:pt x="35" y="21"/>
                  <a:pt x="33" y="27"/>
                </a:cubicBezTo>
                <a:close/>
                <a:moveTo>
                  <a:pt x="52" y="52"/>
                </a:moveTo>
                <a:cubicBezTo>
                  <a:pt x="52" y="52"/>
                  <a:pt x="51" y="52"/>
                  <a:pt x="50" y="52"/>
                </a:cubicBezTo>
                <a:cubicBezTo>
                  <a:pt x="49" y="52"/>
                  <a:pt x="49" y="52"/>
                  <a:pt x="48" y="53"/>
                </a:cubicBezTo>
                <a:cubicBezTo>
                  <a:pt x="46" y="55"/>
                  <a:pt x="44" y="57"/>
                  <a:pt x="42" y="59"/>
                </a:cubicBezTo>
                <a:cubicBezTo>
                  <a:pt x="42" y="59"/>
                  <a:pt x="41" y="59"/>
                  <a:pt x="41" y="59"/>
                </a:cubicBezTo>
                <a:cubicBezTo>
                  <a:pt x="44" y="61"/>
                  <a:pt x="47" y="62"/>
                  <a:pt x="50" y="62"/>
                </a:cubicBezTo>
                <a:cubicBezTo>
                  <a:pt x="49" y="61"/>
                  <a:pt x="48" y="61"/>
                  <a:pt x="48" y="60"/>
                </a:cubicBezTo>
                <a:cubicBezTo>
                  <a:pt x="49" y="59"/>
                  <a:pt x="50" y="59"/>
                  <a:pt x="50" y="59"/>
                </a:cubicBezTo>
                <a:cubicBezTo>
                  <a:pt x="51" y="57"/>
                  <a:pt x="52" y="55"/>
                  <a:pt x="52" y="52"/>
                </a:cubicBezTo>
                <a:close/>
                <a:moveTo>
                  <a:pt x="110" y="101"/>
                </a:moveTo>
                <a:cubicBezTo>
                  <a:pt x="110" y="107"/>
                  <a:pt x="109" y="113"/>
                  <a:pt x="110" y="119"/>
                </a:cubicBezTo>
                <a:cubicBezTo>
                  <a:pt x="112" y="112"/>
                  <a:pt x="114" y="105"/>
                  <a:pt x="116" y="98"/>
                </a:cubicBezTo>
                <a:cubicBezTo>
                  <a:pt x="114" y="99"/>
                  <a:pt x="112" y="100"/>
                  <a:pt x="110" y="101"/>
                </a:cubicBezTo>
                <a:close/>
                <a:moveTo>
                  <a:pt x="191" y="108"/>
                </a:moveTo>
                <a:cubicBezTo>
                  <a:pt x="193" y="108"/>
                  <a:pt x="195" y="108"/>
                  <a:pt x="196" y="108"/>
                </a:cubicBezTo>
                <a:cubicBezTo>
                  <a:pt x="197" y="107"/>
                  <a:pt x="198" y="91"/>
                  <a:pt x="198" y="89"/>
                </a:cubicBezTo>
                <a:cubicBezTo>
                  <a:pt x="195" y="96"/>
                  <a:pt x="193" y="102"/>
                  <a:pt x="191" y="108"/>
                </a:cubicBezTo>
                <a:close/>
                <a:moveTo>
                  <a:pt x="158" y="9"/>
                </a:moveTo>
                <a:cubicBezTo>
                  <a:pt x="156" y="9"/>
                  <a:pt x="154" y="9"/>
                  <a:pt x="152" y="9"/>
                </a:cubicBezTo>
                <a:cubicBezTo>
                  <a:pt x="152" y="10"/>
                  <a:pt x="152" y="10"/>
                  <a:pt x="152" y="10"/>
                </a:cubicBezTo>
                <a:cubicBezTo>
                  <a:pt x="149" y="15"/>
                  <a:pt x="147" y="20"/>
                  <a:pt x="145" y="24"/>
                </a:cubicBezTo>
                <a:cubicBezTo>
                  <a:pt x="145" y="25"/>
                  <a:pt x="145" y="25"/>
                  <a:pt x="145" y="25"/>
                </a:cubicBezTo>
                <a:cubicBezTo>
                  <a:pt x="145" y="25"/>
                  <a:pt x="145" y="26"/>
                  <a:pt x="145" y="26"/>
                </a:cubicBezTo>
                <a:cubicBezTo>
                  <a:pt x="149" y="20"/>
                  <a:pt x="154" y="15"/>
                  <a:pt x="158" y="9"/>
                </a:cubicBezTo>
                <a:close/>
                <a:moveTo>
                  <a:pt x="127" y="189"/>
                </a:moveTo>
                <a:cubicBezTo>
                  <a:pt x="127" y="189"/>
                  <a:pt x="127" y="190"/>
                  <a:pt x="127" y="190"/>
                </a:cubicBezTo>
                <a:cubicBezTo>
                  <a:pt x="127" y="190"/>
                  <a:pt x="127" y="190"/>
                  <a:pt x="128" y="190"/>
                </a:cubicBezTo>
                <a:cubicBezTo>
                  <a:pt x="130" y="190"/>
                  <a:pt x="132" y="190"/>
                  <a:pt x="134" y="190"/>
                </a:cubicBezTo>
                <a:cubicBezTo>
                  <a:pt x="144" y="190"/>
                  <a:pt x="153" y="190"/>
                  <a:pt x="163" y="189"/>
                </a:cubicBezTo>
                <a:cubicBezTo>
                  <a:pt x="167" y="189"/>
                  <a:pt x="171" y="188"/>
                  <a:pt x="175" y="187"/>
                </a:cubicBezTo>
                <a:cubicBezTo>
                  <a:pt x="175" y="186"/>
                  <a:pt x="175" y="186"/>
                  <a:pt x="175" y="185"/>
                </a:cubicBezTo>
                <a:cubicBezTo>
                  <a:pt x="175" y="185"/>
                  <a:pt x="175" y="185"/>
                  <a:pt x="175" y="185"/>
                </a:cubicBezTo>
                <a:cubicBezTo>
                  <a:pt x="175" y="185"/>
                  <a:pt x="174" y="185"/>
                  <a:pt x="174" y="185"/>
                </a:cubicBezTo>
                <a:cubicBezTo>
                  <a:pt x="166" y="188"/>
                  <a:pt x="158" y="188"/>
                  <a:pt x="151" y="189"/>
                </a:cubicBezTo>
                <a:cubicBezTo>
                  <a:pt x="143" y="189"/>
                  <a:pt x="135" y="189"/>
                  <a:pt x="128" y="189"/>
                </a:cubicBezTo>
                <a:cubicBezTo>
                  <a:pt x="127" y="189"/>
                  <a:pt x="127" y="189"/>
                  <a:pt x="127" y="189"/>
                </a:cubicBezTo>
                <a:close/>
                <a:moveTo>
                  <a:pt x="65" y="70"/>
                </a:moveTo>
                <a:cubicBezTo>
                  <a:pt x="66" y="71"/>
                  <a:pt x="67" y="72"/>
                  <a:pt x="68" y="73"/>
                </a:cubicBezTo>
                <a:cubicBezTo>
                  <a:pt x="69" y="75"/>
                  <a:pt x="70" y="76"/>
                  <a:pt x="71" y="77"/>
                </a:cubicBezTo>
                <a:cubicBezTo>
                  <a:pt x="71" y="79"/>
                  <a:pt x="72" y="80"/>
                  <a:pt x="73" y="82"/>
                </a:cubicBezTo>
                <a:cubicBezTo>
                  <a:pt x="74" y="78"/>
                  <a:pt x="74" y="75"/>
                  <a:pt x="75" y="71"/>
                </a:cubicBezTo>
                <a:cubicBezTo>
                  <a:pt x="75" y="71"/>
                  <a:pt x="74" y="72"/>
                  <a:pt x="74" y="72"/>
                </a:cubicBezTo>
                <a:cubicBezTo>
                  <a:pt x="74" y="72"/>
                  <a:pt x="73" y="73"/>
                  <a:pt x="73" y="73"/>
                </a:cubicBezTo>
                <a:cubicBezTo>
                  <a:pt x="72" y="74"/>
                  <a:pt x="71" y="74"/>
                  <a:pt x="71" y="74"/>
                </a:cubicBezTo>
                <a:cubicBezTo>
                  <a:pt x="70" y="73"/>
                  <a:pt x="70" y="73"/>
                  <a:pt x="70" y="72"/>
                </a:cubicBezTo>
                <a:cubicBezTo>
                  <a:pt x="70" y="71"/>
                  <a:pt x="70" y="71"/>
                  <a:pt x="70" y="70"/>
                </a:cubicBezTo>
                <a:cubicBezTo>
                  <a:pt x="71" y="69"/>
                  <a:pt x="71" y="68"/>
                  <a:pt x="71" y="67"/>
                </a:cubicBezTo>
                <a:cubicBezTo>
                  <a:pt x="70" y="68"/>
                  <a:pt x="69" y="68"/>
                  <a:pt x="68" y="68"/>
                </a:cubicBezTo>
                <a:cubicBezTo>
                  <a:pt x="67" y="68"/>
                  <a:pt x="66" y="68"/>
                  <a:pt x="65" y="69"/>
                </a:cubicBezTo>
                <a:cubicBezTo>
                  <a:pt x="65" y="69"/>
                  <a:pt x="65" y="69"/>
                  <a:pt x="65" y="70"/>
                </a:cubicBezTo>
                <a:close/>
                <a:moveTo>
                  <a:pt x="37" y="59"/>
                </a:moveTo>
                <a:cubicBezTo>
                  <a:pt x="38" y="56"/>
                  <a:pt x="38" y="54"/>
                  <a:pt x="39" y="52"/>
                </a:cubicBezTo>
                <a:cubicBezTo>
                  <a:pt x="39" y="52"/>
                  <a:pt x="39" y="52"/>
                  <a:pt x="38" y="52"/>
                </a:cubicBezTo>
                <a:cubicBezTo>
                  <a:pt x="37" y="52"/>
                  <a:pt x="35" y="52"/>
                  <a:pt x="33" y="53"/>
                </a:cubicBezTo>
                <a:cubicBezTo>
                  <a:pt x="33" y="53"/>
                  <a:pt x="32" y="53"/>
                  <a:pt x="32" y="53"/>
                </a:cubicBezTo>
                <a:cubicBezTo>
                  <a:pt x="31" y="55"/>
                  <a:pt x="29" y="57"/>
                  <a:pt x="28" y="58"/>
                </a:cubicBezTo>
                <a:cubicBezTo>
                  <a:pt x="28" y="59"/>
                  <a:pt x="27" y="59"/>
                  <a:pt x="27" y="59"/>
                </a:cubicBezTo>
                <a:cubicBezTo>
                  <a:pt x="31" y="59"/>
                  <a:pt x="34" y="58"/>
                  <a:pt x="37" y="59"/>
                </a:cubicBezTo>
                <a:close/>
                <a:moveTo>
                  <a:pt x="36" y="155"/>
                </a:moveTo>
                <a:cubicBezTo>
                  <a:pt x="36" y="155"/>
                  <a:pt x="36" y="155"/>
                  <a:pt x="36" y="155"/>
                </a:cubicBezTo>
                <a:cubicBezTo>
                  <a:pt x="34" y="161"/>
                  <a:pt x="33" y="167"/>
                  <a:pt x="32" y="174"/>
                </a:cubicBezTo>
                <a:cubicBezTo>
                  <a:pt x="34" y="174"/>
                  <a:pt x="36" y="174"/>
                  <a:pt x="37" y="174"/>
                </a:cubicBezTo>
                <a:cubicBezTo>
                  <a:pt x="37" y="167"/>
                  <a:pt x="36" y="161"/>
                  <a:pt x="36" y="155"/>
                </a:cubicBezTo>
                <a:close/>
                <a:moveTo>
                  <a:pt x="128" y="142"/>
                </a:moveTo>
                <a:cubicBezTo>
                  <a:pt x="130" y="137"/>
                  <a:pt x="133" y="131"/>
                  <a:pt x="134" y="126"/>
                </a:cubicBezTo>
                <a:cubicBezTo>
                  <a:pt x="131" y="130"/>
                  <a:pt x="128" y="135"/>
                  <a:pt x="124" y="138"/>
                </a:cubicBezTo>
                <a:cubicBezTo>
                  <a:pt x="126" y="140"/>
                  <a:pt x="127" y="141"/>
                  <a:pt x="128" y="142"/>
                </a:cubicBezTo>
                <a:close/>
                <a:moveTo>
                  <a:pt x="68" y="146"/>
                </a:moveTo>
                <a:cubicBezTo>
                  <a:pt x="68" y="146"/>
                  <a:pt x="68" y="146"/>
                  <a:pt x="69" y="146"/>
                </a:cubicBezTo>
                <a:cubicBezTo>
                  <a:pt x="69" y="146"/>
                  <a:pt x="69" y="146"/>
                  <a:pt x="69" y="145"/>
                </a:cubicBezTo>
                <a:cubicBezTo>
                  <a:pt x="71" y="144"/>
                  <a:pt x="73" y="142"/>
                  <a:pt x="74" y="140"/>
                </a:cubicBezTo>
                <a:cubicBezTo>
                  <a:pt x="74" y="140"/>
                  <a:pt x="75" y="140"/>
                  <a:pt x="75" y="139"/>
                </a:cubicBezTo>
                <a:cubicBezTo>
                  <a:pt x="74" y="138"/>
                  <a:pt x="74" y="136"/>
                  <a:pt x="74" y="135"/>
                </a:cubicBezTo>
                <a:cubicBezTo>
                  <a:pt x="74" y="134"/>
                  <a:pt x="74" y="133"/>
                  <a:pt x="74" y="132"/>
                </a:cubicBezTo>
                <a:cubicBezTo>
                  <a:pt x="72" y="133"/>
                  <a:pt x="71" y="134"/>
                  <a:pt x="70" y="134"/>
                </a:cubicBezTo>
                <a:cubicBezTo>
                  <a:pt x="70" y="135"/>
                  <a:pt x="70" y="135"/>
                  <a:pt x="70" y="135"/>
                </a:cubicBezTo>
                <a:cubicBezTo>
                  <a:pt x="70" y="137"/>
                  <a:pt x="69" y="139"/>
                  <a:pt x="69" y="140"/>
                </a:cubicBezTo>
                <a:cubicBezTo>
                  <a:pt x="69" y="142"/>
                  <a:pt x="69" y="144"/>
                  <a:pt x="68" y="146"/>
                </a:cubicBezTo>
                <a:close/>
                <a:moveTo>
                  <a:pt x="257" y="87"/>
                </a:moveTo>
                <a:cubicBezTo>
                  <a:pt x="257" y="87"/>
                  <a:pt x="257" y="87"/>
                  <a:pt x="257" y="87"/>
                </a:cubicBezTo>
                <a:cubicBezTo>
                  <a:pt x="255" y="95"/>
                  <a:pt x="252" y="103"/>
                  <a:pt x="250" y="111"/>
                </a:cubicBezTo>
                <a:cubicBezTo>
                  <a:pt x="250" y="111"/>
                  <a:pt x="250" y="111"/>
                  <a:pt x="250" y="111"/>
                </a:cubicBezTo>
                <a:cubicBezTo>
                  <a:pt x="251" y="110"/>
                  <a:pt x="252" y="109"/>
                  <a:pt x="252" y="109"/>
                </a:cubicBezTo>
                <a:cubicBezTo>
                  <a:pt x="253" y="108"/>
                  <a:pt x="254" y="107"/>
                  <a:pt x="255" y="107"/>
                </a:cubicBezTo>
                <a:cubicBezTo>
                  <a:pt x="256" y="100"/>
                  <a:pt x="257" y="94"/>
                  <a:pt x="257" y="87"/>
                </a:cubicBezTo>
                <a:close/>
                <a:moveTo>
                  <a:pt x="153" y="87"/>
                </a:moveTo>
                <a:cubicBezTo>
                  <a:pt x="154" y="87"/>
                  <a:pt x="154" y="87"/>
                  <a:pt x="154" y="87"/>
                </a:cubicBezTo>
                <a:cubicBezTo>
                  <a:pt x="158" y="83"/>
                  <a:pt x="162" y="79"/>
                  <a:pt x="167" y="75"/>
                </a:cubicBezTo>
                <a:cubicBezTo>
                  <a:pt x="166" y="74"/>
                  <a:pt x="165" y="73"/>
                  <a:pt x="164" y="71"/>
                </a:cubicBezTo>
                <a:cubicBezTo>
                  <a:pt x="164" y="72"/>
                  <a:pt x="164" y="72"/>
                  <a:pt x="163" y="73"/>
                </a:cubicBezTo>
                <a:cubicBezTo>
                  <a:pt x="160" y="76"/>
                  <a:pt x="157" y="81"/>
                  <a:pt x="154" y="85"/>
                </a:cubicBezTo>
                <a:cubicBezTo>
                  <a:pt x="154" y="86"/>
                  <a:pt x="154" y="86"/>
                  <a:pt x="153" y="87"/>
                </a:cubicBezTo>
                <a:close/>
                <a:moveTo>
                  <a:pt x="74" y="92"/>
                </a:moveTo>
                <a:cubicBezTo>
                  <a:pt x="74" y="92"/>
                  <a:pt x="74" y="92"/>
                  <a:pt x="74" y="92"/>
                </a:cubicBezTo>
                <a:cubicBezTo>
                  <a:pt x="74" y="97"/>
                  <a:pt x="73" y="102"/>
                  <a:pt x="73" y="107"/>
                </a:cubicBezTo>
                <a:cubicBezTo>
                  <a:pt x="73" y="109"/>
                  <a:pt x="74" y="111"/>
                  <a:pt x="74" y="113"/>
                </a:cubicBezTo>
                <a:cubicBezTo>
                  <a:pt x="74" y="113"/>
                  <a:pt x="74" y="114"/>
                  <a:pt x="74" y="114"/>
                </a:cubicBezTo>
                <a:cubicBezTo>
                  <a:pt x="75" y="114"/>
                  <a:pt x="75" y="113"/>
                  <a:pt x="75" y="113"/>
                </a:cubicBezTo>
                <a:cubicBezTo>
                  <a:pt x="76" y="112"/>
                  <a:pt x="76" y="111"/>
                  <a:pt x="76" y="109"/>
                </a:cubicBezTo>
                <a:cubicBezTo>
                  <a:pt x="76" y="105"/>
                  <a:pt x="76" y="100"/>
                  <a:pt x="75" y="96"/>
                </a:cubicBezTo>
                <a:cubicBezTo>
                  <a:pt x="75" y="95"/>
                  <a:pt x="75" y="93"/>
                  <a:pt x="74" y="92"/>
                </a:cubicBezTo>
                <a:close/>
                <a:moveTo>
                  <a:pt x="74" y="53"/>
                </a:moveTo>
                <a:cubicBezTo>
                  <a:pt x="73" y="53"/>
                  <a:pt x="72" y="52"/>
                  <a:pt x="71" y="51"/>
                </a:cubicBezTo>
                <a:cubicBezTo>
                  <a:pt x="69" y="50"/>
                  <a:pt x="68" y="49"/>
                  <a:pt x="67" y="48"/>
                </a:cubicBezTo>
                <a:cubicBezTo>
                  <a:pt x="66" y="47"/>
                  <a:pt x="65" y="46"/>
                  <a:pt x="64" y="45"/>
                </a:cubicBezTo>
                <a:cubicBezTo>
                  <a:pt x="63" y="47"/>
                  <a:pt x="62" y="49"/>
                  <a:pt x="62" y="51"/>
                </a:cubicBezTo>
                <a:cubicBezTo>
                  <a:pt x="62" y="51"/>
                  <a:pt x="63" y="51"/>
                  <a:pt x="63" y="50"/>
                </a:cubicBezTo>
                <a:cubicBezTo>
                  <a:pt x="65" y="49"/>
                  <a:pt x="66" y="50"/>
                  <a:pt x="66" y="51"/>
                </a:cubicBezTo>
                <a:cubicBezTo>
                  <a:pt x="66" y="52"/>
                  <a:pt x="66" y="52"/>
                  <a:pt x="66" y="53"/>
                </a:cubicBezTo>
                <a:cubicBezTo>
                  <a:pt x="66" y="53"/>
                  <a:pt x="66" y="53"/>
                  <a:pt x="66" y="54"/>
                </a:cubicBezTo>
                <a:cubicBezTo>
                  <a:pt x="66" y="54"/>
                  <a:pt x="67" y="54"/>
                  <a:pt x="67" y="53"/>
                </a:cubicBezTo>
                <a:cubicBezTo>
                  <a:pt x="68" y="53"/>
                  <a:pt x="69" y="53"/>
                  <a:pt x="70" y="55"/>
                </a:cubicBezTo>
                <a:cubicBezTo>
                  <a:pt x="71" y="55"/>
                  <a:pt x="71" y="56"/>
                  <a:pt x="71" y="56"/>
                </a:cubicBezTo>
                <a:cubicBezTo>
                  <a:pt x="71" y="57"/>
                  <a:pt x="71" y="57"/>
                  <a:pt x="71" y="58"/>
                </a:cubicBezTo>
                <a:cubicBezTo>
                  <a:pt x="72" y="56"/>
                  <a:pt x="73" y="55"/>
                  <a:pt x="74" y="53"/>
                </a:cubicBezTo>
                <a:close/>
                <a:moveTo>
                  <a:pt x="95" y="110"/>
                </a:moveTo>
                <a:cubicBezTo>
                  <a:pt x="93" y="115"/>
                  <a:pt x="92" y="120"/>
                  <a:pt x="91" y="125"/>
                </a:cubicBezTo>
                <a:cubicBezTo>
                  <a:pt x="93" y="125"/>
                  <a:pt x="94" y="125"/>
                  <a:pt x="96" y="126"/>
                </a:cubicBezTo>
                <a:cubicBezTo>
                  <a:pt x="96" y="120"/>
                  <a:pt x="96" y="115"/>
                  <a:pt x="95" y="110"/>
                </a:cubicBezTo>
                <a:close/>
                <a:moveTo>
                  <a:pt x="56" y="121"/>
                </a:moveTo>
                <a:cubicBezTo>
                  <a:pt x="56" y="126"/>
                  <a:pt x="56" y="132"/>
                  <a:pt x="57" y="137"/>
                </a:cubicBezTo>
                <a:cubicBezTo>
                  <a:pt x="57" y="137"/>
                  <a:pt x="57" y="137"/>
                  <a:pt x="57" y="137"/>
                </a:cubicBezTo>
                <a:cubicBezTo>
                  <a:pt x="58" y="130"/>
                  <a:pt x="60" y="124"/>
                  <a:pt x="61" y="117"/>
                </a:cubicBezTo>
                <a:cubicBezTo>
                  <a:pt x="59" y="119"/>
                  <a:pt x="57" y="120"/>
                  <a:pt x="56" y="121"/>
                </a:cubicBezTo>
                <a:close/>
                <a:moveTo>
                  <a:pt x="132" y="178"/>
                </a:moveTo>
                <a:cubicBezTo>
                  <a:pt x="132" y="178"/>
                  <a:pt x="132" y="178"/>
                  <a:pt x="132" y="178"/>
                </a:cubicBezTo>
                <a:cubicBezTo>
                  <a:pt x="132" y="177"/>
                  <a:pt x="132" y="177"/>
                  <a:pt x="132" y="177"/>
                </a:cubicBezTo>
                <a:cubicBezTo>
                  <a:pt x="134" y="174"/>
                  <a:pt x="136" y="171"/>
                  <a:pt x="137" y="168"/>
                </a:cubicBezTo>
                <a:cubicBezTo>
                  <a:pt x="139" y="166"/>
                  <a:pt x="139" y="164"/>
                  <a:pt x="139" y="162"/>
                </a:cubicBezTo>
                <a:cubicBezTo>
                  <a:pt x="139" y="162"/>
                  <a:pt x="139" y="161"/>
                  <a:pt x="139" y="161"/>
                </a:cubicBezTo>
                <a:cubicBezTo>
                  <a:pt x="139" y="160"/>
                  <a:pt x="138" y="160"/>
                  <a:pt x="138" y="159"/>
                </a:cubicBezTo>
                <a:cubicBezTo>
                  <a:pt x="138" y="160"/>
                  <a:pt x="138" y="160"/>
                  <a:pt x="138" y="160"/>
                </a:cubicBezTo>
                <a:cubicBezTo>
                  <a:pt x="137" y="161"/>
                  <a:pt x="136" y="162"/>
                  <a:pt x="135" y="163"/>
                </a:cubicBezTo>
                <a:cubicBezTo>
                  <a:pt x="135" y="163"/>
                  <a:pt x="135" y="163"/>
                  <a:pt x="135" y="164"/>
                </a:cubicBezTo>
                <a:cubicBezTo>
                  <a:pt x="134" y="166"/>
                  <a:pt x="134" y="168"/>
                  <a:pt x="134" y="170"/>
                </a:cubicBezTo>
                <a:cubicBezTo>
                  <a:pt x="133" y="173"/>
                  <a:pt x="132" y="175"/>
                  <a:pt x="132" y="178"/>
                </a:cubicBezTo>
                <a:close/>
                <a:moveTo>
                  <a:pt x="223" y="114"/>
                </a:moveTo>
                <a:cubicBezTo>
                  <a:pt x="224" y="111"/>
                  <a:pt x="224" y="108"/>
                  <a:pt x="224" y="106"/>
                </a:cubicBezTo>
                <a:cubicBezTo>
                  <a:pt x="225" y="103"/>
                  <a:pt x="225" y="100"/>
                  <a:pt x="226" y="97"/>
                </a:cubicBezTo>
                <a:cubicBezTo>
                  <a:pt x="226" y="94"/>
                  <a:pt x="227" y="91"/>
                  <a:pt x="227" y="88"/>
                </a:cubicBezTo>
                <a:cubicBezTo>
                  <a:pt x="225" y="97"/>
                  <a:pt x="222" y="105"/>
                  <a:pt x="220" y="113"/>
                </a:cubicBezTo>
                <a:cubicBezTo>
                  <a:pt x="221" y="114"/>
                  <a:pt x="222" y="114"/>
                  <a:pt x="223" y="114"/>
                </a:cubicBezTo>
                <a:close/>
                <a:moveTo>
                  <a:pt x="12" y="182"/>
                </a:moveTo>
                <a:cubicBezTo>
                  <a:pt x="12" y="182"/>
                  <a:pt x="12" y="183"/>
                  <a:pt x="12" y="182"/>
                </a:cubicBezTo>
                <a:cubicBezTo>
                  <a:pt x="16" y="182"/>
                  <a:pt x="20" y="182"/>
                  <a:pt x="24" y="182"/>
                </a:cubicBezTo>
                <a:cubicBezTo>
                  <a:pt x="24" y="182"/>
                  <a:pt x="25" y="182"/>
                  <a:pt x="25" y="182"/>
                </a:cubicBezTo>
                <a:cubicBezTo>
                  <a:pt x="28" y="182"/>
                  <a:pt x="30" y="181"/>
                  <a:pt x="32" y="181"/>
                </a:cubicBezTo>
                <a:cubicBezTo>
                  <a:pt x="32" y="181"/>
                  <a:pt x="33" y="180"/>
                  <a:pt x="33" y="180"/>
                </a:cubicBezTo>
                <a:cubicBezTo>
                  <a:pt x="29" y="180"/>
                  <a:pt x="26" y="180"/>
                  <a:pt x="22" y="180"/>
                </a:cubicBezTo>
                <a:cubicBezTo>
                  <a:pt x="22" y="180"/>
                  <a:pt x="22" y="181"/>
                  <a:pt x="22" y="181"/>
                </a:cubicBezTo>
                <a:cubicBezTo>
                  <a:pt x="21" y="182"/>
                  <a:pt x="19" y="182"/>
                  <a:pt x="19" y="181"/>
                </a:cubicBezTo>
                <a:cubicBezTo>
                  <a:pt x="19" y="180"/>
                  <a:pt x="18" y="180"/>
                  <a:pt x="18" y="179"/>
                </a:cubicBezTo>
                <a:cubicBezTo>
                  <a:pt x="16" y="179"/>
                  <a:pt x="14" y="179"/>
                  <a:pt x="13" y="178"/>
                </a:cubicBezTo>
                <a:cubicBezTo>
                  <a:pt x="12" y="179"/>
                  <a:pt x="12" y="181"/>
                  <a:pt x="12" y="182"/>
                </a:cubicBezTo>
                <a:close/>
                <a:moveTo>
                  <a:pt x="64" y="117"/>
                </a:moveTo>
                <a:cubicBezTo>
                  <a:pt x="62" y="121"/>
                  <a:pt x="60" y="130"/>
                  <a:pt x="60" y="131"/>
                </a:cubicBezTo>
                <a:cubicBezTo>
                  <a:pt x="62" y="131"/>
                  <a:pt x="62" y="131"/>
                  <a:pt x="63" y="133"/>
                </a:cubicBezTo>
                <a:cubicBezTo>
                  <a:pt x="63" y="133"/>
                  <a:pt x="63" y="133"/>
                  <a:pt x="63" y="134"/>
                </a:cubicBezTo>
                <a:cubicBezTo>
                  <a:pt x="64" y="135"/>
                  <a:pt x="64" y="135"/>
                  <a:pt x="64" y="136"/>
                </a:cubicBezTo>
                <a:cubicBezTo>
                  <a:pt x="65" y="136"/>
                  <a:pt x="65" y="135"/>
                  <a:pt x="65" y="135"/>
                </a:cubicBezTo>
                <a:cubicBezTo>
                  <a:pt x="65" y="134"/>
                  <a:pt x="65" y="134"/>
                  <a:pt x="65" y="133"/>
                </a:cubicBezTo>
                <a:cubicBezTo>
                  <a:pt x="65" y="132"/>
                  <a:pt x="65" y="132"/>
                  <a:pt x="65" y="131"/>
                </a:cubicBezTo>
                <a:cubicBezTo>
                  <a:pt x="64" y="127"/>
                  <a:pt x="64" y="123"/>
                  <a:pt x="64" y="119"/>
                </a:cubicBezTo>
                <a:cubicBezTo>
                  <a:pt x="64" y="118"/>
                  <a:pt x="64" y="117"/>
                  <a:pt x="64" y="117"/>
                </a:cubicBezTo>
                <a:close/>
                <a:moveTo>
                  <a:pt x="19" y="11"/>
                </a:moveTo>
                <a:cubicBezTo>
                  <a:pt x="19" y="11"/>
                  <a:pt x="19" y="11"/>
                  <a:pt x="19" y="11"/>
                </a:cubicBezTo>
                <a:cubicBezTo>
                  <a:pt x="20" y="12"/>
                  <a:pt x="20" y="13"/>
                  <a:pt x="19" y="14"/>
                </a:cubicBezTo>
                <a:cubicBezTo>
                  <a:pt x="18" y="17"/>
                  <a:pt x="17" y="20"/>
                  <a:pt x="16" y="23"/>
                </a:cubicBezTo>
                <a:cubicBezTo>
                  <a:pt x="16" y="24"/>
                  <a:pt x="16" y="24"/>
                  <a:pt x="16" y="24"/>
                </a:cubicBezTo>
                <a:cubicBezTo>
                  <a:pt x="16" y="24"/>
                  <a:pt x="16" y="24"/>
                  <a:pt x="16" y="24"/>
                </a:cubicBezTo>
                <a:cubicBezTo>
                  <a:pt x="19" y="20"/>
                  <a:pt x="22" y="15"/>
                  <a:pt x="25" y="11"/>
                </a:cubicBezTo>
                <a:cubicBezTo>
                  <a:pt x="25" y="11"/>
                  <a:pt x="25" y="11"/>
                  <a:pt x="26" y="10"/>
                </a:cubicBezTo>
                <a:cubicBezTo>
                  <a:pt x="23" y="10"/>
                  <a:pt x="21" y="11"/>
                  <a:pt x="19" y="11"/>
                </a:cubicBezTo>
                <a:close/>
                <a:moveTo>
                  <a:pt x="120" y="112"/>
                </a:moveTo>
                <a:cubicBezTo>
                  <a:pt x="120" y="112"/>
                  <a:pt x="120" y="112"/>
                  <a:pt x="120" y="112"/>
                </a:cubicBezTo>
                <a:cubicBezTo>
                  <a:pt x="123" y="106"/>
                  <a:pt x="125" y="100"/>
                  <a:pt x="127" y="94"/>
                </a:cubicBezTo>
                <a:cubicBezTo>
                  <a:pt x="126" y="94"/>
                  <a:pt x="125" y="94"/>
                  <a:pt x="124" y="94"/>
                </a:cubicBezTo>
                <a:cubicBezTo>
                  <a:pt x="124" y="95"/>
                  <a:pt x="123" y="95"/>
                  <a:pt x="123" y="95"/>
                </a:cubicBezTo>
                <a:cubicBezTo>
                  <a:pt x="122" y="95"/>
                  <a:pt x="122" y="95"/>
                  <a:pt x="122" y="96"/>
                </a:cubicBezTo>
                <a:cubicBezTo>
                  <a:pt x="122" y="101"/>
                  <a:pt x="121" y="106"/>
                  <a:pt x="120" y="110"/>
                </a:cubicBezTo>
                <a:cubicBezTo>
                  <a:pt x="120" y="111"/>
                  <a:pt x="120" y="111"/>
                  <a:pt x="120" y="112"/>
                </a:cubicBezTo>
                <a:close/>
                <a:moveTo>
                  <a:pt x="14" y="63"/>
                </a:moveTo>
                <a:cubicBezTo>
                  <a:pt x="14" y="63"/>
                  <a:pt x="14" y="63"/>
                  <a:pt x="14" y="63"/>
                </a:cubicBezTo>
                <a:cubicBezTo>
                  <a:pt x="17" y="62"/>
                  <a:pt x="19" y="61"/>
                  <a:pt x="22" y="60"/>
                </a:cubicBezTo>
                <a:cubicBezTo>
                  <a:pt x="22" y="60"/>
                  <a:pt x="22" y="60"/>
                  <a:pt x="23" y="60"/>
                </a:cubicBezTo>
                <a:cubicBezTo>
                  <a:pt x="23" y="58"/>
                  <a:pt x="24" y="57"/>
                  <a:pt x="24" y="56"/>
                </a:cubicBezTo>
                <a:cubicBezTo>
                  <a:pt x="24" y="55"/>
                  <a:pt x="24" y="55"/>
                  <a:pt x="25" y="54"/>
                </a:cubicBezTo>
                <a:cubicBezTo>
                  <a:pt x="23" y="54"/>
                  <a:pt x="22" y="54"/>
                  <a:pt x="21" y="55"/>
                </a:cubicBezTo>
                <a:cubicBezTo>
                  <a:pt x="20" y="55"/>
                  <a:pt x="20" y="55"/>
                  <a:pt x="19" y="55"/>
                </a:cubicBezTo>
                <a:cubicBezTo>
                  <a:pt x="19" y="57"/>
                  <a:pt x="18" y="58"/>
                  <a:pt x="17" y="59"/>
                </a:cubicBezTo>
                <a:cubicBezTo>
                  <a:pt x="16" y="60"/>
                  <a:pt x="15" y="62"/>
                  <a:pt x="14" y="63"/>
                </a:cubicBezTo>
                <a:close/>
                <a:moveTo>
                  <a:pt x="153" y="25"/>
                </a:moveTo>
                <a:cubicBezTo>
                  <a:pt x="153" y="25"/>
                  <a:pt x="153" y="25"/>
                  <a:pt x="153" y="26"/>
                </a:cubicBezTo>
                <a:cubicBezTo>
                  <a:pt x="158" y="20"/>
                  <a:pt x="163" y="15"/>
                  <a:pt x="167" y="10"/>
                </a:cubicBezTo>
                <a:cubicBezTo>
                  <a:pt x="166" y="9"/>
                  <a:pt x="164" y="9"/>
                  <a:pt x="163" y="9"/>
                </a:cubicBezTo>
                <a:cubicBezTo>
                  <a:pt x="160" y="15"/>
                  <a:pt x="156" y="20"/>
                  <a:pt x="153" y="25"/>
                </a:cubicBezTo>
                <a:close/>
                <a:moveTo>
                  <a:pt x="177" y="125"/>
                </a:moveTo>
                <a:cubicBezTo>
                  <a:pt x="176" y="126"/>
                  <a:pt x="175" y="127"/>
                  <a:pt x="174" y="128"/>
                </a:cubicBezTo>
                <a:cubicBezTo>
                  <a:pt x="172" y="133"/>
                  <a:pt x="171" y="138"/>
                  <a:pt x="170" y="143"/>
                </a:cubicBezTo>
                <a:cubicBezTo>
                  <a:pt x="170" y="144"/>
                  <a:pt x="170" y="145"/>
                  <a:pt x="170" y="145"/>
                </a:cubicBezTo>
                <a:cubicBezTo>
                  <a:pt x="170" y="145"/>
                  <a:pt x="170" y="145"/>
                  <a:pt x="170" y="145"/>
                </a:cubicBezTo>
                <a:cubicBezTo>
                  <a:pt x="172" y="140"/>
                  <a:pt x="175" y="134"/>
                  <a:pt x="177" y="129"/>
                </a:cubicBezTo>
                <a:cubicBezTo>
                  <a:pt x="177" y="128"/>
                  <a:pt x="177" y="128"/>
                  <a:pt x="177" y="128"/>
                </a:cubicBezTo>
                <a:cubicBezTo>
                  <a:pt x="176" y="127"/>
                  <a:pt x="176" y="126"/>
                  <a:pt x="177" y="126"/>
                </a:cubicBezTo>
                <a:cubicBezTo>
                  <a:pt x="177" y="125"/>
                  <a:pt x="177" y="125"/>
                  <a:pt x="177" y="125"/>
                </a:cubicBezTo>
                <a:close/>
                <a:moveTo>
                  <a:pt x="18" y="161"/>
                </a:moveTo>
                <a:cubicBezTo>
                  <a:pt x="18" y="161"/>
                  <a:pt x="18" y="161"/>
                  <a:pt x="17" y="161"/>
                </a:cubicBezTo>
                <a:cubicBezTo>
                  <a:pt x="16" y="166"/>
                  <a:pt x="14" y="171"/>
                  <a:pt x="13" y="176"/>
                </a:cubicBezTo>
                <a:cubicBezTo>
                  <a:pt x="15" y="176"/>
                  <a:pt x="16" y="176"/>
                  <a:pt x="18" y="175"/>
                </a:cubicBezTo>
                <a:cubicBezTo>
                  <a:pt x="18" y="170"/>
                  <a:pt x="18" y="166"/>
                  <a:pt x="18" y="161"/>
                </a:cubicBezTo>
                <a:close/>
                <a:moveTo>
                  <a:pt x="10" y="23"/>
                </a:moveTo>
                <a:cubicBezTo>
                  <a:pt x="10" y="23"/>
                  <a:pt x="10" y="23"/>
                  <a:pt x="10" y="23"/>
                </a:cubicBezTo>
                <a:cubicBezTo>
                  <a:pt x="12" y="21"/>
                  <a:pt x="13" y="19"/>
                  <a:pt x="14" y="17"/>
                </a:cubicBezTo>
                <a:cubicBezTo>
                  <a:pt x="15" y="15"/>
                  <a:pt x="16" y="13"/>
                  <a:pt x="17" y="11"/>
                </a:cubicBezTo>
                <a:cubicBezTo>
                  <a:pt x="17" y="11"/>
                  <a:pt x="17" y="11"/>
                  <a:pt x="17" y="11"/>
                </a:cubicBezTo>
                <a:cubicBezTo>
                  <a:pt x="16" y="11"/>
                  <a:pt x="14" y="11"/>
                  <a:pt x="13" y="11"/>
                </a:cubicBezTo>
                <a:cubicBezTo>
                  <a:pt x="12" y="11"/>
                  <a:pt x="12" y="11"/>
                  <a:pt x="12" y="12"/>
                </a:cubicBezTo>
                <a:cubicBezTo>
                  <a:pt x="12" y="13"/>
                  <a:pt x="11" y="14"/>
                  <a:pt x="11" y="15"/>
                </a:cubicBezTo>
                <a:cubicBezTo>
                  <a:pt x="11" y="16"/>
                  <a:pt x="11" y="18"/>
                  <a:pt x="11" y="19"/>
                </a:cubicBezTo>
                <a:cubicBezTo>
                  <a:pt x="10" y="20"/>
                  <a:pt x="10" y="22"/>
                  <a:pt x="10" y="23"/>
                </a:cubicBezTo>
                <a:close/>
                <a:moveTo>
                  <a:pt x="201" y="117"/>
                </a:moveTo>
                <a:cubicBezTo>
                  <a:pt x="201" y="117"/>
                  <a:pt x="201" y="117"/>
                  <a:pt x="201" y="117"/>
                </a:cubicBezTo>
                <a:cubicBezTo>
                  <a:pt x="201" y="117"/>
                  <a:pt x="201" y="117"/>
                  <a:pt x="202" y="117"/>
                </a:cubicBezTo>
                <a:cubicBezTo>
                  <a:pt x="204" y="118"/>
                  <a:pt x="205" y="119"/>
                  <a:pt x="207" y="120"/>
                </a:cubicBezTo>
                <a:cubicBezTo>
                  <a:pt x="209" y="121"/>
                  <a:pt x="210" y="122"/>
                  <a:pt x="212" y="124"/>
                </a:cubicBezTo>
                <a:cubicBezTo>
                  <a:pt x="213" y="125"/>
                  <a:pt x="214" y="126"/>
                  <a:pt x="216" y="128"/>
                </a:cubicBezTo>
                <a:cubicBezTo>
                  <a:pt x="217" y="129"/>
                  <a:pt x="219" y="130"/>
                  <a:pt x="220" y="131"/>
                </a:cubicBezTo>
                <a:cubicBezTo>
                  <a:pt x="221" y="131"/>
                  <a:pt x="221" y="132"/>
                  <a:pt x="221" y="132"/>
                </a:cubicBezTo>
                <a:cubicBezTo>
                  <a:pt x="219" y="129"/>
                  <a:pt x="217" y="126"/>
                  <a:pt x="215" y="123"/>
                </a:cubicBezTo>
                <a:cubicBezTo>
                  <a:pt x="213" y="121"/>
                  <a:pt x="211" y="120"/>
                  <a:pt x="209" y="119"/>
                </a:cubicBezTo>
                <a:cubicBezTo>
                  <a:pt x="208" y="118"/>
                  <a:pt x="208" y="118"/>
                  <a:pt x="207" y="119"/>
                </a:cubicBezTo>
                <a:cubicBezTo>
                  <a:pt x="207" y="119"/>
                  <a:pt x="206" y="119"/>
                  <a:pt x="206" y="118"/>
                </a:cubicBezTo>
                <a:cubicBezTo>
                  <a:pt x="204" y="117"/>
                  <a:pt x="203" y="117"/>
                  <a:pt x="201" y="117"/>
                </a:cubicBezTo>
                <a:close/>
                <a:moveTo>
                  <a:pt x="232" y="72"/>
                </a:moveTo>
                <a:cubicBezTo>
                  <a:pt x="234" y="71"/>
                  <a:pt x="237" y="71"/>
                  <a:pt x="239" y="70"/>
                </a:cubicBezTo>
                <a:cubicBezTo>
                  <a:pt x="240" y="70"/>
                  <a:pt x="240" y="70"/>
                  <a:pt x="240" y="69"/>
                </a:cubicBezTo>
                <a:cubicBezTo>
                  <a:pt x="240" y="68"/>
                  <a:pt x="241" y="67"/>
                  <a:pt x="241" y="66"/>
                </a:cubicBezTo>
                <a:cubicBezTo>
                  <a:pt x="242" y="65"/>
                  <a:pt x="242" y="65"/>
                  <a:pt x="242" y="64"/>
                </a:cubicBezTo>
                <a:cubicBezTo>
                  <a:pt x="242" y="64"/>
                  <a:pt x="241" y="64"/>
                  <a:pt x="241" y="64"/>
                </a:cubicBezTo>
                <a:cubicBezTo>
                  <a:pt x="240" y="64"/>
                  <a:pt x="239" y="65"/>
                  <a:pt x="237" y="66"/>
                </a:cubicBezTo>
                <a:cubicBezTo>
                  <a:pt x="236" y="67"/>
                  <a:pt x="234" y="68"/>
                  <a:pt x="233" y="70"/>
                </a:cubicBezTo>
                <a:cubicBezTo>
                  <a:pt x="232" y="70"/>
                  <a:pt x="232" y="71"/>
                  <a:pt x="232" y="72"/>
                </a:cubicBezTo>
                <a:close/>
                <a:moveTo>
                  <a:pt x="153" y="155"/>
                </a:moveTo>
                <a:cubicBezTo>
                  <a:pt x="152" y="155"/>
                  <a:pt x="152" y="156"/>
                  <a:pt x="152" y="156"/>
                </a:cubicBezTo>
                <a:cubicBezTo>
                  <a:pt x="149" y="160"/>
                  <a:pt x="146" y="164"/>
                  <a:pt x="143" y="167"/>
                </a:cubicBezTo>
                <a:cubicBezTo>
                  <a:pt x="142" y="169"/>
                  <a:pt x="141" y="170"/>
                  <a:pt x="141" y="172"/>
                </a:cubicBezTo>
                <a:cubicBezTo>
                  <a:pt x="141" y="173"/>
                  <a:pt x="140" y="174"/>
                  <a:pt x="140" y="175"/>
                </a:cubicBezTo>
                <a:cubicBezTo>
                  <a:pt x="142" y="174"/>
                  <a:pt x="153" y="156"/>
                  <a:pt x="153" y="155"/>
                </a:cubicBezTo>
                <a:close/>
                <a:moveTo>
                  <a:pt x="265" y="92"/>
                </a:moveTo>
                <a:cubicBezTo>
                  <a:pt x="265" y="91"/>
                  <a:pt x="265" y="91"/>
                  <a:pt x="265" y="90"/>
                </a:cubicBezTo>
                <a:cubicBezTo>
                  <a:pt x="265" y="89"/>
                  <a:pt x="264" y="88"/>
                  <a:pt x="264" y="87"/>
                </a:cubicBezTo>
                <a:cubicBezTo>
                  <a:pt x="264" y="83"/>
                  <a:pt x="263" y="79"/>
                  <a:pt x="261" y="75"/>
                </a:cubicBezTo>
                <a:cubicBezTo>
                  <a:pt x="261" y="75"/>
                  <a:pt x="260" y="74"/>
                  <a:pt x="260" y="74"/>
                </a:cubicBezTo>
                <a:cubicBezTo>
                  <a:pt x="261" y="77"/>
                  <a:pt x="261" y="80"/>
                  <a:pt x="261" y="84"/>
                </a:cubicBezTo>
                <a:cubicBezTo>
                  <a:pt x="262" y="87"/>
                  <a:pt x="262" y="90"/>
                  <a:pt x="262" y="93"/>
                </a:cubicBezTo>
                <a:cubicBezTo>
                  <a:pt x="263" y="92"/>
                  <a:pt x="263" y="91"/>
                  <a:pt x="265" y="92"/>
                </a:cubicBezTo>
                <a:close/>
                <a:moveTo>
                  <a:pt x="138" y="174"/>
                </a:moveTo>
                <a:cubicBezTo>
                  <a:pt x="138" y="174"/>
                  <a:pt x="138" y="174"/>
                  <a:pt x="138" y="174"/>
                </a:cubicBezTo>
                <a:cubicBezTo>
                  <a:pt x="138" y="174"/>
                  <a:pt x="138" y="174"/>
                  <a:pt x="138" y="174"/>
                </a:cubicBezTo>
                <a:cubicBezTo>
                  <a:pt x="135" y="177"/>
                  <a:pt x="133" y="180"/>
                  <a:pt x="131" y="183"/>
                </a:cubicBezTo>
                <a:cubicBezTo>
                  <a:pt x="131" y="184"/>
                  <a:pt x="130" y="184"/>
                  <a:pt x="129" y="184"/>
                </a:cubicBezTo>
                <a:cubicBezTo>
                  <a:pt x="128" y="185"/>
                  <a:pt x="128" y="186"/>
                  <a:pt x="128" y="187"/>
                </a:cubicBezTo>
                <a:cubicBezTo>
                  <a:pt x="130" y="186"/>
                  <a:pt x="132" y="186"/>
                  <a:pt x="133" y="186"/>
                </a:cubicBezTo>
                <a:cubicBezTo>
                  <a:pt x="134" y="183"/>
                  <a:pt x="135" y="181"/>
                  <a:pt x="137" y="179"/>
                </a:cubicBezTo>
                <a:cubicBezTo>
                  <a:pt x="137" y="179"/>
                  <a:pt x="137" y="179"/>
                  <a:pt x="137" y="179"/>
                </a:cubicBezTo>
                <a:cubicBezTo>
                  <a:pt x="137" y="177"/>
                  <a:pt x="138" y="175"/>
                  <a:pt x="138" y="174"/>
                </a:cubicBezTo>
                <a:close/>
                <a:moveTo>
                  <a:pt x="157" y="170"/>
                </a:moveTo>
                <a:cubicBezTo>
                  <a:pt x="157" y="170"/>
                  <a:pt x="157" y="170"/>
                  <a:pt x="157" y="170"/>
                </a:cubicBezTo>
                <a:cubicBezTo>
                  <a:pt x="157" y="170"/>
                  <a:pt x="157" y="169"/>
                  <a:pt x="158" y="169"/>
                </a:cubicBezTo>
                <a:cubicBezTo>
                  <a:pt x="160" y="166"/>
                  <a:pt x="163" y="163"/>
                  <a:pt x="165" y="160"/>
                </a:cubicBezTo>
                <a:cubicBezTo>
                  <a:pt x="166" y="159"/>
                  <a:pt x="167" y="158"/>
                  <a:pt x="167" y="157"/>
                </a:cubicBezTo>
                <a:cubicBezTo>
                  <a:pt x="167" y="155"/>
                  <a:pt x="167" y="154"/>
                  <a:pt x="167" y="153"/>
                </a:cubicBezTo>
                <a:cubicBezTo>
                  <a:pt x="167" y="152"/>
                  <a:pt x="167" y="152"/>
                  <a:pt x="167" y="151"/>
                </a:cubicBezTo>
                <a:cubicBezTo>
                  <a:pt x="163" y="158"/>
                  <a:pt x="160" y="164"/>
                  <a:pt x="157" y="170"/>
                </a:cubicBezTo>
                <a:close/>
                <a:moveTo>
                  <a:pt x="63" y="143"/>
                </a:moveTo>
                <a:cubicBezTo>
                  <a:pt x="63" y="143"/>
                  <a:pt x="63" y="143"/>
                  <a:pt x="62" y="143"/>
                </a:cubicBezTo>
                <a:cubicBezTo>
                  <a:pt x="60" y="147"/>
                  <a:pt x="60" y="152"/>
                  <a:pt x="60" y="158"/>
                </a:cubicBezTo>
                <a:cubicBezTo>
                  <a:pt x="60" y="156"/>
                  <a:pt x="61" y="155"/>
                  <a:pt x="62" y="154"/>
                </a:cubicBezTo>
                <a:cubicBezTo>
                  <a:pt x="62" y="154"/>
                  <a:pt x="63" y="153"/>
                  <a:pt x="63" y="153"/>
                </a:cubicBezTo>
                <a:cubicBezTo>
                  <a:pt x="64" y="151"/>
                  <a:pt x="64" y="150"/>
                  <a:pt x="64" y="148"/>
                </a:cubicBezTo>
                <a:cubicBezTo>
                  <a:pt x="63" y="146"/>
                  <a:pt x="63" y="144"/>
                  <a:pt x="63" y="143"/>
                </a:cubicBezTo>
                <a:close/>
                <a:moveTo>
                  <a:pt x="73" y="69"/>
                </a:moveTo>
                <a:cubicBezTo>
                  <a:pt x="73" y="69"/>
                  <a:pt x="73" y="69"/>
                  <a:pt x="73" y="69"/>
                </a:cubicBezTo>
                <a:cubicBezTo>
                  <a:pt x="76" y="65"/>
                  <a:pt x="79" y="61"/>
                  <a:pt x="82" y="57"/>
                </a:cubicBezTo>
                <a:cubicBezTo>
                  <a:pt x="81" y="56"/>
                  <a:pt x="79" y="56"/>
                  <a:pt x="78" y="55"/>
                </a:cubicBezTo>
                <a:cubicBezTo>
                  <a:pt x="76" y="60"/>
                  <a:pt x="75" y="64"/>
                  <a:pt x="73" y="69"/>
                </a:cubicBezTo>
                <a:close/>
                <a:moveTo>
                  <a:pt x="141" y="181"/>
                </a:moveTo>
                <a:cubicBezTo>
                  <a:pt x="138" y="184"/>
                  <a:pt x="137" y="185"/>
                  <a:pt x="137" y="186"/>
                </a:cubicBezTo>
                <a:cubicBezTo>
                  <a:pt x="143" y="185"/>
                  <a:pt x="148" y="185"/>
                  <a:pt x="154" y="185"/>
                </a:cubicBezTo>
                <a:cubicBezTo>
                  <a:pt x="154" y="184"/>
                  <a:pt x="153" y="184"/>
                  <a:pt x="153" y="184"/>
                </a:cubicBezTo>
                <a:cubicBezTo>
                  <a:pt x="152" y="184"/>
                  <a:pt x="151" y="184"/>
                  <a:pt x="150" y="184"/>
                </a:cubicBezTo>
                <a:cubicBezTo>
                  <a:pt x="149" y="184"/>
                  <a:pt x="148" y="183"/>
                  <a:pt x="148" y="184"/>
                </a:cubicBezTo>
                <a:cubicBezTo>
                  <a:pt x="147" y="185"/>
                  <a:pt x="146" y="184"/>
                  <a:pt x="146" y="183"/>
                </a:cubicBezTo>
                <a:cubicBezTo>
                  <a:pt x="146" y="183"/>
                  <a:pt x="146" y="183"/>
                  <a:pt x="146" y="183"/>
                </a:cubicBezTo>
                <a:cubicBezTo>
                  <a:pt x="144" y="182"/>
                  <a:pt x="142" y="182"/>
                  <a:pt x="141" y="181"/>
                </a:cubicBezTo>
                <a:close/>
                <a:moveTo>
                  <a:pt x="244" y="113"/>
                </a:moveTo>
                <a:cubicBezTo>
                  <a:pt x="245" y="106"/>
                  <a:pt x="246" y="98"/>
                  <a:pt x="248" y="91"/>
                </a:cubicBezTo>
                <a:cubicBezTo>
                  <a:pt x="246" y="93"/>
                  <a:pt x="241" y="110"/>
                  <a:pt x="241" y="112"/>
                </a:cubicBezTo>
                <a:cubicBezTo>
                  <a:pt x="242" y="112"/>
                  <a:pt x="243" y="113"/>
                  <a:pt x="244" y="113"/>
                </a:cubicBezTo>
                <a:close/>
                <a:moveTo>
                  <a:pt x="27" y="142"/>
                </a:moveTo>
                <a:cubicBezTo>
                  <a:pt x="27" y="142"/>
                  <a:pt x="27" y="142"/>
                  <a:pt x="27" y="142"/>
                </a:cubicBezTo>
                <a:cubicBezTo>
                  <a:pt x="29" y="137"/>
                  <a:pt x="30" y="131"/>
                  <a:pt x="32" y="126"/>
                </a:cubicBezTo>
                <a:cubicBezTo>
                  <a:pt x="31" y="126"/>
                  <a:pt x="29" y="126"/>
                  <a:pt x="28" y="126"/>
                </a:cubicBezTo>
                <a:cubicBezTo>
                  <a:pt x="28" y="131"/>
                  <a:pt x="27" y="136"/>
                  <a:pt x="27" y="142"/>
                </a:cubicBezTo>
                <a:close/>
                <a:moveTo>
                  <a:pt x="118" y="51"/>
                </a:moveTo>
                <a:cubicBezTo>
                  <a:pt x="118" y="52"/>
                  <a:pt x="118" y="52"/>
                  <a:pt x="118" y="52"/>
                </a:cubicBezTo>
                <a:cubicBezTo>
                  <a:pt x="119" y="51"/>
                  <a:pt x="119" y="51"/>
                  <a:pt x="119" y="51"/>
                </a:cubicBezTo>
                <a:cubicBezTo>
                  <a:pt x="122" y="47"/>
                  <a:pt x="125" y="43"/>
                  <a:pt x="129" y="39"/>
                </a:cubicBezTo>
                <a:cubicBezTo>
                  <a:pt x="130" y="38"/>
                  <a:pt x="130" y="37"/>
                  <a:pt x="131" y="36"/>
                </a:cubicBezTo>
                <a:cubicBezTo>
                  <a:pt x="131" y="34"/>
                  <a:pt x="131" y="32"/>
                  <a:pt x="131" y="30"/>
                </a:cubicBezTo>
                <a:cubicBezTo>
                  <a:pt x="131" y="30"/>
                  <a:pt x="131" y="30"/>
                  <a:pt x="131" y="30"/>
                </a:cubicBezTo>
                <a:cubicBezTo>
                  <a:pt x="130" y="32"/>
                  <a:pt x="128" y="34"/>
                  <a:pt x="127" y="35"/>
                </a:cubicBezTo>
                <a:cubicBezTo>
                  <a:pt x="127" y="36"/>
                  <a:pt x="127" y="36"/>
                  <a:pt x="127" y="36"/>
                </a:cubicBezTo>
                <a:cubicBezTo>
                  <a:pt x="128" y="37"/>
                  <a:pt x="127" y="38"/>
                  <a:pt x="127" y="39"/>
                </a:cubicBezTo>
                <a:cubicBezTo>
                  <a:pt x="125" y="43"/>
                  <a:pt x="122" y="46"/>
                  <a:pt x="119" y="50"/>
                </a:cubicBezTo>
                <a:cubicBezTo>
                  <a:pt x="119" y="50"/>
                  <a:pt x="118" y="51"/>
                  <a:pt x="118" y="51"/>
                </a:cubicBezTo>
                <a:close/>
                <a:moveTo>
                  <a:pt x="68" y="133"/>
                </a:moveTo>
                <a:cubicBezTo>
                  <a:pt x="68" y="133"/>
                  <a:pt x="68" y="133"/>
                  <a:pt x="68" y="133"/>
                </a:cubicBezTo>
                <a:cubicBezTo>
                  <a:pt x="68" y="132"/>
                  <a:pt x="68" y="130"/>
                  <a:pt x="69" y="129"/>
                </a:cubicBezTo>
                <a:cubicBezTo>
                  <a:pt x="69" y="126"/>
                  <a:pt x="70" y="123"/>
                  <a:pt x="70" y="121"/>
                </a:cubicBezTo>
                <a:cubicBezTo>
                  <a:pt x="71" y="120"/>
                  <a:pt x="71" y="119"/>
                  <a:pt x="72" y="118"/>
                </a:cubicBezTo>
                <a:cubicBezTo>
                  <a:pt x="72" y="114"/>
                  <a:pt x="71" y="111"/>
                  <a:pt x="70" y="107"/>
                </a:cubicBezTo>
                <a:cubicBezTo>
                  <a:pt x="70" y="107"/>
                  <a:pt x="70" y="107"/>
                  <a:pt x="70" y="107"/>
                </a:cubicBezTo>
                <a:cubicBezTo>
                  <a:pt x="69" y="116"/>
                  <a:pt x="69" y="124"/>
                  <a:pt x="68" y="133"/>
                </a:cubicBezTo>
                <a:close/>
                <a:moveTo>
                  <a:pt x="44" y="126"/>
                </a:moveTo>
                <a:cubicBezTo>
                  <a:pt x="45" y="130"/>
                  <a:pt x="45" y="134"/>
                  <a:pt x="45" y="139"/>
                </a:cubicBezTo>
                <a:cubicBezTo>
                  <a:pt x="47" y="134"/>
                  <a:pt x="48" y="130"/>
                  <a:pt x="49" y="126"/>
                </a:cubicBezTo>
                <a:cubicBezTo>
                  <a:pt x="49" y="125"/>
                  <a:pt x="49" y="125"/>
                  <a:pt x="49" y="125"/>
                </a:cubicBezTo>
                <a:cubicBezTo>
                  <a:pt x="49" y="125"/>
                  <a:pt x="49" y="125"/>
                  <a:pt x="49" y="124"/>
                </a:cubicBezTo>
                <a:cubicBezTo>
                  <a:pt x="49" y="124"/>
                  <a:pt x="49" y="124"/>
                  <a:pt x="49" y="124"/>
                </a:cubicBezTo>
                <a:cubicBezTo>
                  <a:pt x="47" y="125"/>
                  <a:pt x="46" y="125"/>
                  <a:pt x="44" y="126"/>
                </a:cubicBezTo>
                <a:close/>
                <a:moveTo>
                  <a:pt x="131" y="21"/>
                </a:moveTo>
                <a:cubicBezTo>
                  <a:pt x="129" y="21"/>
                  <a:pt x="128" y="22"/>
                  <a:pt x="127" y="22"/>
                </a:cubicBezTo>
                <a:cubicBezTo>
                  <a:pt x="127" y="24"/>
                  <a:pt x="127" y="26"/>
                  <a:pt x="126" y="28"/>
                </a:cubicBezTo>
                <a:cubicBezTo>
                  <a:pt x="126" y="30"/>
                  <a:pt x="126" y="32"/>
                  <a:pt x="125" y="34"/>
                </a:cubicBezTo>
                <a:cubicBezTo>
                  <a:pt x="126" y="34"/>
                  <a:pt x="126" y="33"/>
                  <a:pt x="126" y="33"/>
                </a:cubicBezTo>
                <a:cubicBezTo>
                  <a:pt x="127" y="31"/>
                  <a:pt x="128" y="30"/>
                  <a:pt x="129" y="29"/>
                </a:cubicBezTo>
                <a:cubicBezTo>
                  <a:pt x="131" y="25"/>
                  <a:pt x="131" y="25"/>
                  <a:pt x="131" y="21"/>
                </a:cubicBezTo>
                <a:cubicBezTo>
                  <a:pt x="131" y="21"/>
                  <a:pt x="131" y="21"/>
                  <a:pt x="131" y="21"/>
                </a:cubicBezTo>
                <a:close/>
                <a:moveTo>
                  <a:pt x="221" y="127"/>
                </a:moveTo>
                <a:cubicBezTo>
                  <a:pt x="221" y="128"/>
                  <a:pt x="221" y="128"/>
                  <a:pt x="222" y="129"/>
                </a:cubicBezTo>
                <a:cubicBezTo>
                  <a:pt x="223" y="131"/>
                  <a:pt x="225" y="132"/>
                  <a:pt x="228" y="133"/>
                </a:cubicBezTo>
                <a:cubicBezTo>
                  <a:pt x="228" y="134"/>
                  <a:pt x="229" y="134"/>
                  <a:pt x="229" y="134"/>
                </a:cubicBezTo>
                <a:cubicBezTo>
                  <a:pt x="232" y="134"/>
                  <a:pt x="235" y="133"/>
                  <a:pt x="238" y="133"/>
                </a:cubicBezTo>
                <a:cubicBezTo>
                  <a:pt x="238" y="133"/>
                  <a:pt x="238" y="132"/>
                  <a:pt x="239" y="132"/>
                </a:cubicBezTo>
                <a:cubicBezTo>
                  <a:pt x="232" y="133"/>
                  <a:pt x="226" y="131"/>
                  <a:pt x="221" y="127"/>
                </a:cubicBezTo>
                <a:close/>
                <a:moveTo>
                  <a:pt x="116" y="47"/>
                </a:moveTo>
                <a:cubicBezTo>
                  <a:pt x="112" y="51"/>
                  <a:pt x="107" y="53"/>
                  <a:pt x="103" y="55"/>
                </a:cubicBezTo>
                <a:cubicBezTo>
                  <a:pt x="103" y="56"/>
                  <a:pt x="103" y="56"/>
                  <a:pt x="103" y="56"/>
                </a:cubicBezTo>
                <a:cubicBezTo>
                  <a:pt x="103" y="56"/>
                  <a:pt x="104" y="56"/>
                  <a:pt x="104" y="56"/>
                </a:cubicBezTo>
                <a:cubicBezTo>
                  <a:pt x="107" y="55"/>
                  <a:pt x="109" y="54"/>
                  <a:pt x="112" y="53"/>
                </a:cubicBezTo>
                <a:cubicBezTo>
                  <a:pt x="113" y="53"/>
                  <a:pt x="113" y="53"/>
                  <a:pt x="113" y="53"/>
                </a:cubicBezTo>
                <a:cubicBezTo>
                  <a:pt x="114" y="51"/>
                  <a:pt x="115" y="50"/>
                  <a:pt x="116" y="49"/>
                </a:cubicBezTo>
                <a:cubicBezTo>
                  <a:pt x="116" y="48"/>
                  <a:pt x="116" y="48"/>
                  <a:pt x="116" y="47"/>
                </a:cubicBezTo>
                <a:close/>
                <a:moveTo>
                  <a:pt x="27" y="159"/>
                </a:moveTo>
                <a:cubicBezTo>
                  <a:pt x="27" y="159"/>
                  <a:pt x="27" y="159"/>
                  <a:pt x="26" y="159"/>
                </a:cubicBezTo>
                <a:cubicBezTo>
                  <a:pt x="26" y="164"/>
                  <a:pt x="25" y="169"/>
                  <a:pt x="24" y="175"/>
                </a:cubicBezTo>
                <a:cubicBezTo>
                  <a:pt x="25" y="174"/>
                  <a:pt x="26" y="174"/>
                  <a:pt x="27" y="174"/>
                </a:cubicBezTo>
                <a:cubicBezTo>
                  <a:pt x="27" y="169"/>
                  <a:pt x="27" y="164"/>
                  <a:pt x="27" y="159"/>
                </a:cubicBezTo>
                <a:close/>
                <a:moveTo>
                  <a:pt x="256" y="69"/>
                </a:moveTo>
                <a:cubicBezTo>
                  <a:pt x="256" y="68"/>
                  <a:pt x="255" y="66"/>
                  <a:pt x="255" y="65"/>
                </a:cubicBezTo>
                <a:cubicBezTo>
                  <a:pt x="253" y="63"/>
                  <a:pt x="251" y="62"/>
                  <a:pt x="250" y="61"/>
                </a:cubicBezTo>
                <a:cubicBezTo>
                  <a:pt x="249" y="61"/>
                  <a:pt x="248" y="60"/>
                  <a:pt x="247" y="60"/>
                </a:cubicBezTo>
                <a:cubicBezTo>
                  <a:pt x="247" y="61"/>
                  <a:pt x="247" y="62"/>
                  <a:pt x="247" y="63"/>
                </a:cubicBezTo>
                <a:cubicBezTo>
                  <a:pt x="250" y="65"/>
                  <a:pt x="253" y="67"/>
                  <a:pt x="256" y="69"/>
                </a:cubicBezTo>
                <a:close/>
                <a:moveTo>
                  <a:pt x="138" y="21"/>
                </a:moveTo>
                <a:cubicBezTo>
                  <a:pt x="138" y="21"/>
                  <a:pt x="138" y="21"/>
                  <a:pt x="138" y="21"/>
                </a:cubicBezTo>
                <a:cubicBezTo>
                  <a:pt x="141" y="17"/>
                  <a:pt x="144" y="14"/>
                  <a:pt x="147" y="10"/>
                </a:cubicBezTo>
                <a:cubicBezTo>
                  <a:pt x="147" y="10"/>
                  <a:pt x="147" y="10"/>
                  <a:pt x="147" y="9"/>
                </a:cubicBezTo>
                <a:cubicBezTo>
                  <a:pt x="147" y="9"/>
                  <a:pt x="147" y="9"/>
                  <a:pt x="147" y="9"/>
                </a:cubicBezTo>
                <a:cubicBezTo>
                  <a:pt x="147" y="9"/>
                  <a:pt x="147" y="9"/>
                  <a:pt x="147" y="9"/>
                </a:cubicBezTo>
                <a:cubicBezTo>
                  <a:pt x="146" y="9"/>
                  <a:pt x="145" y="9"/>
                  <a:pt x="144" y="9"/>
                </a:cubicBezTo>
                <a:cubicBezTo>
                  <a:pt x="142" y="13"/>
                  <a:pt x="139" y="17"/>
                  <a:pt x="138" y="21"/>
                </a:cubicBezTo>
                <a:close/>
                <a:moveTo>
                  <a:pt x="108" y="57"/>
                </a:moveTo>
                <a:cubicBezTo>
                  <a:pt x="108" y="57"/>
                  <a:pt x="108" y="57"/>
                  <a:pt x="108" y="57"/>
                </a:cubicBezTo>
                <a:cubicBezTo>
                  <a:pt x="105" y="58"/>
                  <a:pt x="102" y="59"/>
                  <a:pt x="100" y="60"/>
                </a:cubicBezTo>
                <a:cubicBezTo>
                  <a:pt x="99" y="62"/>
                  <a:pt x="99" y="64"/>
                  <a:pt x="99" y="66"/>
                </a:cubicBezTo>
                <a:cubicBezTo>
                  <a:pt x="100" y="65"/>
                  <a:pt x="102" y="64"/>
                  <a:pt x="104" y="62"/>
                </a:cubicBezTo>
                <a:cubicBezTo>
                  <a:pt x="104" y="62"/>
                  <a:pt x="104" y="62"/>
                  <a:pt x="104" y="62"/>
                </a:cubicBezTo>
                <a:cubicBezTo>
                  <a:pt x="104" y="61"/>
                  <a:pt x="105" y="61"/>
                  <a:pt x="105" y="60"/>
                </a:cubicBezTo>
                <a:cubicBezTo>
                  <a:pt x="106" y="59"/>
                  <a:pt x="107" y="58"/>
                  <a:pt x="108" y="57"/>
                </a:cubicBezTo>
                <a:close/>
                <a:moveTo>
                  <a:pt x="15" y="48"/>
                </a:moveTo>
                <a:cubicBezTo>
                  <a:pt x="15" y="48"/>
                  <a:pt x="15" y="48"/>
                  <a:pt x="15" y="48"/>
                </a:cubicBezTo>
                <a:cubicBezTo>
                  <a:pt x="14" y="48"/>
                  <a:pt x="14" y="49"/>
                  <a:pt x="13" y="50"/>
                </a:cubicBezTo>
                <a:cubicBezTo>
                  <a:pt x="12" y="51"/>
                  <a:pt x="11" y="53"/>
                  <a:pt x="9" y="55"/>
                </a:cubicBezTo>
                <a:cubicBezTo>
                  <a:pt x="9" y="55"/>
                  <a:pt x="8" y="56"/>
                  <a:pt x="8" y="56"/>
                </a:cubicBezTo>
                <a:cubicBezTo>
                  <a:pt x="9" y="57"/>
                  <a:pt x="9" y="59"/>
                  <a:pt x="9" y="60"/>
                </a:cubicBezTo>
                <a:cubicBezTo>
                  <a:pt x="9" y="62"/>
                  <a:pt x="9" y="63"/>
                  <a:pt x="10" y="64"/>
                </a:cubicBezTo>
                <a:cubicBezTo>
                  <a:pt x="10" y="65"/>
                  <a:pt x="10" y="65"/>
                  <a:pt x="11" y="65"/>
                </a:cubicBezTo>
                <a:cubicBezTo>
                  <a:pt x="10" y="64"/>
                  <a:pt x="10" y="63"/>
                  <a:pt x="10" y="62"/>
                </a:cubicBezTo>
                <a:cubicBezTo>
                  <a:pt x="11" y="60"/>
                  <a:pt x="11" y="58"/>
                  <a:pt x="12" y="56"/>
                </a:cubicBezTo>
                <a:cubicBezTo>
                  <a:pt x="12" y="56"/>
                  <a:pt x="12" y="55"/>
                  <a:pt x="12" y="55"/>
                </a:cubicBezTo>
                <a:cubicBezTo>
                  <a:pt x="12" y="54"/>
                  <a:pt x="12" y="53"/>
                  <a:pt x="13" y="53"/>
                </a:cubicBezTo>
                <a:cubicBezTo>
                  <a:pt x="13" y="52"/>
                  <a:pt x="13" y="52"/>
                  <a:pt x="13" y="52"/>
                </a:cubicBezTo>
                <a:cubicBezTo>
                  <a:pt x="14" y="51"/>
                  <a:pt x="14" y="49"/>
                  <a:pt x="15" y="48"/>
                </a:cubicBezTo>
                <a:close/>
                <a:moveTo>
                  <a:pt x="32" y="38"/>
                </a:moveTo>
                <a:cubicBezTo>
                  <a:pt x="30" y="40"/>
                  <a:pt x="22" y="51"/>
                  <a:pt x="22" y="52"/>
                </a:cubicBezTo>
                <a:cubicBezTo>
                  <a:pt x="23" y="52"/>
                  <a:pt x="24" y="52"/>
                  <a:pt x="25" y="52"/>
                </a:cubicBezTo>
                <a:cubicBezTo>
                  <a:pt x="26" y="52"/>
                  <a:pt x="26" y="51"/>
                  <a:pt x="26" y="51"/>
                </a:cubicBezTo>
                <a:cubicBezTo>
                  <a:pt x="28" y="47"/>
                  <a:pt x="29" y="43"/>
                  <a:pt x="31" y="39"/>
                </a:cubicBezTo>
                <a:cubicBezTo>
                  <a:pt x="31" y="39"/>
                  <a:pt x="31" y="39"/>
                  <a:pt x="32" y="38"/>
                </a:cubicBezTo>
                <a:close/>
                <a:moveTo>
                  <a:pt x="35" y="50"/>
                </a:moveTo>
                <a:cubicBezTo>
                  <a:pt x="35" y="50"/>
                  <a:pt x="35" y="50"/>
                  <a:pt x="35" y="50"/>
                </a:cubicBezTo>
                <a:cubicBezTo>
                  <a:pt x="36" y="50"/>
                  <a:pt x="38" y="50"/>
                  <a:pt x="39" y="50"/>
                </a:cubicBezTo>
                <a:cubicBezTo>
                  <a:pt x="40" y="50"/>
                  <a:pt x="40" y="49"/>
                  <a:pt x="40" y="49"/>
                </a:cubicBezTo>
                <a:cubicBezTo>
                  <a:pt x="41" y="46"/>
                  <a:pt x="42" y="43"/>
                  <a:pt x="43" y="40"/>
                </a:cubicBezTo>
                <a:cubicBezTo>
                  <a:pt x="43" y="40"/>
                  <a:pt x="44" y="40"/>
                  <a:pt x="44" y="39"/>
                </a:cubicBezTo>
                <a:cubicBezTo>
                  <a:pt x="44" y="39"/>
                  <a:pt x="44" y="39"/>
                  <a:pt x="44" y="39"/>
                </a:cubicBezTo>
                <a:cubicBezTo>
                  <a:pt x="41" y="43"/>
                  <a:pt x="38" y="46"/>
                  <a:pt x="35" y="50"/>
                </a:cubicBezTo>
                <a:close/>
                <a:moveTo>
                  <a:pt x="55" y="51"/>
                </a:moveTo>
                <a:cubicBezTo>
                  <a:pt x="57" y="52"/>
                  <a:pt x="58" y="52"/>
                  <a:pt x="59" y="53"/>
                </a:cubicBezTo>
                <a:cubicBezTo>
                  <a:pt x="60" y="50"/>
                  <a:pt x="61" y="47"/>
                  <a:pt x="62" y="44"/>
                </a:cubicBezTo>
                <a:cubicBezTo>
                  <a:pt x="62" y="44"/>
                  <a:pt x="61" y="44"/>
                  <a:pt x="61" y="44"/>
                </a:cubicBezTo>
                <a:cubicBezTo>
                  <a:pt x="60" y="45"/>
                  <a:pt x="58" y="46"/>
                  <a:pt x="57" y="48"/>
                </a:cubicBezTo>
                <a:cubicBezTo>
                  <a:pt x="57" y="48"/>
                  <a:pt x="56" y="48"/>
                  <a:pt x="56" y="48"/>
                </a:cubicBezTo>
                <a:cubicBezTo>
                  <a:pt x="56" y="49"/>
                  <a:pt x="56" y="50"/>
                  <a:pt x="55" y="51"/>
                </a:cubicBezTo>
                <a:close/>
                <a:moveTo>
                  <a:pt x="57" y="35"/>
                </a:moveTo>
                <a:cubicBezTo>
                  <a:pt x="57" y="36"/>
                  <a:pt x="56" y="37"/>
                  <a:pt x="56" y="39"/>
                </a:cubicBezTo>
                <a:cubicBezTo>
                  <a:pt x="56" y="40"/>
                  <a:pt x="55" y="41"/>
                  <a:pt x="55" y="42"/>
                </a:cubicBezTo>
                <a:cubicBezTo>
                  <a:pt x="56" y="42"/>
                  <a:pt x="56" y="42"/>
                  <a:pt x="57" y="42"/>
                </a:cubicBezTo>
                <a:cubicBezTo>
                  <a:pt x="57" y="43"/>
                  <a:pt x="57" y="43"/>
                  <a:pt x="58" y="44"/>
                </a:cubicBezTo>
                <a:cubicBezTo>
                  <a:pt x="59" y="43"/>
                  <a:pt x="60" y="42"/>
                  <a:pt x="61" y="42"/>
                </a:cubicBezTo>
                <a:cubicBezTo>
                  <a:pt x="60" y="39"/>
                  <a:pt x="58" y="37"/>
                  <a:pt x="57" y="35"/>
                </a:cubicBezTo>
                <a:close/>
                <a:moveTo>
                  <a:pt x="168" y="167"/>
                </a:moveTo>
                <a:cubicBezTo>
                  <a:pt x="167" y="169"/>
                  <a:pt x="166" y="171"/>
                  <a:pt x="165" y="172"/>
                </a:cubicBezTo>
                <a:cubicBezTo>
                  <a:pt x="165" y="172"/>
                  <a:pt x="165" y="172"/>
                  <a:pt x="165" y="172"/>
                </a:cubicBezTo>
                <a:cubicBezTo>
                  <a:pt x="168" y="169"/>
                  <a:pt x="171" y="166"/>
                  <a:pt x="173" y="164"/>
                </a:cubicBezTo>
                <a:cubicBezTo>
                  <a:pt x="174" y="163"/>
                  <a:pt x="174" y="163"/>
                  <a:pt x="174" y="162"/>
                </a:cubicBezTo>
                <a:cubicBezTo>
                  <a:pt x="174" y="160"/>
                  <a:pt x="174" y="159"/>
                  <a:pt x="174" y="157"/>
                </a:cubicBezTo>
                <a:cubicBezTo>
                  <a:pt x="174" y="157"/>
                  <a:pt x="174" y="156"/>
                  <a:pt x="174" y="156"/>
                </a:cubicBezTo>
                <a:cubicBezTo>
                  <a:pt x="174" y="157"/>
                  <a:pt x="173" y="158"/>
                  <a:pt x="172" y="159"/>
                </a:cubicBezTo>
                <a:cubicBezTo>
                  <a:pt x="171" y="161"/>
                  <a:pt x="171" y="162"/>
                  <a:pt x="170" y="164"/>
                </a:cubicBezTo>
                <a:cubicBezTo>
                  <a:pt x="170" y="165"/>
                  <a:pt x="170" y="165"/>
                  <a:pt x="170" y="165"/>
                </a:cubicBezTo>
                <a:cubicBezTo>
                  <a:pt x="170" y="166"/>
                  <a:pt x="169" y="167"/>
                  <a:pt x="168" y="167"/>
                </a:cubicBezTo>
                <a:close/>
                <a:moveTo>
                  <a:pt x="55" y="165"/>
                </a:moveTo>
                <a:cubicBezTo>
                  <a:pt x="55" y="169"/>
                  <a:pt x="55" y="173"/>
                  <a:pt x="54" y="177"/>
                </a:cubicBezTo>
                <a:cubicBezTo>
                  <a:pt x="54" y="177"/>
                  <a:pt x="54" y="177"/>
                  <a:pt x="55" y="177"/>
                </a:cubicBezTo>
                <a:cubicBezTo>
                  <a:pt x="56" y="178"/>
                  <a:pt x="57" y="179"/>
                  <a:pt x="58" y="180"/>
                </a:cubicBezTo>
                <a:cubicBezTo>
                  <a:pt x="58" y="179"/>
                  <a:pt x="58" y="179"/>
                  <a:pt x="58" y="178"/>
                </a:cubicBezTo>
                <a:cubicBezTo>
                  <a:pt x="57" y="176"/>
                  <a:pt x="56" y="173"/>
                  <a:pt x="56" y="170"/>
                </a:cubicBezTo>
                <a:cubicBezTo>
                  <a:pt x="56" y="168"/>
                  <a:pt x="55" y="167"/>
                  <a:pt x="55" y="165"/>
                </a:cubicBezTo>
                <a:close/>
                <a:moveTo>
                  <a:pt x="246" y="70"/>
                </a:moveTo>
                <a:cubicBezTo>
                  <a:pt x="248" y="70"/>
                  <a:pt x="250" y="71"/>
                  <a:pt x="251" y="71"/>
                </a:cubicBezTo>
                <a:cubicBezTo>
                  <a:pt x="252" y="70"/>
                  <a:pt x="252" y="69"/>
                  <a:pt x="252" y="68"/>
                </a:cubicBezTo>
                <a:cubicBezTo>
                  <a:pt x="251" y="67"/>
                  <a:pt x="249" y="66"/>
                  <a:pt x="247" y="65"/>
                </a:cubicBezTo>
                <a:cubicBezTo>
                  <a:pt x="246" y="67"/>
                  <a:pt x="246" y="68"/>
                  <a:pt x="246" y="70"/>
                </a:cubicBezTo>
                <a:close/>
                <a:moveTo>
                  <a:pt x="80" y="137"/>
                </a:moveTo>
                <a:cubicBezTo>
                  <a:pt x="81" y="136"/>
                  <a:pt x="83" y="135"/>
                  <a:pt x="84" y="134"/>
                </a:cubicBezTo>
                <a:cubicBezTo>
                  <a:pt x="84" y="132"/>
                  <a:pt x="84" y="131"/>
                  <a:pt x="84" y="129"/>
                </a:cubicBezTo>
                <a:cubicBezTo>
                  <a:pt x="83" y="129"/>
                  <a:pt x="82" y="129"/>
                  <a:pt x="82" y="129"/>
                </a:cubicBezTo>
                <a:cubicBezTo>
                  <a:pt x="81" y="129"/>
                  <a:pt x="81" y="130"/>
                  <a:pt x="81" y="130"/>
                </a:cubicBezTo>
                <a:cubicBezTo>
                  <a:pt x="81" y="132"/>
                  <a:pt x="80" y="133"/>
                  <a:pt x="80" y="135"/>
                </a:cubicBezTo>
                <a:cubicBezTo>
                  <a:pt x="80" y="135"/>
                  <a:pt x="80" y="136"/>
                  <a:pt x="80" y="137"/>
                </a:cubicBezTo>
                <a:close/>
                <a:moveTo>
                  <a:pt x="175" y="151"/>
                </a:moveTo>
                <a:cubicBezTo>
                  <a:pt x="177" y="146"/>
                  <a:pt x="178" y="141"/>
                  <a:pt x="178" y="136"/>
                </a:cubicBezTo>
                <a:cubicBezTo>
                  <a:pt x="178" y="136"/>
                  <a:pt x="178" y="137"/>
                  <a:pt x="178" y="137"/>
                </a:cubicBezTo>
                <a:cubicBezTo>
                  <a:pt x="177" y="141"/>
                  <a:pt x="175" y="144"/>
                  <a:pt x="174" y="148"/>
                </a:cubicBezTo>
                <a:cubicBezTo>
                  <a:pt x="174" y="148"/>
                  <a:pt x="174" y="149"/>
                  <a:pt x="174" y="149"/>
                </a:cubicBezTo>
                <a:cubicBezTo>
                  <a:pt x="173" y="150"/>
                  <a:pt x="173" y="151"/>
                  <a:pt x="173" y="152"/>
                </a:cubicBezTo>
                <a:cubicBezTo>
                  <a:pt x="174" y="151"/>
                  <a:pt x="174" y="151"/>
                  <a:pt x="175" y="151"/>
                </a:cubicBezTo>
                <a:close/>
                <a:moveTo>
                  <a:pt x="141" y="161"/>
                </a:moveTo>
                <a:cubicBezTo>
                  <a:pt x="141" y="161"/>
                  <a:pt x="141" y="161"/>
                  <a:pt x="141" y="161"/>
                </a:cubicBezTo>
                <a:cubicBezTo>
                  <a:pt x="144" y="157"/>
                  <a:pt x="146" y="153"/>
                  <a:pt x="148" y="149"/>
                </a:cubicBezTo>
                <a:cubicBezTo>
                  <a:pt x="148" y="149"/>
                  <a:pt x="148" y="149"/>
                  <a:pt x="148" y="149"/>
                </a:cubicBezTo>
                <a:cubicBezTo>
                  <a:pt x="146" y="151"/>
                  <a:pt x="143" y="154"/>
                  <a:pt x="141" y="156"/>
                </a:cubicBezTo>
                <a:cubicBezTo>
                  <a:pt x="141" y="157"/>
                  <a:pt x="141" y="157"/>
                  <a:pt x="141" y="157"/>
                </a:cubicBezTo>
                <a:cubicBezTo>
                  <a:pt x="141" y="159"/>
                  <a:pt x="141" y="160"/>
                  <a:pt x="141" y="161"/>
                </a:cubicBezTo>
                <a:close/>
                <a:moveTo>
                  <a:pt x="55" y="53"/>
                </a:moveTo>
                <a:cubicBezTo>
                  <a:pt x="54" y="55"/>
                  <a:pt x="53" y="58"/>
                  <a:pt x="53" y="60"/>
                </a:cubicBezTo>
                <a:cubicBezTo>
                  <a:pt x="53" y="60"/>
                  <a:pt x="54" y="60"/>
                  <a:pt x="54" y="61"/>
                </a:cubicBezTo>
                <a:cubicBezTo>
                  <a:pt x="56" y="59"/>
                  <a:pt x="58" y="57"/>
                  <a:pt x="58" y="55"/>
                </a:cubicBezTo>
                <a:cubicBezTo>
                  <a:pt x="57" y="54"/>
                  <a:pt x="56" y="54"/>
                  <a:pt x="55" y="53"/>
                </a:cubicBezTo>
                <a:close/>
                <a:moveTo>
                  <a:pt x="38" y="126"/>
                </a:moveTo>
                <a:cubicBezTo>
                  <a:pt x="37" y="131"/>
                  <a:pt x="37" y="135"/>
                  <a:pt x="37" y="139"/>
                </a:cubicBezTo>
                <a:cubicBezTo>
                  <a:pt x="37" y="139"/>
                  <a:pt x="37" y="139"/>
                  <a:pt x="37" y="139"/>
                </a:cubicBezTo>
                <a:cubicBezTo>
                  <a:pt x="39" y="135"/>
                  <a:pt x="40" y="131"/>
                  <a:pt x="41" y="126"/>
                </a:cubicBezTo>
                <a:cubicBezTo>
                  <a:pt x="40" y="126"/>
                  <a:pt x="39" y="126"/>
                  <a:pt x="38" y="126"/>
                </a:cubicBezTo>
                <a:close/>
                <a:moveTo>
                  <a:pt x="264" y="115"/>
                </a:moveTo>
                <a:cubicBezTo>
                  <a:pt x="264" y="115"/>
                  <a:pt x="264" y="115"/>
                  <a:pt x="264" y="115"/>
                </a:cubicBezTo>
                <a:cubicBezTo>
                  <a:pt x="263" y="117"/>
                  <a:pt x="261" y="118"/>
                  <a:pt x="260" y="120"/>
                </a:cubicBezTo>
                <a:cubicBezTo>
                  <a:pt x="257" y="124"/>
                  <a:pt x="254" y="127"/>
                  <a:pt x="249" y="129"/>
                </a:cubicBezTo>
                <a:cubicBezTo>
                  <a:pt x="248" y="130"/>
                  <a:pt x="247" y="131"/>
                  <a:pt x="245" y="132"/>
                </a:cubicBezTo>
                <a:cubicBezTo>
                  <a:pt x="245" y="132"/>
                  <a:pt x="245" y="132"/>
                  <a:pt x="245" y="132"/>
                </a:cubicBezTo>
                <a:cubicBezTo>
                  <a:pt x="249" y="131"/>
                  <a:pt x="253" y="129"/>
                  <a:pt x="256" y="126"/>
                </a:cubicBezTo>
                <a:cubicBezTo>
                  <a:pt x="259" y="123"/>
                  <a:pt x="261" y="120"/>
                  <a:pt x="263" y="116"/>
                </a:cubicBezTo>
                <a:cubicBezTo>
                  <a:pt x="264" y="116"/>
                  <a:pt x="264" y="115"/>
                  <a:pt x="264" y="115"/>
                </a:cubicBezTo>
                <a:close/>
                <a:moveTo>
                  <a:pt x="38" y="176"/>
                </a:moveTo>
                <a:cubicBezTo>
                  <a:pt x="36" y="176"/>
                  <a:pt x="34" y="176"/>
                  <a:pt x="32" y="176"/>
                </a:cubicBezTo>
                <a:cubicBezTo>
                  <a:pt x="31" y="176"/>
                  <a:pt x="31" y="177"/>
                  <a:pt x="31" y="177"/>
                </a:cubicBezTo>
                <a:cubicBezTo>
                  <a:pt x="30" y="177"/>
                  <a:pt x="29" y="177"/>
                  <a:pt x="29" y="177"/>
                </a:cubicBezTo>
                <a:cubicBezTo>
                  <a:pt x="28" y="177"/>
                  <a:pt x="28" y="176"/>
                  <a:pt x="28" y="176"/>
                </a:cubicBezTo>
                <a:cubicBezTo>
                  <a:pt x="26" y="177"/>
                  <a:pt x="25" y="177"/>
                  <a:pt x="24" y="177"/>
                </a:cubicBezTo>
                <a:cubicBezTo>
                  <a:pt x="24" y="177"/>
                  <a:pt x="23" y="177"/>
                  <a:pt x="23" y="177"/>
                </a:cubicBezTo>
                <a:cubicBezTo>
                  <a:pt x="23" y="177"/>
                  <a:pt x="23" y="177"/>
                  <a:pt x="23" y="177"/>
                </a:cubicBezTo>
                <a:cubicBezTo>
                  <a:pt x="28" y="178"/>
                  <a:pt x="33" y="178"/>
                  <a:pt x="38" y="178"/>
                </a:cubicBezTo>
                <a:cubicBezTo>
                  <a:pt x="38" y="177"/>
                  <a:pt x="38" y="177"/>
                  <a:pt x="38" y="176"/>
                </a:cubicBezTo>
                <a:close/>
                <a:moveTo>
                  <a:pt x="133" y="21"/>
                </a:moveTo>
                <a:cubicBezTo>
                  <a:pt x="133" y="21"/>
                  <a:pt x="134" y="21"/>
                  <a:pt x="134" y="21"/>
                </a:cubicBezTo>
                <a:cubicBezTo>
                  <a:pt x="134" y="20"/>
                  <a:pt x="135" y="20"/>
                  <a:pt x="135" y="20"/>
                </a:cubicBezTo>
                <a:cubicBezTo>
                  <a:pt x="136" y="20"/>
                  <a:pt x="136" y="19"/>
                  <a:pt x="136" y="19"/>
                </a:cubicBezTo>
                <a:cubicBezTo>
                  <a:pt x="137" y="16"/>
                  <a:pt x="138" y="14"/>
                  <a:pt x="140" y="12"/>
                </a:cubicBezTo>
                <a:cubicBezTo>
                  <a:pt x="140" y="12"/>
                  <a:pt x="140" y="11"/>
                  <a:pt x="140" y="11"/>
                </a:cubicBezTo>
                <a:cubicBezTo>
                  <a:pt x="138" y="13"/>
                  <a:pt x="135" y="16"/>
                  <a:pt x="133" y="18"/>
                </a:cubicBezTo>
                <a:cubicBezTo>
                  <a:pt x="133" y="18"/>
                  <a:pt x="133" y="19"/>
                  <a:pt x="133" y="19"/>
                </a:cubicBezTo>
                <a:cubicBezTo>
                  <a:pt x="133" y="20"/>
                  <a:pt x="133" y="20"/>
                  <a:pt x="133" y="21"/>
                </a:cubicBezTo>
                <a:close/>
                <a:moveTo>
                  <a:pt x="180" y="164"/>
                </a:moveTo>
                <a:cubicBezTo>
                  <a:pt x="180" y="165"/>
                  <a:pt x="179" y="165"/>
                  <a:pt x="179" y="165"/>
                </a:cubicBezTo>
                <a:cubicBezTo>
                  <a:pt x="179" y="167"/>
                  <a:pt x="179" y="168"/>
                  <a:pt x="178" y="170"/>
                </a:cubicBezTo>
                <a:cubicBezTo>
                  <a:pt x="177" y="172"/>
                  <a:pt x="178" y="174"/>
                  <a:pt x="178" y="176"/>
                </a:cubicBezTo>
                <a:cubicBezTo>
                  <a:pt x="180" y="173"/>
                  <a:pt x="181" y="168"/>
                  <a:pt x="180" y="164"/>
                </a:cubicBezTo>
                <a:close/>
                <a:moveTo>
                  <a:pt x="67" y="77"/>
                </a:moveTo>
                <a:cubicBezTo>
                  <a:pt x="67" y="77"/>
                  <a:pt x="67" y="77"/>
                  <a:pt x="67" y="77"/>
                </a:cubicBezTo>
                <a:cubicBezTo>
                  <a:pt x="66" y="74"/>
                  <a:pt x="64" y="73"/>
                  <a:pt x="62" y="71"/>
                </a:cubicBezTo>
                <a:cubicBezTo>
                  <a:pt x="61" y="71"/>
                  <a:pt x="60" y="70"/>
                  <a:pt x="60" y="69"/>
                </a:cubicBezTo>
                <a:cubicBezTo>
                  <a:pt x="58" y="68"/>
                  <a:pt x="55" y="66"/>
                  <a:pt x="53" y="66"/>
                </a:cubicBezTo>
                <a:cubicBezTo>
                  <a:pt x="53" y="66"/>
                  <a:pt x="52" y="66"/>
                  <a:pt x="52" y="67"/>
                </a:cubicBezTo>
                <a:cubicBezTo>
                  <a:pt x="63" y="72"/>
                  <a:pt x="62" y="72"/>
                  <a:pt x="67" y="77"/>
                </a:cubicBezTo>
                <a:close/>
                <a:moveTo>
                  <a:pt x="169" y="30"/>
                </a:moveTo>
                <a:cubicBezTo>
                  <a:pt x="169" y="31"/>
                  <a:pt x="169" y="33"/>
                  <a:pt x="169" y="34"/>
                </a:cubicBezTo>
                <a:cubicBezTo>
                  <a:pt x="170" y="34"/>
                  <a:pt x="170" y="33"/>
                  <a:pt x="171" y="33"/>
                </a:cubicBezTo>
                <a:cubicBezTo>
                  <a:pt x="171" y="28"/>
                  <a:pt x="172" y="24"/>
                  <a:pt x="174" y="20"/>
                </a:cubicBezTo>
                <a:cubicBezTo>
                  <a:pt x="175" y="18"/>
                  <a:pt x="174" y="16"/>
                  <a:pt x="174" y="14"/>
                </a:cubicBezTo>
                <a:cubicBezTo>
                  <a:pt x="174" y="14"/>
                  <a:pt x="174" y="14"/>
                  <a:pt x="174" y="15"/>
                </a:cubicBezTo>
                <a:cubicBezTo>
                  <a:pt x="175" y="16"/>
                  <a:pt x="174" y="17"/>
                  <a:pt x="174" y="18"/>
                </a:cubicBezTo>
                <a:cubicBezTo>
                  <a:pt x="173" y="20"/>
                  <a:pt x="172" y="22"/>
                  <a:pt x="172" y="24"/>
                </a:cubicBezTo>
                <a:cubicBezTo>
                  <a:pt x="172" y="25"/>
                  <a:pt x="171" y="26"/>
                  <a:pt x="171" y="27"/>
                </a:cubicBezTo>
                <a:cubicBezTo>
                  <a:pt x="171" y="28"/>
                  <a:pt x="170" y="29"/>
                  <a:pt x="169" y="30"/>
                </a:cubicBezTo>
                <a:close/>
                <a:moveTo>
                  <a:pt x="4" y="50"/>
                </a:moveTo>
                <a:cubicBezTo>
                  <a:pt x="4" y="50"/>
                  <a:pt x="4" y="50"/>
                  <a:pt x="4" y="50"/>
                </a:cubicBezTo>
                <a:cubicBezTo>
                  <a:pt x="4" y="43"/>
                  <a:pt x="5" y="35"/>
                  <a:pt x="4" y="27"/>
                </a:cubicBezTo>
                <a:cubicBezTo>
                  <a:pt x="4" y="28"/>
                  <a:pt x="3" y="29"/>
                  <a:pt x="3" y="30"/>
                </a:cubicBezTo>
                <a:cubicBezTo>
                  <a:pt x="4" y="35"/>
                  <a:pt x="4" y="41"/>
                  <a:pt x="4" y="46"/>
                </a:cubicBezTo>
                <a:cubicBezTo>
                  <a:pt x="4" y="47"/>
                  <a:pt x="4" y="49"/>
                  <a:pt x="4" y="50"/>
                </a:cubicBezTo>
                <a:close/>
                <a:moveTo>
                  <a:pt x="89" y="133"/>
                </a:moveTo>
                <a:cubicBezTo>
                  <a:pt x="92" y="132"/>
                  <a:pt x="94" y="131"/>
                  <a:pt x="96" y="131"/>
                </a:cubicBezTo>
                <a:cubicBezTo>
                  <a:pt x="94" y="129"/>
                  <a:pt x="92" y="129"/>
                  <a:pt x="90" y="128"/>
                </a:cubicBezTo>
                <a:cubicBezTo>
                  <a:pt x="90" y="130"/>
                  <a:pt x="90" y="131"/>
                  <a:pt x="89" y="133"/>
                </a:cubicBezTo>
                <a:close/>
                <a:moveTo>
                  <a:pt x="87" y="93"/>
                </a:moveTo>
                <a:cubicBezTo>
                  <a:pt x="87" y="93"/>
                  <a:pt x="87" y="93"/>
                  <a:pt x="87" y="93"/>
                </a:cubicBezTo>
                <a:cubicBezTo>
                  <a:pt x="87" y="93"/>
                  <a:pt x="87" y="92"/>
                  <a:pt x="87" y="92"/>
                </a:cubicBezTo>
                <a:cubicBezTo>
                  <a:pt x="87" y="91"/>
                  <a:pt x="87" y="89"/>
                  <a:pt x="88" y="88"/>
                </a:cubicBezTo>
                <a:cubicBezTo>
                  <a:pt x="88" y="87"/>
                  <a:pt x="88" y="86"/>
                  <a:pt x="89" y="85"/>
                </a:cubicBezTo>
                <a:cubicBezTo>
                  <a:pt x="88" y="84"/>
                  <a:pt x="88" y="83"/>
                  <a:pt x="87" y="81"/>
                </a:cubicBezTo>
                <a:cubicBezTo>
                  <a:pt x="86" y="83"/>
                  <a:pt x="86" y="84"/>
                  <a:pt x="86" y="86"/>
                </a:cubicBezTo>
                <a:cubicBezTo>
                  <a:pt x="86" y="88"/>
                  <a:pt x="87" y="91"/>
                  <a:pt x="87" y="93"/>
                </a:cubicBezTo>
                <a:close/>
                <a:moveTo>
                  <a:pt x="174" y="68"/>
                </a:moveTo>
                <a:cubicBezTo>
                  <a:pt x="173" y="66"/>
                  <a:pt x="172" y="65"/>
                  <a:pt x="172" y="64"/>
                </a:cubicBezTo>
                <a:cubicBezTo>
                  <a:pt x="171" y="65"/>
                  <a:pt x="171" y="65"/>
                  <a:pt x="170" y="66"/>
                </a:cubicBezTo>
                <a:cubicBezTo>
                  <a:pt x="170" y="66"/>
                  <a:pt x="169" y="66"/>
                  <a:pt x="169" y="67"/>
                </a:cubicBezTo>
                <a:cubicBezTo>
                  <a:pt x="170" y="68"/>
                  <a:pt x="170" y="69"/>
                  <a:pt x="170" y="71"/>
                </a:cubicBezTo>
                <a:cubicBezTo>
                  <a:pt x="172" y="70"/>
                  <a:pt x="173" y="69"/>
                  <a:pt x="174" y="68"/>
                </a:cubicBezTo>
                <a:close/>
                <a:moveTo>
                  <a:pt x="227" y="120"/>
                </a:moveTo>
                <a:cubicBezTo>
                  <a:pt x="227" y="121"/>
                  <a:pt x="228" y="121"/>
                  <a:pt x="228" y="122"/>
                </a:cubicBezTo>
                <a:cubicBezTo>
                  <a:pt x="229" y="122"/>
                  <a:pt x="229" y="122"/>
                  <a:pt x="230" y="122"/>
                </a:cubicBezTo>
                <a:cubicBezTo>
                  <a:pt x="231" y="121"/>
                  <a:pt x="233" y="121"/>
                  <a:pt x="235" y="121"/>
                </a:cubicBezTo>
                <a:cubicBezTo>
                  <a:pt x="235" y="121"/>
                  <a:pt x="236" y="121"/>
                  <a:pt x="237" y="121"/>
                </a:cubicBezTo>
                <a:cubicBezTo>
                  <a:pt x="237" y="120"/>
                  <a:pt x="236" y="120"/>
                  <a:pt x="236" y="119"/>
                </a:cubicBezTo>
                <a:cubicBezTo>
                  <a:pt x="233" y="119"/>
                  <a:pt x="230" y="120"/>
                  <a:pt x="227" y="120"/>
                </a:cubicBezTo>
                <a:close/>
                <a:moveTo>
                  <a:pt x="26" y="64"/>
                </a:moveTo>
                <a:cubicBezTo>
                  <a:pt x="32" y="63"/>
                  <a:pt x="39" y="64"/>
                  <a:pt x="46" y="65"/>
                </a:cubicBezTo>
                <a:cubicBezTo>
                  <a:pt x="45" y="64"/>
                  <a:pt x="44" y="64"/>
                  <a:pt x="43" y="63"/>
                </a:cubicBezTo>
                <a:cubicBezTo>
                  <a:pt x="39" y="63"/>
                  <a:pt x="35" y="63"/>
                  <a:pt x="31" y="63"/>
                </a:cubicBezTo>
                <a:cubicBezTo>
                  <a:pt x="30" y="63"/>
                  <a:pt x="28" y="63"/>
                  <a:pt x="26" y="64"/>
                </a:cubicBezTo>
                <a:close/>
                <a:moveTo>
                  <a:pt x="229" y="125"/>
                </a:moveTo>
                <a:cubicBezTo>
                  <a:pt x="230" y="126"/>
                  <a:pt x="231" y="126"/>
                  <a:pt x="232" y="127"/>
                </a:cubicBezTo>
                <a:cubicBezTo>
                  <a:pt x="235" y="127"/>
                  <a:pt x="237" y="127"/>
                  <a:pt x="240" y="127"/>
                </a:cubicBezTo>
                <a:cubicBezTo>
                  <a:pt x="240" y="127"/>
                  <a:pt x="241" y="127"/>
                  <a:pt x="242" y="127"/>
                </a:cubicBezTo>
                <a:cubicBezTo>
                  <a:pt x="242" y="127"/>
                  <a:pt x="242" y="126"/>
                  <a:pt x="242" y="126"/>
                </a:cubicBezTo>
                <a:cubicBezTo>
                  <a:pt x="240" y="126"/>
                  <a:pt x="239" y="126"/>
                  <a:pt x="237" y="126"/>
                </a:cubicBezTo>
                <a:cubicBezTo>
                  <a:pt x="235" y="126"/>
                  <a:pt x="233" y="125"/>
                  <a:pt x="231" y="125"/>
                </a:cubicBezTo>
                <a:cubicBezTo>
                  <a:pt x="230" y="125"/>
                  <a:pt x="230" y="125"/>
                  <a:pt x="229" y="125"/>
                </a:cubicBezTo>
                <a:close/>
                <a:moveTo>
                  <a:pt x="74" y="130"/>
                </a:moveTo>
                <a:cubicBezTo>
                  <a:pt x="73" y="127"/>
                  <a:pt x="73" y="125"/>
                  <a:pt x="72" y="123"/>
                </a:cubicBezTo>
                <a:cubicBezTo>
                  <a:pt x="71" y="126"/>
                  <a:pt x="71" y="128"/>
                  <a:pt x="71" y="131"/>
                </a:cubicBezTo>
                <a:cubicBezTo>
                  <a:pt x="71" y="131"/>
                  <a:pt x="71" y="131"/>
                  <a:pt x="71" y="131"/>
                </a:cubicBezTo>
                <a:cubicBezTo>
                  <a:pt x="72" y="131"/>
                  <a:pt x="73" y="130"/>
                  <a:pt x="74" y="130"/>
                </a:cubicBezTo>
                <a:close/>
                <a:moveTo>
                  <a:pt x="245" y="135"/>
                </a:moveTo>
                <a:cubicBezTo>
                  <a:pt x="252" y="134"/>
                  <a:pt x="258" y="130"/>
                  <a:pt x="259" y="126"/>
                </a:cubicBezTo>
                <a:cubicBezTo>
                  <a:pt x="255" y="131"/>
                  <a:pt x="250" y="133"/>
                  <a:pt x="245" y="135"/>
                </a:cubicBezTo>
                <a:close/>
                <a:moveTo>
                  <a:pt x="40" y="57"/>
                </a:moveTo>
                <a:cubicBezTo>
                  <a:pt x="42" y="56"/>
                  <a:pt x="45" y="53"/>
                  <a:pt x="46" y="51"/>
                </a:cubicBezTo>
                <a:cubicBezTo>
                  <a:pt x="44" y="52"/>
                  <a:pt x="43" y="52"/>
                  <a:pt x="41" y="52"/>
                </a:cubicBezTo>
                <a:cubicBezTo>
                  <a:pt x="41" y="54"/>
                  <a:pt x="40" y="55"/>
                  <a:pt x="40" y="57"/>
                </a:cubicBezTo>
                <a:close/>
                <a:moveTo>
                  <a:pt x="63" y="64"/>
                </a:moveTo>
                <a:cubicBezTo>
                  <a:pt x="65" y="66"/>
                  <a:pt x="65" y="66"/>
                  <a:pt x="67" y="64"/>
                </a:cubicBezTo>
                <a:cubicBezTo>
                  <a:pt x="67" y="64"/>
                  <a:pt x="67" y="63"/>
                  <a:pt x="67" y="63"/>
                </a:cubicBezTo>
                <a:cubicBezTo>
                  <a:pt x="66" y="61"/>
                  <a:pt x="65" y="60"/>
                  <a:pt x="64" y="60"/>
                </a:cubicBezTo>
                <a:cubicBezTo>
                  <a:pt x="64" y="61"/>
                  <a:pt x="64" y="63"/>
                  <a:pt x="63" y="64"/>
                </a:cubicBezTo>
                <a:close/>
                <a:moveTo>
                  <a:pt x="258" y="105"/>
                </a:moveTo>
                <a:cubicBezTo>
                  <a:pt x="259" y="103"/>
                  <a:pt x="260" y="100"/>
                  <a:pt x="260" y="98"/>
                </a:cubicBezTo>
                <a:cubicBezTo>
                  <a:pt x="260" y="95"/>
                  <a:pt x="260" y="93"/>
                  <a:pt x="260" y="90"/>
                </a:cubicBezTo>
                <a:cubicBezTo>
                  <a:pt x="260" y="90"/>
                  <a:pt x="259" y="90"/>
                  <a:pt x="259" y="90"/>
                </a:cubicBezTo>
                <a:cubicBezTo>
                  <a:pt x="259" y="95"/>
                  <a:pt x="258" y="100"/>
                  <a:pt x="258" y="105"/>
                </a:cubicBezTo>
                <a:close/>
                <a:moveTo>
                  <a:pt x="267" y="87"/>
                </a:moveTo>
                <a:cubicBezTo>
                  <a:pt x="267" y="80"/>
                  <a:pt x="266" y="74"/>
                  <a:pt x="262" y="68"/>
                </a:cubicBezTo>
                <a:cubicBezTo>
                  <a:pt x="265" y="74"/>
                  <a:pt x="267" y="80"/>
                  <a:pt x="267" y="87"/>
                </a:cubicBezTo>
                <a:close/>
                <a:moveTo>
                  <a:pt x="153" y="7"/>
                </a:moveTo>
                <a:cubicBezTo>
                  <a:pt x="158" y="7"/>
                  <a:pt x="163" y="6"/>
                  <a:pt x="167" y="6"/>
                </a:cubicBezTo>
                <a:cubicBezTo>
                  <a:pt x="163" y="6"/>
                  <a:pt x="158" y="6"/>
                  <a:pt x="154" y="6"/>
                </a:cubicBezTo>
                <a:cubicBezTo>
                  <a:pt x="154" y="6"/>
                  <a:pt x="153" y="6"/>
                  <a:pt x="153" y="7"/>
                </a:cubicBezTo>
                <a:close/>
                <a:moveTo>
                  <a:pt x="66" y="146"/>
                </a:moveTo>
                <a:cubicBezTo>
                  <a:pt x="66" y="146"/>
                  <a:pt x="66" y="146"/>
                  <a:pt x="66" y="146"/>
                </a:cubicBezTo>
                <a:cubicBezTo>
                  <a:pt x="66" y="143"/>
                  <a:pt x="67" y="140"/>
                  <a:pt x="67" y="137"/>
                </a:cubicBezTo>
                <a:cubicBezTo>
                  <a:pt x="66" y="137"/>
                  <a:pt x="66" y="138"/>
                  <a:pt x="65" y="139"/>
                </a:cubicBezTo>
                <a:cubicBezTo>
                  <a:pt x="65" y="139"/>
                  <a:pt x="65" y="140"/>
                  <a:pt x="65" y="140"/>
                </a:cubicBezTo>
                <a:cubicBezTo>
                  <a:pt x="65" y="141"/>
                  <a:pt x="65" y="142"/>
                  <a:pt x="65" y="143"/>
                </a:cubicBezTo>
                <a:cubicBezTo>
                  <a:pt x="65" y="144"/>
                  <a:pt x="66" y="145"/>
                  <a:pt x="66" y="146"/>
                </a:cubicBezTo>
                <a:close/>
                <a:moveTo>
                  <a:pt x="260" y="116"/>
                </a:moveTo>
                <a:cubicBezTo>
                  <a:pt x="263" y="111"/>
                  <a:pt x="265" y="106"/>
                  <a:pt x="265" y="100"/>
                </a:cubicBezTo>
                <a:cubicBezTo>
                  <a:pt x="264" y="106"/>
                  <a:pt x="262" y="111"/>
                  <a:pt x="260" y="116"/>
                </a:cubicBezTo>
                <a:close/>
                <a:moveTo>
                  <a:pt x="243" y="121"/>
                </a:moveTo>
                <a:cubicBezTo>
                  <a:pt x="243" y="120"/>
                  <a:pt x="243" y="119"/>
                  <a:pt x="243" y="118"/>
                </a:cubicBezTo>
                <a:cubicBezTo>
                  <a:pt x="242" y="118"/>
                  <a:pt x="240" y="118"/>
                  <a:pt x="239" y="119"/>
                </a:cubicBezTo>
                <a:cubicBezTo>
                  <a:pt x="239" y="119"/>
                  <a:pt x="238" y="120"/>
                  <a:pt x="238" y="121"/>
                </a:cubicBezTo>
                <a:cubicBezTo>
                  <a:pt x="239" y="121"/>
                  <a:pt x="241" y="121"/>
                  <a:pt x="243" y="121"/>
                </a:cubicBezTo>
                <a:close/>
                <a:moveTo>
                  <a:pt x="75" y="57"/>
                </a:moveTo>
                <a:cubicBezTo>
                  <a:pt x="75" y="57"/>
                  <a:pt x="75" y="57"/>
                  <a:pt x="74" y="57"/>
                </a:cubicBezTo>
                <a:cubicBezTo>
                  <a:pt x="73" y="59"/>
                  <a:pt x="72" y="61"/>
                  <a:pt x="70" y="63"/>
                </a:cubicBezTo>
                <a:cubicBezTo>
                  <a:pt x="71" y="64"/>
                  <a:pt x="71" y="65"/>
                  <a:pt x="72" y="66"/>
                </a:cubicBezTo>
                <a:cubicBezTo>
                  <a:pt x="73" y="63"/>
                  <a:pt x="74" y="60"/>
                  <a:pt x="75" y="57"/>
                </a:cubicBezTo>
                <a:close/>
                <a:moveTo>
                  <a:pt x="83" y="60"/>
                </a:moveTo>
                <a:cubicBezTo>
                  <a:pt x="83" y="60"/>
                  <a:pt x="83" y="60"/>
                  <a:pt x="83" y="60"/>
                </a:cubicBezTo>
                <a:cubicBezTo>
                  <a:pt x="81" y="62"/>
                  <a:pt x="79" y="65"/>
                  <a:pt x="78" y="67"/>
                </a:cubicBezTo>
                <a:cubicBezTo>
                  <a:pt x="78" y="67"/>
                  <a:pt x="79" y="68"/>
                  <a:pt x="80" y="68"/>
                </a:cubicBezTo>
                <a:cubicBezTo>
                  <a:pt x="81" y="65"/>
                  <a:pt x="82" y="63"/>
                  <a:pt x="83" y="60"/>
                </a:cubicBezTo>
                <a:close/>
                <a:moveTo>
                  <a:pt x="181" y="142"/>
                </a:moveTo>
                <a:cubicBezTo>
                  <a:pt x="179" y="147"/>
                  <a:pt x="179" y="151"/>
                  <a:pt x="180" y="156"/>
                </a:cubicBezTo>
                <a:cubicBezTo>
                  <a:pt x="180" y="152"/>
                  <a:pt x="180" y="147"/>
                  <a:pt x="181" y="142"/>
                </a:cubicBezTo>
                <a:close/>
                <a:moveTo>
                  <a:pt x="43" y="177"/>
                </a:moveTo>
                <a:cubicBezTo>
                  <a:pt x="42" y="177"/>
                  <a:pt x="42" y="178"/>
                  <a:pt x="42" y="178"/>
                </a:cubicBezTo>
                <a:cubicBezTo>
                  <a:pt x="44" y="179"/>
                  <a:pt x="49" y="179"/>
                  <a:pt x="50" y="178"/>
                </a:cubicBezTo>
                <a:cubicBezTo>
                  <a:pt x="49" y="177"/>
                  <a:pt x="46" y="177"/>
                  <a:pt x="43" y="177"/>
                </a:cubicBezTo>
                <a:close/>
                <a:moveTo>
                  <a:pt x="62" y="60"/>
                </a:moveTo>
                <a:cubicBezTo>
                  <a:pt x="60" y="61"/>
                  <a:pt x="59" y="62"/>
                  <a:pt x="57" y="61"/>
                </a:cubicBezTo>
                <a:cubicBezTo>
                  <a:pt x="57" y="61"/>
                  <a:pt x="57" y="61"/>
                  <a:pt x="56" y="62"/>
                </a:cubicBezTo>
                <a:cubicBezTo>
                  <a:pt x="58" y="63"/>
                  <a:pt x="59" y="63"/>
                  <a:pt x="61" y="64"/>
                </a:cubicBezTo>
                <a:cubicBezTo>
                  <a:pt x="61" y="62"/>
                  <a:pt x="62" y="61"/>
                  <a:pt x="62" y="60"/>
                </a:cubicBezTo>
                <a:close/>
                <a:moveTo>
                  <a:pt x="76" y="131"/>
                </a:moveTo>
                <a:cubicBezTo>
                  <a:pt x="76" y="134"/>
                  <a:pt x="77" y="136"/>
                  <a:pt x="77" y="138"/>
                </a:cubicBezTo>
                <a:cubicBezTo>
                  <a:pt x="77" y="138"/>
                  <a:pt x="77" y="138"/>
                  <a:pt x="77" y="138"/>
                </a:cubicBezTo>
                <a:cubicBezTo>
                  <a:pt x="78" y="135"/>
                  <a:pt x="78" y="133"/>
                  <a:pt x="79" y="130"/>
                </a:cubicBezTo>
                <a:cubicBezTo>
                  <a:pt x="78" y="131"/>
                  <a:pt x="77" y="131"/>
                  <a:pt x="76" y="131"/>
                </a:cubicBezTo>
                <a:close/>
                <a:moveTo>
                  <a:pt x="162" y="56"/>
                </a:moveTo>
                <a:cubicBezTo>
                  <a:pt x="163" y="55"/>
                  <a:pt x="164" y="55"/>
                  <a:pt x="165" y="54"/>
                </a:cubicBezTo>
                <a:cubicBezTo>
                  <a:pt x="165" y="54"/>
                  <a:pt x="165" y="54"/>
                  <a:pt x="165" y="53"/>
                </a:cubicBezTo>
                <a:cubicBezTo>
                  <a:pt x="165" y="53"/>
                  <a:pt x="165" y="52"/>
                  <a:pt x="165" y="52"/>
                </a:cubicBezTo>
                <a:cubicBezTo>
                  <a:pt x="165" y="51"/>
                  <a:pt x="165" y="51"/>
                  <a:pt x="164" y="50"/>
                </a:cubicBezTo>
                <a:cubicBezTo>
                  <a:pt x="164" y="51"/>
                  <a:pt x="163" y="52"/>
                  <a:pt x="163" y="53"/>
                </a:cubicBezTo>
                <a:cubicBezTo>
                  <a:pt x="162" y="54"/>
                  <a:pt x="162" y="55"/>
                  <a:pt x="162" y="56"/>
                </a:cubicBezTo>
                <a:close/>
                <a:moveTo>
                  <a:pt x="199" y="113"/>
                </a:moveTo>
                <a:cubicBezTo>
                  <a:pt x="201" y="113"/>
                  <a:pt x="203" y="113"/>
                  <a:pt x="205" y="113"/>
                </a:cubicBezTo>
                <a:cubicBezTo>
                  <a:pt x="203" y="112"/>
                  <a:pt x="202" y="111"/>
                  <a:pt x="200" y="111"/>
                </a:cubicBezTo>
                <a:cubicBezTo>
                  <a:pt x="199" y="112"/>
                  <a:pt x="199" y="112"/>
                  <a:pt x="199" y="113"/>
                </a:cubicBezTo>
                <a:close/>
                <a:moveTo>
                  <a:pt x="60" y="166"/>
                </a:moveTo>
                <a:cubicBezTo>
                  <a:pt x="59" y="166"/>
                  <a:pt x="59" y="167"/>
                  <a:pt x="59" y="168"/>
                </a:cubicBezTo>
                <a:cubicBezTo>
                  <a:pt x="58" y="170"/>
                  <a:pt x="59" y="172"/>
                  <a:pt x="59" y="174"/>
                </a:cubicBezTo>
                <a:cubicBezTo>
                  <a:pt x="60" y="171"/>
                  <a:pt x="60" y="168"/>
                  <a:pt x="60" y="166"/>
                </a:cubicBezTo>
                <a:close/>
                <a:moveTo>
                  <a:pt x="63" y="162"/>
                </a:moveTo>
                <a:cubicBezTo>
                  <a:pt x="63" y="164"/>
                  <a:pt x="63" y="166"/>
                  <a:pt x="63" y="167"/>
                </a:cubicBezTo>
                <a:cubicBezTo>
                  <a:pt x="62" y="170"/>
                  <a:pt x="63" y="173"/>
                  <a:pt x="64" y="176"/>
                </a:cubicBezTo>
                <a:cubicBezTo>
                  <a:pt x="64" y="172"/>
                  <a:pt x="63" y="167"/>
                  <a:pt x="63" y="162"/>
                </a:cubicBezTo>
                <a:close/>
                <a:moveTo>
                  <a:pt x="66" y="120"/>
                </a:moveTo>
                <a:cubicBezTo>
                  <a:pt x="66" y="120"/>
                  <a:pt x="67" y="120"/>
                  <a:pt x="67" y="120"/>
                </a:cubicBezTo>
                <a:cubicBezTo>
                  <a:pt x="67" y="117"/>
                  <a:pt x="67" y="114"/>
                  <a:pt x="67" y="110"/>
                </a:cubicBezTo>
                <a:cubicBezTo>
                  <a:pt x="66" y="112"/>
                  <a:pt x="65" y="112"/>
                  <a:pt x="66" y="114"/>
                </a:cubicBezTo>
                <a:cubicBezTo>
                  <a:pt x="66" y="115"/>
                  <a:pt x="66" y="115"/>
                  <a:pt x="66" y="116"/>
                </a:cubicBezTo>
                <a:cubicBezTo>
                  <a:pt x="66" y="117"/>
                  <a:pt x="66" y="118"/>
                  <a:pt x="66" y="120"/>
                </a:cubicBezTo>
                <a:close/>
                <a:moveTo>
                  <a:pt x="162" y="49"/>
                </a:moveTo>
                <a:cubicBezTo>
                  <a:pt x="162" y="49"/>
                  <a:pt x="162" y="49"/>
                  <a:pt x="162" y="49"/>
                </a:cubicBezTo>
                <a:cubicBezTo>
                  <a:pt x="163" y="47"/>
                  <a:pt x="165" y="45"/>
                  <a:pt x="164" y="43"/>
                </a:cubicBezTo>
                <a:cubicBezTo>
                  <a:pt x="164" y="43"/>
                  <a:pt x="163" y="44"/>
                  <a:pt x="163" y="44"/>
                </a:cubicBezTo>
                <a:cubicBezTo>
                  <a:pt x="163" y="44"/>
                  <a:pt x="162" y="45"/>
                  <a:pt x="162" y="45"/>
                </a:cubicBezTo>
                <a:cubicBezTo>
                  <a:pt x="162" y="46"/>
                  <a:pt x="162" y="48"/>
                  <a:pt x="162" y="49"/>
                </a:cubicBezTo>
                <a:close/>
                <a:moveTo>
                  <a:pt x="169" y="16"/>
                </a:moveTo>
                <a:cubicBezTo>
                  <a:pt x="170" y="15"/>
                  <a:pt x="170" y="15"/>
                  <a:pt x="170" y="14"/>
                </a:cubicBezTo>
                <a:cubicBezTo>
                  <a:pt x="171" y="12"/>
                  <a:pt x="172" y="10"/>
                  <a:pt x="172" y="9"/>
                </a:cubicBezTo>
                <a:cubicBezTo>
                  <a:pt x="172" y="8"/>
                  <a:pt x="173" y="8"/>
                  <a:pt x="172" y="8"/>
                </a:cubicBezTo>
                <a:cubicBezTo>
                  <a:pt x="172" y="9"/>
                  <a:pt x="172" y="10"/>
                  <a:pt x="171" y="10"/>
                </a:cubicBezTo>
                <a:cubicBezTo>
                  <a:pt x="171" y="10"/>
                  <a:pt x="171" y="10"/>
                  <a:pt x="171" y="10"/>
                </a:cubicBezTo>
                <a:cubicBezTo>
                  <a:pt x="170" y="12"/>
                  <a:pt x="169" y="13"/>
                  <a:pt x="168" y="15"/>
                </a:cubicBezTo>
                <a:cubicBezTo>
                  <a:pt x="169" y="15"/>
                  <a:pt x="169" y="16"/>
                  <a:pt x="169" y="16"/>
                </a:cubicBezTo>
                <a:close/>
                <a:moveTo>
                  <a:pt x="178" y="184"/>
                </a:moveTo>
                <a:cubicBezTo>
                  <a:pt x="178" y="185"/>
                  <a:pt x="178" y="185"/>
                  <a:pt x="178" y="186"/>
                </a:cubicBezTo>
                <a:cubicBezTo>
                  <a:pt x="179" y="186"/>
                  <a:pt x="180" y="185"/>
                  <a:pt x="182" y="184"/>
                </a:cubicBezTo>
                <a:cubicBezTo>
                  <a:pt x="182" y="183"/>
                  <a:pt x="182" y="183"/>
                  <a:pt x="182" y="182"/>
                </a:cubicBezTo>
                <a:cubicBezTo>
                  <a:pt x="181" y="183"/>
                  <a:pt x="179" y="183"/>
                  <a:pt x="178" y="184"/>
                </a:cubicBezTo>
                <a:close/>
                <a:moveTo>
                  <a:pt x="84" y="126"/>
                </a:moveTo>
                <a:cubicBezTo>
                  <a:pt x="84" y="124"/>
                  <a:pt x="83" y="121"/>
                  <a:pt x="83" y="120"/>
                </a:cubicBezTo>
                <a:cubicBezTo>
                  <a:pt x="82" y="122"/>
                  <a:pt x="82" y="125"/>
                  <a:pt x="81" y="127"/>
                </a:cubicBezTo>
                <a:cubicBezTo>
                  <a:pt x="82" y="127"/>
                  <a:pt x="83" y="126"/>
                  <a:pt x="84" y="126"/>
                </a:cubicBezTo>
                <a:close/>
                <a:moveTo>
                  <a:pt x="103" y="83"/>
                </a:moveTo>
                <a:cubicBezTo>
                  <a:pt x="105" y="82"/>
                  <a:pt x="106" y="80"/>
                  <a:pt x="108" y="79"/>
                </a:cubicBezTo>
                <a:cubicBezTo>
                  <a:pt x="108" y="79"/>
                  <a:pt x="108" y="79"/>
                  <a:pt x="108" y="79"/>
                </a:cubicBezTo>
                <a:cubicBezTo>
                  <a:pt x="106" y="80"/>
                  <a:pt x="104" y="80"/>
                  <a:pt x="102" y="81"/>
                </a:cubicBezTo>
                <a:cubicBezTo>
                  <a:pt x="103" y="82"/>
                  <a:pt x="103" y="82"/>
                  <a:pt x="103" y="83"/>
                </a:cubicBezTo>
                <a:close/>
                <a:moveTo>
                  <a:pt x="170" y="148"/>
                </a:moveTo>
                <a:cubicBezTo>
                  <a:pt x="169" y="151"/>
                  <a:pt x="169" y="153"/>
                  <a:pt x="169" y="156"/>
                </a:cubicBezTo>
                <a:cubicBezTo>
                  <a:pt x="169" y="155"/>
                  <a:pt x="170" y="155"/>
                  <a:pt x="170" y="155"/>
                </a:cubicBezTo>
                <a:cubicBezTo>
                  <a:pt x="170" y="153"/>
                  <a:pt x="170" y="152"/>
                  <a:pt x="171" y="150"/>
                </a:cubicBezTo>
                <a:cubicBezTo>
                  <a:pt x="171" y="150"/>
                  <a:pt x="171" y="150"/>
                  <a:pt x="170" y="149"/>
                </a:cubicBezTo>
                <a:cubicBezTo>
                  <a:pt x="170" y="149"/>
                  <a:pt x="170" y="149"/>
                  <a:pt x="170" y="148"/>
                </a:cubicBezTo>
                <a:close/>
                <a:moveTo>
                  <a:pt x="164" y="67"/>
                </a:moveTo>
                <a:cubicBezTo>
                  <a:pt x="166" y="65"/>
                  <a:pt x="167" y="64"/>
                  <a:pt x="166" y="61"/>
                </a:cubicBezTo>
                <a:cubicBezTo>
                  <a:pt x="165" y="63"/>
                  <a:pt x="165" y="64"/>
                  <a:pt x="164" y="65"/>
                </a:cubicBezTo>
                <a:cubicBezTo>
                  <a:pt x="164" y="65"/>
                  <a:pt x="164" y="66"/>
                  <a:pt x="164" y="67"/>
                </a:cubicBezTo>
                <a:close/>
                <a:moveTo>
                  <a:pt x="44" y="123"/>
                </a:moveTo>
                <a:cubicBezTo>
                  <a:pt x="44" y="123"/>
                  <a:pt x="44" y="123"/>
                  <a:pt x="44" y="123"/>
                </a:cubicBezTo>
                <a:cubicBezTo>
                  <a:pt x="46" y="123"/>
                  <a:pt x="47" y="122"/>
                  <a:pt x="49" y="122"/>
                </a:cubicBezTo>
                <a:cubicBezTo>
                  <a:pt x="50" y="122"/>
                  <a:pt x="51" y="121"/>
                  <a:pt x="51" y="119"/>
                </a:cubicBezTo>
                <a:cubicBezTo>
                  <a:pt x="49" y="121"/>
                  <a:pt x="47" y="122"/>
                  <a:pt x="44" y="123"/>
                </a:cubicBezTo>
                <a:close/>
                <a:moveTo>
                  <a:pt x="78" y="78"/>
                </a:moveTo>
                <a:cubicBezTo>
                  <a:pt x="78" y="78"/>
                  <a:pt x="78" y="78"/>
                  <a:pt x="78" y="79"/>
                </a:cubicBezTo>
                <a:cubicBezTo>
                  <a:pt x="79" y="78"/>
                  <a:pt x="80" y="77"/>
                  <a:pt x="81" y="76"/>
                </a:cubicBezTo>
                <a:cubicBezTo>
                  <a:pt x="81" y="76"/>
                  <a:pt x="81" y="76"/>
                  <a:pt x="81" y="75"/>
                </a:cubicBezTo>
                <a:cubicBezTo>
                  <a:pt x="81" y="75"/>
                  <a:pt x="80" y="74"/>
                  <a:pt x="80" y="74"/>
                </a:cubicBezTo>
                <a:cubicBezTo>
                  <a:pt x="80" y="74"/>
                  <a:pt x="80" y="74"/>
                  <a:pt x="80" y="74"/>
                </a:cubicBezTo>
                <a:cubicBezTo>
                  <a:pt x="79" y="75"/>
                  <a:pt x="79" y="77"/>
                  <a:pt x="78" y="78"/>
                </a:cubicBezTo>
                <a:close/>
                <a:moveTo>
                  <a:pt x="86" y="128"/>
                </a:moveTo>
                <a:cubicBezTo>
                  <a:pt x="86" y="130"/>
                  <a:pt x="86" y="131"/>
                  <a:pt x="86" y="133"/>
                </a:cubicBezTo>
                <a:cubicBezTo>
                  <a:pt x="87" y="133"/>
                  <a:pt x="87" y="133"/>
                  <a:pt x="87" y="133"/>
                </a:cubicBezTo>
                <a:cubicBezTo>
                  <a:pt x="87" y="131"/>
                  <a:pt x="88" y="130"/>
                  <a:pt x="88" y="128"/>
                </a:cubicBezTo>
                <a:cubicBezTo>
                  <a:pt x="87" y="128"/>
                  <a:pt x="87" y="128"/>
                  <a:pt x="86" y="128"/>
                </a:cubicBezTo>
                <a:close/>
                <a:moveTo>
                  <a:pt x="63" y="181"/>
                </a:moveTo>
                <a:cubicBezTo>
                  <a:pt x="63" y="181"/>
                  <a:pt x="63" y="181"/>
                  <a:pt x="63" y="181"/>
                </a:cubicBezTo>
                <a:cubicBezTo>
                  <a:pt x="63" y="180"/>
                  <a:pt x="62" y="179"/>
                  <a:pt x="62" y="178"/>
                </a:cubicBezTo>
                <a:cubicBezTo>
                  <a:pt x="62" y="178"/>
                  <a:pt x="62" y="177"/>
                  <a:pt x="61" y="176"/>
                </a:cubicBezTo>
                <a:cubicBezTo>
                  <a:pt x="61" y="176"/>
                  <a:pt x="61" y="176"/>
                  <a:pt x="61" y="176"/>
                </a:cubicBezTo>
                <a:cubicBezTo>
                  <a:pt x="61" y="177"/>
                  <a:pt x="61" y="178"/>
                  <a:pt x="60" y="180"/>
                </a:cubicBezTo>
                <a:cubicBezTo>
                  <a:pt x="61" y="180"/>
                  <a:pt x="62" y="180"/>
                  <a:pt x="63" y="181"/>
                </a:cubicBezTo>
                <a:close/>
                <a:moveTo>
                  <a:pt x="166" y="70"/>
                </a:moveTo>
                <a:cubicBezTo>
                  <a:pt x="167" y="71"/>
                  <a:pt x="167" y="72"/>
                  <a:pt x="168" y="73"/>
                </a:cubicBezTo>
                <a:cubicBezTo>
                  <a:pt x="168" y="71"/>
                  <a:pt x="168" y="69"/>
                  <a:pt x="167" y="68"/>
                </a:cubicBezTo>
                <a:cubicBezTo>
                  <a:pt x="167" y="69"/>
                  <a:pt x="166" y="69"/>
                  <a:pt x="166" y="70"/>
                </a:cubicBezTo>
                <a:close/>
                <a:moveTo>
                  <a:pt x="163" y="41"/>
                </a:moveTo>
                <a:cubicBezTo>
                  <a:pt x="164" y="39"/>
                  <a:pt x="165" y="38"/>
                  <a:pt x="164" y="36"/>
                </a:cubicBezTo>
                <a:cubicBezTo>
                  <a:pt x="163" y="37"/>
                  <a:pt x="163" y="39"/>
                  <a:pt x="163" y="41"/>
                </a:cubicBezTo>
                <a:close/>
                <a:moveTo>
                  <a:pt x="17" y="65"/>
                </a:moveTo>
                <a:cubicBezTo>
                  <a:pt x="17" y="65"/>
                  <a:pt x="17" y="65"/>
                  <a:pt x="17" y="65"/>
                </a:cubicBezTo>
                <a:cubicBezTo>
                  <a:pt x="15" y="65"/>
                  <a:pt x="13" y="66"/>
                  <a:pt x="12" y="67"/>
                </a:cubicBezTo>
                <a:cubicBezTo>
                  <a:pt x="11" y="67"/>
                  <a:pt x="11" y="67"/>
                  <a:pt x="10" y="67"/>
                </a:cubicBezTo>
                <a:cubicBezTo>
                  <a:pt x="11" y="68"/>
                  <a:pt x="11" y="68"/>
                  <a:pt x="11" y="68"/>
                </a:cubicBezTo>
                <a:cubicBezTo>
                  <a:pt x="13" y="67"/>
                  <a:pt x="15" y="66"/>
                  <a:pt x="17" y="65"/>
                </a:cubicBezTo>
                <a:close/>
                <a:moveTo>
                  <a:pt x="77" y="75"/>
                </a:moveTo>
                <a:cubicBezTo>
                  <a:pt x="77" y="75"/>
                  <a:pt x="77" y="75"/>
                  <a:pt x="77" y="76"/>
                </a:cubicBezTo>
                <a:cubicBezTo>
                  <a:pt x="77" y="74"/>
                  <a:pt x="78" y="72"/>
                  <a:pt x="78" y="71"/>
                </a:cubicBezTo>
                <a:cubicBezTo>
                  <a:pt x="79" y="70"/>
                  <a:pt x="78" y="70"/>
                  <a:pt x="78" y="70"/>
                </a:cubicBezTo>
                <a:cubicBezTo>
                  <a:pt x="77" y="72"/>
                  <a:pt x="77" y="74"/>
                  <a:pt x="77" y="75"/>
                </a:cubicBezTo>
                <a:close/>
                <a:moveTo>
                  <a:pt x="144" y="180"/>
                </a:moveTo>
                <a:cubicBezTo>
                  <a:pt x="144" y="180"/>
                  <a:pt x="144" y="180"/>
                  <a:pt x="144" y="180"/>
                </a:cubicBezTo>
                <a:cubicBezTo>
                  <a:pt x="145" y="180"/>
                  <a:pt x="145" y="180"/>
                  <a:pt x="146" y="180"/>
                </a:cubicBezTo>
                <a:cubicBezTo>
                  <a:pt x="147" y="180"/>
                  <a:pt x="147" y="180"/>
                  <a:pt x="148" y="179"/>
                </a:cubicBezTo>
                <a:cubicBezTo>
                  <a:pt x="148" y="179"/>
                  <a:pt x="148" y="179"/>
                  <a:pt x="148" y="178"/>
                </a:cubicBezTo>
                <a:cubicBezTo>
                  <a:pt x="147" y="179"/>
                  <a:pt x="145" y="179"/>
                  <a:pt x="144" y="180"/>
                </a:cubicBezTo>
                <a:close/>
                <a:moveTo>
                  <a:pt x="14" y="57"/>
                </a:moveTo>
                <a:cubicBezTo>
                  <a:pt x="14" y="58"/>
                  <a:pt x="13" y="59"/>
                  <a:pt x="13" y="60"/>
                </a:cubicBezTo>
                <a:cubicBezTo>
                  <a:pt x="13" y="60"/>
                  <a:pt x="13" y="60"/>
                  <a:pt x="13" y="60"/>
                </a:cubicBezTo>
                <a:cubicBezTo>
                  <a:pt x="14" y="59"/>
                  <a:pt x="15" y="58"/>
                  <a:pt x="16" y="56"/>
                </a:cubicBezTo>
                <a:cubicBezTo>
                  <a:pt x="16" y="56"/>
                  <a:pt x="16" y="56"/>
                  <a:pt x="16" y="56"/>
                </a:cubicBezTo>
                <a:cubicBezTo>
                  <a:pt x="16" y="56"/>
                  <a:pt x="16" y="56"/>
                  <a:pt x="15" y="57"/>
                </a:cubicBezTo>
                <a:cubicBezTo>
                  <a:pt x="15" y="57"/>
                  <a:pt x="14" y="57"/>
                  <a:pt x="14" y="57"/>
                </a:cubicBezTo>
                <a:close/>
                <a:moveTo>
                  <a:pt x="254" y="72"/>
                </a:moveTo>
                <a:cubicBezTo>
                  <a:pt x="255" y="73"/>
                  <a:pt x="256" y="73"/>
                  <a:pt x="257" y="73"/>
                </a:cubicBezTo>
                <a:cubicBezTo>
                  <a:pt x="256" y="72"/>
                  <a:pt x="256" y="71"/>
                  <a:pt x="255" y="70"/>
                </a:cubicBezTo>
                <a:cubicBezTo>
                  <a:pt x="254" y="71"/>
                  <a:pt x="254" y="72"/>
                  <a:pt x="254" y="72"/>
                </a:cubicBezTo>
                <a:close/>
                <a:moveTo>
                  <a:pt x="159" y="74"/>
                </a:moveTo>
                <a:cubicBezTo>
                  <a:pt x="159" y="74"/>
                  <a:pt x="159" y="74"/>
                  <a:pt x="159" y="74"/>
                </a:cubicBezTo>
                <a:cubicBezTo>
                  <a:pt x="160" y="72"/>
                  <a:pt x="161" y="71"/>
                  <a:pt x="162" y="69"/>
                </a:cubicBezTo>
                <a:cubicBezTo>
                  <a:pt x="163" y="69"/>
                  <a:pt x="163" y="69"/>
                  <a:pt x="162" y="68"/>
                </a:cubicBezTo>
                <a:cubicBezTo>
                  <a:pt x="161" y="70"/>
                  <a:pt x="160" y="72"/>
                  <a:pt x="159" y="74"/>
                </a:cubicBezTo>
                <a:close/>
                <a:moveTo>
                  <a:pt x="13" y="133"/>
                </a:moveTo>
                <a:cubicBezTo>
                  <a:pt x="13" y="133"/>
                  <a:pt x="13" y="133"/>
                  <a:pt x="13" y="133"/>
                </a:cubicBezTo>
                <a:cubicBezTo>
                  <a:pt x="14" y="131"/>
                  <a:pt x="14" y="129"/>
                  <a:pt x="14" y="127"/>
                </a:cubicBezTo>
                <a:cubicBezTo>
                  <a:pt x="14" y="127"/>
                  <a:pt x="13" y="127"/>
                  <a:pt x="13" y="128"/>
                </a:cubicBezTo>
                <a:cubicBezTo>
                  <a:pt x="13" y="130"/>
                  <a:pt x="13" y="131"/>
                  <a:pt x="13" y="133"/>
                </a:cubicBezTo>
                <a:close/>
                <a:moveTo>
                  <a:pt x="234" y="123"/>
                </a:moveTo>
                <a:cubicBezTo>
                  <a:pt x="237" y="124"/>
                  <a:pt x="239" y="124"/>
                  <a:pt x="241" y="124"/>
                </a:cubicBezTo>
                <a:cubicBezTo>
                  <a:pt x="239" y="123"/>
                  <a:pt x="237" y="123"/>
                  <a:pt x="234" y="123"/>
                </a:cubicBezTo>
                <a:close/>
                <a:moveTo>
                  <a:pt x="62" y="38"/>
                </a:moveTo>
                <a:cubicBezTo>
                  <a:pt x="61" y="36"/>
                  <a:pt x="60" y="34"/>
                  <a:pt x="59" y="32"/>
                </a:cubicBezTo>
                <a:cubicBezTo>
                  <a:pt x="59" y="34"/>
                  <a:pt x="60" y="36"/>
                  <a:pt x="62" y="38"/>
                </a:cubicBezTo>
                <a:close/>
                <a:moveTo>
                  <a:pt x="243" y="70"/>
                </a:moveTo>
                <a:cubicBezTo>
                  <a:pt x="244" y="69"/>
                  <a:pt x="244" y="68"/>
                  <a:pt x="244" y="68"/>
                </a:cubicBezTo>
                <a:cubicBezTo>
                  <a:pt x="244" y="67"/>
                  <a:pt x="244" y="66"/>
                  <a:pt x="244" y="66"/>
                </a:cubicBezTo>
                <a:cubicBezTo>
                  <a:pt x="243" y="67"/>
                  <a:pt x="243" y="68"/>
                  <a:pt x="242" y="70"/>
                </a:cubicBezTo>
                <a:cubicBezTo>
                  <a:pt x="243" y="70"/>
                  <a:pt x="243" y="70"/>
                  <a:pt x="243" y="70"/>
                </a:cubicBezTo>
                <a:close/>
                <a:moveTo>
                  <a:pt x="61" y="140"/>
                </a:moveTo>
                <a:cubicBezTo>
                  <a:pt x="62" y="139"/>
                  <a:pt x="62" y="138"/>
                  <a:pt x="61" y="136"/>
                </a:cubicBezTo>
                <a:cubicBezTo>
                  <a:pt x="61" y="137"/>
                  <a:pt x="61" y="139"/>
                  <a:pt x="61" y="140"/>
                </a:cubicBezTo>
                <a:close/>
                <a:moveTo>
                  <a:pt x="127" y="16"/>
                </a:moveTo>
                <a:cubicBezTo>
                  <a:pt x="128" y="14"/>
                  <a:pt x="128" y="14"/>
                  <a:pt x="127" y="13"/>
                </a:cubicBezTo>
                <a:cubicBezTo>
                  <a:pt x="126" y="14"/>
                  <a:pt x="126" y="14"/>
                  <a:pt x="127" y="16"/>
                </a:cubicBezTo>
                <a:close/>
                <a:moveTo>
                  <a:pt x="176" y="5"/>
                </a:moveTo>
                <a:cubicBezTo>
                  <a:pt x="177" y="7"/>
                  <a:pt x="177" y="8"/>
                  <a:pt x="177" y="9"/>
                </a:cubicBezTo>
                <a:cubicBezTo>
                  <a:pt x="177" y="9"/>
                  <a:pt x="177" y="9"/>
                  <a:pt x="177" y="9"/>
                </a:cubicBezTo>
                <a:cubicBezTo>
                  <a:pt x="177" y="8"/>
                  <a:pt x="177" y="7"/>
                  <a:pt x="178" y="5"/>
                </a:cubicBezTo>
                <a:cubicBezTo>
                  <a:pt x="177" y="5"/>
                  <a:pt x="177" y="5"/>
                  <a:pt x="176" y="5"/>
                </a:cubicBezTo>
                <a:close/>
                <a:moveTo>
                  <a:pt x="65" y="155"/>
                </a:moveTo>
                <a:cubicBezTo>
                  <a:pt x="63" y="157"/>
                  <a:pt x="64" y="159"/>
                  <a:pt x="64" y="160"/>
                </a:cubicBezTo>
                <a:cubicBezTo>
                  <a:pt x="64" y="159"/>
                  <a:pt x="64" y="157"/>
                  <a:pt x="65" y="155"/>
                </a:cubicBezTo>
                <a:close/>
                <a:moveTo>
                  <a:pt x="129" y="19"/>
                </a:moveTo>
                <a:cubicBezTo>
                  <a:pt x="129" y="19"/>
                  <a:pt x="129" y="19"/>
                  <a:pt x="129" y="19"/>
                </a:cubicBezTo>
                <a:cubicBezTo>
                  <a:pt x="129" y="19"/>
                  <a:pt x="130" y="18"/>
                  <a:pt x="130" y="18"/>
                </a:cubicBezTo>
                <a:cubicBezTo>
                  <a:pt x="130" y="17"/>
                  <a:pt x="130" y="17"/>
                  <a:pt x="130" y="16"/>
                </a:cubicBezTo>
                <a:cubicBezTo>
                  <a:pt x="130" y="16"/>
                  <a:pt x="129" y="16"/>
                  <a:pt x="129" y="16"/>
                </a:cubicBezTo>
                <a:cubicBezTo>
                  <a:pt x="129" y="17"/>
                  <a:pt x="129" y="18"/>
                  <a:pt x="129" y="19"/>
                </a:cubicBezTo>
                <a:close/>
                <a:moveTo>
                  <a:pt x="164" y="31"/>
                </a:moveTo>
                <a:cubicBezTo>
                  <a:pt x="165" y="29"/>
                  <a:pt x="165" y="27"/>
                  <a:pt x="165" y="26"/>
                </a:cubicBezTo>
                <a:cubicBezTo>
                  <a:pt x="164" y="27"/>
                  <a:pt x="164" y="29"/>
                  <a:pt x="164" y="31"/>
                </a:cubicBezTo>
                <a:close/>
                <a:moveTo>
                  <a:pt x="29" y="53"/>
                </a:moveTo>
                <a:cubicBezTo>
                  <a:pt x="27" y="54"/>
                  <a:pt x="27" y="54"/>
                  <a:pt x="27" y="56"/>
                </a:cubicBezTo>
                <a:cubicBezTo>
                  <a:pt x="27" y="55"/>
                  <a:pt x="28" y="54"/>
                  <a:pt x="29" y="53"/>
                </a:cubicBezTo>
                <a:close/>
                <a:moveTo>
                  <a:pt x="22" y="122"/>
                </a:moveTo>
                <a:cubicBezTo>
                  <a:pt x="24" y="123"/>
                  <a:pt x="25" y="123"/>
                  <a:pt x="26" y="123"/>
                </a:cubicBezTo>
                <a:cubicBezTo>
                  <a:pt x="25" y="123"/>
                  <a:pt x="23" y="122"/>
                  <a:pt x="22" y="122"/>
                </a:cubicBezTo>
                <a:close/>
                <a:moveTo>
                  <a:pt x="7" y="67"/>
                </a:moveTo>
                <a:cubicBezTo>
                  <a:pt x="8" y="66"/>
                  <a:pt x="8" y="66"/>
                  <a:pt x="8" y="66"/>
                </a:cubicBezTo>
                <a:cubicBezTo>
                  <a:pt x="7" y="65"/>
                  <a:pt x="7" y="64"/>
                  <a:pt x="7" y="63"/>
                </a:cubicBezTo>
                <a:cubicBezTo>
                  <a:pt x="7" y="63"/>
                  <a:pt x="7" y="63"/>
                  <a:pt x="7" y="63"/>
                </a:cubicBezTo>
                <a:cubicBezTo>
                  <a:pt x="7" y="64"/>
                  <a:pt x="7" y="65"/>
                  <a:pt x="7" y="67"/>
                </a:cubicBezTo>
                <a:close/>
                <a:moveTo>
                  <a:pt x="62" y="57"/>
                </a:moveTo>
                <a:cubicBezTo>
                  <a:pt x="61" y="57"/>
                  <a:pt x="61" y="57"/>
                  <a:pt x="61" y="57"/>
                </a:cubicBezTo>
                <a:cubicBezTo>
                  <a:pt x="60" y="57"/>
                  <a:pt x="60" y="58"/>
                  <a:pt x="59" y="58"/>
                </a:cubicBezTo>
                <a:cubicBezTo>
                  <a:pt x="59" y="58"/>
                  <a:pt x="59" y="59"/>
                  <a:pt x="60" y="59"/>
                </a:cubicBezTo>
                <a:cubicBezTo>
                  <a:pt x="60" y="58"/>
                  <a:pt x="61" y="58"/>
                  <a:pt x="62" y="57"/>
                </a:cubicBezTo>
                <a:close/>
                <a:moveTo>
                  <a:pt x="51" y="50"/>
                </a:moveTo>
                <a:cubicBezTo>
                  <a:pt x="51" y="50"/>
                  <a:pt x="52" y="50"/>
                  <a:pt x="53" y="50"/>
                </a:cubicBezTo>
                <a:cubicBezTo>
                  <a:pt x="53" y="50"/>
                  <a:pt x="53" y="50"/>
                  <a:pt x="53" y="50"/>
                </a:cubicBezTo>
                <a:cubicBezTo>
                  <a:pt x="53" y="49"/>
                  <a:pt x="52" y="49"/>
                  <a:pt x="51" y="49"/>
                </a:cubicBezTo>
                <a:cubicBezTo>
                  <a:pt x="51" y="49"/>
                  <a:pt x="51" y="49"/>
                  <a:pt x="51" y="50"/>
                </a:cubicBezTo>
                <a:close/>
                <a:moveTo>
                  <a:pt x="148" y="6"/>
                </a:moveTo>
                <a:cubicBezTo>
                  <a:pt x="149" y="7"/>
                  <a:pt x="150" y="7"/>
                  <a:pt x="150" y="6"/>
                </a:cubicBezTo>
                <a:cubicBezTo>
                  <a:pt x="150" y="6"/>
                  <a:pt x="149" y="6"/>
                  <a:pt x="148" y="6"/>
                </a:cubicBezTo>
                <a:close/>
                <a:moveTo>
                  <a:pt x="163" y="60"/>
                </a:moveTo>
                <a:cubicBezTo>
                  <a:pt x="163" y="60"/>
                  <a:pt x="163" y="59"/>
                  <a:pt x="164" y="58"/>
                </a:cubicBezTo>
                <a:cubicBezTo>
                  <a:pt x="163" y="59"/>
                  <a:pt x="162" y="59"/>
                  <a:pt x="163" y="60"/>
                </a:cubicBezTo>
                <a:close/>
                <a:moveTo>
                  <a:pt x="6" y="181"/>
                </a:moveTo>
                <a:cubicBezTo>
                  <a:pt x="6" y="183"/>
                  <a:pt x="6" y="184"/>
                  <a:pt x="7" y="184"/>
                </a:cubicBezTo>
                <a:cubicBezTo>
                  <a:pt x="7" y="183"/>
                  <a:pt x="6" y="182"/>
                  <a:pt x="6" y="181"/>
                </a:cubicBezTo>
                <a:close/>
                <a:moveTo>
                  <a:pt x="4" y="54"/>
                </a:moveTo>
                <a:cubicBezTo>
                  <a:pt x="4" y="55"/>
                  <a:pt x="4" y="56"/>
                  <a:pt x="4" y="58"/>
                </a:cubicBezTo>
                <a:cubicBezTo>
                  <a:pt x="4" y="56"/>
                  <a:pt x="4" y="55"/>
                  <a:pt x="4" y="54"/>
                </a:cubicBezTo>
                <a:close/>
                <a:moveTo>
                  <a:pt x="100" y="84"/>
                </a:moveTo>
                <a:cubicBezTo>
                  <a:pt x="100" y="85"/>
                  <a:pt x="100" y="85"/>
                  <a:pt x="100" y="86"/>
                </a:cubicBezTo>
                <a:cubicBezTo>
                  <a:pt x="101" y="86"/>
                  <a:pt x="100" y="85"/>
                  <a:pt x="100" y="84"/>
                </a:cubicBezTo>
                <a:close/>
                <a:moveTo>
                  <a:pt x="64" y="53"/>
                </a:moveTo>
                <a:cubicBezTo>
                  <a:pt x="63" y="54"/>
                  <a:pt x="63" y="54"/>
                  <a:pt x="62" y="55"/>
                </a:cubicBezTo>
                <a:cubicBezTo>
                  <a:pt x="63" y="55"/>
                  <a:pt x="63" y="55"/>
                  <a:pt x="63" y="55"/>
                </a:cubicBezTo>
                <a:cubicBezTo>
                  <a:pt x="63" y="55"/>
                  <a:pt x="63" y="54"/>
                  <a:pt x="64" y="54"/>
                </a:cubicBezTo>
                <a:cubicBezTo>
                  <a:pt x="64" y="54"/>
                  <a:pt x="64" y="54"/>
                  <a:pt x="64" y="53"/>
                </a:cubicBezTo>
                <a:close/>
                <a:moveTo>
                  <a:pt x="8" y="68"/>
                </a:moveTo>
                <a:cubicBezTo>
                  <a:pt x="8" y="69"/>
                  <a:pt x="7" y="70"/>
                  <a:pt x="8" y="70"/>
                </a:cubicBezTo>
                <a:cubicBezTo>
                  <a:pt x="8" y="70"/>
                  <a:pt x="8" y="70"/>
                  <a:pt x="9" y="70"/>
                </a:cubicBezTo>
                <a:cubicBezTo>
                  <a:pt x="8" y="69"/>
                  <a:pt x="8" y="69"/>
                  <a:pt x="8" y="68"/>
                </a:cubicBezTo>
                <a:close/>
                <a:moveTo>
                  <a:pt x="27" y="123"/>
                </a:moveTo>
                <a:cubicBezTo>
                  <a:pt x="28" y="124"/>
                  <a:pt x="28" y="124"/>
                  <a:pt x="30" y="123"/>
                </a:cubicBezTo>
                <a:cubicBezTo>
                  <a:pt x="29" y="123"/>
                  <a:pt x="28" y="123"/>
                  <a:pt x="27" y="123"/>
                </a:cubicBezTo>
                <a:close/>
                <a:moveTo>
                  <a:pt x="183" y="129"/>
                </a:moveTo>
                <a:cubicBezTo>
                  <a:pt x="183" y="130"/>
                  <a:pt x="182" y="130"/>
                  <a:pt x="183" y="131"/>
                </a:cubicBezTo>
                <a:cubicBezTo>
                  <a:pt x="183" y="131"/>
                  <a:pt x="183" y="130"/>
                  <a:pt x="183" y="129"/>
                </a:cubicBezTo>
                <a:close/>
                <a:moveTo>
                  <a:pt x="175" y="179"/>
                </a:moveTo>
                <a:cubicBezTo>
                  <a:pt x="175" y="179"/>
                  <a:pt x="175" y="180"/>
                  <a:pt x="174" y="180"/>
                </a:cubicBezTo>
                <a:cubicBezTo>
                  <a:pt x="175" y="180"/>
                  <a:pt x="175" y="180"/>
                  <a:pt x="175" y="179"/>
                </a:cubicBezTo>
                <a:close/>
                <a:moveTo>
                  <a:pt x="68" y="154"/>
                </a:moveTo>
                <a:cubicBezTo>
                  <a:pt x="68" y="153"/>
                  <a:pt x="68" y="152"/>
                  <a:pt x="69" y="151"/>
                </a:cubicBezTo>
                <a:cubicBezTo>
                  <a:pt x="68" y="152"/>
                  <a:pt x="68" y="153"/>
                  <a:pt x="68" y="154"/>
                </a:cubicBezTo>
                <a:close/>
                <a:moveTo>
                  <a:pt x="75" y="118"/>
                </a:moveTo>
                <a:cubicBezTo>
                  <a:pt x="75" y="117"/>
                  <a:pt x="75" y="117"/>
                  <a:pt x="75" y="116"/>
                </a:cubicBezTo>
                <a:cubicBezTo>
                  <a:pt x="74" y="116"/>
                  <a:pt x="74" y="117"/>
                  <a:pt x="75" y="118"/>
                </a:cubicBezTo>
                <a:close/>
                <a:moveTo>
                  <a:pt x="160" y="43"/>
                </a:moveTo>
                <a:cubicBezTo>
                  <a:pt x="160" y="43"/>
                  <a:pt x="160" y="43"/>
                  <a:pt x="160" y="43"/>
                </a:cubicBezTo>
                <a:cubicBezTo>
                  <a:pt x="160" y="43"/>
                  <a:pt x="159" y="44"/>
                  <a:pt x="159" y="44"/>
                </a:cubicBezTo>
                <a:cubicBezTo>
                  <a:pt x="159" y="44"/>
                  <a:pt x="159" y="44"/>
                  <a:pt x="159" y="44"/>
                </a:cubicBezTo>
                <a:cubicBezTo>
                  <a:pt x="160" y="44"/>
                  <a:pt x="160" y="44"/>
                  <a:pt x="160" y="43"/>
                </a:cubicBezTo>
                <a:close/>
                <a:moveTo>
                  <a:pt x="56" y="182"/>
                </a:moveTo>
                <a:cubicBezTo>
                  <a:pt x="56" y="182"/>
                  <a:pt x="56" y="182"/>
                  <a:pt x="56" y="182"/>
                </a:cubicBezTo>
                <a:cubicBezTo>
                  <a:pt x="55" y="182"/>
                  <a:pt x="54" y="182"/>
                  <a:pt x="53" y="182"/>
                </a:cubicBezTo>
                <a:cubicBezTo>
                  <a:pt x="53" y="182"/>
                  <a:pt x="53" y="182"/>
                  <a:pt x="53" y="182"/>
                </a:cubicBezTo>
                <a:cubicBezTo>
                  <a:pt x="54" y="182"/>
                  <a:pt x="55" y="182"/>
                  <a:pt x="56" y="182"/>
                </a:cubicBezTo>
                <a:close/>
                <a:moveTo>
                  <a:pt x="55" y="45"/>
                </a:moveTo>
                <a:cubicBezTo>
                  <a:pt x="54" y="46"/>
                  <a:pt x="54" y="46"/>
                  <a:pt x="54" y="47"/>
                </a:cubicBezTo>
                <a:cubicBezTo>
                  <a:pt x="54" y="47"/>
                  <a:pt x="55" y="46"/>
                  <a:pt x="55" y="45"/>
                </a:cubicBezTo>
                <a:close/>
                <a:moveTo>
                  <a:pt x="67" y="57"/>
                </a:moveTo>
                <a:cubicBezTo>
                  <a:pt x="66" y="57"/>
                  <a:pt x="66" y="57"/>
                  <a:pt x="66" y="58"/>
                </a:cubicBezTo>
                <a:cubicBezTo>
                  <a:pt x="66" y="58"/>
                  <a:pt x="66" y="58"/>
                  <a:pt x="66" y="58"/>
                </a:cubicBezTo>
                <a:cubicBezTo>
                  <a:pt x="67" y="58"/>
                  <a:pt x="67" y="58"/>
                  <a:pt x="67" y="57"/>
                </a:cubicBezTo>
                <a:close/>
                <a:moveTo>
                  <a:pt x="146" y="7"/>
                </a:moveTo>
                <a:cubicBezTo>
                  <a:pt x="145" y="6"/>
                  <a:pt x="145" y="6"/>
                  <a:pt x="145" y="6"/>
                </a:cubicBezTo>
                <a:cubicBezTo>
                  <a:pt x="145" y="6"/>
                  <a:pt x="145" y="6"/>
                  <a:pt x="145" y="7"/>
                </a:cubicBezTo>
                <a:cubicBezTo>
                  <a:pt x="145" y="7"/>
                  <a:pt x="145" y="7"/>
                  <a:pt x="146" y="7"/>
                </a:cubicBezTo>
                <a:close/>
                <a:moveTo>
                  <a:pt x="64" y="67"/>
                </a:moveTo>
                <a:cubicBezTo>
                  <a:pt x="63" y="67"/>
                  <a:pt x="63" y="67"/>
                  <a:pt x="63" y="67"/>
                </a:cubicBezTo>
                <a:cubicBezTo>
                  <a:pt x="63" y="68"/>
                  <a:pt x="63" y="68"/>
                  <a:pt x="63" y="68"/>
                </a:cubicBezTo>
                <a:cubicBezTo>
                  <a:pt x="63" y="68"/>
                  <a:pt x="63" y="67"/>
                  <a:pt x="64" y="67"/>
                </a:cubicBezTo>
                <a:close/>
                <a:moveTo>
                  <a:pt x="159" y="59"/>
                </a:moveTo>
                <a:cubicBezTo>
                  <a:pt x="159" y="59"/>
                  <a:pt x="159" y="59"/>
                  <a:pt x="159" y="59"/>
                </a:cubicBezTo>
                <a:cubicBezTo>
                  <a:pt x="159" y="59"/>
                  <a:pt x="160" y="59"/>
                  <a:pt x="160" y="58"/>
                </a:cubicBezTo>
                <a:cubicBezTo>
                  <a:pt x="159" y="58"/>
                  <a:pt x="159" y="59"/>
                  <a:pt x="159" y="59"/>
                </a:cubicBezTo>
                <a:close/>
                <a:moveTo>
                  <a:pt x="227" y="118"/>
                </a:moveTo>
                <a:cubicBezTo>
                  <a:pt x="227" y="118"/>
                  <a:pt x="227" y="118"/>
                  <a:pt x="227" y="118"/>
                </a:cubicBezTo>
                <a:cubicBezTo>
                  <a:pt x="227" y="118"/>
                  <a:pt x="227" y="118"/>
                  <a:pt x="227" y="118"/>
                </a:cubicBezTo>
                <a:cubicBezTo>
                  <a:pt x="227" y="118"/>
                  <a:pt x="227" y="118"/>
                  <a:pt x="227" y="118"/>
                </a:cubicBezTo>
                <a:cubicBezTo>
                  <a:pt x="227" y="118"/>
                  <a:pt x="227" y="118"/>
                  <a:pt x="227" y="118"/>
                </a:cubicBezTo>
                <a:close/>
                <a:moveTo>
                  <a:pt x="68" y="60"/>
                </a:moveTo>
                <a:cubicBezTo>
                  <a:pt x="69" y="61"/>
                  <a:pt x="69" y="61"/>
                  <a:pt x="69" y="60"/>
                </a:cubicBezTo>
                <a:cubicBezTo>
                  <a:pt x="69" y="60"/>
                  <a:pt x="69" y="60"/>
                  <a:pt x="68" y="60"/>
                </a:cubicBezTo>
                <a:close/>
              </a:path>
            </a:pathLst>
          </a:custGeom>
          <a:solidFill>
            <a:srgbClr val="FDBE00"/>
          </a:solidFill>
          <a:ln>
            <a:noFill/>
          </a:ln>
        </p:spPr>
        <p:txBody>
          <a:bodyPr vert="horz" wrap="square" lIns="68580" tIns="34290" rIns="68580" bIns="34290" numCol="1" anchor="t" anchorCtr="0" compatLnSpc="1"/>
          <a:lstStyle/>
          <a:p>
            <a:endParaRPr lang="zh-CN" altLang="en-US" sz="975"/>
          </a:p>
        </p:txBody>
      </p:sp>
      <p:sp>
        <p:nvSpPr>
          <p:cNvPr id="85" name="Freeform 9"/>
          <p:cNvSpPr>
            <a:spLocks noEditPoints="1"/>
          </p:cNvSpPr>
          <p:nvPr/>
        </p:nvSpPr>
        <p:spPr bwMode="auto">
          <a:xfrm rot="10800000">
            <a:off x="1201730" y="2994918"/>
            <a:ext cx="1360973" cy="987131"/>
          </a:xfrm>
          <a:custGeom>
            <a:avLst/>
            <a:gdLst>
              <a:gd name="T0" fmla="*/ 28 w 270"/>
              <a:gd name="T1" fmla="*/ 189 h 195"/>
              <a:gd name="T2" fmla="*/ 2 w 270"/>
              <a:gd name="T3" fmla="*/ 55 h 195"/>
              <a:gd name="T4" fmla="*/ 123 w 270"/>
              <a:gd name="T5" fmla="*/ 1 h 195"/>
              <a:gd name="T6" fmla="*/ 266 w 270"/>
              <a:gd name="T7" fmla="*/ 117 h 195"/>
              <a:gd name="T8" fmla="*/ 88 w 270"/>
              <a:gd name="T9" fmla="*/ 136 h 195"/>
              <a:gd name="T10" fmla="*/ 141 w 270"/>
              <a:gd name="T11" fmla="*/ 117 h 195"/>
              <a:gd name="T12" fmla="*/ 119 w 270"/>
              <a:gd name="T13" fmla="*/ 98 h 195"/>
              <a:gd name="T14" fmla="*/ 151 w 270"/>
              <a:gd name="T15" fmla="*/ 81 h 195"/>
              <a:gd name="T16" fmla="*/ 134 w 270"/>
              <a:gd name="T17" fmla="*/ 64 h 195"/>
              <a:gd name="T18" fmla="*/ 174 w 270"/>
              <a:gd name="T19" fmla="*/ 82 h 195"/>
              <a:gd name="T20" fmla="*/ 180 w 270"/>
              <a:gd name="T21" fmla="*/ 86 h 195"/>
              <a:gd name="T22" fmla="*/ 155 w 270"/>
              <a:gd name="T23" fmla="*/ 32 h 195"/>
              <a:gd name="T24" fmla="*/ 42 w 270"/>
              <a:gd name="T25" fmla="*/ 19 h 195"/>
              <a:gd name="T26" fmla="*/ 168 w 270"/>
              <a:gd name="T27" fmla="*/ 133 h 195"/>
              <a:gd name="T28" fmla="*/ 172 w 270"/>
              <a:gd name="T29" fmla="*/ 112 h 195"/>
              <a:gd name="T30" fmla="*/ 152 w 270"/>
              <a:gd name="T31" fmla="*/ 142 h 195"/>
              <a:gd name="T32" fmla="*/ 78 w 270"/>
              <a:gd name="T33" fmla="*/ 128 h 195"/>
              <a:gd name="T34" fmla="*/ 52 w 270"/>
              <a:gd name="T35" fmla="*/ 175 h 195"/>
              <a:gd name="T36" fmla="*/ 126 w 270"/>
              <a:gd name="T37" fmla="*/ 180 h 195"/>
              <a:gd name="T38" fmla="*/ 139 w 270"/>
              <a:gd name="T39" fmla="*/ 150 h 195"/>
              <a:gd name="T40" fmla="*/ 15 w 270"/>
              <a:gd name="T41" fmla="*/ 146 h 195"/>
              <a:gd name="T42" fmla="*/ 28 w 270"/>
              <a:gd name="T43" fmla="*/ 149 h 195"/>
              <a:gd name="T44" fmla="*/ 41 w 270"/>
              <a:gd name="T45" fmla="*/ 174 h 195"/>
              <a:gd name="T46" fmla="*/ 98 w 270"/>
              <a:gd name="T47" fmla="*/ 119 h 195"/>
              <a:gd name="T48" fmla="*/ 254 w 270"/>
              <a:gd name="T49" fmla="*/ 74 h 195"/>
              <a:gd name="T50" fmla="*/ 232 w 270"/>
              <a:gd name="T51" fmla="*/ 75 h 195"/>
              <a:gd name="T52" fmla="*/ 219 w 270"/>
              <a:gd name="T53" fmla="*/ 72 h 195"/>
              <a:gd name="T54" fmla="*/ 83 w 270"/>
              <a:gd name="T55" fmla="*/ 73 h 195"/>
              <a:gd name="T56" fmla="*/ 117 w 270"/>
              <a:gd name="T57" fmla="*/ 84 h 195"/>
              <a:gd name="T58" fmla="*/ 211 w 270"/>
              <a:gd name="T59" fmla="*/ 114 h 195"/>
              <a:gd name="T60" fmla="*/ 121 w 270"/>
              <a:gd name="T61" fmla="*/ 5 h 195"/>
              <a:gd name="T62" fmla="*/ 185 w 270"/>
              <a:gd name="T63" fmla="*/ 115 h 195"/>
              <a:gd name="T64" fmla="*/ 137 w 270"/>
              <a:gd name="T65" fmla="*/ 25 h 195"/>
              <a:gd name="T66" fmla="*/ 248 w 270"/>
              <a:gd name="T67" fmla="*/ 116 h 195"/>
              <a:gd name="T68" fmla="*/ 191 w 270"/>
              <a:gd name="T69" fmla="*/ 79 h 195"/>
              <a:gd name="T70" fmla="*/ 198 w 270"/>
              <a:gd name="T71" fmla="*/ 89 h 195"/>
              <a:gd name="T72" fmla="*/ 65 w 270"/>
              <a:gd name="T73" fmla="*/ 69 h 195"/>
              <a:gd name="T74" fmla="*/ 250 w 270"/>
              <a:gd name="T75" fmla="*/ 111 h 195"/>
              <a:gd name="T76" fmla="*/ 74 w 270"/>
              <a:gd name="T77" fmla="*/ 53 h 195"/>
              <a:gd name="T78" fmla="*/ 33 w 270"/>
              <a:gd name="T79" fmla="*/ 180 h 195"/>
              <a:gd name="T80" fmla="*/ 120 w 270"/>
              <a:gd name="T81" fmla="*/ 112 h 195"/>
              <a:gd name="T82" fmla="*/ 17 w 270"/>
              <a:gd name="T83" fmla="*/ 11 h 195"/>
              <a:gd name="T84" fmla="*/ 140 w 270"/>
              <a:gd name="T85" fmla="*/ 175 h 195"/>
              <a:gd name="T86" fmla="*/ 64 w 270"/>
              <a:gd name="T87" fmla="*/ 148 h 195"/>
              <a:gd name="T88" fmla="*/ 127 w 270"/>
              <a:gd name="T89" fmla="*/ 36 h 195"/>
              <a:gd name="T90" fmla="*/ 221 w 270"/>
              <a:gd name="T91" fmla="*/ 127 h 195"/>
              <a:gd name="T92" fmla="*/ 104 w 270"/>
              <a:gd name="T93" fmla="*/ 62 h 195"/>
              <a:gd name="T94" fmla="*/ 62 w 270"/>
              <a:gd name="T95" fmla="*/ 44 h 195"/>
              <a:gd name="T96" fmla="*/ 247 w 270"/>
              <a:gd name="T97" fmla="*/ 65 h 195"/>
              <a:gd name="T98" fmla="*/ 264 w 270"/>
              <a:gd name="T99" fmla="*/ 115 h 195"/>
              <a:gd name="T100" fmla="*/ 67 w 270"/>
              <a:gd name="T101" fmla="*/ 77 h 195"/>
              <a:gd name="T102" fmla="*/ 86 w 270"/>
              <a:gd name="T103" fmla="*/ 86 h 195"/>
              <a:gd name="T104" fmla="*/ 245 w 270"/>
              <a:gd name="T105" fmla="*/ 135 h 195"/>
              <a:gd name="T106" fmla="*/ 260 w 270"/>
              <a:gd name="T107" fmla="*/ 116 h 195"/>
              <a:gd name="T108" fmla="*/ 162 w 270"/>
              <a:gd name="T109" fmla="*/ 56 h 195"/>
              <a:gd name="T110" fmla="*/ 172 w 270"/>
              <a:gd name="T111" fmla="*/ 9 h 195"/>
              <a:gd name="T112" fmla="*/ 51 w 270"/>
              <a:gd name="T113" fmla="*/ 119 h 195"/>
              <a:gd name="T114" fmla="*/ 17 w 270"/>
              <a:gd name="T115" fmla="*/ 65 h 195"/>
              <a:gd name="T116" fmla="*/ 234 w 270"/>
              <a:gd name="T117" fmla="*/ 123 h 195"/>
              <a:gd name="T118" fmla="*/ 164 w 270"/>
              <a:gd name="T119" fmla="*/ 31 h 195"/>
              <a:gd name="T120" fmla="*/ 4 w 270"/>
              <a:gd name="T121" fmla="*/ 54 h 195"/>
              <a:gd name="T122" fmla="*/ 56 w 270"/>
              <a:gd name="T123" fmla="*/ 18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0" h="195">
                <a:moveTo>
                  <a:pt x="142" y="192"/>
                </a:moveTo>
                <a:cubicBezTo>
                  <a:pt x="142" y="192"/>
                  <a:pt x="141" y="192"/>
                  <a:pt x="141" y="192"/>
                </a:cubicBezTo>
                <a:cubicBezTo>
                  <a:pt x="136" y="192"/>
                  <a:pt x="131" y="192"/>
                  <a:pt x="126" y="192"/>
                </a:cubicBezTo>
                <a:cubicBezTo>
                  <a:pt x="126" y="193"/>
                  <a:pt x="126" y="193"/>
                  <a:pt x="126" y="192"/>
                </a:cubicBezTo>
                <a:cubicBezTo>
                  <a:pt x="124" y="192"/>
                  <a:pt x="123" y="192"/>
                  <a:pt x="123" y="190"/>
                </a:cubicBezTo>
                <a:cubicBezTo>
                  <a:pt x="123" y="189"/>
                  <a:pt x="123" y="188"/>
                  <a:pt x="123" y="187"/>
                </a:cubicBezTo>
                <a:cubicBezTo>
                  <a:pt x="123" y="187"/>
                  <a:pt x="123" y="186"/>
                  <a:pt x="122" y="186"/>
                </a:cubicBezTo>
                <a:cubicBezTo>
                  <a:pt x="121" y="185"/>
                  <a:pt x="121" y="184"/>
                  <a:pt x="121" y="184"/>
                </a:cubicBezTo>
                <a:cubicBezTo>
                  <a:pt x="122" y="183"/>
                  <a:pt x="122" y="183"/>
                  <a:pt x="122" y="183"/>
                </a:cubicBezTo>
                <a:cubicBezTo>
                  <a:pt x="122" y="181"/>
                  <a:pt x="122" y="179"/>
                  <a:pt x="122" y="177"/>
                </a:cubicBezTo>
                <a:cubicBezTo>
                  <a:pt x="122" y="174"/>
                  <a:pt x="122" y="171"/>
                  <a:pt x="122" y="168"/>
                </a:cubicBezTo>
                <a:cubicBezTo>
                  <a:pt x="122" y="164"/>
                  <a:pt x="121" y="160"/>
                  <a:pt x="120" y="156"/>
                </a:cubicBezTo>
                <a:cubicBezTo>
                  <a:pt x="118" y="152"/>
                  <a:pt x="116" y="150"/>
                  <a:pt x="113" y="147"/>
                </a:cubicBezTo>
                <a:cubicBezTo>
                  <a:pt x="111" y="146"/>
                  <a:pt x="108" y="144"/>
                  <a:pt x="105" y="143"/>
                </a:cubicBezTo>
                <a:cubicBezTo>
                  <a:pt x="103" y="143"/>
                  <a:pt x="101" y="143"/>
                  <a:pt x="98" y="143"/>
                </a:cubicBezTo>
                <a:cubicBezTo>
                  <a:pt x="94" y="143"/>
                  <a:pt x="90" y="143"/>
                  <a:pt x="85" y="144"/>
                </a:cubicBezTo>
                <a:cubicBezTo>
                  <a:pt x="82" y="144"/>
                  <a:pt x="79" y="145"/>
                  <a:pt x="76" y="147"/>
                </a:cubicBezTo>
                <a:cubicBezTo>
                  <a:pt x="75" y="147"/>
                  <a:pt x="75" y="147"/>
                  <a:pt x="75" y="148"/>
                </a:cubicBezTo>
                <a:cubicBezTo>
                  <a:pt x="71" y="152"/>
                  <a:pt x="69" y="157"/>
                  <a:pt x="68" y="163"/>
                </a:cubicBezTo>
                <a:cubicBezTo>
                  <a:pt x="68" y="164"/>
                  <a:pt x="68" y="165"/>
                  <a:pt x="68" y="166"/>
                </a:cubicBezTo>
                <a:cubicBezTo>
                  <a:pt x="68" y="171"/>
                  <a:pt x="68" y="176"/>
                  <a:pt x="69" y="181"/>
                </a:cubicBezTo>
                <a:cubicBezTo>
                  <a:pt x="69" y="181"/>
                  <a:pt x="69" y="181"/>
                  <a:pt x="69" y="181"/>
                </a:cubicBezTo>
                <a:cubicBezTo>
                  <a:pt x="70" y="183"/>
                  <a:pt x="70" y="183"/>
                  <a:pt x="68" y="184"/>
                </a:cubicBezTo>
                <a:cubicBezTo>
                  <a:pt x="68" y="184"/>
                  <a:pt x="68" y="185"/>
                  <a:pt x="68" y="185"/>
                </a:cubicBezTo>
                <a:cubicBezTo>
                  <a:pt x="68" y="185"/>
                  <a:pt x="69" y="186"/>
                  <a:pt x="69" y="186"/>
                </a:cubicBezTo>
                <a:cubicBezTo>
                  <a:pt x="69" y="187"/>
                  <a:pt x="69" y="188"/>
                  <a:pt x="68" y="188"/>
                </a:cubicBezTo>
                <a:cubicBezTo>
                  <a:pt x="66" y="189"/>
                  <a:pt x="64" y="189"/>
                  <a:pt x="62" y="189"/>
                </a:cubicBezTo>
                <a:cubicBezTo>
                  <a:pt x="56" y="189"/>
                  <a:pt x="50" y="189"/>
                  <a:pt x="44" y="189"/>
                </a:cubicBezTo>
                <a:cubicBezTo>
                  <a:pt x="43" y="189"/>
                  <a:pt x="42" y="189"/>
                  <a:pt x="41" y="189"/>
                </a:cubicBezTo>
                <a:cubicBezTo>
                  <a:pt x="41" y="190"/>
                  <a:pt x="41" y="190"/>
                  <a:pt x="40" y="190"/>
                </a:cubicBezTo>
                <a:cubicBezTo>
                  <a:pt x="40" y="191"/>
                  <a:pt x="39" y="192"/>
                  <a:pt x="38" y="191"/>
                </a:cubicBezTo>
                <a:cubicBezTo>
                  <a:pt x="35" y="191"/>
                  <a:pt x="32" y="190"/>
                  <a:pt x="30" y="189"/>
                </a:cubicBezTo>
                <a:cubicBezTo>
                  <a:pt x="29" y="189"/>
                  <a:pt x="29" y="189"/>
                  <a:pt x="28" y="189"/>
                </a:cubicBezTo>
                <a:cubicBezTo>
                  <a:pt x="24" y="189"/>
                  <a:pt x="19" y="189"/>
                  <a:pt x="15" y="189"/>
                </a:cubicBezTo>
                <a:cubicBezTo>
                  <a:pt x="14" y="189"/>
                  <a:pt x="13" y="189"/>
                  <a:pt x="11" y="188"/>
                </a:cubicBezTo>
                <a:cubicBezTo>
                  <a:pt x="11" y="188"/>
                  <a:pt x="11" y="188"/>
                  <a:pt x="11" y="187"/>
                </a:cubicBezTo>
                <a:cubicBezTo>
                  <a:pt x="9" y="187"/>
                  <a:pt x="8" y="187"/>
                  <a:pt x="6" y="186"/>
                </a:cubicBezTo>
                <a:cubicBezTo>
                  <a:pt x="4" y="186"/>
                  <a:pt x="4" y="185"/>
                  <a:pt x="4" y="183"/>
                </a:cubicBezTo>
                <a:cubicBezTo>
                  <a:pt x="4" y="177"/>
                  <a:pt x="4" y="172"/>
                  <a:pt x="4" y="166"/>
                </a:cubicBezTo>
                <a:cubicBezTo>
                  <a:pt x="4" y="164"/>
                  <a:pt x="4" y="162"/>
                  <a:pt x="3" y="160"/>
                </a:cubicBezTo>
                <a:cubicBezTo>
                  <a:pt x="3" y="159"/>
                  <a:pt x="3" y="159"/>
                  <a:pt x="4" y="158"/>
                </a:cubicBezTo>
                <a:cubicBezTo>
                  <a:pt x="4" y="158"/>
                  <a:pt x="4" y="158"/>
                  <a:pt x="4" y="158"/>
                </a:cubicBezTo>
                <a:cubicBezTo>
                  <a:pt x="4" y="157"/>
                  <a:pt x="4" y="157"/>
                  <a:pt x="4" y="156"/>
                </a:cubicBezTo>
                <a:cubicBezTo>
                  <a:pt x="4" y="145"/>
                  <a:pt x="4" y="133"/>
                  <a:pt x="4" y="121"/>
                </a:cubicBezTo>
                <a:cubicBezTo>
                  <a:pt x="4" y="118"/>
                  <a:pt x="5" y="117"/>
                  <a:pt x="8" y="117"/>
                </a:cubicBezTo>
                <a:cubicBezTo>
                  <a:pt x="10" y="117"/>
                  <a:pt x="11" y="117"/>
                  <a:pt x="13" y="117"/>
                </a:cubicBezTo>
                <a:cubicBezTo>
                  <a:pt x="13" y="117"/>
                  <a:pt x="14" y="117"/>
                  <a:pt x="14" y="117"/>
                </a:cubicBezTo>
                <a:cubicBezTo>
                  <a:pt x="15" y="117"/>
                  <a:pt x="15" y="117"/>
                  <a:pt x="15" y="117"/>
                </a:cubicBezTo>
                <a:cubicBezTo>
                  <a:pt x="18" y="117"/>
                  <a:pt x="21" y="118"/>
                  <a:pt x="23" y="118"/>
                </a:cubicBezTo>
                <a:cubicBezTo>
                  <a:pt x="27" y="119"/>
                  <a:pt x="30" y="119"/>
                  <a:pt x="34" y="120"/>
                </a:cubicBezTo>
                <a:cubicBezTo>
                  <a:pt x="39" y="120"/>
                  <a:pt x="44" y="119"/>
                  <a:pt x="48" y="116"/>
                </a:cubicBezTo>
                <a:cubicBezTo>
                  <a:pt x="50" y="115"/>
                  <a:pt x="52" y="114"/>
                  <a:pt x="54" y="112"/>
                </a:cubicBezTo>
                <a:cubicBezTo>
                  <a:pt x="55" y="112"/>
                  <a:pt x="55" y="111"/>
                  <a:pt x="56" y="110"/>
                </a:cubicBezTo>
                <a:cubicBezTo>
                  <a:pt x="58" y="105"/>
                  <a:pt x="60" y="101"/>
                  <a:pt x="60" y="96"/>
                </a:cubicBezTo>
                <a:cubicBezTo>
                  <a:pt x="60" y="92"/>
                  <a:pt x="60" y="88"/>
                  <a:pt x="59" y="85"/>
                </a:cubicBezTo>
                <a:cubicBezTo>
                  <a:pt x="58" y="79"/>
                  <a:pt x="55" y="74"/>
                  <a:pt x="52" y="70"/>
                </a:cubicBezTo>
                <a:cubicBezTo>
                  <a:pt x="51" y="69"/>
                  <a:pt x="51" y="69"/>
                  <a:pt x="50" y="69"/>
                </a:cubicBezTo>
                <a:cubicBezTo>
                  <a:pt x="47" y="68"/>
                  <a:pt x="44" y="68"/>
                  <a:pt x="41" y="68"/>
                </a:cubicBezTo>
                <a:cubicBezTo>
                  <a:pt x="38" y="67"/>
                  <a:pt x="35" y="67"/>
                  <a:pt x="32" y="67"/>
                </a:cubicBezTo>
                <a:cubicBezTo>
                  <a:pt x="26" y="68"/>
                  <a:pt x="22" y="69"/>
                  <a:pt x="17" y="70"/>
                </a:cubicBezTo>
                <a:cubicBezTo>
                  <a:pt x="14" y="71"/>
                  <a:pt x="11" y="72"/>
                  <a:pt x="8" y="73"/>
                </a:cubicBezTo>
                <a:cubicBezTo>
                  <a:pt x="8" y="73"/>
                  <a:pt x="7" y="73"/>
                  <a:pt x="7" y="74"/>
                </a:cubicBezTo>
                <a:cubicBezTo>
                  <a:pt x="6" y="74"/>
                  <a:pt x="5" y="74"/>
                  <a:pt x="4" y="73"/>
                </a:cubicBezTo>
                <a:cubicBezTo>
                  <a:pt x="4" y="71"/>
                  <a:pt x="3" y="70"/>
                  <a:pt x="3" y="68"/>
                </a:cubicBezTo>
                <a:cubicBezTo>
                  <a:pt x="3" y="66"/>
                  <a:pt x="3" y="64"/>
                  <a:pt x="2" y="62"/>
                </a:cubicBezTo>
                <a:cubicBezTo>
                  <a:pt x="2" y="60"/>
                  <a:pt x="2" y="57"/>
                  <a:pt x="2" y="55"/>
                </a:cubicBezTo>
                <a:cubicBezTo>
                  <a:pt x="0" y="54"/>
                  <a:pt x="0" y="53"/>
                  <a:pt x="0" y="51"/>
                </a:cubicBezTo>
                <a:cubicBezTo>
                  <a:pt x="1" y="48"/>
                  <a:pt x="1" y="45"/>
                  <a:pt x="1" y="42"/>
                </a:cubicBezTo>
                <a:cubicBezTo>
                  <a:pt x="1" y="37"/>
                  <a:pt x="1" y="31"/>
                  <a:pt x="1" y="25"/>
                </a:cubicBezTo>
                <a:cubicBezTo>
                  <a:pt x="1" y="22"/>
                  <a:pt x="1" y="18"/>
                  <a:pt x="1" y="15"/>
                </a:cubicBezTo>
                <a:cubicBezTo>
                  <a:pt x="1" y="12"/>
                  <a:pt x="2" y="10"/>
                  <a:pt x="3" y="8"/>
                </a:cubicBezTo>
                <a:cubicBezTo>
                  <a:pt x="3" y="7"/>
                  <a:pt x="3" y="7"/>
                  <a:pt x="4" y="6"/>
                </a:cubicBezTo>
                <a:cubicBezTo>
                  <a:pt x="4" y="6"/>
                  <a:pt x="5" y="5"/>
                  <a:pt x="6" y="5"/>
                </a:cubicBezTo>
                <a:cubicBezTo>
                  <a:pt x="7" y="5"/>
                  <a:pt x="8" y="5"/>
                  <a:pt x="8" y="5"/>
                </a:cubicBezTo>
                <a:cubicBezTo>
                  <a:pt x="10" y="6"/>
                  <a:pt x="12" y="6"/>
                  <a:pt x="13" y="6"/>
                </a:cubicBezTo>
                <a:cubicBezTo>
                  <a:pt x="20" y="6"/>
                  <a:pt x="26" y="6"/>
                  <a:pt x="32" y="6"/>
                </a:cubicBezTo>
                <a:cubicBezTo>
                  <a:pt x="36" y="6"/>
                  <a:pt x="39" y="6"/>
                  <a:pt x="42" y="5"/>
                </a:cubicBezTo>
                <a:cubicBezTo>
                  <a:pt x="46" y="4"/>
                  <a:pt x="51" y="4"/>
                  <a:pt x="55" y="3"/>
                </a:cubicBezTo>
                <a:cubicBezTo>
                  <a:pt x="57" y="2"/>
                  <a:pt x="59" y="1"/>
                  <a:pt x="61" y="1"/>
                </a:cubicBezTo>
                <a:cubicBezTo>
                  <a:pt x="62" y="0"/>
                  <a:pt x="62" y="0"/>
                  <a:pt x="63" y="0"/>
                </a:cubicBezTo>
                <a:cubicBezTo>
                  <a:pt x="64" y="1"/>
                  <a:pt x="64" y="2"/>
                  <a:pt x="64" y="3"/>
                </a:cubicBezTo>
                <a:cubicBezTo>
                  <a:pt x="63" y="5"/>
                  <a:pt x="63" y="8"/>
                  <a:pt x="63" y="10"/>
                </a:cubicBezTo>
                <a:cubicBezTo>
                  <a:pt x="63" y="13"/>
                  <a:pt x="63" y="17"/>
                  <a:pt x="63" y="20"/>
                </a:cubicBezTo>
                <a:cubicBezTo>
                  <a:pt x="63" y="22"/>
                  <a:pt x="62" y="25"/>
                  <a:pt x="63" y="27"/>
                </a:cubicBezTo>
                <a:cubicBezTo>
                  <a:pt x="64" y="37"/>
                  <a:pt x="69" y="44"/>
                  <a:pt x="77" y="49"/>
                </a:cubicBezTo>
                <a:cubicBezTo>
                  <a:pt x="78" y="50"/>
                  <a:pt x="79" y="50"/>
                  <a:pt x="81" y="51"/>
                </a:cubicBezTo>
                <a:cubicBezTo>
                  <a:pt x="85" y="52"/>
                  <a:pt x="88" y="52"/>
                  <a:pt x="92" y="52"/>
                </a:cubicBezTo>
                <a:cubicBezTo>
                  <a:pt x="97" y="52"/>
                  <a:pt x="101" y="51"/>
                  <a:pt x="106" y="49"/>
                </a:cubicBezTo>
                <a:cubicBezTo>
                  <a:pt x="108" y="48"/>
                  <a:pt x="110" y="47"/>
                  <a:pt x="113" y="46"/>
                </a:cubicBezTo>
                <a:cubicBezTo>
                  <a:pt x="113" y="45"/>
                  <a:pt x="114" y="45"/>
                  <a:pt x="115" y="44"/>
                </a:cubicBezTo>
                <a:cubicBezTo>
                  <a:pt x="117" y="40"/>
                  <a:pt x="119" y="37"/>
                  <a:pt x="120" y="32"/>
                </a:cubicBezTo>
                <a:cubicBezTo>
                  <a:pt x="121" y="30"/>
                  <a:pt x="121" y="27"/>
                  <a:pt x="121" y="25"/>
                </a:cubicBezTo>
                <a:cubicBezTo>
                  <a:pt x="122" y="22"/>
                  <a:pt x="121" y="19"/>
                  <a:pt x="120" y="16"/>
                </a:cubicBezTo>
                <a:cubicBezTo>
                  <a:pt x="119" y="14"/>
                  <a:pt x="117" y="11"/>
                  <a:pt x="116" y="9"/>
                </a:cubicBezTo>
                <a:cubicBezTo>
                  <a:pt x="116" y="8"/>
                  <a:pt x="115" y="7"/>
                  <a:pt x="115" y="6"/>
                </a:cubicBezTo>
                <a:cubicBezTo>
                  <a:pt x="115" y="5"/>
                  <a:pt x="115" y="4"/>
                  <a:pt x="116" y="3"/>
                </a:cubicBezTo>
                <a:cubicBezTo>
                  <a:pt x="117" y="3"/>
                  <a:pt x="117" y="3"/>
                  <a:pt x="117" y="3"/>
                </a:cubicBezTo>
                <a:cubicBezTo>
                  <a:pt x="117" y="2"/>
                  <a:pt x="118" y="1"/>
                  <a:pt x="119" y="1"/>
                </a:cubicBezTo>
                <a:cubicBezTo>
                  <a:pt x="121" y="1"/>
                  <a:pt x="122" y="1"/>
                  <a:pt x="123" y="1"/>
                </a:cubicBezTo>
                <a:cubicBezTo>
                  <a:pt x="130" y="1"/>
                  <a:pt x="137" y="1"/>
                  <a:pt x="144" y="2"/>
                </a:cubicBezTo>
                <a:cubicBezTo>
                  <a:pt x="147" y="2"/>
                  <a:pt x="151" y="2"/>
                  <a:pt x="154" y="3"/>
                </a:cubicBezTo>
                <a:cubicBezTo>
                  <a:pt x="160" y="3"/>
                  <a:pt x="167" y="3"/>
                  <a:pt x="173" y="3"/>
                </a:cubicBezTo>
                <a:cubicBezTo>
                  <a:pt x="174" y="3"/>
                  <a:pt x="176" y="3"/>
                  <a:pt x="177" y="3"/>
                </a:cubicBezTo>
                <a:cubicBezTo>
                  <a:pt x="178" y="3"/>
                  <a:pt x="180" y="3"/>
                  <a:pt x="181" y="3"/>
                </a:cubicBezTo>
                <a:cubicBezTo>
                  <a:pt x="182" y="3"/>
                  <a:pt x="183" y="4"/>
                  <a:pt x="183" y="6"/>
                </a:cubicBezTo>
                <a:cubicBezTo>
                  <a:pt x="183" y="7"/>
                  <a:pt x="182" y="8"/>
                  <a:pt x="182" y="10"/>
                </a:cubicBezTo>
                <a:cubicBezTo>
                  <a:pt x="181" y="13"/>
                  <a:pt x="180" y="17"/>
                  <a:pt x="179" y="20"/>
                </a:cubicBezTo>
                <a:cubicBezTo>
                  <a:pt x="178" y="24"/>
                  <a:pt x="177" y="29"/>
                  <a:pt x="177" y="33"/>
                </a:cubicBezTo>
                <a:cubicBezTo>
                  <a:pt x="177" y="37"/>
                  <a:pt x="177" y="41"/>
                  <a:pt x="177" y="45"/>
                </a:cubicBezTo>
                <a:cubicBezTo>
                  <a:pt x="177" y="46"/>
                  <a:pt x="177" y="47"/>
                  <a:pt x="178" y="48"/>
                </a:cubicBezTo>
                <a:cubicBezTo>
                  <a:pt x="178" y="49"/>
                  <a:pt x="178" y="49"/>
                  <a:pt x="177" y="50"/>
                </a:cubicBezTo>
                <a:cubicBezTo>
                  <a:pt x="177" y="50"/>
                  <a:pt x="177" y="51"/>
                  <a:pt x="177" y="52"/>
                </a:cubicBezTo>
                <a:cubicBezTo>
                  <a:pt x="177" y="56"/>
                  <a:pt x="178" y="61"/>
                  <a:pt x="180" y="65"/>
                </a:cubicBezTo>
                <a:cubicBezTo>
                  <a:pt x="181" y="66"/>
                  <a:pt x="181" y="66"/>
                  <a:pt x="181" y="66"/>
                </a:cubicBezTo>
                <a:cubicBezTo>
                  <a:pt x="182" y="66"/>
                  <a:pt x="183" y="66"/>
                  <a:pt x="183" y="67"/>
                </a:cubicBezTo>
                <a:cubicBezTo>
                  <a:pt x="183" y="68"/>
                  <a:pt x="183" y="68"/>
                  <a:pt x="184" y="69"/>
                </a:cubicBezTo>
                <a:cubicBezTo>
                  <a:pt x="189" y="73"/>
                  <a:pt x="195" y="75"/>
                  <a:pt x="201" y="76"/>
                </a:cubicBezTo>
                <a:cubicBezTo>
                  <a:pt x="202" y="76"/>
                  <a:pt x="203" y="76"/>
                  <a:pt x="204" y="76"/>
                </a:cubicBezTo>
                <a:cubicBezTo>
                  <a:pt x="205" y="76"/>
                  <a:pt x="206" y="76"/>
                  <a:pt x="207" y="75"/>
                </a:cubicBezTo>
                <a:cubicBezTo>
                  <a:pt x="210" y="74"/>
                  <a:pt x="212" y="72"/>
                  <a:pt x="213" y="70"/>
                </a:cubicBezTo>
                <a:cubicBezTo>
                  <a:pt x="214" y="69"/>
                  <a:pt x="215" y="68"/>
                  <a:pt x="216" y="67"/>
                </a:cubicBezTo>
                <a:cubicBezTo>
                  <a:pt x="218" y="65"/>
                  <a:pt x="220" y="62"/>
                  <a:pt x="223" y="60"/>
                </a:cubicBezTo>
                <a:cubicBezTo>
                  <a:pt x="223" y="60"/>
                  <a:pt x="223" y="60"/>
                  <a:pt x="223" y="60"/>
                </a:cubicBezTo>
                <a:cubicBezTo>
                  <a:pt x="227" y="58"/>
                  <a:pt x="231" y="55"/>
                  <a:pt x="236" y="54"/>
                </a:cubicBezTo>
                <a:cubicBezTo>
                  <a:pt x="239" y="53"/>
                  <a:pt x="243" y="53"/>
                  <a:pt x="247" y="54"/>
                </a:cubicBezTo>
                <a:cubicBezTo>
                  <a:pt x="249" y="54"/>
                  <a:pt x="251" y="55"/>
                  <a:pt x="252" y="56"/>
                </a:cubicBezTo>
                <a:cubicBezTo>
                  <a:pt x="254" y="57"/>
                  <a:pt x="255" y="57"/>
                  <a:pt x="256" y="58"/>
                </a:cubicBezTo>
                <a:cubicBezTo>
                  <a:pt x="263" y="64"/>
                  <a:pt x="268" y="71"/>
                  <a:pt x="269" y="80"/>
                </a:cubicBezTo>
                <a:cubicBezTo>
                  <a:pt x="269" y="82"/>
                  <a:pt x="270" y="85"/>
                  <a:pt x="270" y="88"/>
                </a:cubicBezTo>
                <a:cubicBezTo>
                  <a:pt x="270" y="93"/>
                  <a:pt x="270" y="98"/>
                  <a:pt x="270" y="103"/>
                </a:cubicBezTo>
                <a:cubicBezTo>
                  <a:pt x="270" y="107"/>
                  <a:pt x="269" y="111"/>
                  <a:pt x="267" y="115"/>
                </a:cubicBezTo>
                <a:cubicBezTo>
                  <a:pt x="266" y="115"/>
                  <a:pt x="266" y="116"/>
                  <a:pt x="266" y="117"/>
                </a:cubicBezTo>
                <a:cubicBezTo>
                  <a:pt x="265" y="121"/>
                  <a:pt x="263" y="125"/>
                  <a:pt x="261" y="128"/>
                </a:cubicBezTo>
                <a:cubicBezTo>
                  <a:pt x="258" y="133"/>
                  <a:pt x="254" y="135"/>
                  <a:pt x="249" y="137"/>
                </a:cubicBezTo>
                <a:cubicBezTo>
                  <a:pt x="246" y="137"/>
                  <a:pt x="243" y="138"/>
                  <a:pt x="240" y="138"/>
                </a:cubicBezTo>
                <a:cubicBezTo>
                  <a:pt x="238" y="138"/>
                  <a:pt x="235" y="138"/>
                  <a:pt x="233" y="138"/>
                </a:cubicBezTo>
                <a:cubicBezTo>
                  <a:pt x="232" y="138"/>
                  <a:pt x="232" y="138"/>
                  <a:pt x="232" y="138"/>
                </a:cubicBezTo>
                <a:cubicBezTo>
                  <a:pt x="229" y="137"/>
                  <a:pt x="226" y="136"/>
                  <a:pt x="224" y="135"/>
                </a:cubicBezTo>
                <a:cubicBezTo>
                  <a:pt x="222" y="135"/>
                  <a:pt x="220" y="134"/>
                  <a:pt x="218" y="133"/>
                </a:cubicBezTo>
                <a:cubicBezTo>
                  <a:pt x="215" y="131"/>
                  <a:pt x="213" y="129"/>
                  <a:pt x="211" y="127"/>
                </a:cubicBezTo>
                <a:cubicBezTo>
                  <a:pt x="207" y="124"/>
                  <a:pt x="204" y="121"/>
                  <a:pt x="199" y="121"/>
                </a:cubicBezTo>
                <a:cubicBezTo>
                  <a:pt x="197" y="120"/>
                  <a:pt x="195" y="120"/>
                  <a:pt x="193" y="120"/>
                </a:cubicBezTo>
                <a:cubicBezTo>
                  <a:pt x="193" y="120"/>
                  <a:pt x="192" y="120"/>
                  <a:pt x="192" y="121"/>
                </a:cubicBezTo>
                <a:cubicBezTo>
                  <a:pt x="190" y="123"/>
                  <a:pt x="189" y="125"/>
                  <a:pt x="188" y="127"/>
                </a:cubicBezTo>
                <a:cubicBezTo>
                  <a:pt x="187" y="131"/>
                  <a:pt x="186" y="135"/>
                  <a:pt x="185" y="139"/>
                </a:cubicBezTo>
                <a:cubicBezTo>
                  <a:pt x="185" y="144"/>
                  <a:pt x="184" y="148"/>
                  <a:pt x="184" y="154"/>
                </a:cubicBezTo>
                <a:cubicBezTo>
                  <a:pt x="184" y="155"/>
                  <a:pt x="184" y="156"/>
                  <a:pt x="185" y="158"/>
                </a:cubicBezTo>
                <a:cubicBezTo>
                  <a:pt x="185" y="163"/>
                  <a:pt x="186" y="168"/>
                  <a:pt x="185" y="173"/>
                </a:cubicBezTo>
                <a:cubicBezTo>
                  <a:pt x="185" y="174"/>
                  <a:pt x="186" y="175"/>
                  <a:pt x="186" y="175"/>
                </a:cubicBezTo>
                <a:cubicBezTo>
                  <a:pt x="186" y="177"/>
                  <a:pt x="186" y="179"/>
                  <a:pt x="186" y="181"/>
                </a:cubicBezTo>
                <a:cubicBezTo>
                  <a:pt x="184" y="185"/>
                  <a:pt x="182" y="188"/>
                  <a:pt x="179" y="189"/>
                </a:cubicBezTo>
                <a:cubicBezTo>
                  <a:pt x="176" y="190"/>
                  <a:pt x="173" y="191"/>
                  <a:pt x="170" y="191"/>
                </a:cubicBezTo>
                <a:cubicBezTo>
                  <a:pt x="167" y="192"/>
                  <a:pt x="163" y="192"/>
                  <a:pt x="160" y="192"/>
                </a:cubicBezTo>
                <a:cubicBezTo>
                  <a:pt x="157" y="192"/>
                  <a:pt x="154" y="192"/>
                  <a:pt x="151" y="193"/>
                </a:cubicBezTo>
                <a:cubicBezTo>
                  <a:pt x="149" y="193"/>
                  <a:pt x="147" y="194"/>
                  <a:pt x="145" y="195"/>
                </a:cubicBezTo>
                <a:cubicBezTo>
                  <a:pt x="145" y="195"/>
                  <a:pt x="143" y="195"/>
                  <a:pt x="143" y="194"/>
                </a:cubicBezTo>
                <a:cubicBezTo>
                  <a:pt x="142" y="193"/>
                  <a:pt x="142" y="193"/>
                  <a:pt x="142" y="192"/>
                </a:cubicBezTo>
                <a:close/>
                <a:moveTo>
                  <a:pt x="97" y="136"/>
                </a:moveTo>
                <a:cubicBezTo>
                  <a:pt x="98" y="136"/>
                  <a:pt x="99" y="136"/>
                  <a:pt x="99" y="136"/>
                </a:cubicBezTo>
                <a:cubicBezTo>
                  <a:pt x="99" y="135"/>
                  <a:pt x="99" y="135"/>
                  <a:pt x="99" y="135"/>
                </a:cubicBezTo>
                <a:cubicBezTo>
                  <a:pt x="99" y="135"/>
                  <a:pt x="98" y="135"/>
                  <a:pt x="97" y="136"/>
                </a:cubicBezTo>
                <a:cubicBezTo>
                  <a:pt x="97" y="135"/>
                  <a:pt x="97" y="135"/>
                  <a:pt x="97" y="135"/>
                </a:cubicBezTo>
                <a:cubicBezTo>
                  <a:pt x="95" y="135"/>
                  <a:pt x="93" y="135"/>
                  <a:pt x="91" y="135"/>
                </a:cubicBezTo>
                <a:cubicBezTo>
                  <a:pt x="90" y="135"/>
                  <a:pt x="90" y="135"/>
                  <a:pt x="89" y="136"/>
                </a:cubicBezTo>
                <a:cubicBezTo>
                  <a:pt x="89" y="136"/>
                  <a:pt x="88" y="136"/>
                  <a:pt x="88" y="136"/>
                </a:cubicBezTo>
                <a:cubicBezTo>
                  <a:pt x="88" y="136"/>
                  <a:pt x="88" y="136"/>
                  <a:pt x="88" y="137"/>
                </a:cubicBezTo>
                <a:cubicBezTo>
                  <a:pt x="89" y="136"/>
                  <a:pt x="89" y="136"/>
                  <a:pt x="90" y="136"/>
                </a:cubicBezTo>
                <a:cubicBezTo>
                  <a:pt x="92" y="136"/>
                  <a:pt x="95" y="135"/>
                  <a:pt x="97" y="136"/>
                </a:cubicBezTo>
                <a:close/>
                <a:moveTo>
                  <a:pt x="100" y="131"/>
                </a:moveTo>
                <a:cubicBezTo>
                  <a:pt x="100" y="131"/>
                  <a:pt x="100" y="131"/>
                  <a:pt x="100" y="131"/>
                </a:cubicBezTo>
                <a:cubicBezTo>
                  <a:pt x="102" y="131"/>
                  <a:pt x="105" y="131"/>
                  <a:pt x="107" y="131"/>
                </a:cubicBezTo>
                <a:cubicBezTo>
                  <a:pt x="112" y="132"/>
                  <a:pt x="116" y="133"/>
                  <a:pt x="120" y="136"/>
                </a:cubicBezTo>
                <a:cubicBezTo>
                  <a:pt x="121" y="136"/>
                  <a:pt x="121" y="136"/>
                  <a:pt x="121" y="136"/>
                </a:cubicBezTo>
                <a:cubicBezTo>
                  <a:pt x="122" y="135"/>
                  <a:pt x="122" y="133"/>
                  <a:pt x="123" y="131"/>
                </a:cubicBezTo>
                <a:cubicBezTo>
                  <a:pt x="124" y="130"/>
                  <a:pt x="124" y="130"/>
                  <a:pt x="124" y="128"/>
                </a:cubicBezTo>
                <a:cubicBezTo>
                  <a:pt x="124" y="128"/>
                  <a:pt x="124" y="128"/>
                  <a:pt x="124" y="127"/>
                </a:cubicBezTo>
                <a:cubicBezTo>
                  <a:pt x="124" y="126"/>
                  <a:pt x="125" y="126"/>
                  <a:pt x="126" y="126"/>
                </a:cubicBezTo>
                <a:cubicBezTo>
                  <a:pt x="127" y="126"/>
                  <a:pt x="127" y="126"/>
                  <a:pt x="128" y="127"/>
                </a:cubicBezTo>
                <a:cubicBezTo>
                  <a:pt x="128" y="127"/>
                  <a:pt x="128" y="127"/>
                  <a:pt x="128" y="128"/>
                </a:cubicBezTo>
                <a:cubicBezTo>
                  <a:pt x="129" y="128"/>
                  <a:pt x="128" y="129"/>
                  <a:pt x="128" y="130"/>
                </a:cubicBezTo>
                <a:cubicBezTo>
                  <a:pt x="127" y="130"/>
                  <a:pt x="127" y="130"/>
                  <a:pt x="127" y="130"/>
                </a:cubicBezTo>
                <a:cubicBezTo>
                  <a:pt x="126" y="131"/>
                  <a:pt x="126" y="131"/>
                  <a:pt x="126" y="131"/>
                </a:cubicBezTo>
                <a:cubicBezTo>
                  <a:pt x="125" y="132"/>
                  <a:pt x="125" y="133"/>
                  <a:pt x="124" y="134"/>
                </a:cubicBezTo>
                <a:cubicBezTo>
                  <a:pt x="124" y="134"/>
                  <a:pt x="124" y="135"/>
                  <a:pt x="125" y="135"/>
                </a:cubicBezTo>
                <a:cubicBezTo>
                  <a:pt x="125" y="134"/>
                  <a:pt x="125" y="134"/>
                  <a:pt x="125" y="134"/>
                </a:cubicBezTo>
                <a:cubicBezTo>
                  <a:pt x="126" y="133"/>
                  <a:pt x="127" y="132"/>
                  <a:pt x="128" y="130"/>
                </a:cubicBezTo>
                <a:cubicBezTo>
                  <a:pt x="130" y="128"/>
                  <a:pt x="132" y="125"/>
                  <a:pt x="135" y="122"/>
                </a:cubicBezTo>
                <a:cubicBezTo>
                  <a:pt x="135" y="121"/>
                  <a:pt x="135" y="121"/>
                  <a:pt x="136" y="120"/>
                </a:cubicBezTo>
                <a:cubicBezTo>
                  <a:pt x="136" y="120"/>
                  <a:pt x="137" y="120"/>
                  <a:pt x="137" y="120"/>
                </a:cubicBezTo>
                <a:cubicBezTo>
                  <a:pt x="138" y="120"/>
                  <a:pt x="138" y="121"/>
                  <a:pt x="138" y="121"/>
                </a:cubicBezTo>
                <a:cubicBezTo>
                  <a:pt x="138" y="122"/>
                  <a:pt x="138" y="122"/>
                  <a:pt x="138" y="122"/>
                </a:cubicBezTo>
                <a:cubicBezTo>
                  <a:pt x="138" y="123"/>
                  <a:pt x="138" y="124"/>
                  <a:pt x="137" y="125"/>
                </a:cubicBezTo>
                <a:cubicBezTo>
                  <a:pt x="136" y="128"/>
                  <a:pt x="135" y="132"/>
                  <a:pt x="134" y="135"/>
                </a:cubicBezTo>
                <a:cubicBezTo>
                  <a:pt x="133" y="136"/>
                  <a:pt x="133" y="136"/>
                  <a:pt x="133" y="137"/>
                </a:cubicBezTo>
                <a:cubicBezTo>
                  <a:pt x="133" y="137"/>
                  <a:pt x="133" y="137"/>
                  <a:pt x="133" y="137"/>
                </a:cubicBezTo>
                <a:cubicBezTo>
                  <a:pt x="137" y="131"/>
                  <a:pt x="141" y="126"/>
                  <a:pt x="144" y="120"/>
                </a:cubicBezTo>
                <a:cubicBezTo>
                  <a:pt x="144" y="120"/>
                  <a:pt x="144" y="121"/>
                  <a:pt x="144" y="121"/>
                </a:cubicBezTo>
                <a:cubicBezTo>
                  <a:pt x="142" y="121"/>
                  <a:pt x="140" y="119"/>
                  <a:pt x="141" y="117"/>
                </a:cubicBezTo>
                <a:cubicBezTo>
                  <a:pt x="141" y="117"/>
                  <a:pt x="141" y="117"/>
                  <a:pt x="141" y="117"/>
                </a:cubicBezTo>
                <a:cubicBezTo>
                  <a:pt x="143" y="112"/>
                  <a:pt x="145" y="107"/>
                  <a:pt x="146" y="102"/>
                </a:cubicBezTo>
                <a:cubicBezTo>
                  <a:pt x="147" y="100"/>
                  <a:pt x="148" y="97"/>
                  <a:pt x="149" y="94"/>
                </a:cubicBezTo>
                <a:cubicBezTo>
                  <a:pt x="148" y="93"/>
                  <a:pt x="148" y="93"/>
                  <a:pt x="147" y="93"/>
                </a:cubicBezTo>
                <a:cubicBezTo>
                  <a:pt x="147" y="93"/>
                  <a:pt x="147" y="93"/>
                  <a:pt x="147" y="94"/>
                </a:cubicBezTo>
                <a:cubicBezTo>
                  <a:pt x="143" y="102"/>
                  <a:pt x="140" y="109"/>
                  <a:pt x="137" y="118"/>
                </a:cubicBezTo>
                <a:cubicBezTo>
                  <a:pt x="137" y="118"/>
                  <a:pt x="137" y="119"/>
                  <a:pt x="137" y="119"/>
                </a:cubicBezTo>
                <a:cubicBezTo>
                  <a:pt x="136" y="119"/>
                  <a:pt x="136" y="120"/>
                  <a:pt x="135" y="119"/>
                </a:cubicBezTo>
                <a:cubicBezTo>
                  <a:pt x="135" y="119"/>
                  <a:pt x="135" y="119"/>
                  <a:pt x="135" y="118"/>
                </a:cubicBezTo>
                <a:cubicBezTo>
                  <a:pt x="135" y="118"/>
                  <a:pt x="135" y="118"/>
                  <a:pt x="135" y="117"/>
                </a:cubicBezTo>
                <a:cubicBezTo>
                  <a:pt x="136" y="115"/>
                  <a:pt x="136" y="113"/>
                  <a:pt x="137" y="111"/>
                </a:cubicBezTo>
                <a:cubicBezTo>
                  <a:pt x="139" y="103"/>
                  <a:pt x="141" y="96"/>
                  <a:pt x="142" y="89"/>
                </a:cubicBezTo>
                <a:cubicBezTo>
                  <a:pt x="142" y="88"/>
                  <a:pt x="142" y="87"/>
                  <a:pt x="142" y="87"/>
                </a:cubicBezTo>
                <a:cubicBezTo>
                  <a:pt x="142" y="87"/>
                  <a:pt x="142" y="87"/>
                  <a:pt x="142" y="87"/>
                </a:cubicBezTo>
                <a:cubicBezTo>
                  <a:pt x="138" y="95"/>
                  <a:pt x="134" y="103"/>
                  <a:pt x="131" y="111"/>
                </a:cubicBezTo>
                <a:cubicBezTo>
                  <a:pt x="130" y="115"/>
                  <a:pt x="128" y="119"/>
                  <a:pt x="127" y="123"/>
                </a:cubicBezTo>
                <a:cubicBezTo>
                  <a:pt x="126" y="124"/>
                  <a:pt x="126" y="124"/>
                  <a:pt x="125" y="124"/>
                </a:cubicBezTo>
                <a:cubicBezTo>
                  <a:pt x="124" y="124"/>
                  <a:pt x="124" y="123"/>
                  <a:pt x="125" y="122"/>
                </a:cubicBezTo>
                <a:cubicBezTo>
                  <a:pt x="125" y="120"/>
                  <a:pt x="126" y="119"/>
                  <a:pt x="126" y="118"/>
                </a:cubicBezTo>
                <a:cubicBezTo>
                  <a:pt x="129" y="108"/>
                  <a:pt x="131" y="99"/>
                  <a:pt x="133" y="90"/>
                </a:cubicBezTo>
                <a:cubicBezTo>
                  <a:pt x="133" y="89"/>
                  <a:pt x="133" y="87"/>
                  <a:pt x="134" y="86"/>
                </a:cubicBezTo>
                <a:cubicBezTo>
                  <a:pt x="134" y="86"/>
                  <a:pt x="133" y="86"/>
                  <a:pt x="133" y="86"/>
                </a:cubicBezTo>
                <a:cubicBezTo>
                  <a:pt x="133" y="88"/>
                  <a:pt x="132" y="89"/>
                  <a:pt x="132" y="90"/>
                </a:cubicBezTo>
                <a:cubicBezTo>
                  <a:pt x="127" y="100"/>
                  <a:pt x="123" y="110"/>
                  <a:pt x="120" y="120"/>
                </a:cubicBezTo>
                <a:cubicBezTo>
                  <a:pt x="119" y="123"/>
                  <a:pt x="118" y="126"/>
                  <a:pt x="117" y="129"/>
                </a:cubicBezTo>
                <a:cubicBezTo>
                  <a:pt x="117" y="129"/>
                  <a:pt x="117" y="130"/>
                  <a:pt x="117" y="130"/>
                </a:cubicBezTo>
                <a:cubicBezTo>
                  <a:pt x="116" y="131"/>
                  <a:pt x="116" y="131"/>
                  <a:pt x="115" y="131"/>
                </a:cubicBezTo>
                <a:cubicBezTo>
                  <a:pt x="115" y="130"/>
                  <a:pt x="115" y="130"/>
                  <a:pt x="114" y="130"/>
                </a:cubicBezTo>
                <a:cubicBezTo>
                  <a:pt x="114" y="129"/>
                  <a:pt x="115" y="129"/>
                  <a:pt x="115" y="129"/>
                </a:cubicBezTo>
                <a:cubicBezTo>
                  <a:pt x="115" y="126"/>
                  <a:pt x="115" y="124"/>
                  <a:pt x="116" y="122"/>
                </a:cubicBezTo>
                <a:cubicBezTo>
                  <a:pt x="117" y="115"/>
                  <a:pt x="119" y="107"/>
                  <a:pt x="120" y="100"/>
                </a:cubicBezTo>
                <a:cubicBezTo>
                  <a:pt x="120" y="99"/>
                  <a:pt x="120" y="98"/>
                  <a:pt x="120" y="97"/>
                </a:cubicBezTo>
                <a:cubicBezTo>
                  <a:pt x="119" y="97"/>
                  <a:pt x="119" y="98"/>
                  <a:pt x="119" y="98"/>
                </a:cubicBezTo>
                <a:cubicBezTo>
                  <a:pt x="118" y="102"/>
                  <a:pt x="116" y="105"/>
                  <a:pt x="115" y="109"/>
                </a:cubicBezTo>
                <a:cubicBezTo>
                  <a:pt x="113" y="115"/>
                  <a:pt x="111" y="122"/>
                  <a:pt x="109" y="129"/>
                </a:cubicBezTo>
                <a:cubicBezTo>
                  <a:pt x="109" y="129"/>
                  <a:pt x="109" y="130"/>
                  <a:pt x="109" y="130"/>
                </a:cubicBezTo>
                <a:cubicBezTo>
                  <a:pt x="109" y="131"/>
                  <a:pt x="108" y="131"/>
                  <a:pt x="108" y="131"/>
                </a:cubicBezTo>
                <a:cubicBezTo>
                  <a:pt x="107" y="131"/>
                  <a:pt x="107" y="130"/>
                  <a:pt x="107" y="130"/>
                </a:cubicBezTo>
                <a:cubicBezTo>
                  <a:pt x="107" y="129"/>
                  <a:pt x="107" y="129"/>
                  <a:pt x="107" y="128"/>
                </a:cubicBezTo>
                <a:cubicBezTo>
                  <a:pt x="107" y="122"/>
                  <a:pt x="107" y="116"/>
                  <a:pt x="108" y="109"/>
                </a:cubicBezTo>
                <a:cubicBezTo>
                  <a:pt x="108" y="109"/>
                  <a:pt x="108" y="108"/>
                  <a:pt x="108" y="107"/>
                </a:cubicBezTo>
                <a:cubicBezTo>
                  <a:pt x="107" y="108"/>
                  <a:pt x="106" y="108"/>
                  <a:pt x="106" y="109"/>
                </a:cubicBezTo>
                <a:cubicBezTo>
                  <a:pt x="104" y="116"/>
                  <a:pt x="102" y="123"/>
                  <a:pt x="100" y="129"/>
                </a:cubicBezTo>
                <a:cubicBezTo>
                  <a:pt x="100" y="130"/>
                  <a:pt x="100" y="130"/>
                  <a:pt x="100" y="131"/>
                </a:cubicBezTo>
                <a:close/>
                <a:moveTo>
                  <a:pt x="129" y="90"/>
                </a:moveTo>
                <a:cubicBezTo>
                  <a:pt x="129" y="90"/>
                  <a:pt x="130" y="89"/>
                  <a:pt x="130" y="89"/>
                </a:cubicBezTo>
                <a:cubicBezTo>
                  <a:pt x="131" y="87"/>
                  <a:pt x="132" y="84"/>
                  <a:pt x="133" y="82"/>
                </a:cubicBezTo>
                <a:cubicBezTo>
                  <a:pt x="133" y="82"/>
                  <a:pt x="133" y="81"/>
                  <a:pt x="134" y="81"/>
                </a:cubicBezTo>
                <a:cubicBezTo>
                  <a:pt x="134" y="80"/>
                  <a:pt x="134" y="80"/>
                  <a:pt x="135" y="80"/>
                </a:cubicBezTo>
                <a:cubicBezTo>
                  <a:pt x="136" y="80"/>
                  <a:pt x="136" y="80"/>
                  <a:pt x="136" y="81"/>
                </a:cubicBezTo>
                <a:cubicBezTo>
                  <a:pt x="136" y="82"/>
                  <a:pt x="136" y="83"/>
                  <a:pt x="136" y="84"/>
                </a:cubicBezTo>
                <a:cubicBezTo>
                  <a:pt x="135" y="89"/>
                  <a:pt x="135" y="93"/>
                  <a:pt x="134" y="97"/>
                </a:cubicBezTo>
                <a:cubicBezTo>
                  <a:pt x="134" y="98"/>
                  <a:pt x="133" y="99"/>
                  <a:pt x="133" y="100"/>
                </a:cubicBezTo>
                <a:cubicBezTo>
                  <a:pt x="134" y="99"/>
                  <a:pt x="134" y="99"/>
                  <a:pt x="134" y="98"/>
                </a:cubicBezTo>
                <a:cubicBezTo>
                  <a:pt x="134" y="97"/>
                  <a:pt x="135" y="96"/>
                  <a:pt x="136" y="95"/>
                </a:cubicBezTo>
                <a:cubicBezTo>
                  <a:pt x="137" y="92"/>
                  <a:pt x="139" y="89"/>
                  <a:pt x="140" y="86"/>
                </a:cubicBezTo>
                <a:cubicBezTo>
                  <a:pt x="141" y="85"/>
                  <a:pt x="141" y="84"/>
                  <a:pt x="142" y="83"/>
                </a:cubicBezTo>
                <a:cubicBezTo>
                  <a:pt x="142" y="83"/>
                  <a:pt x="143" y="83"/>
                  <a:pt x="144" y="83"/>
                </a:cubicBezTo>
                <a:cubicBezTo>
                  <a:pt x="144" y="83"/>
                  <a:pt x="145" y="84"/>
                  <a:pt x="145" y="85"/>
                </a:cubicBezTo>
                <a:cubicBezTo>
                  <a:pt x="145" y="85"/>
                  <a:pt x="145" y="86"/>
                  <a:pt x="145" y="86"/>
                </a:cubicBezTo>
                <a:cubicBezTo>
                  <a:pt x="144" y="88"/>
                  <a:pt x="144" y="90"/>
                  <a:pt x="144" y="92"/>
                </a:cubicBezTo>
                <a:cubicBezTo>
                  <a:pt x="144" y="93"/>
                  <a:pt x="143" y="95"/>
                  <a:pt x="143" y="96"/>
                </a:cubicBezTo>
                <a:cubicBezTo>
                  <a:pt x="143" y="96"/>
                  <a:pt x="143" y="95"/>
                  <a:pt x="144" y="95"/>
                </a:cubicBezTo>
                <a:cubicBezTo>
                  <a:pt x="144" y="93"/>
                  <a:pt x="145" y="92"/>
                  <a:pt x="146" y="90"/>
                </a:cubicBezTo>
                <a:cubicBezTo>
                  <a:pt x="147" y="88"/>
                  <a:pt x="148" y="86"/>
                  <a:pt x="149" y="83"/>
                </a:cubicBezTo>
                <a:cubicBezTo>
                  <a:pt x="150" y="83"/>
                  <a:pt x="150" y="82"/>
                  <a:pt x="151" y="81"/>
                </a:cubicBezTo>
                <a:cubicBezTo>
                  <a:pt x="151" y="81"/>
                  <a:pt x="152" y="81"/>
                  <a:pt x="153" y="81"/>
                </a:cubicBezTo>
                <a:cubicBezTo>
                  <a:pt x="153" y="82"/>
                  <a:pt x="153" y="82"/>
                  <a:pt x="154" y="82"/>
                </a:cubicBezTo>
                <a:cubicBezTo>
                  <a:pt x="155" y="80"/>
                  <a:pt x="156" y="79"/>
                  <a:pt x="157" y="77"/>
                </a:cubicBezTo>
                <a:cubicBezTo>
                  <a:pt x="156" y="77"/>
                  <a:pt x="156" y="77"/>
                  <a:pt x="156" y="77"/>
                </a:cubicBezTo>
                <a:cubicBezTo>
                  <a:pt x="155" y="78"/>
                  <a:pt x="154" y="77"/>
                  <a:pt x="153" y="77"/>
                </a:cubicBezTo>
                <a:cubicBezTo>
                  <a:pt x="153" y="76"/>
                  <a:pt x="153" y="75"/>
                  <a:pt x="153" y="74"/>
                </a:cubicBezTo>
                <a:cubicBezTo>
                  <a:pt x="153" y="74"/>
                  <a:pt x="154" y="73"/>
                  <a:pt x="154" y="73"/>
                </a:cubicBezTo>
                <a:cubicBezTo>
                  <a:pt x="156" y="71"/>
                  <a:pt x="158" y="68"/>
                  <a:pt x="160" y="65"/>
                </a:cubicBezTo>
                <a:cubicBezTo>
                  <a:pt x="161" y="64"/>
                  <a:pt x="160" y="63"/>
                  <a:pt x="160" y="61"/>
                </a:cubicBezTo>
                <a:cubicBezTo>
                  <a:pt x="159" y="62"/>
                  <a:pt x="158" y="63"/>
                  <a:pt x="158" y="63"/>
                </a:cubicBezTo>
                <a:cubicBezTo>
                  <a:pt x="157" y="64"/>
                  <a:pt x="156" y="65"/>
                  <a:pt x="155" y="64"/>
                </a:cubicBezTo>
                <a:cubicBezTo>
                  <a:pt x="154" y="65"/>
                  <a:pt x="154" y="66"/>
                  <a:pt x="154" y="66"/>
                </a:cubicBezTo>
                <a:cubicBezTo>
                  <a:pt x="153" y="67"/>
                  <a:pt x="153" y="68"/>
                  <a:pt x="153" y="68"/>
                </a:cubicBezTo>
                <a:cubicBezTo>
                  <a:pt x="152" y="70"/>
                  <a:pt x="150" y="70"/>
                  <a:pt x="149" y="69"/>
                </a:cubicBezTo>
                <a:cubicBezTo>
                  <a:pt x="148" y="69"/>
                  <a:pt x="148" y="67"/>
                  <a:pt x="149" y="66"/>
                </a:cubicBezTo>
                <a:cubicBezTo>
                  <a:pt x="149" y="65"/>
                  <a:pt x="150" y="64"/>
                  <a:pt x="151" y="63"/>
                </a:cubicBezTo>
                <a:cubicBezTo>
                  <a:pt x="151" y="62"/>
                  <a:pt x="151" y="62"/>
                  <a:pt x="151" y="62"/>
                </a:cubicBezTo>
                <a:cubicBezTo>
                  <a:pt x="151" y="62"/>
                  <a:pt x="150" y="62"/>
                  <a:pt x="150" y="62"/>
                </a:cubicBezTo>
                <a:cubicBezTo>
                  <a:pt x="147" y="64"/>
                  <a:pt x="144" y="67"/>
                  <a:pt x="141" y="70"/>
                </a:cubicBezTo>
                <a:cubicBezTo>
                  <a:pt x="140" y="71"/>
                  <a:pt x="139" y="73"/>
                  <a:pt x="138" y="74"/>
                </a:cubicBezTo>
                <a:cubicBezTo>
                  <a:pt x="137" y="75"/>
                  <a:pt x="135" y="76"/>
                  <a:pt x="134" y="77"/>
                </a:cubicBezTo>
                <a:cubicBezTo>
                  <a:pt x="130" y="81"/>
                  <a:pt x="125" y="84"/>
                  <a:pt x="121" y="88"/>
                </a:cubicBezTo>
                <a:cubicBezTo>
                  <a:pt x="117" y="91"/>
                  <a:pt x="113" y="94"/>
                  <a:pt x="110" y="97"/>
                </a:cubicBezTo>
                <a:cubicBezTo>
                  <a:pt x="109" y="98"/>
                  <a:pt x="109" y="98"/>
                  <a:pt x="109" y="99"/>
                </a:cubicBezTo>
                <a:cubicBezTo>
                  <a:pt x="109" y="99"/>
                  <a:pt x="110" y="98"/>
                  <a:pt x="110" y="98"/>
                </a:cubicBezTo>
                <a:cubicBezTo>
                  <a:pt x="114" y="96"/>
                  <a:pt x="118" y="94"/>
                  <a:pt x="121" y="91"/>
                </a:cubicBezTo>
                <a:cubicBezTo>
                  <a:pt x="123" y="91"/>
                  <a:pt x="124" y="90"/>
                  <a:pt x="125" y="90"/>
                </a:cubicBezTo>
                <a:cubicBezTo>
                  <a:pt x="126" y="89"/>
                  <a:pt x="128" y="89"/>
                  <a:pt x="129" y="90"/>
                </a:cubicBezTo>
                <a:close/>
                <a:moveTo>
                  <a:pt x="152" y="48"/>
                </a:moveTo>
                <a:cubicBezTo>
                  <a:pt x="152" y="48"/>
                  <a:pt x="152" y="48"/>
                  <a:pt x="152" y="48"/>
                </a:cubicBezTo>
                <a:cubicBezTo>
                  <a:pt x="152" y="48"/>
                  <a:pt x="152" y="49"/>
                  <a:pt x="152" y="49"/>
                </a:cubicBezTo>
                <a:cubicBezTo>
                  <a:pt x="148" y="51"/>
                  <a:pt x="144" y="55"/>
                  <a:pt x="140" y="58"/>
                </a:cubicBezTo>
                <a:cubicBezTo>
                  <a:pt x="138" y="60"/>
                  <a:pt x="136" y="62"/>
                  <a:pt x="134" y="64"/>
                </a:cubicBezTo>
                <a:cubicBezTo>
                  <a:pt x="133" y="65"/>
                  <a:pt x="133" y="65"/>
                  <a:pt x="132" y="65"/>
                </a:cubicBezTo>
                <a:cubicBezTo>
                  <a:pt x="132" y="66"/>
                  <a:pt x="131" y="66"/>
                  <a:pt x="131" y="65"/>
                </a:cubicBezTo>
                <a:cubicBezTo>
                  <a:pt x="130" y="65"/>
                  <a:pt x="130" y="64"/>
                  <a:pt x="130" y="64"/>
                </a:cubicBezTo>
                <a:cubicBezTo>
                  <a:pt x="131" y="63"/>
                  <a:pt x="131" y="62"/>
                  <a:pt x="131" y="62"/>
                </a:cubicBezTo>
                <a:cubicBezTo>
                  <a:pt x="133" y="59"/>
                  <a:pt x="134" y="56"/>
                  <a:pt x="136" y="53"/>
                </a:cubicBezTo>
                <a:cubicBezTo>
                  <a:pt x="137" y="51"/>
                  <a:pt x="138" y="49"/>
                  <a:pt x="139" y="47"/>
                </a:cubicBezTo>
                <a:cubicBezTo>
                  <a:pt x="139" y="46"/>
                  <a:pt x="139" y="46"/>
                  <a:pt x="140" y="46"/>
                </a:cubicBezTo>
                <a:cubicBezTo>
                  <a:pt x="139" y="46"/>
                  <a:pt x="138" y="46"/>
                  <a:pt x="138" y="47"/>
                </a:cubicBezTo>
                <a:cubicBezTo>
                  <a:pt x="134" y="51"/>
                  <a:pt x="129" y="56"/>
                  <a:pt x="125" y="60"/>
                </a:cubicBezTo>
                <a:cubicBezTo>
                  <a:pt x="126" y="61"/>
                  <a:pt x="126" y="62"/>
                  <a:pt x="125" y="63"/>
                </a:cubicBezTo>
                <a:cubicBezTo>
                  <a:pt x="125" y="63"/>
                  <a:pt x="125" y="63"/>
                  <a:pt x="124" y="63"/>
                </a:cubicBezTo>
                <a:cubicBezTo>
                  <a:pt x="123" y="63"/>
                  <a:pt x="122" y="64"/>
                  <a:pt x="121" y="65"/>
                </a:cubicBezTo>
                <a:cubicBezTo>
                  <a:pt x="115" y="69"/>
                  <a:pt x="109" y="72"/>
                  <a:pt x="104" y="77"/>
                </a:cubicBezTo>
                <a:cubicBezTo>
                  <a:pt x="104" y="77"/>
                  <a:pt x="104" y="78"/>
                  <a:pt x="103" y="78"/>
                </a:cubicBezTo>
                <a:cubicBezTo>
                  <a:pt x="104" y="78"/>
                  <a:pt x="104" y="78"/>
                  <a:pt x="104" y="78"/>
                </a:cubicBezTo>
                <a:cubicBezTo>
                  <a:pt x="106" y="77"/>
                  <a:pt x="107" y="76"/>
                  <a:pt x="109" y="76"/>
                </a:cubicBezTo>
                <a:cubicBezTo>
                  <a:pt x="115" y="72"/>
                  <a:pt x="121" y="69"/>
                  <a:pt x="128" y="65"/>
                </a:cubicBezTo>
                <a:cubicBezTo>
                  <a:pt x="128" y="65"/>
                  <a:pt x="128" y="65"/>
                  <a:pt x="128" y="65"/>
                </a:cubicBezTo>
                <a:cubicBezTo>
                  <a:pt x="129" y="64"/>
                  <a:pt x="129" y="65"/>
                  <a:pt x="130" y="65"/>
                </a:cubicBezTo>
                <a:cubicBezTo>
                  <a:pt x="130" y="65"/>
                  <a:pt x="130" y="66"/>
                  <a:pt x="130" y="66"/>
                </a:cubicBezTo>
                <a:cubicBezTo>
                  <a:pt x="129" y="67"/>
                  <a:pt x="129" y="67"/>
                  <a:pt x="129" y="67"/>
                </a:cubicBezTo>
                <a:cubicBezTo>
                  <a:pt x="126" y="69"/>
                  <a:pt x="124" y="70"/>
                  <a:pt x="122" y="72"/>
                </a:cubicBezTo>
                <a:cubicBezTo>
                  <a:pt x="116" y="76"/>
                  <a:pt x="110" y="80"/>
                  <a:pt x="105" y="85"/>
                </a:cubicBezTo>
                <a:cubicBezTo>
                  <a:pt x="105" y="85"/>
                  <a:pt x="104" y="85"/>
                  <a:pt x="104" y="86"/>
                </a:cubicBezTo>
                <a:cubicBezTo>
                  <a:pt x="104" y="86"/>
                  <a:pt x="104" y="87"/>
                  <a:pt x="104" y="87"/>
                </a:cubicBezTo>
                <a:cubicBezTo>
                  <a:pt x="105" y="87"/>
                  <a:pt x="105" y="87"/>
                  <a:pt x="106" y="87"/>
                </a:cubicBezTo>
                <a:cubicBezTo>
                  <a:pt x="108" y="86"/>
                  <a:pt x="109" y="85"/>
                  <a:pt x="111" y="84"/>
                </a:cubicBezTo>
                <a:cubicBezTo>
                  <a:pt x="119" y="81"/>
                  <a:pt x="127" y="77"/>
                  <a:pt x="134" y="73"/>
                </a:cubicBezTo>
                <a:cubicBezTo>
                  <a:pt x="135" y="72"/>
                  <a:pt x="136" y="72"/>
                  <a:pt x="137" y="71"/>
                </a:cubicBezTo>
                <a:cubicBezTo>
                  <a:pt x="137" y="69"/>
                  <a:pt x="138" y="68"/>
                  <a:pt x="139" y="67"/>
                </a:cubicBezTo>
                <a:cubicBezTo>
                  <a:pt x="143" y="61"/>
                  <a:pt x="147" y="56"/>
                  <a:pt x="152" y="50"/>
                </a:cubicBezTo>
                <a:cubicBezTo>
                  <a:pt x="152" y="49"/>
                  <a:pt x="152" y="49"/>
                  <a:pt x="152" y="48"/>
                </a:cubicBezTo>
                <a:close/>
                <a:moveTo>
                  <a:pt x="174" y="82"/>
                </a:moveTo>
                <a:cubicBezTo>
                  <a:pt x="174" y="82"/>
                  <a:pt x="174" y="82"/>
                  <a:pt x="173" y="82"/>
                </a:cubicBezTo>
                <a:cubicBezTo>
                  <a:pt x="173" y="82"/>
                  <a:pt x="173" y="82"/>
                  <a:pt x="173" y="82"/>
                </a:cubicBezTo>
                <a:cubicBezTo>
                  <a:pt x="168" y="87"/>
                  <a:pt x="163" y="92"/>
                  <a:pt x="158" y="97"/>
                </a:cubicBezTo>
                <a:cubicBezTo>
                  <a:pt x="157" y="98"/>
                  <a:pt x="156" y="98"/>
                  <a:pt x="155" y="99"/>
                </a:cubicBezTo>
                <a:cubicBezTo>
                  <a:pt x="155" y="99"/>
                  <a:pt x="154" y="100"/>
                  <a:pt x="154" y="100"/>
                </a:cubicBezTo>
                <a:cubicBezTo>
                  <a:pt x="154" y="100"/>
                  <a:pt x="153" y="100"/>
                  <a:pt x="153" y="100"/>
                </a:cubicBezTo>
                <a:cubicBezTo>
                  <a:pt x="152" y="99"/>
                  <a:pt x="152" y="99"/>
                  <a:pt x="153" y="98"/>
                </a:cubicBezTo>
                <a:cubicBezTo>
                  <a:pt x="153" y="98"/>
                  <a:pt x="153" y="98"/>
                  <a:pt x="153" y="97"/>
                </a:cubicBezTo>
                <a:cubicBezTo>
                  <a:pt x="154" y="96"/>
                  <a:pt x="155" y="95"/>
                  <a:pt x="155" y="94"/>
                </a:cubicBezTo>
                <a:cubicBezTo>
                  <a:pt x="159" y="89"/>
                  <a:pt x="163" y="83"/>
                  <a:pt x="167" y="77"/>
                </a:cubicBezTo>
                <a:cubicBezTo>
                  <a:pt x="168" y="77"/>
                  <a:pt x="168" y="77"/>
                  <a:pt x="168" y="77"/>
                </a:cubicBezTo>
                <a:cubicBezTo>
                  <a:pt x="168" y="77"/>
                  <a:pt x="168" y="77"/>
                  <a:pt x="167" y="77"/>
                </a:cubicBezTo>
                <a:cubicBezTo>
                  <a:pt x="163" y="81"/>
                  <a:pt x="158" y="86"/>
                  <a:pt x="153" y="91"/>
                </a:cubicBezTo>
                <a:cubicBezTo>
                  <a:pt x="153" y="91"/>
                  <a:pt x="153" y="91"/>
                  <a:pt x="153" y="92"/>
                </a:cubicBezTo>
                <a:cubicBezTo>
                  <a:pt x="151" y="100"/>
                  <a:pt x="149" y="109"/>
                  <a:pt x="146" y="118"/>
                </a:cubicBezTo>
                <a:cubicBezTo>
                  <a:pt x="146" y="118"/>
                  <a:pt x="146" y="118"/>
                  <a:pt x="146" y="119"/>
                </a:cubicBezTo>
                <a:cubicBezTo>
                  <a:pt x="146" y="118"/>
                  <a:pt x="147" y="118"/>
                  <a:pt x="147" y="117"/>
                </a:cubicBezTo>
                <a:cubicBezTo>
                  <a:pt x="148" y="116"/>
                  <a:pt x="148" y="115"/>
                  <a:pt x="149" y="114"/>
                </a:cubicBezTo>
                <a:cubicBezTo>
                  <a:pt x="150" y="114"/>
                  <a:pt x="150" y="113"/>
                  <a:pt x="150" y="113"/>
                </a:cubicBezTo>
                <a:cubicBezTo>
                  <a:pt x="151" y="113"/>
                  <a:pt x="151" y="113"/>
                  <a:pt x="152" y="113"/>
                </a:cubicBezTo>
                <a:cubicBezTo>
                  <a:pt x="152" y="113"/>
                  <a:pt x="153" y="114"/>
                  <a:pt x="153" y="114"/>
                </a:cubicBezTo>
                <a:cubicBezTo>
                  <a:pt x="152" y="115"/>
                  <a:pt x="152" y="116"/>
                  <a:pt x="152" y="116"/>
                </a:cubicBezTo>
                <a:cubicBezTo>
                  <a:pt x="150" y="120"/>
                  <a:pt x="149" y="124"/>
                  <a:pt x="147" y="128"/>
                </a:cubicBezTo>
                <a:cubicBezTo>
                  <a:pt x="147" y="128"/>
                  <a:pt x="147" y="129"/>
                  <a:pt x="146" y="129"/>
                </a:cubicBezTo>
                <a:cubicBezTo>
                  <a:pt x="147" y="129"/>
                  <a:pt x="147" y="128"/>
                  <a:pt x="147" y="128"/>
                </a:cubicBezTo>
                <a:cubicBezTo>
                  <a:pt x="150" y="125"/>
                  <a:pt x="152" y="122"/>
                  <a:pt x="154" y="119"/>
                </a:cubicBezTo>
                <a:cubicBezTo>
                  <a:pt x="157" y="116"/>
                  <a:pt x="159" y="113"/>
                  <a:pt x="162" y="110"/>
                </a:cubicBezTo>
                <a:cubicBezTo>
                  <a:pt x="163" y="109"/>
                  <a:pt x="164" y="108"/>
                  <a:pt x="165" y="109"/>
                </a:cubicBezTo>
                <a:cubicBezTo>
                  <a:pt x="166" y="108"/>
                  <a:pt x="166" y="108"/>
                  <a:pt x="166" y="108"/>
                </a:cubicBezTo>
                <a:cubicBezTo>
                  <a:pt x="170" y="103"/>
                  <a:pt x="173" y="98"/>
                  <a:pt x="177" y="93"/>
                </a:cubicBezTo>
                <a:cubicBezTo>
                  <a:pt x="179" y="90"/>
                  <a:pt x="181" y="87"/>
                  <a:pt x="183" y="84"/>
                </a:cubicBezTo>
                <a:cubicBezTo>
                  <a:pt x="183" y="84"/>
                  <a:pt x="183" y="83"/>
                  <a:pt x="183" y="83"/>
                </a:cubicBezTo>
                <a:cubicBezTo>
                  <a:pt x="182" y="84"/>
                  <a:pt x="181" y="85"/>
                  <a:pt x="180" y="86"/>
                </a:cubicBezTo>
                <a:cubicBezTo>
                  <a:pt x="173" y="92"/>
                  <a:pt x="167" y="99"/>
                  <a:pt x="160" y="105"/>
                </a:cubicBezTo>
                <a:cubicBezTo>
                  <a:pt x="160" y="106"/>
                  <a:pt x="159" y="107"/>
                  <a:pt x="158" y="108"/>
                </a:cubicBezTo>
                <a:cubicBezTo>
                  <a:pt x="157" y="109"/>
                  <a:pt x="157" y="109"/>
                  <a:pt x="156" y="108"/>
                </a:cubicBezTo>
                <a:cubicBezTo>
                  <a:pt x="156" y="108"/>
                  <a:pt x="156" y="107"/>
                  <a:pt x="156" y="106"/>
                </a:cubicBezTo>
                <a:cubicBezTo>
                  <a:pt x="156" y="106"/>
                  <a:pt x="157" y="106"/>
                  <a:pt x="157" y="105"/>
                </a:cubicBezTo>
                <a:cubicBezTo>
                  <a:pt x="158" y="104"/>
                  <a:pt x="158" y="104"/>
                  <a:pt x="159" y="103"/>
                </a:cubicBezTo>
                <a:cubicBezTo>
                  <a:pt x="164" y="97"/>
                  <a:pt x="168" y="90"/>
                  <a:pt x="172" y="84"/>
                </a:cubicBezTo>
                <a:cubicBezTo>
                  <a:pt x="173" y="83"/>
                  <a:pt x="173" y="82"/>
                  <a:pt x="174" y="82"/>
                </a:cubicBezTo>
                <a:close/>
                <a:moveTo>
                  <a:pt x="128" y="54"/>
                </a:moveTo>
                <a:cubicBezTo>
                  <a:pt x="128" y="54"/>
                  <a:pt x="128" y="54"/>
                  <a:pt x="128" y="54"/>
                </a:cubicBezTo>
                <a:cubicBezTo>
                  <a:pt x="128" y="53"/>
                  <a:pt x="128" y="53"/>
                  <a:pt x="129" y="53"/>
                </a:cubicBezTo>
                <a:cubicBezTo>
                  <a:pt x="131" y="51"/>
                  <a:pt x="133" y="48"/>
                  <a:pt x="135" y="46"/>
                </a:cubicBezTo>
                <a:cubicBezTo>
                  <a:pt x="136" y="45"/>
                  <a:pt x="137" y="44"/>
                  <a:pt x="138" y="44"/>
                </a:cubicBezTo>
                <a:cubicBezTo>
                  <a:pt x="139" y="43"/>
                  <a:pt x="140" y="43"/>
                  <a:pt x="141" y="43"/>
                </a:cubicBezTo>
                <a:cubicBezTo>
                  <a:pt x="142" y="43"/>
                  <a:pt x="142" y="44"/>
                  <a:pt x="142" y="45"/>
                </a:cubicBezTo>
                <a:cubicBezTo>
                  <a:pt x="142" y="45"/>
                  <a:pt x="142" y="46"/>
                  <a:pt x="142" y="47"/>
                </a:cubicBezTo>
                <a:cubicBezTo>
                  <a:pt x="141" y="49"/>
                  <a:pt x="140" y="51"/>
                  <a:pt x="139" y="53"/>
                </a:cubicBezTo>
                <a:cubicBezTo>
                  <a:pt x="138" y="55"/>
                  <a:pt x="136" y="57"/>
                  <a:pt x="135" y="59"/>
                </a:cubicBezTo>
                <a:cubicBezTo>
                  <a:pt x="135" y="59"/>
                  <a:pt x="135" y="60"/>
                  <a:pt x="135" y="60"/>
                </a:cubicBezTo>
                <a:cubicBezTo>
                  <a:pt x="135" y="60"/>
                  <a:pt x="136" y="59"/>
                  <a:pt x="136" y="59"/>
                </a:cubicBezTo>
                <a:cubicBezTo>
                  <a:pt x="141" y="53"/>
                  <a:pt x="148" y="49"/>
                  <a:pt x="154" y="44"/>
                </a:cubicBezTo>
                <a:cubicBezTo>
                  <a:pt x="155" y="44"/>
                  <a:pt x="155" y="43"/>
                  <a:pt x="156" y="43"/>
                </a:cubicBezTo>
                <a:cubicBezTo>
                  <a:pt x="157" y="43"/>
                  <a:pt x="158" y="42"/>
                  <a:pt x="158" y="41"/>
                </a:cubicBezTo>
                <a:cubicBezTo>
                  <a:pt x="159" y="40"/>
                  <a:pt x="159" y="40"/>
                  <a:pt x="159" y="39"/>
                </a:cubicBezTo>
                <a:cubicBezTo>
                  <a:pt x="160" y="38"/>
                  <a:pt x="161" y="36"/>
                  <a:pt x="161" y="34"/>
                </a:cubicBezTo>
                <a:cubicBezTo>
                  <a:pt x="161" y="34"/>
                  <a:pt x="161" y="33"/>
                  <a:pt x="161" y="32"/>
                </a:cubicBezTo>
                <a:cubicBezTo>
                  <a:pt x="162" y="31"/>
                  <a:pt x="162" y="31"/>
                  <a:pt x="162" y="30"/>
                </a:cubicBezTo>
                <a:cubicBezTo>
                  <a:pt x="162" y="30"/>
                  <a:pt x="161" y="30"/>
                  <a:pt x="161" y="30"/>
                </a:cubicBezTo>
                <a:cubicBezTo>
                  <a:pt x="161" y="30"/>
                  <a:pt x="161" y="30"/>
                  <a:pt x="161" y="30"/>
                </a:cubicBezTo>
                <a:cubicBezTo>
                  <a:pt x="160" y="32"/>
                  <a:pt x="159" y="33"/>
                  <a:pt x="158" y="34"/>
                </a:cubicBezTo>
                <a:cubicBezTo>
                  <a:pt x="158" y="34"/>
                  <a:pt x="157" y="34"/>
                  <a:pt x="157" y="35"/>
                </a:cubicBezTo>
                <a:cubicBezTo>
                  <a:pt x="156" y="35"/>
                  <a:pt x="155" y="35"/>
                  <a:pt x="155" y="34"/>
                </a:cubicBezTo>
                <a:cubicBezTo>
                  <a:pt x="155" y="33"/>
                  <a:pt x="155" y="33"/>
                  <a:pt x="155" y="32"/>
                </a:cubicBezTo>
                <a:cubicBezTo>
                  <a:pt x="156" y="32"/>
                  <a:pt x="156" y="31"/>
                  <a:pt x="157" y="30"/>
                </a:cubicBezTo>
                <a:cubicBezTo>
                  <a:pt x="159" y="26"/>
                  <a:pt x="161" y="22"/>
                  <a:pt x="164" y="18"/>
                </a:cubicBezTo>
                <a:cubicBezTo>
                  <a:pt x="164" y="18"/>
                  <a:pt x="164" y="17"/>
                  <a:pt x="164" y="17"/>
                </a:cubicBezTo>
                <a:cubicBezTo>
                  <a:pt x="164" y="17"/>
                  <a:pt x="164" y="17"/>
                  <a:pt x="164" y="17"/>
                </a:cubicBezTo>
                <a:cubicBezTo>
                  <a:pt x="164" y="17"/>
                  <a:pt x="163" y="17"/>
                  <a:pt x="163" y="18"/>
                </a:cubicBezTo>
                <a:cubicBezTo>
                  <a:pt x="159" y="23"/>
                  <a:pt x="155" y="28"/>
                  <a:pt x="150" y="33"/>
                </a:cubicBezTo>
                <a:cubicBezTo>
                  <a:pt x="150" y="34"/>
                  <a:pt x="149" y="34"/>
                  <a:pt x="148" y="35"/>
                </a:cubicBezTo>
                <a:cubicBezTo>
                  <a:pt x="148" y="35"/>
                  <a:pt x="147" y="35"/>
                  <a:pt x="146" y="35"/>
                </a:cubicBezTo>
                <a:cubicBezTo>
                  <a:pt x="146" y="35"/>
                  <a:pt x="146" y="34"/>
                  <a:pt x="146" y="33"/>
                </a:cubicBezTo>
                <a:cubicBezTo>
                  <a:pt x="146" y="33"/>
                  <a:pt x="147" y="32"/>
                  <a:pt x="147" y="31"/>
                </a:cubicBezTo>
                <a:cubicBezTo>
                  <a:pt x="150" y="27"/>
                  <a:pt x="153" y="22"/>
                  <a:pt x="156" y="17"/>
                </a:cubicBezTo>
                <a:cubicBezTo>
                  <a:pt x="156" y="16"/>
                  <a:pt x="156" y="16"/>
                  <a:pt x="156" y="16"/>
                </a:cubicBezTo>
                <a:cubicBezTo>
                  <a:pt x="156" y="16"/>
                  <a:pt x="156" y="16"/>
                  <a:pt x="156" y="16"/>
                </a:cubicBezTo>
                <a:cubicBezTo>
                  <a:pt x="152" y="20"/>
                  <a:pt x="149" y="24"/>
                  <a:pt x="146" y="29"/>
                </a:cubicBezTo>
                <a:cubicBezTo>
                  <a:pt x="144" y="30"/>
                  <a:pt x="143" y="32"/>
                  <a:pt x="142" y="33"/>
                </a:cubicBezTo>
                <a:cubicBezTo>
                  <a:pt x="141" y="34"/>
                  <a:pt x="141" y="34"/>
                  <a:pt x="140" y="35"/>
                </a:cubicBezTo>
                <a:cubicBezTo>
                  <a:pt x="140" y="35"/>
                  <a:pt x="139" y="35"/>
                  <a:pt x="139" y="36"/>
                </a:cubicBezTo>
                <a:cubicBezTo>
                  <a:pt x="135" y="41"/>
                  <a:pt x="132" y="47"/>
                  <a:pt x="128" y="52"/>
                </a:cubicBezTo>
                <a:cubicBezTo>
                  <a:pt x="128" y="53"/>
                  <a:pt x="128" y="53"/>
                  <a:pt x="128" y="54"/>
                </a:cubicBezTo>
                <a:close/>
                <a:moveTo>
                  <a:pt x="55" y="14"/>
                </a:moveTo>
                <a:cubicBezTo>
                  <a:pt x="55" y="14"/>
                  <a:pt x="55" y="14"/>
                  <a:pt x="55" y="14"/>
                </a:cubicBezTo>
                <a:cubicBezTo>
                  <a:pt x="55" y="15"/>
                  <a:pt x="55" y="15"/>
                  <a:pt x="55" y="15"/>
                </a:cubicBezTo>
                <a:cubicBezTo>
                  <a:pt x="51" y="20"/>
                  <a:pt x="48" y="25"/>
                  <a:pt x="45" y="30"/>
                </a:cubicBezTo>
                <a:cubicBezTo>
                  <a:pt x="44" y="31"/>
                  <a:pt x="43" y="32"/>
                  <a:pt x="42" y="33"/>
                </a:cubicBezTo>
                <a:cubicBezTo>
                  <a:pt x="42" y="33"/>
                  <a:pt x="42" y="34"/>
                  <a:pt x="41" y="34"/>
                </a:cubicBezTo>
                <a:cubicBezTo>
                  <a:pt x="41" y="35"/>
                  <a:pt x="40" y="35"/>
                  <a:pt x="40" y="34"/>
                </a:cubicBezTo>
                <a:cubicBezTo>
                  <a:pt x="39" y="34"/>
                  <a:pt x="39" y="33"/>
                  <a:pt x="39" y="33"/>
                </a:cubicBezTo>
                <a:cubicBezTo>
                  <a:pt x="39" y="32"/>
                  <a:pt x="39" y="32"/>
                  <a:pt x="40" y="31"/>
                </a:cubicBezTo>
                <a:cubicBezTo>
                  <a:pt x="41" y="28"/>
                  <a:pt x="43" y="24"/>
                  <a:pt x="44" y="20"/>
                </a:cubicBezTo>
                <a:cubicBezTo>
                  <a:pt x="45" y="18"/>
                  <a:pt x="47" y="15"/>
                  <a:pt x="48" y="12"/>
                </a:cubicBezTo>
                <a:cubicBezTo>
                  <a:pt x="48" y="12"/>
                  <a:pt x="48" y="12"/>
                  <a:pt x="48" y="12"/>
                </a:cubicBezTo>
                <a:cubicBezTo>
                  <a:pt x="48" y="12"/>
                  <a:pt x="48" y="12"/>
                  <a:pt x="48" y="12"/>
                </a:cubicBezTo>
                <a:cubicBezTo>
                  <a:pt x="46" y="14"/>
                  <a:pt x="44" y="17"/>
                  <a:pt x="42" y="19"/>
                </a:cubicBezTo>
                <a:cubicBezTo>
                  <a:pt x="39" y="23"/>
                  <a:pt x="36" y="28"/>
                  <a:pt x="33" y="32"/>
                </a:cubicBezTo>
                <a:cubicBezTo>
                  <a:pt x="32" y="33"/>
                  <a:pt x="31" y="35"/>
                  <a:pt x="30" y="36"/>
                </a:cubicBezTo>
                <a:cubicBezTo>
                  <a:pt x="29" y="36"/>
                  <a:pt x="29" y="37"/>
                  <a:pt x="28" y="36"/>
                </a:cubicBezTo>
                <a:cubicBezTo>
                  <a:pt x="28" y="36"/>
                  <a:pt x="27" y="36"/>
                  <a:pt x="28" y="35"/>
                </a:cubicBezTo>
                <a:cubicBezTo>
                  <a:pt x="28" y="34"/>
                  <a:pt x="28" y="34"/>
                  <a:pt x="28" y="33"/>
                </a:cubicBezTo>
                <a:cubicBezTo>
                  <a:pt x="30" y="28"/>
                  <a:pt x="32" y="23"/>
                  <a:pt x="34" y="18"/>
                </a:cubicBezTo>
                <a:cubicBezTo>
                  <a:pt x="35" y="17"/>
                  <a:pt x="35" y="17"/>
                  <a:pt x="35" y="16"/>
                </a:cubicBezTo>
                <a:cubicBezTo>
                  <a:pt x="34" y="17"/>
                  <a:pt x="34" y="17"/>
                  <a:pt x="34" y="18"/>
                </a:cubicBezTo>
                <a:cubicBezTo>
                  <a:pt x="30" y="23"/>
                  <a:pt x="27" y="28"/>
                  <a:pt x="23" y="33"/>
                </a:cubicBezTo>
                <a:cubicBezTo>
                  <a:pt x="23" y="34"/>
                  <a:pt x="23" y="34"/>
                  <a:pt x="23" y="34"/>
                </a:cubicBezTo>
                <a:cubicBezTo>
                  <a:pt x="22" y="36"/>
                  <a:pt x="22" y="37"/>
                  <a:pt x="21" y="39"/>
                </a:cubicBezTo>
                <a:cubicBezTo>
                  <a:pt x="20" y="43"/>
                  <a:pt x="18" y="47"/>
                  <a:pt x="16" y="51"/>
                </a:cubicBezTo>
                <a:cubicBezTo>
                  <a:pt x="16" y="51"/>
                  <a:pt x="16" y="52"/>
                  <a:pt x="16" y="52"/>
                </a:cubicBezTo>
                <a:cubicBezTo>
                  <a:pt x="17" y="52"/>
                  <a:pt x="17" y="52"/>
                  <a:pt x="17" y="52"/>
                </a:cubicBezTo>
                <a:cubicBezTo>
                  <a:pt x="19" y="52"/>
                  <a:pt x="19" y="52"/>
                  <a:pt x="20" y="51"/>
                </a:cubicBezTo>
                <a:cubicBezTo>
                  <a:pt x="23" y="46"/>
                  <a:pt x="26" y="42"/>
                  <a:pt x="29" y="38"/>
                </a:cubicBezTo>
                <a:cubicBezTo>
                  <a:pt x="30" y="36"/>
                  <a:pt x="31" y="35"/>
                  <a:pt x="33" y="33"/>
                </a:cubicBezTo>
                <a:cubicBezTo>
                  <a:pt x="33" y="32"/>
                  <a:pt x="33" y="32"/>
                  <a:pt x="34" y="32"/>
                </a:cubicBezTo>
                <a:cubicBezTo>
                  <a:pt x="34" y="31"/>
                  <a:pt x="35" y="31"/>
                  <a:pt x="36" y="31"/>
                </a:cubicBezTo>
                <a:cubicBezTo>
                  <a:pt x="36" y="32"/>
                  <a:pt x="36" y="32"/>
                  <a:pt x="36" y="33"/>
                </a:cubicBezTo>
                <a:cubicBezTo>
                  <a:pt x="36" y="33"/>
                  <a:pt x="36" y="34"/>
                  <a:pt x="36" y="34"/>
                </a:cubicBezTo>
                <a:cubicBezTo>
                  <a:pt x="35" y="35"/>
                  <a:pt x="35" y="37"/>
                  <a:pt x="34" y="38"/>
                </a:cubicBezTo>
                <a:cubicBezTo>
                  <a:pt x="33" y="42"/>
                  <a:pt x="31" y="46"/>
                  <a:pt x="29" y="50"/>
                </a:cubicBezTo>
                <a:cubicBezTo>
                  <a:pt x="29" y="50"/>
                  <a:pt x="29" y="50"/>
                  <a:pt x="29" y="51"/>
                </a:cubicBezTo>
                <a:cubicBezTo>
                  <a:pt x="30" y="51"/>
                  <a:pt x="31" y="51"/>
                  <a:pt x="32" y="49"/>
                </a:cubicBezTo>
                <a:cubicBezTo>
                  <a:pt x="36" y="45"/>
                  <a:pt x="40" y="40"/>
                  <a:pt x="43" y="36"/>
                </a:cubicBezTo>
                <a:cubicBezTo>
                  <a:pt x="44" y="36"/>
                  <a:pt x="44" y="35"/>
                  <a:pt x="45" y="35"/>
                </a:cubicBezTo>
                <a:cubicBezTo>
                  <a:pt x="45" y="34"/>
                  <a:pt x="46" y="34"/>
                  <a:pt x="47" y="34"/>
                </a:cubicBezTo>
                <a:cubicBezTo>
                  <a:pt x="47" y="34"/>
                  <a:pt x="47" y="34"/>
                  <a:pt x="47" y="35"/>
                </a:cubicBezTo>
                <a:cubicBezTo>
                  <a:pt x="50" y="28"/>
                  <a:pt x="53" y="21"/>
                  <a:pt x="55" y="14"/>
                </a:cubicBezTo>
                <a:close/>
                <a:moveTo>
                  <a:pt x="167" y="133"/>
                </a:moveTo>
                <a:cubicBezTo>
                  <a:pt x="167" y="134"/>
                  <a:pt x="167" y="134"/>
                  <a:pt x="167" y="134"/>
                </a:cubicBezTo>
                <a:cubicBezTo>
                  <a:pt x="167" y="133"/>
                  <a:pt x="167" y="133"/>
                  <a:pt x="168" y="133"/>
                </a:cubicBezTo>
                <a:cubicBezTo>
                  <a:pt x="169" y="131"/>
                  <a:pt x="171" y="129"/>
                  <a:pt x="172" y="126"/>
                </a:cubicBezTo>
                <a:cubicBezTo>
                  <a:pt x="173" y="126"/>
                  <a:pt x="173" y="125"/>
                  <a:pt x="174" y="124"/>
                </a:cubicBezTo>
                <a:cubicBezTo>
                  <a:pt x="175" y="121"/>
                  <a:pt x="177" y="118"/>
                  <a:pt x="179" y="115"/>
                </a:cubicBezTo>
                <a:cubicBezTo>
                  <a:pt x="181" y="114"/>
                  <a:pt x="182" y="112"/>
                  <a:pt x="183" y="111"/>
                </a:cubicBezTo>
                <a:cubicBezTo>
                  <a:pt x="184" y="110"/>
                  <a:pt x="185" y="109"/>
                  <a:pt x="186" y="108"/>
                </a:cubicBezTo>
                <a:cubicBezTo>
                  <a:pt x="186" y="108"/>
                  <a:pt x="186" y="107"/>
                  <a:pt x="187" y="107"/>
                </a:cubicBezTo>
                <a:cubicBezTo>
                  <a:pt x="188" y="103"/>
                  <a:pt x="189" y="98"/>
                  <a:pt x="189" y="94"/>
                </a:cubicBezTo>
                <a:cubicBezTo>
                  <a:pt x="190" y="91"/>
                  <a:pt x="191" y="87"/>
                  <a:pt x="190" y="84"/>
                </a:cubicBezTo>
                <a:cubicBezTo>
                  <a:pt x="190" y="83"/>
                  <a:pt x="190" y="83"/>
                  <a:pt x="191" y="83"/>
                </a:cubicBezTo>
                <a:cubicBezTo>
                  <a:pt x="191" y="82"/>
                  <a:pt x="191" y="82"/>
                  <a:pt x="192" y="82"/>
                </a:cubicBezTo>
                <a:cubicBezTo>
                  <a:pt x="190" y="81"/>
                  <a:pt x="189" y="81"/>
                  <a:pt x="187" y="80"/>
                </a:cubicBezTo>
                <a:cubicBezTo>
                  <a:pt x="185" y="85"/>
                  <a:pt x="182" y="90"/>
                  <a:pt x="179" y="94"/>
                </a:cubicBezTo>
                <a:cubicBezTo>
                  <a:pt x="180" y="94"/>
                  <a:pt x="180" y="93"/>
                  <a:pt x="180" y="93"/>
                </a:cubicBezTo>
                <a:cubicBezTo>
                  <a:pt x="181" y="92"/>
                  <a:pt x="183" y="91"/>
                  <a:pt x="184" y="89"/>
                </a:cubicBezTo>
                <a:cubicBezTo>
                  <a:pt x="184" y="89"/>
                  <a:pt x="185" y="89"/>
                  <a:pt x="186" y="88"/>
                </a:cubicBezTo>
                <a:cubicBezTo>
                  <a:pt x="187" y="88"/>
                  <a:pt x="188" y="89"/>
                  <a:pt x="188" y="90"/>
                </a:cubicBezTo>
                <a:cubicBezTo>
                  <a:pt x="189" y="91"/>
                  <a:pt x="188" y="91"/>
                  <a:pt x="188" y="92"/>
                </a:cubicBezTo>
                <a:cubicBezTo>
                  <a:pt x="188" y="92"/>
                  <a:pt x="188" y="93"/>
                  <a:pt x="187" y="94"/>
                </a:cubicBezTo>
                <a:cubicBezTo>
                  <a:pt x="185" y="100"/>
                  <a:pt x="182" y="105"/>
                  <a:pt x="179" y="110"/>
                </a:cubicBezTo>
                <a:cubicBezTo>
                  <a:pt x="179" y="111"/>
                  <a:pt x="179" y="111"/>
                  <a:pt x="179" y="111"/>
                </a:cubicBezTo>
                <a:cubicBezTo>
                  <a:pt x="178" y="112"/>
                  <a:pt x="176" y="112"/>
                  <a:pt x="175" y="111"/>
                </a:cubicBezTo>
                <a:cubicBezTo>
                  <a:pt x="174" y="111"/>
                  <a:pt x="174" y="109"/>
                  <a:pt x="175" y="108"/>
                </a:cubicBezTo>
                <a:cubicBezTo>
                  <a:pt x="175" y="108"/>
                  <a:pt x="175" y="108"/>
                  <a:pt x="175" y="107"/>
                </a:cubicBezTo>
                <a:cubicBezTo>
                  <a:pt x="178" y="103"/>
                  <a:pt x="180" y="99"/>
                  <a:pt x="183" y="95"/>
                </a:cubicBezTo>
                <a:cubicBezTo>
                  <a:pt x="183" y="94"/>
                  <a:pt x="183" y="94"/>
                  <a:pt x="183" y="94"/>
                </a:cubicBezTo>
                <a:cubicBezTo>
                  <a:pt x="183" y="94"/>
                  <a:pt x="183" y="94"/>
                  <a:pt x="183" y="93"/>
                </a:cubicBezTo>
                <a:cubicBezTo>
                  <a:pt x="182" y="94"/>
                  <a:pt x="181" y="95"/>
                  <a:pt x="180" y="96"/>
                </a:cubicBezTo>
                <a:cubicBezTo>
                  <a:pt x="176" y="101"/>
                  <a:pt x="172" y="105"/>
                  <a:pt x="168" y="110"/>
                </a:cubicBezTo>
                <a:cubicBezTo>
                  <a:pt x="167" y="110"/>
                  <a:pt x="166" y="111"/>
                  <a:pt x="166" y="111"/>
                </a:cubicBezTo>
                <a:cubicBezTo>
                  <a:pt x="163" y="117"/>
                  <a:pt x="161" y="122"/>
                  <a:pt x="159" y="128"/>
                </a:cubicBezTo>
                <a:cubicBezTo>
                  <a:pt x="159" y="128"/>
                  <a:pt x="160" y="127"/>
                  <a:pt x="160" y="127"/>
                </a:cubicBezTo>
                <a:cubicBezTo>
                  <a:pt x="164" y="122"/>
                  <a:pt x="167" y="118"/>
                  <a:pt x="171" y="113"/>
                </a:cubicBezTo>
                <a:cubicBezTo>
                  <a:pt x="171" y="113"/>
                  <a:pt x="172" y="112"/>
                  <a:pt x="172" y="112"/>
                </a:cubicBezTo>
                <a:cubicBezTo>
                  <a:pt x="173" y="111"/>
                  <a:pt x="174" y="111"/>
                  <a:pt x="174" y="111"/>
                </a:cubicBezTo>
                <a:cubicBezTo>
                  <a:pt x="175" y="111"/>
                  <a:pt x="175" y="112"/>
                  <a:pt x="175" y="113"/>
                </a:cubicBezTo>
                <a:cubicBezTo>
                  <a:pt x="175" y="114"/>
                  <a:pt x="175" y="114"/>
                  <a:pt x="175" y="115"/>
                </a:cubicBezTo>
                <a:cubicBezTo>
                  <a:pt x="174" y="116"/>
                  <a:pt x="174" y="117"/>
                  <a:pt x="174" y="117"/>
                </a:cubicBezTo>
                <a:cubicBezTo>
                  <a:pt x="171" y="122"/>
                  <a:pt x="169" y="127"/>
                  <a:pt x="167" y="132"/>
                </a:cubicBezTo>
                <a:cubicBezTo>
                  <a:pt x="167" y="133"/>
                  <a:pt x="167" y="133"/>
                  <a:pt x="167" y="133"/>
                </a:cubicBezTo>
                <a:close/>
                <a:moveTo>
                  <a:pt x="143" y="163"/>
                </a:moveTo>
                <a:cubicBezTo>
                  <a:pt x="143" y="163"/>
                  <a:pt x="143" y="163"/>
                  <a:pt x="143" y="163"/>
                </a:cubicBezTo>
                <a:cubicBezTo>
                  <a:pt x="143" y="163"/>
                  <a:pt x="144" y="163"/>
                  <a:pt x="144" y="162"/>
                </a:cubicBezTo>
                <a:cubicBezTo>
                  <a:pt x="148" y="157"/>
                  <a:pt x="153" y="151"/>
                  <a:pt x="157" y="146"/>
                </a:cubicBezTo>
                <a:cubicBezTo>
                  <a:pt x="158" y="145"/>
                  <a:pt x="159" y="145"/>
                  <a:pt x="159" y="144"/>
                </a:cubicBezTo>
                <a:cubicBezTo>
                  <a:pt x="160" y="144"/>
                  <a:pt x="161" y="143"/>
                  <a:pt x="161" y="144"/>
                </a:cubicBezTo>
                <a:cubicBezTo>
                  <a:pt x="162" y="144"/>
                  <a:pt x="162" y="145"/>
                  <a:pt x="161" y="146"/>
                </a:cubicBezTo>
                <a:cubicBezTo>
                  <a:pt x="161" y="146"/>
                  <a:pt x="160" y="147"/>
                  <a:pt x="160" y="148"/>
                </a:cubicBezTo>
                <a:cubicBezTo>
                  <a:pt x="156" y="154"/>
                  <a:pt x="153" y="160"/>
                  <a:pt x="149" y="165"/>
                </a:cubicBezTo>
                <a:cubicBezTo>
                  <a:pt x="149" y="166"/>
                  <a:pt x="149" y="166"/>
                  <a:pt x="149" y="167"/>
                </a:cubicBezTo>
                <a:cubicBezTo>
                  <a:pt x="149" y="166"/>
                  <a:pt x="149" y="166"/>
                  <a:pt x="150" y="166"/>
                </a:cubicBezTo>
                <a:cubicBezTo>
                  <a:pt x="151" y="165"/>
                  <a:pt x="152" y="163"/>
                  <a:pt x="153" y="162"/>
                </a:cubicBezTo>
                <a:cubicBezTo>
                  <a:pt x="157" y="158"/>
                  <a:pt x="160" y="153"/>
                  <a:pt x="164" y="149"/>
                </a:cubicBezTo>
                <a:cubicBezTo>
                  <a:pt x="165" y="148"/>
                  <a:pt x="165" y="148"/>
                  <a:pt x="166" y="148"/>
                </a:cubicBezTo>
                <a:cubicBezTo>
                  <a:pt x="166" y="147"/>
                  <a:pt x="167" y="147"/>
                  <a:pt x="167" y="147"/>
                </a:cubicBezTo>
                <a:cubicBezTo>
                  <a:pt x="168" y="145"/>
                  <a:pt x="168" y="143"/>
                  <a:pt x="168" y="141"/>
                </a:cubicBezTo>
                <a:cubicBezTo>
                  <a:pt x="169" y="138"/>
                  <a:pt x="169" y="136"/>
                  <a:pt x="170" y="134"/>
                </a:cubicBezTo>
                <a:cubicBezTo>
                  <a:pt x="169" y="134"/>
                  <a:pt x="169" y="135"/>
                  <a:pt x="169" y="135"/>
                </a:cubicBezTo>
                <a:cubicBezTo>
                  <a:pt x="167" y="137"/>
                  <a:pt x="166" y="138"/>
                  <a:pt x="165" y="140"/>
                </a:cubicBezTo>
                <a:cubicBezTo>
                  <a:pt x="165" y="141"/>
                  <a:pt x="164" y="141"/>
                  <a:pt x="164" y="141"/>
                </a:cubicBezTo>
                <a:cubicBezTo>
                  <a:pt x="163" y="142"/>
                  <a:pt x="163" y="142"/>
                  <a:pt x="162" y="142"/>
                </a:cubicBezTo>
                <a:cubicBezTo>
                  <a:pt x="162" y="141"/>
                  <a:pt x="162" y="141"/>
                  <a:pt x="162" y="140"/>
                </a:cubicBezTo>
                <a:cubicBezTo>
                  <a:pt x="162" y="140"/>
                  <a:pt x="162" y="139"/>
                  <a:pt x="162" y="139"/>
                </a:cubicBezTo>
                <a:cubicBezTo>
                  <a:pt x="162" y="138"/>
                  <a:pt x="163" y="137"/>
                  <a:pt x="163" y="136"/>
                </a:cubicBezTo>
                <a:cubicBezTo>
                  <a:pt x="166" y="130"/>
                  <a:pt x="169" y="123"/>
                  <a:pt x="171" y="117"/>
                </a:cubicBezTo>
                <a:cubicBezTo>
                  <a:pt x="171" y="117"/>
                  <a:pt x="172" y="116"/>
                  <a:pt x="172" y="116"/>
                </a:cubicBezTo>
                <a:cubicBezTo>
                  <a:pt x="168" y="119"/>
                  <a:pt x="153" y="139"/>
                  <a:pt x="152" y="142"/>
                </a:cubicBezTo>
                <a:cubicBezTo>
                  <a:pt x="154" y="142"/>
                  <a:pt x="154" y="143"/>
                  <a:pt x="153" y="144"/>
                </a:cubicBezTo>
                <a:cubicBezTo>
                  <a:pt x="153" y="145"/>
                  <a:pt x="152" y="146"/>
                  <a:pt x="152" y="147"/>
                </a:cubicBezTo>
                <a:cubicBezTo>
                  <a:pt x="149" y="152"/>
                  <a:pt x="146" y="157"/>
                  <a:pt x="144" y="162"/>
                </a:cubicBezTo>
                <a:cubicBezTo>
                  <a:pt x="143" y="162"/>
                  <a:pt x="143" y="163"/>
                  <a:pt x="143" y="163"/>
                </a:cubicBezTo>
                <a:close/>
                <a:moveTo>
                  <a:pt x="242" y="71"/>
                </a:moveTo>
                <a:cubicBezTo>
                  <a:pt x="236" y="86"/>
                  <a:pt x="231" y="101"/>
                  <a:pt x="227" y="116"/>
                </a:cubicBezTo>
                <a:cubicBezTo>
                  <a:pt x="228" y="116"/>
                  <a:pt x="228" y="116"/>
                  <a:pt x="228" y="116"/>
                </a:cubicBezTo>
                <a:cubicBezTo>
                  <a:pt x="230" y="116"/>
                  <a:pt x="231" y="116"/>
                  <a:pt x="233" y="117"/>
                </a:cubicBezTo>
                <a:cubicBezTo>
                  <a:pt x="234" y="117"/>
                  <a:pt x="235" y="117"/>
                  <a:pt x="236" y="116"/>
                </a:cubicBezTo>
                <a:cubicBezTo>
                  <a:pt x="236" y="116"/>
                  <a:pt x="237" y="115"/>
                  <a:pt x="237" y="115"/>
                </a:cubicBezTo>
                <a:cubicBezTo>
                  <a:pt x="237" y="111"/>
                  <a:pt x="238" y="107"/>
                  <a:pt x="238" y="103"/>
                </a:cubicBezTo>
                <a:cubicBezTo>
                  <a:pt x="240" y="93"/>
                  <a:pt x="241" y="84"/>
                  <a:pt x="243" y="74"/>
                </a:cubicBezTo>
                <a:cubicBezTo>
                  <a:pt x="243" y="73"/>
                  <a:pt x="243" y="72"/>
                  <a:pt x="243" y="71"/>
                </a:cubicBezTo>
                <a:cubicBezTo>
                  <a:pt x="243" y="71"/>
                  <a:pt x="242" y="71"/>
                  <a:pt x="242" y="71"/>
                </a:cubicBezTo>
                <a:close/>
                <a:moveTo>
                  <a:pt x="89" y="126"/>
                </a:moveTo>
                <a:cubicBezTo>
                  <a:pt x="90" y="119"/>
                  <a:pt x="91" y="113"/>
                  <a:pt x="94" y="107"/>
                </a:cubicBezTo>
                <a:cubicBezTo>
                  <a:pt x="93" y="105"/>
                  <a:pt x="93" y="104"/>
                  <a:pt x="92" y="103"/>
                </a:cubicBezTo>
                <a:cubicBezTo>
                  <a:pt x="91" y="100"/>
                  <a:pt x="91" y="97"/>
                  <a:pt x="90" y="94"/>
                </a:cubicBezTo>
                <a:cubicBezTo>
                  <a:pt x="90" y="94"/>
                  <a:pt x="90" y="94"/>
                  <a:pt x="90" y="93"/>
                </a:cubicBezTo>
                <a:cubicBezTo>
                  <a:pt x="89" y="94"/>
                  <a:pt x="89" y="94"/>
                  <a:pt x="89" y="94"/>
                </a:cubicBezTo>
                <a:cubicBezTo>
                  <a:pt x="89" y="99"/>
                  <a:pt x="89" y="104"/>
                  <a:pt x="88" y="108"/>
                </a:cubicBezTo>
                <a:cubicBezTo>
                  <a:pt x="88" y="110"/>
                  <a:pt x="87" y="112"/>
                  <a:pt x="87" y="113"/>
                </a:cubicBezTo>
                <a:cubicBezTo>
                  <a:pt x="87" y="114"/>
                  <a:pt x="86" y="114"/>
                  <a:pt x="86" y="114"/>
                </a:cubicBezTo>
                <a:cubicBezTo>
                  <a:pt x="85" y="114"/>
                  <a:pt x="84" y="114"/>
                  <a:pt x="84" y="113"/>
                </a:cubicBezTo>
                <a:cubicBezTo>
                  <a:pt x="84" y="113"/>
                  <a:pt x="83" y="112"/>
                  <a:pt x="83" y="111"/>
                </a:cubicBezTo>
                <a:cubicBezTo>
                  <a:pt x="82" y="108"/>
                  <a:pt x="82" y="106"/>
                  <a:pt x="81" y="104"/>
                </a:cubicBezTo>
                <a:cubicBezTo>
                  <a:pt x="81" y="102"/>
                  <a:pt x="81" y="100"/>
                  <a:pt x="80" y="97"/>
                </a:cubicBezTo>
                <a:cubicBezTo>
                  <a:pt x="80" y="98"/>
                  <a:pt x="80" y="98"/>
                  <a:pt x="80" y="99"/>
                </a:cubicBezTo>
                <a:cubicBezTo>
                  <a:pt x="79" y="102"/>
                  <a:pt x="79" y="105"/>
                  <a:pt x="79" y="109"/>
                </a:cubicBezTo>
                <a:cubicBezTo>
                  <a:pt x="78" y="112"/>
                  <a:pt x="77" y="116"/>
                  <a:pt x="77" y="120"/>
                </a:cubicBezTo>
                <a:cubicBezTo>
                  <a:pt x="76" y="121"/>
                  <a:pt x="76" y="122"/>
                  <a:pt x="75" y="123"/>
                </a:cubicBezTo>
                <a:cubicBezTo>
                  <a:pt x="75" y="125"/>
                  <a:pt x="75" y="127"/>
                  <a:pt x="76" y="129"/>
                </a:cubicBezTo>
                <a:cubicBezTo>
                  <a:pt x="77" y="129"/>
                  <a:pt x="77" y="128"/>
                  <a:pt x="78" y="128"/>
                </a:cubicBezTo>
                <a:cubicBezTo>
                  <a:pt x="79" y="128"/>
                  <a:pt x="79" y="127"/>
                  <a:pt x="79" y="127"/>
                </a:cubicBezTo>
                <a:cubicBezTo>
                  <a:pt x="79" y="126"/>
                  <a:pt x="80" y="125"/>
                  <a:pt x="80" y="124"/>
                </a:cubicBezTo>
                <a:cubicBezTo>
                  <a:pt x="80" y="121"/>
                  <a:pt x="81" y="118"/>
                  <a:pt x="82" y="116"/>
                </a:cubicBezTo>
                <a:cubicBezTo>
                  <a:pt x="82" y="115"/>
                  <a:pt x="83" y="114"/>
                  <a:pt x="83" y="114"/>
                </a:cubicBezTo>
                <a:cubicBezTo>
                  <a:pt x="84" y="114"/>
                  <a:pt x="85" y="115"/>
                  <a:pt x="85" y="116"/>
                </a:cubicBezTo>
                <a:cubicBezTo>
                  <a:pt x="85" y="118"/>
                  <a:pt x="85" y="119"/>
                  <a:pt x="86" y="121"/>
                </a:cubicBezTo>
                <a:cubicBezTo>
                  <a:pt x="86" y="123"/>
                  <a:pt x="86" y="124"/>
                  <a:pt x="86" y="126"/>
                </a:cubicBezTo>
                <a:cubicBezTo>
                  <a:pt x="87" y="126"/>
                  <a:pt x="88" y="126"/>
                  <a:pt x="89" y="126"/>
                </a:cubicBezTo>
                <a:close/>
                <a:moveTo>
                  <a:pt x="52" y="176"/>
                </a:moveTo>
                <a:cubicBezTo>
                  <a:pt x="52" y="176"/>
                  <a:pt x="52" y="176"/>
                  <a:pt x="52" y="176"/>
                </a:cubicBezTo>
                <a:cubicBezTo>
                  <a:pt x="52" y="176"/>
                  <a:pt x="52" y="175"/>
                  <a:pt x="52" y="175"/>
                </a:cubicBezTo>
                <a:cubicBezTo>
                  <a:pt x="53" y="168"/>
                  <a:pt x="53" y="161"/>
                  <a:pt x="52" y="153"/>
                </a:cubicBezTo>
                <a:cubicBezTo>
                  <a:pt x="52" y="149"/>
                  <a:pt x="52" y="145"/>
                  <a:pt x="52" y="140"/>
                </a:cubicBezTo>
                <a:cubicBezTo>
                  <a:pt x="52" y="139"/>
                  <a:pt x="52" y="138"/>
                  <a:pt x="53" y="138"/>
                </a:cubicBezTo>
                <a:cubicBezTo>
                  <a:pt x="54" y="138"/>
                  <a:pt x="54" y="139"/>
                  <a:pt x="54" y="140"/>
                </a:cubicBezTo>
                <a:cubicBezTo>
                  <a:pt x="54" y="142"/>
                  <a:pt x="54" y="143"/>
                  <a:pt x="54" y="145"/>
                </a:cubicBezTo>
                <a:cubicBezTo>
                  <a:pt x="55" y="149"/>
                  <a:pt x="55" y="153"/>
                  <a:pt x="56" y="157"/>
                </a:cubicBezTo>
                <a:cubicBezTo>
                  <a:pt x="56" y="158"/>
                  <a:pt x="56" y="158"/>
                  <a:pt x="56" y="159"/>
                </a:cubicBezTo>
                <a:cubicBezTo>
                  <a:pt x="57" y="155"/>
                  <a:pt x="59" y="142"/>
                  <a:pt x="58" y="140"/>
                </a:cubicBezTo>
                <a:cubicBezTo>
                  <a:pt x="58" y="142"/>
                  <a:pt x="58" y="143"/>
                  <a:pt x="57" y="144"/>
                </a:cubicBezTo>
                <a:cubicBezTo>
                  <a:pt x="57" y="144"/>
                  <a:pt x="57" y="145"/>
                  <a:pt x="57" y="145"/>
                </a:cubicBezTo>
                <a:cubicBezTo>
                  <a:pt x="56" y="146"/>
                  <a:pt x="55" y="146"/>
                  <a:pt x="55" y="145"/>
                </a:cubicBezTo>
                <a:cubicBezTo>
                  <a:pt x="55" y="144"/>
                  <a:pt x="55" y="144"/>
                  <a:pt x="54" y="143"/>
                </a:cubicBezTo>
                <a:cubicBezTo>
                  <a:pt x="54" y="141"/>
                  <a:pt x="54" y="139"/>
                  <a:pt x="54" y="137"/>
                </a:cubicBezTo>
                <a:cubicBezTo>
                  <a:pt x="54" y="133"/>
                  <a:pt x="54" y="129"/>
                  <a:pt x="54" y="125"/>
                </a:cubicBezTo>
                <a:cubicBezTo>
                  <a:pt x="54" y="124"/>
                  <a:pt x="54" y="124"/>
                  <a:pt x="53" y="123"/>
                </a:cubicBezTo>
                <a:cubicBezTo>
                  <a:pt x="53" y="123"/>
                  <a:pt x="52" y="123"/>
                  <a:pt x="52" y="124"/>
                </a:cubicBezTo>
                <a:cubicBezTo>
                  <a:pt x="52" y="124"/>
                  <a:pt x="52" y="125"/>
                  <a:pt x="51" y="126"/>
                </a:cubicBezTo>
                <a:cubicBezTo>
                  <a:pt x="49" y="132"/>
                  <a:pt x="48" y="138"/>
                  <a:pt x="47" y="144"/>
                </a:cubicBezTo>
                <a:cubicBezTo>
                  <a:pt x="47" y="145"/>
                  <a:pt x="47" y="146"/>
                  <a:pt x="47" y="146"/>
                </a:cubicBezTo>
                <a:cubicBezTo>
                  <a:pt x="47" y="147"/>
                  <a:pt x="47" y="148"/>
                  <a:pt x="47" y="149"/>
                </a:cubicBezTo>
                <a:cubicBezTo>
                  <a:pt x="48" y="154"/>
                  <a:pt x="49" y="159"/>
                  <a:pt x="50" y="164"/>
                </a:cubicBezTo>
                <a:cubicBezTo>
                  <a:pt x="50" y="168"/>
                  <a:pt x="51" y="171"/>
                  <a:pt x="52" y="175"/>
                </a:cubicBezTo>
                <a:cubicBezTo>
                  <a:pt x="52" y="175"/>
                  <a:pt x="52" y="176"/>
                  <a:pt x="52" y="176"/>
                </a:cubicBezTo>
                <a:close/>
                <a:moveTo>
                  <a:pt x="222" y="70"/>
                </a:moveTo>
                <a:cubicBezTo>
                  <a:pt x="223" y="70"/>
                  <a:pt x="223" y="71"/>
                  <a:pt x="223" y="72"/>
                </a:cubicBezTo>
                <a:cubicBezTo>
                  <a:pt x="223" y="73"/>
                  <a:pt x="223" y="74"/>
                  <a:pt x="223" y="74"/>
                </a:cubicBezTo>
                <a:cubicBezTo>
                  <a:pt x="223" y="77"/>
                  <a:pt x="222" y="80"/>
                  <a:pt x="222" y="83"/>
                </a:cubicBezTo>
                <a:cubicBezTo>
                  <a:pt x="222" y="89"/>
                  <a:pt x="221" y="95"/>
                  <a:pt x="220" y="100"/>
                </a:cubicBezTo>
                <a:cubicBezTo>
                  <a:pt x="220" y="101"/>
                  <a:pt x="220" y="103"/>
                  <a:pt x="220" y="104"/>
                </a:cubicBezTo>
                <a:cubicBezTo>
                  <a:pt x="223" y="96"/>
                  <a:pt x="225" y="87"/>
                  <a:pt x="227" y="79"/>
                </a:cubicBezTo>
                <a:cubicBezTo>
                  <a:pt x="226" y="79"/>
                  <a:pt x="225" y="78"/>
                  <a:pt x="225" y="77"/>
                </a:cubicBezTo>
                <a:cubicBezTo>
                  <a:pt x="225" y="77"/>
                  <a:pt x="226" y="76"/>
                  <a:pt x="226" y="76"/>
                </a:cubicBezTo>
                <a:cubicBezTo>
                  <a:pt x="227" y="75"/>
                  <a:pt x="227" y="75"/>
                  <a:pt x="227" y="75"/>
                </a:cubicBezTo>
                <a:cubicBezTo>
                  <a:pt x="227" y="75"/>
                  <a:pt x="228" y="75"/>
                  <a:pt x="228" y="75"/>
                </a:cubicBezTo>
                <a:cubicBezTo>
                  <a:pt x="228" y="73"/>
                  <a:pt x="229" y="72"/>
                  <a:pt x="228" y="70"/>
                </a:cubicBezTo>
                <a:cubicBezTo>
                  <a:pt x="228" y="70"/>
                  <a:pt x="228" y="69"/>
                  <a:pt x="229" y="69"/>
                </a:cubicBezTo>
                <a:cubicBezTo>
                  <a:pt x="229" y="68"/>
                  <a:pt x="230" y="68"/>
                  <a:pt x="230" y="67"/>
                </a:cubicBezTo>
                <a:cubicBezTo>
                  <a:pt x="230" y="65"/>
                  <a:pt x="231" y="65"/>
                  <a:pt x="232" y="66"/>
                </a:cubicBezTo>
                <a:cubicBezTo>
                  <a:pt x="235" y="63"/>
                  <a:pt x="239" y="62"/>
                  <a:pt x="243" y="62"/>
                </a:cubicBezTo>
                <a:cubicBezTo>
                  <a:pt x="243" y="61"/>
                  <a:pt x="244" y="60"/>
                  <a:pt x="244" y="59"/>
                </a:cubicBezTo>
                <a:cubicBezTo>
                  <a:pt x="244" y="59"/>
                  <a:pt x="244" y="58"/>
                  <a:pt x="244" y="58"/>
                </a:cubicBezTo>
                <a:cubicBezTo>
                  <a:pt x="242" y="58"/>
                  <a:pt x="240" y="58"/>
                  <a:pt x="239" y="58"/>
                </a:cubicBezTo>
                <a:cubicBezTo>
                  <a:pt x="235" y="58"/>
                  <a:pt x="232" y="60"/>
                  <a:pt x="229" y="62"/>
                </a:cubicBezTo>
                <a:cubicBezTo>
                  <a:pt x="227" y="64"/>
                  <a:pt x="225" y="67"/>
                  <a:pt x="222" y="69"/>
                </a:cubicBezTo>
                <a:cubicBezTo>
                  <a:pt x="222" y="69"/>
                  <a:pt x="222" y="69"/>
                  <a:pt x="222" y="70"/>
                </a:cubicBezTo>
                <a:close/>
                <a:moveTo>
                  <a:pt x="90" y="139"/>
                </a:moveTo>
                <a:cubicBezTo>
                  <a:pt x="92" y="139"/>
                  <a:pt x="93" y="139"/>
                  <a:pt x="95" y="139"/>
                </a:cubicBezTo>
                <a:cubicBezTo>
                  <a:pt x="98" y="139"/>
                  <a:pt x="100" y="139"/>
                  <a:pt x="103" y="140"/>
                </a:cubicBezTo>
                <a:cubicBezTo>
                  <a:pt x="105" y="141"/>
                  <a:pt x="107" y="141"/>
                  <a:pt x="109" y="142"/>
                </a:cubicBezTo>
                <a:cubicBezTo>
                  <a:pt x="112" y="143"/>
                  <a:pt x="114" y="144"/>
                  <a:pt x="115" y="146"/>
                </a:cubicBezTo>
                <a:cubicBezTo>
                  <a:pt x="119" y="149"/>
                  <a:pt x="122" y="154"/>
                  <a:pt x="124" y="158"/>
                </a:cubicBezTo>
                <a:cubicBezTo>
                  <a:pt x="124" y="159"/>
                  <a:pt x="124" y="160"/>
                  <a:pt x="124" y="160"/>
                </a:cubicBezTo>
                <a:cubicBezTo>
                  <a:pt x="124" y="162"/>
                  <a:pt x="125" y="164"/>
                  <a:pt x="125" y="166"/>
                </a:cubicBezTo>
                <a:cubicBezTo>
                  <a:pt x="125" y="170"/>
                  <a:pt x="125" y="175"/>
                  <a:pt x="126" y="179"/>
                </a:cubicBezTo>
                <a:cubicBezTo>
                  <a:pt x="126" y="179"/>
                  <a:pt x="126" y="180"/>
                  <a:pt x="126" y="180"/>
                </a:cubicBezTo>
                <a:cubicBezTo>
                  <a:pt x="126" y="180"/>
                  <a:pt x="126" y="180"/>
                  <a:pt x="126" y="180"/>
                </a:cubicBezTo>
                <a:cubicBezTo>
                  <a:pt x="126" y="179"/>
                  <a:pt x="126" y="179"/>
                  <a:pt x="126" y="179"/>
                </a:cubicBezTo>
                <a:cubicBezTo>
                  <a:pt x="127" y="177"/>
                  <a:pt x="128" y="175"/>
                  <a:pt x="128" y="173"/>
                </a:cubicBezTo>
                <a:cubicBezTo>
                  <a:pt x="129" y="171"/>
                  <a:pt x="129" y="170"/>
                  <a:pt x="129" y="169"/>
                </a:cubicBezTo>
                <a:cubicBezTo>
                  <a:pt x="129" y="166"/>
                  <a:pt x="129" y="164"/>
                  <a:pt x="129" y="162"/>
                </a:cubicBezTo>
                <a:cubicBezTo>
                  <a:pt x="128" y="158"/>
                  <a:pt x="126" y="154"/>
                  <a:pt x="124" y="150"/>
                </a:cubicBezTo>
                <a:cubicBezTo>
                  <a:pt x="121" y="146"/>
                  <a:pt x="118" y="143"/>
                  <a:pt x="113" y="141"/>
                </a:cubicBezTo>
                <a:cubicBezTo>
                  <a:pt x="112" y="141"/>
                  <a:pt x="110" y="140"/>
                  <a:pt x="108" y="139"/>
                </a:cubicBezTo>
                <a:cubicBezTo>
                  <a:pt x="104" y="138"/>
                  <a:pt x="100" y="138"/>
                  <a:pt x="95" y="138"/>
                </a:cubicBezTo>
                <a:cubicBezTo>
                  <a:pt x="94" y="138"/>
                  <a:pt x="92" y="138"/>
                  <a:pt x="90" y="139"/>
                </a:cubicBezTo>
                <a:close/>
                <a:moveTo>
                  <a:pt x="139" y="150"/>
                </a:moveTo>
                <a:cubicBezTo>
                  <a:pt x="139" y="150"/>
                  <a:pt x="140" y="150"/>
                  <a:pt x="140" y="150"/>
                </a:cubicBezTo>
                <a:cubicBezTo>
                  <a:pt x="141" y="148"/>
                  <a:pt x="142" y="146"/>
                  <a:pt x="144" y="144"/>
                </a:cubicBezTo>
                <a:cubicBezTo>
                  <a:pt x="144" y="144"/>
                  <a:pt x="144" y="144"/>
                  <a:pt x="144" y="143"/>
                </a:cubicBezTo>
                <a:cubicBezTo>
                  <a:pt x="143" y="141"/>
                  <a:pt x="144" y="140"/>
                  <a:pt x="146" y="140"/>
                </a:cubicBezTo>
                <a:cubicBezTo>
                  <a:pt x="147" y="140"/>
                  <a:pt x="147" y="140"/>
                  <a:pt x="148" y="141"/>
                </a:cubicBezTo>
                <a:cubicBezTo>
                  <a:pt x="148" y="142"/>
                  <a:pt x="148" y="143"/>
                  <a:pt x="148" y="143"/>
                </a:cubicBezTo>
                <a:cubicBezTo>
                  <a:pt x="147" y="144"/>
                  <a:pt x="146" y="145"/>
                  <a:pt x="145" y="147"/>
                </a:cubicBezTo>
                <a:cubicBezTo>
                  <a:pt x="144" y="148"/>
                  <a:pt x="143" y="150"/>
                  <a:pt x="142" y="152"/>
                </a:cubicBezTo>
                <a:cubicBezTo>
                  <a:pt x="142" y="152"/>
                  <a:pt x="142" y="152"/>
                  <a:pt x="142" y="152"/>
                </a:cubicBezTo>
                <a:cubicBezTo>
                  <a:pt x="142" y="151"/>
                  <a:pt x="142" y="151"/>
                  <a:pt x="143" y="151"/>
                </a:cubicBezTo>
                <a:cubicBezTo>
                  <a:pt x="144" y="150"/>
                  <a:pt x="145" y="149"/>
                  <a:pt x="146" y="147"/>
                </a:cubicBezTo>
                <a:cubicBezTo>
                  <a:pt x="147" y="146"/>
                  <a:pt x="148" y="146"/>
                  <a:pt x="148" y="144"/>
                </a:cubicBezTo>
                <a:cubicBezTo>
                  <a:pt x="148" y="144"/>
                  <a:pt x="148" y="144"/>
                  <a:pt x="148" y="144"/>
                </a:cubicBezTo>
                <a:cubicBezTo>
                  <a:pt x="150" y="140"/>
                  <a:pt x="152" y="136"/>
                  <a:pt x="154" y="133"/>
                </a:cubicBezTo>
                <a:cubicBezTo>
                  <a:pt x="157" y="127"/>
                  <a:pt x="160" y="120"/>
                  <a:pt x="162" y="114"/>
                </a:cubicBezTo>
                <a:cubicBezTo>
                  <a:pt x="162" y="114"/>
                  <a:pt x="162" y="113"/>
                  <a:pt x="163" y="113"/>
                </a:cubicBezTo>
                <a:cubicBezTo>
                  <a:pt x="162" y="113"/>
                  <a:pt x="162" y="113"/>
                  <a:pt x="162" y="114"/>
                </a:cubicBezTo>
                <a:cubicBezTo>
                  <a:pt x="159" y="116"/>
                  <a:pt x="157" y="119"/>
                  <a:pt x="155" y="122"/>
                </a:cubicBezTo>
                <a:cubicBezTo>
                  <a:pt x="150" y="128"/>
                  <a:pt x="145" y="135"/>
                  <a:pt x="141" y="142"/>
                </a:cubicBezTo>
                <a:cubicBezTo>
                  <a:pt x="141" y="142"/>
                  <a:pt x="140" y="143"/>
                  <a:pt x="139" y="144"/>
                </a:cubicBezTo>
                <a:cubicBezTo>
                  <a:pt x="139" y="144"/>
                  <a:pt x="139" y="145"/>
                  <a:pt x="139" y="145"/>
                </a:cubicBezTo>
                <a:cubicBezTo>
                  <a:pt x="139" y="147"/>
                  <a:pt x="139" y="149"/>
                  <a:pt x="139" y="150"/>
                </a:cubicBezTo>
                <a:close/>
                <a:moveTo>
                  <a:pt x="174" y="167"/>
                </a:moveTo>
                <a:cubicBezTo>
                  <a:pt x="172" y="169"/>
                  <a:pt x="170" y="170"/>
                  <a:pt x="168" y="172"/>
                </a:cubicBezTo>
                <a:cubicBezTo>
                  <a:pt x="167" y="174"/>
                  <a:pt x="165" y="176"/>
                  <a:pt x="163" y="178"/>
                </a:cubicBezTo>
                <a:cubicBezTo>
                  <a:pt x="163" y="178"/>
                  <a:pt x="162" y="179"/>
                  <a:pt x="162" y="179"/>
                </a:cubicBezTo>
                <a:cubicBezTo>
                  <a:pt x="161" y="180"/>
                  <a:pt x="161" y="180"/>
                  <a:pt x="160" y="180"/>
                </a:cubicBezTo>
                <a:cubicBezTo>
                  <a:pt x="160" y="179"/>
                  <a:pt x="160" y="179"/>
                  <a:pt x="160" y="178"/>
                </a:cubicBezTo>
                <a:cubicBezTo>
                  <a:pt x="160" y="177"/>
                  <a:pt x="160" y="176"/>
                  <a:pt x="161" y="176"/>
                </a:cubicBezTo>
                <a:cubicBezTo>
                  <a:pt x="163" y="172"/>
                  <a:pt x="164" y="169"/>
                  <a:pt x="166" y="165"/>
                </a:cubicBezTo>
                <a:cubicBezTo>
                  <a:pt x="167" y="164"/>
                  <a:pt x="167" y="163"/>
                  <a:pt x="167" y="162"/>
                </a:cubicBezTo>
                <a:cubicBezTo>
                  <a:pt x="166" y="162"/>
                  <a:pt x="166" y="162"/>
                  <a:pt x="166" y="163"/>
                </a:cubicBezTo>
                <a:cubicBezTo>
                  <a:pt x="161" y="168"/>
                  <a:pt x="156" y="174"/>
                  <a:pt x="151" y="180"/>
                </a:cubicBezTo>
                <a:cubicBezTo>
                  <a:pt x="151" y="180"/>
                  <a:pt x="151" y="180"/>
                  <a:pt x="151" y="180"/>
                </a:cubicBezTo>
                <a:cubicBezTo>
                  <a:pt x="151" y="181"/>
                  <a:pt x="151" y="181"/>
                  <a:pt x="151" y="181"/>
                </a:cubicBezTo>
                <a:cubicBezTo>
                  <a:pt x="151" y="181"/>
                  <a:pt x="152" y="181"/>
                  <a:pt x="152" y="181"/>
                </a:cubicBezTo>
                <a:cubicBezTo>
                  <a:pt x="156" y="181"/>
                  <a:pt x="159" y="181"/>
                  <a:pt x="163" y="181"/>
                </a:cubicBezTo>
                <a:cubicBezTo>
                  <a:pt x="164" y="181"/>
                  <a:pt x="165" y="181"/>
                  <a:pt x="166" y="183"/>
                </a:cubicBezTo>
                <a:cubicBezTo>
                  <a:pt x="166" y="183"/>
                  <a:pt x="166" y="183"/>
                  <a:pt x="166" y="183"/>
                </a:cubicBezTo>
                <a:cubicBezTo>
                  <a:pt x="167" y="183"/>
                  <a:pt x="168" y="183"/>
                  <a:pt x="169" y="182"/>
                </a:cubicBezTo>
                <a:cubicBezTo>
                  <a:pt x="169" y="181"/>
                  <a:pt x="170" y="181"/>
                  <a:pt x="170" y="180"/>
                </a:cubicBezTo>
                <a:cubicBezTo>
                  <a:pt x="171" y="176"/>
                  <a:pt x="173" y="173"/>
                  <a:pt x="174" y="170"/>
                </a:cubicBezTo>
                <a:cubicBezTo>
                  <a:pt x="174" y="170"/>
                  <a:pt x="174" y="169"/>
                  <a:pt x="174" y="169"/>
                </a:cubicBezTo>
                <a:cubicBezTo>
                  <a:pt x="174" y="168"/>
                  <a:pt x="174" y="168"/>
                  <a:pt x="174" y="167"/>
                </a:cubicBezTo>
                <a:close/>
                <a:moveTo>
                  <a:pt x="8" y="120"/>
                </a:moveTo>
                <a:cubicBezTo>
                  <a:pt x="8" y="120"/>
                  <a:pt x="8" y="121"/>
                  <a:pt x="8" y="121"/>
                </a:cubicBezTo>
                <a:cubicBezTo>
                  <a:pt x="8" y="124"/>
                  <a:pt x="8" y="127"/>
                  <a:pt x="8" y="129"/>
                </a:cubicBezTo>
                <a:cubicBezTo>
                  <a:pt x="8" y="136"/>
                  <a:pt x="8" y="143"/>
                  <a:pt x="9" y="150"/>
                </a:cubicBezTo>
                <a:cubicBezTo>
                  <a:pt x="9" y="158"/>
                  <a:pt x="9" y="166"/>
                  <a:pt x="10" y="174"/>
                </a:cubicBezTo>
                <a:cubicBezTo>
                  <a:pt x="10" y="175"/>
                  <a:pt x="10" y="176"/>
                  <a:pt x="10" y="178"/>
                </a:cubicBezTo>
                <a:cubicBezTo>
                  <a:pt x="10" y="177"/>
                  <a:pt x="10" y="177"/>
                  <a:pt x="10" y="177"/>
                </a:cubicBezTo>
                <a:cubicBezTo>
                  <a:pt x="11" y="171"/>
                  <a:pt x="12" y="166"/>
                  <a:pt x="13" y="160"/>
                </a:cubicBezTo>
                <a:cubicBezTo>
                  <a:pt x="14" y="156"/>
                  <a:pt x="14" y="152"/>
                  <a:pt x="14" y="149"/>
                </a:cubicBezTo>
                <a:cubicBezTo>
                  <a:pt x="14" y="148"/>
                  <a:pt x="15" y="148"/>
                  <a:pt x="15" y="147"/>
                </a:cubicBezTo>
                <a:cubicBezTo>
                  <a:pt x="15" y="147"/>
                  <a:pt x="15" y="146"/>
                  <a:pt x="15" y="146"/>
                </a:cubicBezTo>
                <a:cubicBezTo>
                  <a:pt x="15" y="144"/>
                  <a:pt x="15" y="142"/>
                  <a:pt x="15" y="140"/>
                </a:cubicBezTo>
                <a:cubicBezTo>
                  <a:pt x="15" y="139"/>
                  <a:pt x="15" y="137"/>
                  <a:pt x="15" y="136"/>
                </a:cubicBezTo>
                <a:cubicBezTo>
                  <a:pt x="15" y="136"/>
                  <a:pt x="15" y="137"/>
                  <a:pt x="15" y="137"/>
                </a:cubicBezTo>
                <a:cubicBezTo>
                  <a:pt x="15" y="138"/>
                  <a:pt x="15" y="139"/>
                  <a:pt x="15" y="140"/>
                </a:cubicBezTo>
                <a:cubicBezTo>
                  <a:pt x="14" y="146"/>
                  <a:pt x="13" y="152"/>
                  <a:pt x="12" y="159"/>
                </a:cubicBezTo>
                <a:cubicBezTo>
                  <a:pt x="12" y="159"/>
                  <a:pt x="12" y="159"/>
                  <a:pt x="12" y="159"/>
                </a:cubicBezTo>
                <a:cubicBezTo>
                  <a:pt x="12" y="160"/>
                  <a:pt x="12" y="160"/>
                  <a:pt x="11" y="160"/>
                </a:cubicBezTo>
                <a:cubicBezTo>
                  <a:pt x="11" y="160"/>
                  <a:pt x="10" y="160"/>
                  <a:pt x="10" y="159"/>
                </a:cubicBezTo>
                <a:cubicBezTo>
                  <a:pt x="10" y="158"/>
                  <a:pt x="10" y="158"/>
                  <a:pt x="10" y="157"/>
                </a:cubicBezTo>
                <a:cubicBezTo>
                  <a:pt x="10" y="154"/>
                  <a:pt x="10" y="150"/>
                  <a:pt x="11" y="146"/>
                </a:cubicBezTo>
                <a:cubicBezTo>
                  <a:pt x="11" y="141"/>
                  <a:pt x="11" y="135"/>
                  <a:pt x="11" y="130"/>
                </a:cubicBezTo>
                <a:cubicBezTo>
                  <a:pt x="11" y="128"/>
                  <a:pt x="11" y="127"/>
                  <a:pt x="11" y="125"/>
                </a:cubicBezTo>
                <a:cubicBezTo>
                  <a:pt x="11" y="124"/>
                  <a:pt x="12" y="124"/>
                  <a:pt x="13" y="123"/>
                </a:cubicBezTo>
                <a:cubicBezTo>
                  <a:pt x="13" y="123"/>
                  <a:pt x="13" y="123"/>
                  <a:pt x="14" y="123"/>
                </a:cubicBezTo>
                <a:cubicBezTo>
                  <a:pt x="13" y="122"/>
                  <a:pt x="9" y="120"/>
                  <a:pt x="8" y="120"/>
                </a:cubicBezTo>
                <a:close/>
                <a:moveTo>
                  <a:pt x="220" y="75"/>
                </a:moveTo>
                <a:cubicBezTo>
                  <a:pt x="216" y="87"/>
                  <a:pt x="213" y="98"/>
                  <a:pt x="209" y="110"/>
                </a:cubicBezTo>
                <a:cubicBezTo>
                  <a:pt x="210" y="110"/>
                  <a:pt x="211" y="110"/>
                  <a:pt x="212" y="111"/>
                </a:cubicBezTo>
                <a:cubicBezTo>
                  <a:pt x="212" y="111"/>
                  <a:pt x="212" y="111"/>
                  <a:pt x="213" y="111"/>
                </a:cubicBezTo>
                <a:cubicBezTo>
                  <a:pt x="214" y="112"/>
                  <a:pt x="215" y="112"/>
                  <a:pt x="216" y="112"/>
                </a:cubicBezTo>
                <a:cubicBezTo>
                  <a:pt x="217" y="113"/>
                  <a:pt x="217" y="112"/>
                  <a:pt x="217" y="112"/>
                </a:cubicBezTo>
                <a:cubicBezTo>
                  <a:pt x="218" y="100"/>
                  <a:pt x="220" y="88"/>
                  <a:pt x="220" y="75"/>
                </a:cubicBezTo>
                <a:close/>
                <a:moveTo>
                  <a:pt x="30" y="172"/>
                </a:moveTo>
                <a:cubicBezTo>
                  <a:pt x="30" y="172"/>
                  <a:pt x="30" y="172"/>
                  <a:pt x="30" y="172"/>
                </a:cubicBezTo>
                <a:cubicBezTo>
                  <a:pt x="30" y="172"/>
                  <a:pt x="30" y="171"/>
                  <a:pt x="30" y="170"/>
                </a:cubicBezTo>
                <a:cubicBezTo>
                  <a:pt x="31" y="166"/>
                  <a:pt x="32" y="162"/>
                  <a:pt x="33" y="158"/>
                </a:cubicBezTo>
                <a:cubicBezTo>
                  <a:pt x="34" y="152"/>
                  <a:pt x="35" y="146"/>
                  <a:pt x="35" y="140"/>
                </a:cubicBezTo>
                <a:cubicBezTo>
                  <a:pt x="35" y="140"/>
                  <a:pt x="35" y="139"/>
                  <a:pt x="35" y="139"/>
                </a:cubicBezTo>
                <a:cubicBezTo>
                  <a:pt x="35" y="135"/>
                  <a:pt x="35" y="131"/>
                  <a:pt x="35" y="127"/>
                </a:cubicBezTo>
                <a:cubicBezTo>
                  <a:pt x="35" y="127"/>
                  <a:pt x="35" y="127"/>
                  <a:pt x="35" y="126"/>
                </a:cubicBezTo>
                <a:cubicBezTo>
                  <a:pt x="34" y="126"/>
                  <a:pt x="34" y="127"/>
                  <a:pt x="34" y="127"/>
                </a:cubicBezTo>
                <a:cubicBezTo>
                  <a:pt x="34" y="129"/>
                  <a:pt x="33" y="131"/>
                  <a:pt x="32" y="133"/>
                </a:cubicBezTo>
                <a:cubicBezTo>
                  <a:pt x="31" y="138"/>
                  <a:pt x="29" y="143"/>
                  <a:pt x="28" y="149"/>
                </a:cubicBezTo>
                <a:cubicBezTo>
                  <a:pt x="28" y="149"/>
                  <a:pt x="28" y="149"/>
                  <a:pt x="28" y="150"/>
                </a:cubicBezTo>
                <a:cubicBezTo>
                  <a:pt x="28" y="151"/>
                  <a:pt x="29" y="151"/>
                  <a:pt x="29" y="152"/>
                </a:cubicBezTo>
                <a:cubicBezTo>
                  <a:pt x="29" y="153"/>
                  <a:pt x="29" y="155"/>
                  <a:pt x="29" y="156"/>
                </a:cubicBezTo>
                <a:cubicBezTo>
                  <a:pt x="29" y="161"/>
                  <a:pt x="29" y="165"/>
                  <a:pt x="29" y="170"/>
                </a:cubicBezTo>
                <a:cubicBezTo>
                  <a:pt x="30" y="171"/>
                  <a:pt x="30" y="172"/>
                  <a:pt x="30" y="172"/>
                </a:cubicBezTo>
                <a:close/>
                <a:moveTo>
                  <a:pt x="138" y="33"/>
                </a:moveTo>
                <a:cubicBezTo>
                  <a:pt x="138" y="33"/>
                  <a:pt x="138" y="32"/>
                  <a:pt x="138" y="32"/>
                </a:cubicBezTo>
                <a:cubicBezTo>
                  <a:pt x="136" y="34"/>
                  <a:pt x="135" y="36"/>
                  <a:pt x="133" y="38"/>
                </a:cubicBezTo>
                <a:cubicBezTo>
                  <a:pt x="132" y="39"/>
                  <a:pt x="132" y="40"/>
                  <a:pt x="131" y="40"/>
                </a:cubicBezTo>
                <a:cubicBezTo>
                  <a:pt x="128" y="48"/>
                  <a:pt x="123" y="54"/>
                  <a:pt x="116" y="59"/>
                </a:cubicBezTo>
                <a:cubicBezTo>
                  <a:pt x="115" y="59"/>
                  <a:pt x="115" y="60"/>
                  <a:pt x="114" y="60"/>
                </a:cubicBezTo>
                <a:cubicBezTo>
                  <a:pt x="114" y="60"/>
                  <a:pt x="113" y="61"/>
                  <a:pt x="113" y="61"/>
                </a:cubicBezTo>
                <a:cubicBezTo>
                  <a:pt x="112" y="61"/>
                  <a:pt x="112" y="61"/>
                  <a:pt x="111" y="61"/>
                </a:cubicBezTo>
                <a:cubicBezTo>
                  <a:pt x="110" y="62"/>
                  <a:pt x="108" y="63"/>
                  <a:pt x="107" y="63"/>
                </a:cubicBezTo>
                <a:cubicBezTo>
                  <a:pt x="106" y="63"/>
                  <a:pt x="106" y="64"/>
                  <a:pt x="106" y="64"/>
                </a:cubicBezTo>
                <a:cubicBezTo>
                  <a:pt x="103" y="66"/>
                  <a:pt x="101" y="67"/>
                  <a:pt x="99" y="70"/>
                </a:cubicBezTo>
                <a:cubicBezTo>
                  <a:pt x="99" y="70"/>
                  <a:pt x="98" y="70"/>
                  <a:pt x="98" y="71"/>
                </a:cubicBezTo>
                <a:cubicBezTo>
                  <a:pt x="99" y="71"/>
                  <a:pt x="100" y="71"/>
                  <a:pt x="100" y="71"/>
                </a:cubicBezTo>
                <a:cubicBezTo>
                  <a:pt x="101" y="70"/>
                  <a:pt x="103" y="70"/>
                  <a:pt x="104" y="70"/>
                </a:cubicBezTo>
                <a:cubicBezTo>
                  <a:pt x="109" y="68"/>
                  <a:pt x="114" y="65"/>
                  <a:pt x="119" y="63"/>
                </a:cubicBezTo>
                <a:cubicBezTo>
                  <a:pt x="120" y="63"/>
                  <a:pt x="121" y="62"/>
                  <a:pt x="122" y="62"/>
                </a:cubicBezTo>
                <a:cubicBezTo>
                  <a:pt x="121" y="61"/>
                  <a:pt x="121" y="60"/>
                  <a:pt x="122" y="59"/>
                </a:cubicBezTo>
                <a:cubicBezTo>
                  <a:pt x="122" y="58"/>
                  <a:pt x="123" y="57"/>
                  <a:pt x="123" y="56"/>
                </a:cubicBezTo>
                <a:cubicBezTo>
                  <a:pt x="128" y="49"/>
                  <a:pt x="133" y="41"/>
                  <a:pt x="138" y="34"/>
                </a:cubicBezTo>
                <a:cubicBezTo>
                  <a:pt x="138" y="33"/>
                  <a:pt x="138" y="33"/>
                  <a:pt x="138" y="33"/>
                </a:cubicBezTo>
                <a:close/>
                <a:moveTo>
                  <a:pt x="42" y="130"/>
                </a:moveTo>
                <a:cubicBezTo>
                  <a:pt x="42" y="130"/>
                  <a:pt x="42" y="130"/>
                  <a:pt x="42" y="130"/>
                </a:cubicBezTo>
                <a:cubicBezTo>
                  <a:pt x="42" y="130"/>
                  <a:pt x="42" y="131"/>
                  <a:pt x="42" y="131"/>
                </a:cubicBezTo>
                <a:cubicBezTo>
                  <a:pt x="41" y="136"/>
                  <a:pt x="39" y="141"/>
                  <a:pt x="38" y="146"/>
                </a:cubicBezTo>
                <a:cubicBezTo>
                  <a:pt x="38" y="146"/>
                  <a:pt x="38" y="147"/>
                  <a:pt x="38" y="148"/>
                </a:cubicBezTo>
                <a:cubicBezTo>
                  <a:pt x="38" y="155"/>
                  <a:pt x="39" y="162"/>
                  <a:pt x="39" y="169"/>
                </a:cubicBezTo>
                <a:cubicBezTo>
                  <a:pt x="39" y="170"/>
                  <a:pt x="39" y="172"/>
                  <a:pt x="40" y="173"/>
                </a:cubicBezTo>
                <a:cubicBezTo>
                  <a:pt x="40" y="174"/>
                  <a:pt x="40" y="174"/>
                  <a:pt x="41" y="174"/>
                </a:cubicBezTo>
                <a:cubicBezTo>
                  <a:pt x="41" y="174"/>
                  <a:pt x="41" y="173"/>
                  <a:pt x="41" y="173"/>
                </a:cubicBezTo>
                <a:cubicBezTo>
                  <a:pt x="41" y="169"/>
                  <a:pt x="42" y="165"/>
                  <a:pt x="42" y="161"/>
                </a:cubicBezTo>
                <a:cubicBezTo>
                  <a:pt x="43" y="156"/>
                  <a:pt x="43" y="152"/>
                  <a:pt x="43" y="147"/>
                </a:cubicBezTo>
                <a:cubicBezTo>
                  <a:pt x="43" y="142"/>
                  <a:pt x="43" y="138"/>
                  <a:pt x="43" y="134"/>
                </a:cubicBezTo>
                <a:cubicBezTo>
                  <a:pt x="43" y="133"/>
                  <a:pt x="43" y="131"/>
                  <a:pt x="42" y="130"/>
                </a:cubicBezTo>
                <a:close/>
                <a:moveTo>
                  <a:pt x="25" y="131"/>
                </a:moveTo>
                <a:cubicBezTo>
                  <a:pt x="25" y="131"/>
                  <a:pt x="25" y="131"/>
                  <a:pt x="25" y="131"/>
                </a:cubicBezTo>
                <a:cubicBezTo>
                  <a:pt x="23" y="138"/>
                  <a:pt x="21" y="146"/>
                  <a:pt x="19" y="154"/>
                </a:cubicBezTo>
                <a:cubicBezTo>
                  <a:pt x="19" y="155"/>
                  <a:pt x="20" y="156"/>
                  <a:pt x="20" y="157"/>
                </a:cubicBezTo>
                <a:cubicBezTo>
                  <a:pt x="20" y="158"/>
                  <a:pt x="20" y="159"/>
                  <a:pt x="20" y="160"/>
                </a:cubicBezTo>
                <a:cubicBezTo>
                  <a:pt x="20" y="164"/>
                  <a:pt x="20" y="169"/>
                  <a:pt x="20" y="173"/>
                </a:cubicBezTo>
                <a:cubicBezTo>
                  <a:pt x="20" y="174"/>
                  <a:pt x="20" y="174"/>
                  <a:pt x="20" y="175"/>
                </a:cubicBezTo>
                <a:cubicBezTo>
                  <a:pt x="21" y="175"/>
                  <a:pt x="21" y="175"/>
                  <a:pt x="21" y="175"/>
                </a:cubicBezTo>
                <a:cubicBezTo>
                  <a:pt x="22" y="173"/>
                  <a:pt x="22" y="172"/>
                  <a:pt x="22" y="171"/>
                </a:cubicBezTo>
                <a:cubicBezTo>
                  <a:pt x="23" y="166"/>
                  <a:pt x="24" y="161"/>
                  <a:pt x="25" y="156"/>
                </a:cubicBezTo>
                <a:cubicBezTo>
                  <a:pt x="25" y="156"/>
                  <a:pt x="25" y="155"/>
                  <a:pt x="24" y="155"/>
                </a:cubicBezTo>
                <a:cubicBezTo>
                  <a:pt x="24" y="154"/>
                  <a:pt x="24" y="154"/>
                  <a:pt x="24" y="153"/>
                </a:cubicBezTo>
                <a:cubicBezTo>
                  <a:pt x="25" y="148"/>
                  <a:pt x="25" y="143"/>
                  <a:pt x="25" y="139"/>
                </a:cubicBezTo>
                <a:cubicBezTo>
                  <a:pt x="25" y="136"/>
                  <a:pt x="25" y="133"/>
                  <a:pt x="25" y="131"/>
                </a:cubicBezTo>
                <a:close/>
                <a:moveTo>
                  <a:pt x="98" y="125"/>
                </a:moveTo>
                <a:cubicBezTo>
                  <a:pt x="98" y="125"/>
                  <a:pt x="98" y="125"/>
                  <a:pt x="99" y="125"/>
                </a:cubicBezTo>
                <a:cubicBezTo>
                  <a:pt x="99" y="124"/>
                  <a:pt x="99" y="124"/>
                  <a:pt x="99" y="124"/>
                </a:cubicBezTo>
                <a:cubicBezTo>
                  <a:pt x="100" y="119"/>
                  <a:pt x="102" y="114"/>
                  <a:pt x="103" y="108"/>
                </a:cubicBezTo>
                <a:cubicBezTo>
                  <a:pt x="104" y="108"/>
                  <a:pt x="104" y="107"/>
                  <a:pt x="103" y="106"/>
                </a:cubicBezTo>
                <a:cubicBezTo>
                  <a:pt x="103" y="106"/>
                  <a:pt x="103" y="106"/>
                  <a:pt x="103" y="105"/>
                </a:cubicBezTo>
                <a:cubicBezTo>
                  <a:pt x="103" y="100"/>
                  <a:pt x="102" y="96"/>
                  <a:pt x="102" y="91"/>
                </a:cubicBezTo>
                <a:cubicBezTo>
                  <a:pt x="102" y="91"/>
                  <a:pt x="102" y="91"/>
                  <a:pt x="102" y="91"/>
                </a:cubicBezTo>
                <a:cubicBezTo>
                  <a:pt x="101" y="90"/>
                  <a:pt x="100" y="90"/>
                  <a:pt x="99" y="90"/>
                </a:cubicBezTo>
                <a:cubicBezTo>
                  <a:pt x="99" y="93"/>
                  <a:pt x="99" y="95"/>
                  <a:pt x="98" y="98"/>
                </a:cubicBezTo>
                <a:cubicBezTo>
                  <a:pt x="98" y="100"/>
                  <a:pt x="97" y="102"/>
                  <a:pt x="97" y="105"/>
                </a:cubicBezTo>
                <a:cubicBezTo>
                  <a:pt x="97" y="105"/>
                  <a:pt x="97" y="106"/>
                  <a:pt x="97" y="107"/>
                </a:cubicBezTo>
                <a:cubicBezTo>
                  <a:pt x="97" y="107"/>
                  <a:pt x="97" y="108"/>
                  <a:pt x="97" y="109"/>
                </a:cubicBezTo>
                <a:cubicBezTo>
                  <a:pt x="98" y="112"/>
                  <a:pt x="98" y="116"/>
                  <a:pt x="98" y="119"/>
                </a:cubicBezTo>
                <a:cubicBezTo>
                  <a:pt x="98" y="121"/>
                  <a:pt x="98" y="123"/>
                  <a:pt x="98" y="125"/>
                </a:cubicBezTo>
                <a:close/>
                <a:moveTo>
                  <a:pt x="25" y="16"/>
                </a:moveTo>
                <a:cubicBezTo>
                  <a:pt x="25" y="16"/>
                  <a:pt x="25" y="16"/>
                  <a:pt x="25" y="16"/>
                </a:cubicBezTo>
                <a:cubicBezTo>
                  <a:pt x="24" y="16"/>
                  <a:pt x="24" y="16"/>
                  <a:pt x="24" y="17"/>
                </a:cubicBezTo>
                <a:cubicBezTo>
                  <a:pt x="22" y="20"/>
                  <a:pt x="19" y="23"/>
                  <a:pt x="17" y="27"/>
                </a:cubicBezTo>
                <a:cubicBezTo>
                  <a:pt x="17" y="27"/>
                  <a:pt x="17" y="27"/>
                  <a:pt x="17" y="28"/>
                </a:cubicBezTo>
                <a:cubicBezTo>
                  <a:pt x="17" y="28"/>
                  <a:pt x="17" y="28"/>
                  <a:pt x="16" y="28"/>
                </a:cubicBezTo>
                <a:cubicBezTo>
                  <a:pt x="16" y="29"/>
                  <a:pt x="16" y="29"/>
                  <a:pt x="15" y="30"/>
                </a:cubicBezTo>
                <a:cubicBezTo>
                  <a:pt x="12" y="36"/>
                  <a:pt x="10" y="44"/>
                  <a:pt x="9" y="51"/>
                </a:cubicBezTo>
                <a:cubicBezTo>
                  <a:pt x="8" y="51"/>
                  <a:pt x="8" y="51"/>
                  <a:pt x="8" y="52"/>
                </a:cubicBezTo>
                <a:cubicBezTo>
                  <a:pt x="9" y="51"/>
                  <a:pt x="9" y="51"/>
                  <a:pt x="10" y="51"/>
                </a:cubicBezTo>
                <a:cubicBezTo>
                  <a:pt x="12" y="48"/>
                  <a:pt x="14" y="45"/>
                  <a:pt x="16" y="41"/>
                </a:cubicBezTo>
                <a:cubicBezTo>
                  <a:pt x="17" y="40"/>
                  <a:pt x="17" y="38"/>
                  <a:pt x="18" y="37"/>
                </a:cubicBezTo>
                <a:cubicBezTo>
                  <a:pt x="20" y="31"/>
                  <a:pt x="22" y="25"/>
                  <a:pt x="24" y="19"/>
                </a:cubicBezTo>
                <a:cubicBezTo>
                  <a:pt x="24" y="18"/>
                  <a:pt x="25" y="17"/>
                  <a:pt x="25" y="16"/>
                </a:cubicBezTo>
                <a:close/>
                <a:moveTo>
                  <a:pt x="97" y="73"/>
                </a:moveTo>
                <a:cubicBezTo>
                  <a:pt x="96" y="73"/>
                  <a:pt x="96" y="74"/>
                  <a:pt x="96" y="74"/>
                </a:cubicBezTo>
                <a:cubicBezTo>
                  <a:pt x="95" y="79"/>
                  <a:pt x="94" y="84"/>
                  <a:pt x="93" y="88"/>
                </a:cubicBezTo>
                <a:cubicBezTo>
                  <a:pt x="93" y="89"/>
                  <a:pt x="93" y="89"/>
                  <a:pt x="92" y="90"/>
                </a:cubicBezTo>
                <a:cubicBezTo>
                  <a:pt x="91" y="91"/>
                  <a:pt x="92" y="91"/>
                  <a:pt x="92" y="92"/>
                </a:cubicBezTo>
                <a:cubicBezTo>
                  <a:pt x="92" y="93"/>
                  <a:pt x="92" y="93"/>
                  <a:pt x="92" y="94"/>
                </a:cubicBezTo>
                <a:cubicBezTo>
                  <a:pt x="93" y="97"/>
                  <a:pt x="94" y="99"/>
                  <a:pt x="94" y="102"/>
                </a:cubicBezTo>
                <a:cubicBezTo>
                  <a:pt x="94" y="103"/>
                  <a:pt x="95" y="103"/>
                  <a:pt x="95" y="103"/>
                </a:cubicBezTo>
                <a:cubicBezTo>
                  <a:pt x="95" y="103"/>
                  <a:pt x="95" y="102"/>
                  <a:pt x="95" y="102"/>
                </a:cubicBezTo>
                <a:cubicBezTo>
                  <a:pt x="96" y="96"/>
                  <a:pt x="97" y="91"/>
                  <a:pt x="98" y="85"/>
                </a:cubicBezTo>
                <a:cubicBezTo>
                  <a:pt x="98" y="83"/>
                  <a:pt x="98" y="81"/>
                  <a:pt x="98" y="80"/>
                </a:cubicBezTo>
                <a:cubicBezTo>
                  <a:pt x="99" y="79"/>
                  <a:pt x="99" y="78"/>
                  <a:pt x="100" y="78"/>
                </a:cubicBezTo>
                <a:cubicBezTo>
                  <a:pt x="100" y="78"/>
                  <a:pt x="100" y="77"/>
                  <a:pt x="101" y="77"/>
                </a:cubicBezTo>
                <a:cubicBezTo>
                  <a:pt x="103" y="75"/>
                  <a:pt x="106" y="73"/>
                  <a:pt x="108" y="71"/>
                </a:cubicBezTo>
                <a:cubicBezTo>
                  <a:pt x="108" y="71"/>
                  <a:pt x="109" y="71"/>
                  <a:pt x="109" y="70"/>
                </a:cubicBezTo>
                <a:cubicBezTo>
                  <a:pt x="107" y="71"/>
                  <a:pt x="106" y="71"/>
                  <a:pt x="105" y="72"/>
                </a:cubicBezTo>
                <a:cubicBezTo>
                  <a:pt x="102" y="73"/>
                  <a:pt x="100" y="74"/>
                  <a:pt x="97" y="73"/>
                </a:cubicBezTo>
                <a:close/>
                <a:moveTo>
                  <a:pt x="254" y="74"/>
                </a:moveTo>
                <a:cubicBezTo>
                  <a:pt x="250" y="87"/>
                  <a:pt x="248" y="100"/>
                  <a:pt x="246" y="114"/>
                </a:cubicBezTo>
                <a:cubicBezTo>
                  <a:pt x="247" y="114"/>
                  <a:pt x="247" y="113"/>
                  <a:pt x="247" y="113"/>
                </a:cubicBezTo>
                <a:cubicBezTo>
                  <a:pt x="248" y="109"/>
                  <a:pt x="249" y="105"/>
                  <a:pt x="250" y="102"/>
                </a:cubicBezTo>
                <a:cubicBezTo>
                  <a:pt x="253" y="94"/>
                  <a:pt x="255" y="87"/>
                  <a:pt x="257" y="80"/>
                </a:cubicBezTo>
                <a:cubicBezTo>
                  <a:pt x="257" y="79"/>
                  <a:pt x="258" y="78"/>
                  <a:pt x="258" y="77"/>
                </a:cubicBezTo>
                <a:cubicBezTo>
                  <a:pt x="258" y="77"/>
                  <a:pt x="258" y="77"/>
                  <a:pt x="258" y="76"/>
                </a:cubicBezTo>
                <a:cubicBezTo>
                  <a:pt x="257" y="76"/>
                  <a:pt x="257" y="76"/>
                  <a:pt x="256" y="76"/>
                </a:cubicBezTo>
                <a:cubicBezTo>
                  <a:pt x="256" y="75"/>
                  <a:pt x="255" y="74"/>
                  <a:pt x="254" y="74"/>
                </a:cubicBezTo>
                <a:close/>
                <a:moveTo>
                  <a:pt x="175" y="70"/>
                </a:moveTo>
                <a:cubicBezTo>
                  <a:pt x="171" y="77"/>
                  <a:pt x="166" y="83"/>
                  <a:pt x="162" y="89"/>
                </a:cubicBezTo>
                <a:cubicBezTo>
                  <a:pt x="162" y="89"/>
                  <a:pt x="162" y="89"/>
                  <a:pt x="163" y="89"/>
                </a:cubicBezTo>
                <a:cubicBezTo>
                  <a:pt x="166" y="85"/>
                  <a:pt x="170" y="82"/>
                  <a:pt x="173" y="79"/>
                </a:cubicBezTo>
                <a:cubicBezTo>
                  <a:pt x="174" y="78"/>
                  <a:pt x="175" y="78"/>
                  <a:pt x="175" y="77"/>
                </a:cubicBezTo>
                <a:cubicBezTo>
                  <a:pt x="176" y="77"/>
                  <a:pt x="177" y="77"/>
                  <a:pt x="177" y="77"/>
                </a:cubicBezTo>
                <a:cubicBezTo>
                  <a:pt x="178" y="78"/>
                  <a:pt x="178" y="78"/>
                  <a:pt x="178" y="79"/>
                </a:cubicBezTo>
                <a:cubicBezTo>
                  <a:pt x="177" y="80"/>
                  <a:pt x="177" y="81"/>
                  <a:pt x="176" y="81"/>
                </a:cubicBezTo>
                <a:cubicBezTo>
                  <a:pt x="174" y="85"/>
                  <a:pt x="172" y="88"/>
                  <a:pt x="170" y="92"/>
                </a:cubicBezTo>
                <a:cubicBezTo>
                  <a:pt x="170" y="92"/>
                  <a:pt x="169" y="93"/>
                  <a:pt x="169" y="93"/>
                </a:cubicBezTo>
                <a:cubicBezTo>
                  <a:pt x="174" y="88"/>
                  <a:pt x="179" y="83"/>
                  <a:pt x="185" y="79"/>
                </a:cubicBezTo>
                <a:cubicBezTo>
                  <a:pt x="181" y="76"/>
                  <a:pt x="178" y="73"/>
                  <a:pt x="175" y="70"/>
                </a:cubicBezTo>
                <a:close/>
                <a:moveTo>
                  <a:pt x="138" y="141"/>
                </a:moveTo>
                <a:cubicBezTo>
                  <a:pt x="141" y="134"/>
                  <a:pt x="145" y="127"/>
                  <a:pt x="148" y="120"/>
                </a:cubicBezTo>
                <a:cubicBezTo>
                  <a:pt x="141" y="128"/>
                  <a:pt x="136" y="137"/>
                  <a:pt x="130" y="145"/>
                </a:cubicBezTo>
                <a:cubicBezTo>
                  <a:pt x="131" y="147"/>
                  <a:pt x="133" y="149"/>
                  <a:pt x="133" y="151"/>
                </a:cubicBezTo>
                <a:cubicBezTo>
                  <a:pt x="134" y="153"/>
                  <a:pt x="135" y="155"/>
                  <a:pt x="135" y="157"/>
                </a:cubicBezTo>
                <a:cubicBezTo>
                  <a:pt x="136" y="156"/>
                  <a:pt x="137" y="155"/>
                  <a:pt x="137" y="154"/>
                </a:cubicBezTo>
                <a:cubicBezTo>
                  <a:pt x="138" y="154"/>
                  <a:pt x="138" y="153"/>
                  <a:pt x="138" y="153"/>
                </a:cubicBezTo>
                <a:cubicBezTo>
                  <a:pt x="137" y="150"/>
                  <a:pt x="136" y="146"/>
                  <a:pt x="135" y="143"/>
                </a:cubicBezTo>
                <a:cubicBezTo>
                  <a:pt x="135" y="143"/>
                  <a:pt x="135" y="143"/>
                  <a:pt x="135" y="142"/>
                </a:cubicBezTo>
                <a:cubicBezTo>
                  <a:pt x="135" y="142"/>
                  <a:pt x="136" y="141"/>
                  <a:pt x="137" y="141"/>
                </a:cubicBezTo>
                <a:cubicBezTo>
                  <a:pt x="137" y="141"/>
                  <a:pt x="138" y="141"/>
                  <a:pt x="138" y="141"/>
                </a:cubicBezTo>
                <a:close/>
                <a:moveTo>
                  <a:pt x="239" y="72"/>
                </a:moveTo>
                <a:cubicBezTo>
                  <a:pt x="236" y="72"/>
                  <a:pt x="234" y="73"/>
                  <a:pt x="232" y="75"/>
                </a:cubicBezTo>
                <a:cubicBezTo>
                  <a:pt x="232" y="75"/>
                  <a:pt x="231" y="76"/>
                  <a:pt x="231" y="76"/>
                </a:cubicBezTo>
                <a:cubicBezTo>
                  <a:pt x="230" y="87"/>
                  <a:pt x="228" y="97"/>
                  <a:pt x="226" y="107"/>
                </a:cubicBezTo>
                <a:cubicBezTo>
                  <a:pt x="226" y="108"/>
                  <a:pt x="226" y="109"/>
                  <a:pt x="226" y="110"/>
                </a:cubicBezTo>
                <a:cubicBezTo>
                  <a:pt x="230" y="97"/>
                  <a:pt x="234" y="84"/>
                  <a:pt x="239" y="72"/>
                </a:cubicBezTo>
                <a:close/>
                <a:moveTo>
                  <a:pt x="78" y="97"/>
                </a:moveTo>
                <a:cubicBezTo>
                  <a:pt x="78" y="96"/>
                  <a:pt x="78" y="96"/>
                  <a:pt x="78" y="95"/>
                </a:cubicBezTo>
                <a:cubicBezTo>
                  <a:pt x="78" y="94"/>
                  <a:pt x="78" y="93"/>
                  <a:pt x="79" y="92"/>
                </a:cubicBezTo>
                <a:cubicBezTo>
                  <a:pt x="79" y="91"/>
                  <a:pt x="79" y="91"/>
                  <a:pt x="79" y="91"/>
                </a:cubicBezTo>
                <a:cubicBezTo>
                  <a:pt x="79" y="90"/>
                  <a:pt x="79" y="90"/>
                  <a:pt x="80" y="90"/>
                </a:cubicBezTo>
                <a:cubicBezTo>
                  <a:pt x="81" y="90"/>
                  <a:pt x="81" y="90"/>
                  <a:pt x="81" y="91"/>
                </a:cubicBezTo>
                <a:cubicBezTo>
                  <a:pt x="81" y="91"/>
                  <a:pt x="82" y="91"/>
                  <a:pt x="82" y="92"/>
                </a:cubicBezTo>
                <a:cubicBezTo>
                  <a:pt x="82" y="94"/>
                  <a:pt x="82" y="96"/>
                  <a:pt x="83" y="98"/>
                </a:cubicBezTo>
                <a:cubicBezTo>
                  <a:pt x="83" y="101"/>
                  <a:pt x="84" y="105"/>
                  <a:pt x="85" y="109"/>
                </a:cubicBezTo>
                <a:cubicBezTo>
                  <a:pt x="85" y="109"/>
                  <a:pt x="85" y="110"/>
                  <a:pt x="85" y="110"/>
                </a:cubicBezTo>
                <a:cubicBezTo>
                  <a:pt x="85" y="110"/>
                  <a:pt x="85" y="110"/>
                  <a:pt x="86" y="110"/>
                </a:cubicBezTo>
                <a:cubicBezTo>
                  <a:pt x="86" y="108"/>
                  <a:pt x="86" y="105"/>
                  <a:pt x="86" y="103"/>
                </a:cubicBezTo>
                <a:cubicBezTo>
                  <a:pt x="85" y="103"/>
                  <a:pt x="85" y="102"/>
                  <a:pt x="85" y="101"/>
                </a:cubicBezTo>
                <a:cubicBezTo>
                  <a:pt x="84" y="100"/>
                  <a:pt x="84" y="99"/>
                  <a:pt x="84" y="99"/>
                </a:cubicBezTo>
                <a:cubicBezTo>
                  <a:pt x="84" y="95"/>
                  <a:pt x="83" y="91"/>
                  <a:pt x="83" y="87"/>
                </a:cubicBezTo>
                <a:cubicBezTo>
                  <a:pt x="83" y="84"/>
                  <a:pt x="83" y="82"/>
                  <a:pt x="82" y="79"/>
                </a:cubicBezTo>
                <a:cubicBezTo>
                  <a:pt x="82" y="79"/>
                  <a:pt x="82" y="79"/>
                  <a:pt x="82" y="78"/>
                </a:cubicBezTo>
                <a:cubicBezTo>
                  <a:pt x="81" y="80"/>
                  <a:pt x="80" y="81"/>
                  <a:pt x="79" y="82"/>
                </a:cubicBezTo>
                <a:cubicBezTo>
                  <a:pt x="78" y="83"/>
                  <a:pt x="77" y="84"/>
                  <a:pt x="75" y="83"/>
                </a:cubicBezTo>
                <a:cubicBezTo>
                  <a:pt x="75" y="85"/>
                  <a:pt x="75" y="86"/>
                  <a:pt x="75" y="88"/>
                </a:cubicBezTo>
                <a:cubicBezTo>
                  <a:pt x="76" y="89"/>
                  <a:pt x="76" y="90"/>
                  <a:pt x="76" y="91"/>
                </a:cubicBezTo>
                <a:cubicBezTo>
                  <a:pt x="77" y="93"/>
                  <a:pt x="77" y="95"/>
                  <a:pt x="78" y="97"/>
                </a:cubicBezTo>
                <a:close/>
                <a:moveTo>
                  <a:pt x="219" y="72"/>
                </a:moveTo>
                <a:cubicBezTo>
                  <a:pt x="216" y="75"/>
                  <a:pt x="212" y="77"/>
                  <a:pt x="209" y="79"/>
                </a:cubicBezTo>
                <a:cubicBezTo>
                  <a:pt x="210" y="80"/>
                  <a:pt x="210" y="81"/>
                  <a:pt x="210" y="82"/>
                </a:cubicBezTo>
                <a:cubicBezTo>
                  <a:pt x="210" y="84"/>
                  <a:pt x="210" y="85"/>
                  <a:pt x="209" y="86"/>
                </a:cubicBezTo>
                <a:cubicBezTo>
                  <a:pt x="209" y="92"/>
                  <a:pt x="209" y="98"/>
                  <a:pt x="208" y="104"/>
                </a:cubicBezTo>
                <a:cubicBezTo>
                  <a:pt x="208" y="104"/>
                  <a:pt x="208" y="104"/>
                  <a:pt x="208" y="105"/>
                </a:cubicBezTo>
                <a:cubicBezTo>
                  <a:pt x="212" y="94"/>
                  <a:pt x="215" y="83"/>
                  <a:pt x="219" y="72"/>
                </a:cubicBezTo>
                <a:close/>
                <a:moveTo>
                  <a:pt x="245" y="71"/>
                </a:moveTo>
                <a:cubicBezTo>
                  <a:pt x="243" y="83"/>
                  <a:pt x="241" y="94"/>
                  <a:pt x="240" y="106"/>
                </a:cubicBezTo>
                <a:cubicBezTo>
                  <a:pt x="244" y="95"/>
                  <a:pt x="247" y="84"/>
                  <a:pt x="251" y="72"/>
                </a:cubicBezTo>
                <a:cubicBezTo>
                  <a:pt x="249" y="72"/>
                  <a:pt x="247" y="72"/>
                  <a:pt x="245" y="71"/>
                </a:cubicBezTo>
                <a:close/>
                <a:moveTo>
                  <a:pt x="206" y="81"/>
                </a:moveTo>
                <a:cubicBezTo>
                  <a:pt x="202" y="82"/>
                  <a:pt x="202" y="83"/>
                  <a:pt x="194" y="82"/>
                </a:cubicBezTo>
                <a:cubicBezTo>
                  <a:pt x="194" y="83"/>
                  <a:pt x="194" y="83"/>
                  <a:pt x="194" y="83"/>
                </a:cubicBezTo>
                <a:cubicBezTo>
                  <a:pt x="195" y="84"/>
                  <a:pt x="195" y="84"/>
                  <a:pt x="194" y="85"/>
                </a:cubicBezTo>
                <a:cubicBezTo>
                  <a:pt x="194" y="86"/>
                  <a:pt x="194" y="86"/>
                  <a:pt x="194" y="86"/>
                </a:cubicBezTo>
                <a:cubicBezTo>
                  <a:pt x="192" y="92"/>
                  <a:pt x="191" y="99"/>
                  <a:pt x="189" y="105"/>
                </a:cubicBezTo>
                <a:cubicBezTo>
                  <a:pt x="189" y="105"/>
                  <a:pt x="189" y="105"/>
                  <a:pt x="189" y="105"/>
                </a:cubicBezTo>
                <a:cubicBezTo>
                  <a:pt x="190" y="105"/>
                  <a:pt x="190" y="105"/>
                  <a:pt x="190" y="104"/>
                </a:cubicBezTo>
                <a:cubicBezTo>
                  <a:pt x="192" y="99"/>
                  <a:pt x="194" y="93"/>
                  <a:pt x="196" y="87"/>
                </a:cubicBezTo>
                <a:cubicBezTo>
                  <a:pt x="196" y="87"/>
                  <a:pt x="197" y="86"/>
                  <a:pt x="197" y="86"/>
                </a:cubicBezTo>
                <a:cubicBezTo>
                  <a:pt x="197" y="86"/>
                  <a:pt x="197" y="85"/>
                  <a:pt x="197" y="85"/>
                </a:cubicBezTo>
                <a:cubicBezTo>
                  <a:pt x="198" y="85"/>
                  <a:pt x="198" y="84"/>
                  <a:pt x="199" y="84"/>
                </a:cubicBezTo>
                <a:cubicBezTo>
                  <a:pt x="200" y="84"/>
                  <a:pt x="200" y="85"/>
                  <a:pt x="200" y="86"/>
                </a:cubicBezTo>
                <a:cubicBezTo>
                  <a:pt x="200" y="87"/>
                  <a:pt x="201" y="88"/>
                  <a:pt x="200" y="89"/>
                </a:cubicBezTo>
                <a:cubicBezTo>
                  <a:pt x="200" y="92"/>
                  <a:pt x="200" y="95"/>
                  <a:pt x="200" y="98"/>
                </a:cubicBezTo>
                <a:cubicBezTo>
                  <a:pt x="199" y="100"/>
                  <a:pt x="199" y="102"/>
                  <a:pt x="199" y="104"/>
                </a:cubicBezTo>
                <a:cubicBezTo>
                  <a:pt x="199" y="104"/>
                  <a:pt x="199" y="104"/>
                  <a:pt x="199" y="104"/>
                </a:cubicBezTo>
                <a:cubicBezTo>
                  <a:pt x="201" y="96"/>
                  <a:pt x="204" y="89"/>
                  <a:pt x="206" y="81"/>
                </a:cubicBezTo>
                <a:close/>
                <a:moveTo>
                  <a:pt x="56" y="71"/>
                </a:moveTo>
                <a:cubicBezTo>
                  <a:pt x="63" y="82"/>
                  <a:pt x="64" y="93"/>
                  <a:pt x="61" y="105"/>
                </a:cubicBezTo>
                <a:cubicBezTo>
                  <a:pt x="62" y="104"/>
                  <a:pt x="62" y="103"/>
                  <a:pt x="63" y="101"/>
                </a:cubicBezTo>
                <a:cubicBezTo>
                  <a:pt x="65" y="98"/>
                  <a:pt x="65" y="94"/>
                  <a:pt x="66" y="89"/>
                </a:cubicBezTo>
                <a:cubicBezTo>
                  <a:pt x="66" y="85"/>
                  <a:pt x="65" y="80"/>
                  <a:pt x="63" y="76"/>
                </a:cubicBezTo>
                <a:cubicBezTo>
                  <a:pt x="61" y="74"/>
                  <a:pt x="59" y="73"/>
                  <a:pt x="56" y="71"/>
                </a:cubicBezTo>
                <a:close/>
                <a:moveTo>
                  <a:pt x="86" y="57"/>
                </a:moveTo>
                <a:cubicBezTo>
                  <a:pt x="85" y="59"/>
                  <a:pt x="85" y="61"/>
                  <a:pt x="84" y="63"/>
                </a:cubicBezTo>
                <a:cubicBezTo>
                  <a:pt x="83" y="65"/>
                  <a:pt x="82" y="67"/>
                  <a:pt x="82" y="70"/>
                </a:cubicBezTo>
                <a:cubicBezTo>
                  <a:pt x="81" y="70"/>
                  <a:pt x="81" y="70"/>
                  <a:pt x="81" y="71"/>
                </a:cubicBezTo>
                <a:cubicBezTo>
                  <a:pt x="82" y="72"/>
                  <a:pt x="82" y="73"/>
                  <a:pt x="83" y="73"/>
                </a:cubicBezTo>
                <a:cubicBezTo>
                  <a:pt x="86" y="70"/>
                  <a:pt x="90" y="66"/>
                  <a:pt x="94" y="62"/>
                </a:cubicBezTo>
                <a:cubicBezTo>
                  <a:pt x="93" y="60"/>
                  <a:pt x="93" y="60"/>
                  <a:pt x="94" y="59"/>
                </a:cubicBezTo>
                <a:cubicBezTo>
                  <a:pt x="94" y="58"/>
                  <a:pt x="95" y="58"/>
                  <a:pt x="96" y="57"/>
                </a:cubicBezTo>
                <a:cubicBezTo>
                  <a:pt x="94" y="57"/>
                  <a:pt x="92" y="58"/>
                  <a:pt x="91" y="58"/>
                </a:cubicBezTo>
                <a:cubicBezTo>
                  <a:pt x="89" y="58"/>
                  <a:pt x="88" y="57"/>
                  <a:pt x="86" y="57"/>
                </a:cubicBezTo>
                <a:close/>
                <a:moveTo>
                  <a:pt x="42" y="49"/>
                </a:moveTo>
                <a:cubicBezTo>
                  <a:pt x="44" y="49"/>
                  <a:pt x="46" y="49"/>
                  <a:pt x="47" y="49"/>
                </a:cubicBezTo>
                <a:cubicBezTo>
                  <a:pt x="48" y="49"/>
                  <a:pt x="48" y="49"/>
                  <a:pt x="48" y="49"/>
                </a:cubicBezTo>
                <a:cubicBezTo>
                  <a:pt x="51" y="46"/>
                  <a:pt x="51" y="46"/>
                  <a:pt x="52" y="42"/>
                </a:cubicBezTo>
                <a:cubicBezTo>
                  <a:pt x="54" y="38"/>
                  <a:pt x="55" y="35"/>
                  <a:pt x="56" y="31"/>
                </a:cubicBezTo>
                <a:cubicBezTo>
                  <a:pt x="56" y="30"/>
                  <a:pt x="57" y="30"/>
                  <a:pt x="56" y="29"/>
                </a:cubicBezTo>
                <a:cubicBezTo>
                  <a:pt x="56" y="30"/>
                  <a:pt x="55" y="30"/>
                  <a:pt x="55" y="31"/>
                </a:cubicBezTo>
                <a:cubicBezTo>
                  <a:pt x="53" y="33"/>
                  <a:pt x="51" y="35"/>
                  <a:pt x="49" y="37"/>
                </a:cubicBezTo>
                <a:cubicBezTo>
                  <a:pt x="49" y="38"/>
                  <a:pt x="48" y="39"/>
                  <a:pt x="47" y="38"/>
                </a:cubicBezTo>
                <a:cubicBezTo>
                  <a:pt x="45" y="42"/>
                  <a:pt x="44" y="45"/>
                  <a:pt x="42" y="49"/>
                </a:cubicBezTo>
                <a:close/>
                <a:moveTo>
                  <a:pt x="70" y="83"/>
                </a:moveTo>
                <a:cubicBezTo>
                  <a:pt x="70" y="84"/>
                  <a:pt x="70" y="85"/>
                  <a:pt x="70" y="86"/>
                </a:cubicBezTo>
                <a:cubicBezTo>
                  <a:pt x="70" y="90"/>
                  <a:pt x="69" y="93"/>
                  <a:pt x="68" y="97"/>
                </a:cubicBezTo>
                <a:cubicBezTo>
                  <a:pt x="67" y="100"/>
                  <a:pt x="65" y="103"/>
                  <a:pt x="63" y="106"/>
                </a:cubicBezTo>
                <a:cubicBezTo>
                  <a:pt x="61" y="110"/>
                  <a:pt x="58" y="113"/>
                  <a:pt x="55" y="116"/>
                </a:cubicBezTo>
                <a:cubicBezTo>
                  <a:pt x="54" y="116"/>
                  <a:pt x="54" y="117"/>
                  <a:pt x="53" y="117"/>
                </a:cubicBezTo>
                <a:cubicBezTo>
                  <a:pt x="54" y="118"/>
                  <a:pt x="55" y="118"/>
                  <a:pt x="55" y="119"/>
                </a:cubicBezTo>
                <a:cubicBezTo>
                  <a:pt x="56" y="118"/>
                  <a:pt x="56" y="118"/>
                  <a:pt x="57" y="118"/>
                </a:cubicBezTo>
                <a:cubicBezTo>
                  <a:pt x="59" y="116"/>
                  <a:pt x="61" y="114"/>
                  <a:pt x="63" y="112"/>
                </a:cubicBezTo>
                <a:cubicBezTo>
                  <a:pt x="65" y="110"/>
                  <a:pt x="66" y="108"/>
                  <a:pt x="68" y="105"/>
                </a:cubicBezTo>
                <a:cubicBezTo>
                  <a:pt x="68" y="105"/>
                  <a:pt x="68" y="104"/>
                  <a:pt x="68" y="103"/>
                </a:cubicBezTo>
                <a:cubicBezTo>
                  <a:pt x="69" y="102"/>
                  <a:pt x="69" y="101"/>
                  <a:pt x="70" y="99"/>
                </a:cubicBezTo>
                <a:cubicBezTo>
                  <a:pt x="70" y="99"/>
                  <a:pt x="70" y="99"/>
                  <a:pt x="70" y="99"/>
                </a:cubicBezTo>
                <a:cubicBezTo>
                  <a:pt x="70" y="95"/>
                  <a:pt x="71" y="92"/>
                  <a:pt x="71" y="89"/>
                </a:cubicBezTo>
                <a:cubicBezTo>
                  <a:pt x="71" y="87"/>
                  <a:pt x="71" y="85"/>
                  <a:pt x="70" y="83"/>
                </a:cubicBezTo>
                <a:close/>
                <a:moveTo>
                  <a:pt x="129" y="78"/>
                </a:moveTo>
                <a:cubicBezTo>
                  <a:pt x="129" y="78"/>
                  <a:pt x="129" y="78"/>
                  <a:pt x="129" y="78"/>
                </a:cubicBezTo>
                <a:cubicBezTo>
                  <a:pt x="125" y="80"/>
                  <a:pt x="121" y="82"/>
                  <a:pt x="117" y="84"/>
                </a:cubicBezTo>
                <a:cubicBezTo>
                  <a:pt x="113" y="86"/>
                  <a:pt x="109" y="88"/>
                  <a:pt x="105" y="90"/>
                </a:cubicBezTo>
                <a:cubicBezTo>
                  <a:pt x="106" y="92"/>
                  <a:pt x="106" y="94"/>
                  <a:pt x="107" y="97"/>
                </a:cubicBezTo>
                <a:cubicBezTo>
                  <a:pt x="107" y="97"/>
                  <a:pt x="129" y="78"/>
                  <a:pt x="129" y="78"/>
                </a:cubicBezTo>
                <a:close/>
                <a:moveTo>
                  <a:pt x="8" y="11"/>
                </a:moveTo>
                <a:cubicBezTo>
                  <a:pt x="7" y="11"/>
                  <a:pt x="6" y="12"/>
                  <a:pt x="6" y="13"/>
                </a:cubicBezTo>
                <a:cubicBezTo>
                  <a:pt x="6" y="14"/>
                  <a:pt x="6" y="14"/>
                  <a:pt x="6" y="15"/>
                </a:cubicBezTo>
                <a:cubicBezTo>
                  <a:pt x="6" y="20"/>
                  <a:pt x="6" y="24"/>
                  <a:pt x="7" y="29"/>
                </a:cubicBezTo>
                <a:cubicBezTo>
                  <a:pt x="7" y="34"/>
                  <a:pt x="7" y="38"/>
                  <a:pt x="7" y="43"/>
                </a:cubicBezTo>
                <a:cubicBezTo>
                  <a:pt x="7" y="43"/>
                  <a:pt x="8" y="43"/>
                  <a:pt x="8" y="44"/>
                </a:cubicBezTo>
                <a:cubicBezTo>
                  <a:pt x="8" y="44"/>
                  <a:pt x="8" y="43"/>
                  <a:pt x="8" y="43"/>
                </a:cubicBezTo>
                <a:cubicBezTo>
                  <a:pt x="9" y="40"/>
                  <a:pt x="10" y="37"/>
                  <a:pt x="11" y="34"/>
                </a:cubicBezTo>
                <a:cubicBezTo>
                  <a:pt x="12" y="32"/>
                  <a:pt x="12" y="29"/>
                  <a:pt x="12" y="27"/>
                </a:cubicBezTo>
                <a:cubicBezTo>
                  <a:pt x="12" y="26"/>
                  <a:pt x="12" y="26"/>
                  <a:pt x="13" y="26"/>
                </a:cubicBezTo>
                <a:cubicBezTo>
                  <a:pt x="14" y="25"/>
                  <a:pt x="13" y="23"/>
                  <a:pt x="14" y="22"/>
                </a:cubicBezTo>
                <a:cubicBezTo>
                  <a:pt x="14" y="22"/>
                  <a:pt x="13" y="23"/>
                  <a:pt x="13" y="23"/>
                </a:cubicBezTo>
                <a:cubicBezTo>
                  <a:pt x="12" y="25"/>
                  <a:pt x="11" y="26"/>
                  <a:pt x="10" y="28"/>
                </a:cubicBezTo>
                <a:cubicBezTo>
                  <a:pt x="10" y="28"/>
                  <a:pt x="10" y="29"/>
                  <a:pt x="9" y="29"/>
                </a:cubicBezTo>
                <a:cubicBezTo>
                  <a:pt x="9" y="29"/>
                  <a:pt x="9" y="29"/>
                  <a:pt x="8" y="29"/>
                </a:cubicBezTo>
                <a:cubicBezTo>
                  <a:pt x="8" y="29"/>
                  <a:pt x="7" y="29"/>
                  <a:pt x="7" y="28"/>
                </a:cubicBezTo>
                <a:cubicBezTo>
                  <a:pt x="7" y="27"/>
                  <a:pt x="7" y="27"/>
                  <a:pt x="8" y="26"/>
                </a:cubicBezTo>
                <a:cubicBezTo>
                  <a:pt x="8" y="22"/>
                  <a:pt x="8" y="18"/>
                  <a:pt x="9" y="13"/>
                </a:cubicBezTo>
                <a:cubicBezTo>
                  <a:pt x="9" y="13"/>
                  <a:pt x="9" y="12"/>
                  <a:pt x="8" y="11"/>
                </a:cubicBezTo>
                <a:close/>
                <a:moveTo>
                  <a:pt x="211" y="116"/>
                </a:moveTo>
                <a:cubicBezTo>
                  <a:pt x="213" y="118"/>
                  <a:pt x="216" y="121"/>
                  <a:pt x="219" y="123"/>
                </a:cubicBezTo>
                <a:cubicBezTo>
                  <a:pt x="222" y="125"/>
                  <a:pt x="224" y="127"/>
                  <a:pt x="228" y="128"/>
                </a:cubicBezTo>
                <a:cubicBezTo>
                  <a:pt x="227" y="127"/>
                  <a:pt x="227" y="125"/>
                  <a:pt x="227" y="124"/>
                </a:cubicBezTo>
                <a:cubicBezTo>
                  <a:pt x="227" y="123"/>
                  <a:pt x="226" y="123"/>
                  <a:pt x="225" y="122"/>
                </a:cubicBezTo>
                <a:cubicBezTo>
                  <a:pt x="225" y="122"/>
                  <a:pt x="225" y="123"/>
                  <a:pt x="225" y="123"/>
                </a:cubicBezTo>
                <a:cubicBezTo>
                  <a:pt x="224" y="124"/>
                  <a:pt x="224" y="124"/>
                  <a:pt x="223" y="124"/>
                </a:cubicBezTo>
                <a:cubicBezTo>
                  <a:pt x="223" y="124"/>
                  <a:pt x="222" y="123"/>
                  <a:pt x="222" y="122"/>
                </a:cubicBezTo>
                <a:cubicBezTo>
                  <a:pt x="222" y="122"/>
                  <a:pt x="222" y="121"/>
                  <a:pt x="222" y="120"/>
                </a:cubicBezTo>
                <a:cubicBezTo>
                  <a:pt x="223" y="119"/>
                  <a:pt x="223" y="118"/>
                  <a:pt x="223" y="116"/>
                </a:cubicBezTo>
                <a:cubicBezTo>
                  <a:pt x="219" y="115"/>
                  <a:pt x="215" y="114"/>
                  <a:pt x="211" y="114"/>
                </a:cubicBezTo>
                <a:cubicBezTo>
                  <a:pt x="211" y="115"/>
                  <a:pt x="211" y="115"/>
                  <a:pt x="211" y="116"/>
                </a:cubicBezTo>
                <a:close/>
                <a:moveTo>
                  <a:pt x="99" y="133"/>
                </a:moveTo>
                <a:cubicBezTo>
                  <a:pt x="99" y="133"/>
                  <a:pt x="99" y="133"/>
                  <a:pt x="100" y="133"/>
                </a:cubicBezTo>
                <a:cubicBezTo>
                  <a:pt x="100" y="133"/>
                  <a:pt x="101" y="133"/>
                  <a:pt x="101" y="133"/>
                </a:cubicBezTo>
                <a:cubicBezTo>
                  <a:pt x="105" y="134"/>
                  <a:pt x="108" y="135"/>
                  <a:pt x="112" y="137"/>
                </a:cubicBezTo>
                <a:cubicBezTo>
                  <a:pt x="114" y="138"/>
                  <a:pt x="123" y="144"/>
                  <a:pt x="125" y="146"/>
                </a:cubicBezTo>
                <a:cubicBezTo>
                  <a:pt x="125" y="146"/>
                  <a:pt x="125" y="146"/>
                  <a:pt x="125" y="146"/>
                </a:cubicBezTo>
                <a:cubicBezTo>
                  <a:pt x="128" y="149"/>
                  <a:pt x="131" y="153"/>
                  <a:pt x="132" y="158"/>
                </a:cubicBezTo>
                <a:cubicBezTo>
                  <a:pt x="132" y="159"/>
                  <a:pt x="132" y="160"/>
                  <a:pt x="133" y="161"/>
                </a:cubicBezTo>
                <a:cubicBezTo>
                  <a:pt x="133" y="156"/>
                  <a:pt x="132" y="152"/>
                  <a:pt x="130" y="149"/>
                </a:cubicBezTo>
                <a:cubicBezTo>
                  <a:pt x="129" y="147"/>
                  <a:pt x="128" y="146"/>
                  <a:pt x="127" y="144"/>
                </a:cubicBezTo>
                <a:cubicBezTo>
                  <a:pt x="125" y="142"/>
                  <a:pt x="122" y="140"/>
                  <a:pt x="120" y="138"/>
                </a:cubicBezTo>
                <a:cubicBezTo>
                  <a:pt x="114" y="134"/>
                  <a:pt x="107" y="133"/>
                  <a:pt x="99" y="133"/>
                </a:cubicBezTo>
                <a:close/>
                <a:moveTo>
                  <a:pt x="24" y="126"/>
                </a:moveTo>
                <a:cubicBezTo>
                  <a:pt x="21" y="125"/>
                  <a:pt x="18" y="124"/>
                  <a:pt x="15" y="123"/>
                </a:cubicBezTo>
                <a:cubicBezTo>
                  <a:pt x="16" y="124"/>
                  <a:pt x="16" y="124"/>
                  <a:pt x="16" y="124"/>
                </a:cubicBezTo>
                <a:cubicBezTo>
                  <a:pt x="16" y="125"/>
                  <a:pt x="17" y="125"/>
                  <a:pt x="17" y="125"/>
                </a:cubicBezTo>
                <a:cubicBezTo>
                  <a:pt x="17" y="126"/>
                  <a:pt x="17" y="126"/>
                  <a:pt x="17" y="126"/>
                </a:cubicBezTo>
                <a:cubicBezTo>
                  <a:pt x="17" y="127"/>
                  <a:pt x="17" y="127"/>
                  <a:pt x="17" y="128"/>
                </a:cubicBezTo>
                <a:cubicBezTo>
                  <a:pt x="18" y="133"/>
                  <a:pt x="18" y="139"/>
                  <a:pt x="18" y="145"/>
                </a:cubicBezTo>
                <a:cubicBezTo>
                  <a:pt x="18" y="145"/>
                  <a:pt x="18" y="146"/>
                  <a:pt x="18" y="146"/>
                </a:cubicBezTo>
                <a:cubicBezTo>
                  <a:pt x="18" y="146"/>
                  <a:pt x="18" y="147"/>
                  <a:pt x="18" y="147"/>
                </a:cubicBezTo>
                <a:cubicBezTo>
                  <a:pt x="20" y="140"/>
                  <a:pt x="22" y="133"/>
                  <a:pt x="24" y="126"/>
                </a:cubicBezTo>
                <a:close/>
                <a:moveTo>
                  <a:pt x="126" y="11"/>
                </a:moveTo>
                <a:cubicBezTo>
                  <a:pt x="127" y="10"/>
                  <a:pt x="127" y="10"/>
                  <a:pt x="128" y="9"/>
                </a:cubicBezTo>
                <a:cubicBezTo>
                  <a:pt x="128" y="9"/>
                  <a:pt x="129" y="8"/>
                  <a:pt x="130" y="7"/>
                </a:cubicBezTo>
                <a:cubicBezTo>
                  <a:pt x="131" y="6"/>
                  <a:pt x="131" y="6"/>
                  <a:pt x="132" y="6"/>
                </a:cubicBezTo>
                <a:cubicBezTo>
                  <a:pt x="132" y="7"/>
                  <a:pt x="133" y="7"/>
                  <a:pt x="132" y="8"/>
                </a:cubicBezTo>
                <a:cubicBezTo>
                  <a:pt x="132" y="9"/>
                  <a:pt x="132" y="10"/>
                  <a:pt x="132" y="10"/>
                </a:cubicBezTo>
                <a:cubicBezTo>
                  <a:pt x="132" y="11"/>
                  <a:pt x="132" y="12"/>
                  <a:pt x="132" y="12"/>
                </a:cubicBezTo>
                <a:cubicBezTo>
                  <a:pt x="132" y="13"/>
                  <a:pt x="133" y="14"/>
                  <a:pt x="133" y="15"/>
                </a:cubicBezTo>
                <a:cubicBezTo>
                  <a:pt x="136" y="12"/>
                  <a:pt x="139" y="9"/>
                  <a:pt x="142" y="5"/>
                </a:cubicBezTo>
                <a:cubicBezTo>
                  <a:pt x="140" y="5"/>
                  <a:pt x="124" y="5"/>
                  <a:pt x="121" y="5"/>
                </a:cubicBezTo>
                <a:cubicBezTo>
                  <a:pt x="121" y="6"/>
                  <a:pt x="122" y="6"/>
                  <a:pt x="122" y="6"/>
                </a:cubicBezTo>
                <a:cubicBezTo>
                  <a:pt x="123" y="6"/>
                  <a:pt x="124" y="6"/>
                  <a:pt x="124" y="7"/>
                </a:cubicBezTo>
                <a:cubicBezTo>
                  <a:pt x="124" y="7"/>
                  <a:pt x="124" y="7"/>
                  <a:pt x="124" y="7"/>
                </a:cubicBezTo>
                <a:cubicBezTo>
                  <a:pt x="125" y="8"/>
                  <a:pt x="125" y="8"/>
                  <a:pt x="126" y="9"/>
                </a:cubicBezTo>
                <a:cubicBezTo>
                  <a:pt x="126" y="10"/>
                  <a:pt x="126" y="10"/>
                  <a:pt x="126" y="11"/>
                </a:cubicBezTo>
                <a:close/>
                <a:moveTo>
                  <a:pt x="44" y="26"/>
                </a:moveTo>
                <a:cubicBezTo>
                  <a:pt x="44" y="26"/>
                  <a:pt x="44" y="26"/>
                  <a:pt x="44" y="26"/>
                </a:cubicBezTo>
                <a:cubicBezTo>
                  <a:pt x="45" y="25"/>
                  <a:pt x="45" y="25"/>
                  <a:pt x="45" y="24"/>
                </a:cubicBezTo>
                <a:cubicBezTo>
                  <a:pt x="49" y="20"/>
                  <a:pt x="52" y="15"/>
                  <a:pt x="55" y="11"/>
                </a:cubicBezTo>
                <a:cubicBezTo>
                  <a:pt x="55" y="10"/>
                  <a:pt x="56" y="9"/>
                  <a:pt x="56" y="9"/>
                </a:cubicBezTo>
                <a:cubicBezTo>
                  <a:pt x="57" y="8"/>
                  <a:pt x="57" y="8"/>
                  <a:pt x="58" y="8"/>
                </a:cubicBezTo>
                <a:cubicBezTo>
                  <a:pt x="59" y="8"/>
                  <a:pt x="59" y="9"/>
                  <a:pt x="59" y="10"/>
                </a:cubicBezTo>
                <a:cubicBezTo>
                  <a:pt x="59" y="10"/>
                  <a:pt x="59" y="11"/>
                  <a:pt x="59" y="11"/>
                </a:cubicBezTo>
                <a:cubicBezTo>
                  <a:pt x="58" y="13"/>
                  <a:pt x="58" y="14"/>
                  <a:pt x="57" y="16"/>
                </a:cubicBezTo>
                <a:cubicBezTo>
                  <a:pt x="55" y="21"/>
                  <a:pt x="53" y="26"/>
                  <a:pt x="51" y="31"/>
                </a:cubicBezTo>
                <a:cubicBezTo>
                  <a:pt x="51" y="31"/>
                  <a:pt x="51" y="32"/>
                  <a:pt x="51" y="32"/>
                </a:cubicBezTo>
                <a:cubicBezTo>
                  <a:pt x="51" y="32"/>
                  <a:pt x="51" y="32"/>
                  <a:pt x="51" y="32"/>
                </a:cubicBezTo>
                <a:cubicBezTo>
                  <a:pt x="53" y="30"/>
                  <a:pt x="55" y="28"/>
                  <a:pt x="56" y="26"/>
                </a:cubicBezTo>
                <a:cubicBezTo>
                  <a:pt x="57" y="25"/>
                  <a:pt x="57" y="25"/>
                  <a:pt x="57" y="25"/>
                </a:cubicBezTo>
                <a:cubicBezTo>
                  <a:pt x="56" y="24"/>
                  <a:pt x="56" y="24"/>
                  <a:pt x="56" y="24"/>
                </a:cubicBezTo>
                <a:cubicBezTo>
                  <a:pt x="56" y="23"/>
                  <a:pt x="56" y="23"/>
                  <a:pt x="56" y="23"/>
                </a:cubicBezTo>
                <a:cubicBezTo>
                  <a:pt x="56" y="22"/>
                  <a:pt x="56" y="22"/>
                  <a:pt x="57" y="21"/>
                </a:cubicBezTo>
                <a:cubicBezTo>
                  <a:pt x="57" y="21"/>
                  <a:pt x="57" y="21"/>
                  <a:pt x="57" y="21"/>
                </a:cubicBezTo>
                <a:cubicBezTo>
                  <a:pt x="58" y="17"/>
                  <a:pt x="59" y="14"/>
                  <a:pt x="60" y="11"/>
                </a:cubicBezTo>
                <a:cubicBezTo>
                  <a:pt x="60" y="9"/>
                  <a:pt x="61" y="8"/>
                  <a:pt x="61" y="6"/>
                </a:cubicBezTo>
                <a:cubicBezTo>
                  <a:pt x="58" y="7"/>
                  <a:pt x="55" y="7"/>
                  <a:pt x="53" y="8"/>
                </a:cubicBezTo>
                <a:cubicBezTo>
                  <a:pt x="50" y="14"/>
                  <a:pt x="47" y="20"/>
                  <a:pt x="44" y="26"/>
                </a:cubicBezTo>
                <a:close/>
                <a:moveTo>
                  <a:pt x="196" y="114"/>
                </a:moveTo>
                <a:cubicBezTo>
                  <a:pt x="196" y="113"/>
                  <a:pt x="196" y="111"/>
                  <a:pt x="196" y="110"/>
                </a:cubicBezTo>
                <a:cubicBezTo>
                  <a:pt x="194" y="110"/>
                  <a:pt x="192" y="110"/>
                  <a:pt x="191" y="111"/>
                </a:cubicBezTo>
                <a:cubicBezTo>
                  <a:pt x="190" y="111"/>
                  <a:pt x="190" y="111"/>
                  <a:pt x="190" y="112"/>
                </a:cubicBezTo>
                <a:cubicBezTo>
                  <a:pt x="189" y="113"/>
                  <a:pt x="189" y="114"/>
                  <a:pt x="188" y="115"/>
                </a:cubicBezTo>
                <a:cubicBezTo>
                  <a:pt x="187" y="116"/>
                  <a:pt x="186" y="116"/>
                  <a:pt x="185" y="115"/>
                </a:cubicBezTo>
                <a:cubicBezTo>
                  <a:pt x="185" y="115"/>
                  <a:pt x="185" y="115"/>
                  <a:pt x="185" y="115"/>
                </a:cubicBezTo>
                <a:cubicBezTo>
                  <a:pt x="184" y="117"/>
                  <a:pt x="183" y="118"/>
                  <a:pt x="182" y="121"/>
                </a:cubicBezTo>
                <a:cubicBezTo>
                  <a:pt x="182" y="123"/>
                  <a:pt x="181" y="125"/>
                  <a:pt x="181" y="128"/>
                </a:cubicBezTo>
                <a:cubicBezTo>
                  <a:pt x="181" y="128"/>
                  <a:pt x="181" y="128"/>
                  <a:pt x="180" y="128"/>
                </a:cubicBezTo>
                <a:cubicBezTo>
                  <a:pt x="181" y="128"/>
                  <a:pt x="181" y="128"/>
                  <a:pt x="181" y="128"/>
                </a:cubicBezTo>
                <a:cubicBezTo>
                  <a:pt x="181" y="128"/>
                  <a:pt x="181" y="128"/>
                  <a:pt x="181" y="127"/>
                </a:cubicBezTo>
                <a:cubicBezTo>
                  <a:pt x="183" y="124"/>
                  <a:pt x="185" y="121"/>
                  <a:pt x="188" y="119"/>
                </a:cubicBezTo>
                <a:cubicBezTo>
                  <a:pt x="189" y="119"/>
                  <a:pt x="189" y="119"/>
                  <a:pt x="189" y="119"/>
                </a:cubicBezTo>
                <a:cubicBezTo>
                  <a:pt x="191" y="117"/>
                  <a:pt x="193" y="115"/>
                  <a:pt x="196" y="114"/>
                </a:cubicBezTo>
                <a:close/>
                <a:moveTo>
                  <a:pt x="84" y="79"/>
                </a:moveTo>
                <a:cubicBezTo>
                  <a:pt x="85" y="77"/>
                  <a:pt x="86" y="77"/>
                  <a:pt x="88" y="77"/>
                </a:cubicBezTo>
                <a:cubicBezTo>
                  <a:pt x="89" y="77"/>
                  <a:pt x="90" y="78"/>
                  <a:pt x="91" y="79"/>
                </a:cubicBezTo>
                <a:cubicBezTo>
                  <a:pt x="93" y="73"/>
                  <a:pt x="95" y="68"/>
                  <a:pt x="97" y="62"/>
                </a:cubicBezTo>
                <a:cubicBezTo>
                  <a:pt x="96" y="62"/>
                  <a:pt x="96" y="63"/>
                  <a:pt x="96" y="63"/>
                </a:cubicBezTo>
                <a:cubicBezTo>
                  <a:pt x="93" y="65"/>
                  <a:pt x="91" y="68"/>
                  <a:pt x="89" y="70"/>
                </a:cubicBezTo>
                <a:cubicBezTo>
                  <a:pt x="87" y="72"/>
                  <a:pt x="86" y="74"/>
                  <a:pt x="84" y="76"/>
                </a:cubicBezTo>
                <a:cubicBezTo>
                  <a:pt x="84" y="76"/>
                  <a:pt x="84" y="76"/>
                  <a:pt x="84" y="77"/>
                </a:cubicBezTo>
                <a:cubicBezTo>
                  <a:pt x="84" y="77"/>
                  <a:pt x="84" y="78"/>
                  <a:pt x="84" y="79"/>
                </a:cubicBezTo>
                <a:close/>
                <a:moveTo>
                  <a:pt x="46" y="152"/>
                </a:moveTo>
                <a:cubicBezTo>
                  <a:pt x="46" y="152"/>
                  <a:pt x="46" y="152"/>
                  <a:pt x="45" y="152"/>
                </a:cubicBezTo>
                <a:cubicBezTo>
                  <a:pt x="45" y="159"/>
                  <a:pt x="44" y="167"/>
                  <a:pt x="43" y="174"/>
                </a:cubicBezTo>
                <a:cubicBezTo>
                  <a:pt x="45" y="175"/>
                  <a:pt x="47" y="175"/>
                  <a:pt x="49" y="175"/>
                </a:cubicBezTo>
                <a:cubicBezTo>
                  <a:pt x="48" y="167"/>
                  <a:pt x="47" y="160"/>
                  <a:pt x="46" y="152"/>
                </a:cubicBezTo>
                <a:close/>
                <a:moveTo>
                  <a:pt x="162" y="155"/>
                </a:moveTo>
                <a:cubicBezTo>
                  <a:pt x="161" y="156"/>
                  <a:pt x="147" y="173"/>
                  <a:pt x="145" y="176"/>
                </a:cubicBezTo>
                <a:cubicBezTo>
                  <a:pt x="145" y="176"/>
                  <a:pt x="145" y="176"/>
                  <a:pt x="145" y="176"/>
                </a:cubicBezTo>
                <a:cubicBezTo>
                  <a:pt x="146" y="176"/>
                  <a:pt x="148" y="175"/>
                  <a:pt x="149" y="177"/>
                </a:cubicBezTo>
                <a:cubicBezTo>
                  <a:pt x="154" y="170"/>
                  <a:pt x="158" y="162"/>
                  <a:pt x="162" y="155"/>
                </a:cubicBezTo>
                <a:close/>
                <a:moveTo>
                  <a:pt x="148" y="13"/>
                </a:moveTo>
                <a:cubicBezTo>
                  <a:pt x="148" y="13"/>
                  <a:pt x="148" y="13"/>
                  <a:pt x="148" y="13"/>
                </a:cubicBezTo>
                <a:cubicBezTo>
                  <a:pt x="147" y="13"/>
                  <a:pt x="147" y="14"/>
                  <a:pt x="147" y="14"/>
                </a:cubicBezTo>
                <a:cubicBezTo>
                  <a:pt x="145" y="16"/>
                  <a:pt x="143" y="19"/>
                  <a:pt x="141" y="21"/>
                </a:cubicBezTo>
                <a:cubicBezTo>
                  <a:pt x="140" y="22"/>
                  <a:pt x="138" y="24"/>
                  <a:pt x="137" y="25"/>
                </a:cubicBezTo>
                <a:cubicBezTo>
                  <a:pt x="136" y="26"/>
                  <a:pt x="135" y="26"/>
                  <a:pt x="134" y="25"/>
                </a:cubicBezTo>
                <a:cubicBezTo>
                  <a:pt x="133" y="26"/>
                  <a:pt x="133" y="26"/>
                  <a:pt x="133" y="28"/>
                </a:cubicBezTo>
                <a:cubicBezTo>
                  <a:pt x="133" y="30"/>
                  <a:pt x="133" y="32"/>
                  <a:pt x="133" y="34"/>
                </a:cubicBezTo>
                <a:cubicBezTo>
                  <a:pt x="133" y="34"/>
                  <a:pt x="133" y="34"/>
                  <a:pt x="133" y="34"/>
                </a:cubicBezTo>
                <a:cubicBezTo>
                  <a:pt x="134" y="34"/>
                  <a:pt x="134" y="34"/>
                  <a:pt x="134" y="34"/>
                </a:cubicBezTo>
                <a:cubicBezTo>
                  <a:pt x="136" y="31"/>
                  <a:pt x="139" y="29"/>
                  <a:pt x="141" y="26"/>
                </a:cubicBezTo>
                <a:cubicBezTo>
                  <a:pt x="142" y="26"/>
                  <a:pt x="142" y="25"/>
                  <a:pt x="142" y="25"/>
                </a:cubicBezTo>
                <a:cubicBezTo>
                  <a:pt x="144" y="21"/>
                  <a:pt x="146" y="18"/>
                  <a:pt x="147" y="14"/>
                </a:cubicBezTo>
                <a:cubicBezTo>
                  <a:pt x="148" y="14"/>
                  <a:pt x="148" y="13"/>
                  <a:pt x="148" y="13"/>
                </a:cubicBezTo>
                <a:close/>
                <a:moveTo>
                  <a:pt x="23" y="29"/>
                </a:moveTo>
                <a:cubicBezTo>
                  <a:pt x="23" y="29"/>
                  <a:pt x="24" y="29"/>
                  <a:pt x="24" y="29"/>
                </a:cubicBezTo>
                <a:cubicBezTo>
                  <a:pt x="28" y="23"/>
                  <a:pt x="32" y="16"/>
                  <a:pt x="36" y="10"/>
                </a:cubicBezTo>
                <a:cubicBezTo>
                  <a:pt x="34" y="10"/>
                  <a:pt x="31" y="10"/>
                  <a:pt x="29" y="10"/>
                </a:cubicBezTo>
                <a:cubicBezTo>
                  <a:pt x="29" y="12"/>
                  <a:pt x="28" y="13"/>
                  <a:pt x="28" y="15"/>
                </a:cubicBezTo>
                <a:cubicBezTo>
                  <a:pt x="26" y="19"/>
                  <a:pt x="25" y="23"/>
                  <a:pt x="24" y="27"/>
                </a:cubicBezTo>
                <a:cubicBezTo>
                  <a:pt x="24" y="28"/>
                  <a:pt x="24" y="28"/>
                  <a:pt x="23" y="29"/>
                </a:cubicBezTo>
                <a:close/>
                <a:moveTo>
                  <a:pt x="38" y="187"/>
                </a:moveTo>
                <a:cubicBezTo>
                  <a:pt x="39" y="187"/>
                  <a:pt x="39" y="187"/>
                  <a:pt x="40" y="187"/>
                </a:cubicBezTo>
                <a:cubicBezTo>
                  <a:pt x="45" y="187"/>
                  <a:pt x="51" y="187"/>
                  <a:pt x="56" y="187"/>
                </a:cubicBezTo>
                <a:cubicBezTo>
                  <a:pt x="59" y="187"/>
                  <a:pt x="62" y="187"/>
                  <a:pt x="65" y="187"/>
                </a:cubicBezTo>
                <a:cubicBezTo>
                  <a:pt x="65" y="187"/>
                  <a:pt x="66" y="187"/>
                  <a:pt x="66" y="186"/>
                </a:cubicBezTo>
                <a:cubicBezTo>
                  <a:pt x="66" y="186"/>
                  <a:pt x="65" y="185"/>
                  <a:pt x="65" y="185"/>
                </a:cubicBezTo>
                <a:cubicBezTo>
                  <a:pt x="56" y="185"/>
                  <a:pt x="47" y="185"/>
                  <a:pt x="38" y="185"/>
                </a:cubicBezTo>
                <a:cubicBezTo>
                  <a:pt x="38" y="185"/>
                  <a:pt x="38" y="186"/>
                  <a:pt x="38" y="187"/>
                </a:cubicBezTo>
                <a:close/>
                <a:moveTo>
                  <a:pt x="207" y="86"/>
                </a:moveTo>
                <a:cubicBezTo>
                  <a:pt x="207" y="86"/>
                  <a:pt x="207" y="86"/>
                  <a:pt x="207" y="86"/>
                </a:cubicBezTo>
                <a:cubicBezTo>
                  <a:pt x="204" y="94"/>
                  <a:pt x="203" y="101"/>
                  <a:pt x="200" y="109"/>
                </a:cubicBezTo>
                <a:cubicBezTo>
                  <a:pt x="202" y="109"/>
                  <a:pt x="204" y="110"/>
                  <a:pt x="205" y="111"/>
                </a:cubicBezTo>
                <a:cubicBezTo>
                  <a:pt x="206" y="103"/>
                  <a:pt x="207" y="94"/>
                  <a:pt x="207" y="86"/>
                </a:cubicBezTo>
                <a:close/>
                <a:moveTo>
                  <a:pt x="254" y="112"/>
                </a:moveTo>
                <a:cubicBezTo>
                  <a:pt x="254" y="112"/>
                  <a:pt x="254" y="112"/>
                  <a:pt x="254" y="112"/>
                </a:cubicBezTo>
                <a:cubicBezTo>
                  <a:pt x="252" y="113"/>
                  <a:pt x="251" y="114"/>
                  <a:pt x="249" y="115"/>
                </a:cubicBezTo>
                <a:cubicBezTo>
                  <a:pt x="249" y="116"/>
                  <a:pt x="249" y="116"/>
                  <a:pt x="248" y="116"/>
                </a:cubicBezTo>
                <a:cubicBezTo>
                  <a:pt x="248" y="118"/>
                  <a:pt x="247" y="120"/>
                  <a:pt x="246" y="122"/>
                </a:cubicBezTo>
                <a:cubicBezTo>
                  <a:pt x="247" y="123"/>
                  <a:pt x="247" y="123"/>
                  <a:pt x="247" y="123"/>
                </a:cubicBezTo>
                <a:cubicBezTo>
                  <a:pt x="248" y="124"/>
                  <a:pt x="248" y="125"/>
                  <a:pt x="246" y="125"/>
                </a:cubicBezTo>
                <a:cubicBezTo>
                  <a:pt x="246" y="125"/>
                  <a:pt x="246" y="125"/>
                  <a:pt x="246" y="126"/>
                </a:cubicBezTo>
                <a:cubicBezTo>
                  <a:pt x="245" y="126"/>
                  <a:pt x="245" y="126"/>
                  <a:pt x="245" y="126"/>
                </a:cubicBezTo>
                <a:cubicBezTo>
                  <a:pt x="246" y="127"/>
                  <a:pt x="246" y="127"/>
                  <a:pt x="247" y="128"/>
                </a:cubicBezTo>
                <a:cubicBezTo>
                  <a:pt x="247" y="128"/>
                  <a:pt x="248" y="127"/>
                  <a:pt x="248" y="127"/>
                </a:cubicBezTo>
                <a:cubicBezTo>
                  <a:pt x="249" y="125"/>
                  <a:pt x="251" y="124"/>
                  <a:pt x="252" y="122"/>
                </a:cubicBezTo>
                <a:cubicBezTo>
                  <a:pt x="253" y="121"/>
                  <a:pt x="253" y="121"/>
                  <a:pt x="253" y="120"/>
                </a:cubicBezTo>
                <a:cubicBezTo>
                  <a:pt x="253" y="120"/>
                  <a:pt x="253" y="119"/>
                  <a:pt x="253" y="119"/>
                </a:cubicBezTo>
                <a:cubicBezTo>
                  <a:pt x="254" y="118"/>
                  <a:pt x="254" y="116"/>
                  <a:pt x="254" y="115"/>
                </a:cubicBezTo>
                <a:cubicBezTo>
                  <a:pt x="254" y="114"/>
                  <a:pt x="254" y="113"/>
                  <a:pt x="254" y="112"/>
                </a:cubicBezTo>
                <a:close/>
                <a:moveTo>
                  <a:pt x="200" y="80"/>
                </a:moveTo>
                <a:cubicBezTo>
                  <a:pt x="199" y="80"/>
                  <a:pt x="198" y="80"/>
                  <a:pt x="198" y="80"/>
                </a:cubicBezTo>
                <a:cubicBezTo>
                  <a:pt x="195" y="80"/>
                  <a:pt x="193" y="79"/>
                  <a:pt x="191" y="78"/>
                </a:cubicBezTo>
                <a:cubicBezTo>
                  <a:pt x="187" y="77"/>
                  <a:pt x="184" y="74"/>
                  <a:pt x="181" y="71"/>
                </a:cubicBezTo>
                <a:cubicBezTo>
                  <a:pt x="181" y="70"/>
                  <a:pt x="181" y="70"/>
                  <a:pt x="180" y="70"/>
                </a:cubicBezTo>
                <a:cubicBezTo>
                  <a:pt x="180" y="70"/>
                  <a:pt x="180" y="70"/>
                  <a:pt x="179" y="70"/>
                </a:cubicBezTo>
                <a:cubicBezTo>
                  <a:pt x="179" y="69"/>
                  <a:pt x="179" y="69"/>
                  <a:pt x="179" y="69"/>
                </a:cubicBezTo>
                <a:cubicBezTo>
                  <a:pt x="179" y="68"/>
                  <a:pt x="178" y="67"/>
                  <a:pt x="178" y="66"/>
                </a:cubicBezTo>
                <a:cubicBezTo>
                  <a:pt x="175" y="63"/>
                  <a:pt x="173" y="60"/>
                  <a:pt x="172" y="55"/>
                </a:cubicBezTo>
                <a:cubicBezTo>
                  <a:pt x="172" y="54"/>
                  <a:pt x="172" y="52"/>
                  <a:pt x="172" y="51"/>
                </a:cubicBezTo>
                <a:cubicBezTo>
                  <a:pt x="172" y="43"/>
                  <a:pt x="173" y="36"/>
                  <a:pt x="174" y="29"/>
                </a:cubicBezTo>
                <a:cubicBezTo>
                  <a:pt x="174" y="28"/>
                  <a:pt x="174" y="28"/>
                  <a:pt x="174" y="27"/>
                </a:cubicBezTo>
                <a:cubicBezTo>
                  <a:pt x="174" y="27"/>
                  <a:pt x="174" y="27"/>
                  <a:pt x="174" y="27"/>
                </a:cubicBezTo>
                <a:cubicBezTo>
                  <a:pt x="174" y="28"/>
                  <a:pt x="174" y="29"/>
                  <a:pt x="174" y="29"/>
                </a:cubicBezTo>
                <a:cubicBezTo>
                  <a:pt x="173" y="31"/>
                  <a:pt x="172" y="33"/>
                  <a:pt x="173" y="35"/>
                </a:cubicBezTo>
                <a:cubicBezTo>
                  <a:pt x="173" y="35"/>
                  <a:pt x="173" y="36"/>
                  <a:pt x="173" y="36"/>
                </a:cubicBezTo>
                <a:cubicBezTo>
                  <a:pt x="172" y="37"/>
                  <a:pt x="172" y="37"/>
                  <a:pt x="172" y="38"/>
                </a:cubicBezTo>
                <a:cubicBezTo>
                  <a:pt x="171" y="42"/>
                  <a:pt x="171" y="47"/>
                  <a:pt x="171" y="52"/>
                </a:cubicBezTo>
                <a:cubicBezTo>
                  <a:pt x="172" y="55"/>
                  <a:pt x="172" y="59"/>
                  <a:pt x="173" y="62"/>
                </a:cubicBezTo>
                <a:cubicBezTo>
                  <a:pt x="176" y="67"/>
                  <a:pt x="179" y="72"/>
                  <a:pt x="184" y="76"/>
                </a:cubicBezTo>
                <a:cubicBezTo>
                  <a:pt x="186" y="77"/>
                  <a:pt x="189" y="79"/>
                  <a:pt x="191" y="79"/>
                </a:cubicBezTo>
                <a:cubicBezTo>
                  <a:pt x="194" y="80"/>
                  <a:pt x="197" y="80"/>
                  <a:pt x="200" y="80"/>
                </a:cubicBezTo>
                <a:close/>
                <a:moveTo>
                  <a:pt x="155" y="49"/>
                </a:moveTo>
                <a:cubicBezTo>
                  <a:pt x="151" y="54"/>
                  <a:pt x="148" y="58"/>
                  <a:pt x="145" y="63"/>
                </a:cubicBezTo>
                <a:cubicBezTo>
                  <a:pt x="146" y="62"/>
                  <a:pt x="146" y="62"/>
                  <a:pt x="147" y="61"/>
                </a:cubicBezTo>
                <a:cubicBezTo>
                  <a:pt x="149" y="60"/>
                  <a:pt x="151" y="58"/>
                  <a:pt x="153" y="56"/>
                </a:cubicBezTo>
                <a:cubicBezTo>
                  <a:pt x="154" y="55"/>
                  <a:pt x="156" y="55"/>
                  <a:pt x="157" y="57"/>
                </a:cubicBezTo>
                <a:cubicBezTo>
                  <a:pt x="157" y="57"/>
                  <a:pt x="157" y="57"/>
                  <a:pt x="157" y="57"/>
                </a:cubicBezTo>
                <a:cubicBezTo>
                  <a:pt x="158" y="56"/>
                  <a:pt x="159" y="55"/>
                  <a:pt x="159" y="54"/>
                </a:cubicBezTo>
                <a:cubicBezTo>
                  <a:pt x="159" y="53"/>
                  <a:pt x="160" y="53"/>
                  <a:pt x="160" y="53"/>
                </a:cubicBezTo>
                <a:cubicBezTo>
                  <a:pt x="160" y="51"/>
                  <a:pt x="160" y="50"/>
                  <a:pt x="160" y="48"/>
                </a:cubicBezTo>
                <a:cubicBezTo>
                  <a:pt x="160" y="48"/>
                  <a:pt x="160" y="48"/>
                  <a:pt x="160" y="48"/>
                </a:cubicBezTo>
                <a:cubicBezTo>
                  <a:pt x="159" y="48"/>
                  <a:pt x="158" y="49"/>
                  <a:pt x="157" y="50"/>
                </a:cubicBezTo>
                <a:cubicBezTo>
                  <a:pt x="156" y="50"/>
                  <a:pt x="155" y="50"/>
                  <a:pt x="155" y="49"/>
                </a:cubicBezTo>
                <a:close/>
                <a:moveTo>
                  <a:pt x="33" y="27"/>
                </a:moveTo>
                <a:cubicBezTo>
                  <a:pt x="38" y="21"/>
                  <a:pt x="42" y="15"/>
                  <a:pt x="47" y="9"/>
                </a:cubicBezTo>
                <a:cubicBezTo>
                  <a:pt x="44" y="9"/>
                  <a:pt x="42" y="9"/>
                  <a:pt x="40" y="10"/>
                </a:cubicBezTo>
                <a:cubicBezTo>
                  <a:pt x="38" y="16"/>
                  <a:pt x="35" y="21"/>
                  <a:pt x="33" y="27"/>
                </a:cubicBezTo>
                <a:close/>
                <a:moveTo>
                  <a:pt x="52" y="52"/>
                </a:moveTo>
                <a:cubicBezTo>
                  <a:pt x="52" y="52"/>
                  <a:pt x="51" y="52"/>
                  <a:pt x="50" y="52"/>
                </a:cubicBezTo>
                <a:cubicBezTo>
                  <a:pt x="49" y="52"/>
                  <a:pt x="49" y="52"/>
                  <a:pt x="48" y="53"/>
                </a:cubicBezTo>
                <a:cubicBezTo>
                  <a:pt x="46" y="55"/>
                  <a:pt x="44" y="57"/>
                  <a:pt x="42" y="59"/>
                </a:cubicBezTo>
                <a:cubicBezTo>
                  <a:pt x="42" y="59"/>
                  <a:pt x="41" y="59"/>
                  <a:pt x="41" y="59"/>
                </a:cubicBezTo>
                <a:cubicBezTo>
                  <a:pt x="44" y="61"/>
                  <a:pt x="47" y="62"/>
                  <a:pt x="50" y="62"/>
                </a:cubicBezTo>
                <a:cubicBezTo>
                  <a:pt x="49" y="61"/>
                  <a:pt x="48" y="61"/>
                  <a:pt x="48" y="60"/>
                </a:cubicBezTo>
                <a:cubicBezTo>
                  <a:pt x="49" y="59"/>
                  <a:pt x="50" y="59"/>
                  <a:pt x="50" y="59"/>
                </a:cubicBezTo>
                <a:cubicBezTo>
                  <a:pt x="51" y="57"/>
                  <a:pt x="52" y="55"/>
                  <a:pt x="52" y="52"/>
                </a:cubicBezTo>
                <a:close/>
                <a:moveTo>
                  <a:pt x="110" y="101"/>
                </a:moveTo>
                <a:cubicBezTo>
                  <a:pt x="110" y="107"/>
                  <a:pt x="109" y="113"/>
                  <a:pt x="110" y="119"/>
                </a:cubicBezTo>
                <a:cubicBezTo>
                  <a:pt x="112" y="112"/>
                  <a:pt x="114" y="105"/>
                  <a:pt x="116" y="98"/>
                </a:cubicBezTo>
                <a:cubicBezTo>
                  <a:pt x="114" y="99"/>
                  <a:pt x="112" y="100"/>
                  <a:pt x="110" y="101"/>
                </a:cubicBezTo>
                <a:close/>
                <a:moveTo>
                  <a:pt x="191" y="108"/>
                </a:moveTo>
                <a:cubicBezTo>
                  <a:pt x="193" y="108"/>
                  <a:pt x="195" y="108"/>
                  <a:pt x="196" y="108"/>
                </a:cubicBezTo>
                <a:cubicBezTo>
                  <a:pt x="197" y="107"/>
                  <a:pt x="198" y="91"/>
                  <a:pt x="198" y="89"/>
                </a:cubicBezTo>
                <a:cubicBezTo>
                  <a:pt x="195" y="96"/>
                  <a:pt x="193" y="102"/>
                  <a:pt x="191" y="108"/>
                </a:cubicBezTo>
                <a:close/>
                <a:moveTo>
                  <a:pt x="158" y="9"/>
                </a:moveTo>
                <a:cubicBezTo>
                  <a:pt x="156" y="9"/>
                  <a:pt x="154" y="9"/>
                  <a:pt x="152" y="9"/>
                </a:cubicBezTo>
                <a:cubicBezTo>
                  <a:pt x="152" y="10"/>
                  <a:pt x="152" y="10"/>
                  <a:pt x="152" y="10"/>
                </a:cubicBezTo>
                <a:cubicBezTo>
                  <a:pt x="149" y="15"/>
                  <a:pt x="147" y="20"/>
                  <a:pt x="145" y="24"/>
                </a:cubicBezTo>
                <a:cubicBezTo>
                  <a:pt x="145" y="25"/>
                  <a:pt x="145" y="25"/>
                  <a:pt x="145" y="25"/>
                </a:cubicBezTo>
                <a:cubicBezTo>
                  <a:pt x="145" y="25"/>
                  <a:pt x="145" y="26"/>
                  <a:pt x="145" y="26"/>
                </a:cubicBezTo>
                <a:cubicBezTo>
                  <a:pt x="149" y="20"/>
                  <a:pt x="154" y="15"/>
                  <a:pt x="158" y="9"/>
                </a:cubicBezTo>
                <a:close/>
                <a:moveTo>
                  <a:pt x="127" y="189"/>
                </a:moveTo>
                <a:cubicBezTo>
                  <a:pt x="127" y="189"/>
                  <a:pt x="127" y="190"/>
                  <a:pt x="127" y="190"/>
                </a:cubicBezTo>
                <a:cubicBezTo>
                  <a:pt x="127" y="190"/>
                  <a:pt x="127" y="190"/>
                  <a:pt x="128" y="190"/>
                </a:cubicBezTo>
                <a:cubicBezTo>
                  <a:pt x="130" y="190"/>
                  <a:pt x="132" y="190"/>
                  <a:pt x="134" y="190"/>
                </a:cubicBezTo>
                <a:cubicBezTo>
                  <a:pt x="144" y="190"/>
                  <a:pt x="153" y="190"/>
                  <a:pt x="163" y="189"/>
                </a:cubicBezTo>
                <a:cubicBezTo>
                  <a:pt x="167" y="189"/>
                  <a:pt x="171" y="188"/>
                  <a:pt x="175" y="187"/>
                </a:cubicBezTo>
                <a:cubicBezTo>
                  <a:pt x="175" y="186"/>
                  <a:pt x="175" y="186"/>
                  <a:pt x="175" y="185"/>
                </a:cubicBezTo>
                <a:cubicBezTo>
                  <a:pt x="175" y="185"/>
                  <a:pt x="175" y="185"/>
                  <a:pt x="175" y="185"/>
                </a:cubicBezTo>
                <a:cubicBezTo>
                  <a:pt x="175" y="185"/>
                  <a:pt x="174" y="185"/>
                  <a:pt x="174" y="185"/>
                </a:cubicBezTo>
                <a:cubicBezTo>
                  <a:pt x="166" y="188"/>
                  <a:pt x="158" y="188"/>
                  <a:pt x="151" y="189"/>
                </a:cubicBezTo>
                <a:cubicBezTo>
                  <a:pt x="143" y="189"/>
                  <a:pt x="135" y="189"/>
                  <a:pt x="128" y="189"/>
                </a:cubicBezTo>
                <a:cubicBezTo>
                  <a:pt x="127" y="189"/>
                  <a:pt x="127" y="189"/>
                  <a:pt x="127" y="189"/>
                </a:cubicBezTo>
                <a:close/>
                <a:moveTo>
                  <a:pt x="65" y="70"/>
                </a:moveTo>
                <a:cubicBezTo>
                  <a:pt x="66" y="71"/>
                  <a:pt x="67" y="72"/>
                  <a:pt x="68" y="73"/>
                </a:cubicBezTo>
                <a:cubicBezTo>
                  <a:pt x="69" y="75"/>
                  <a:pt x="70" y="76"/>
                  <a:pt x="71" y="77"/>
                </a:cubicBezTo>
                <a:cubicBezTo>
                  <a:pt x="71" y="79"/>
                  <a:pt x="72" y="80"/>
                  <a:pt x="73" y="82"/>
                </a:cubicBezTo>
                <a:cubicBezTo>
                  <a:pt x="74" y="78"/>
                  <a:pt x="74" y="75"/>
                  <a:pt x="75" y="71"/>
                </a:cubicBezTo>
                <a:cubicBezTo>
                  <a:pt x="75" y="71"/>
                  <a:pt x="74" y="72"/>
                  <a:pt x="74" y="72"/>
                </a:cubicBezTo>
                <a:cubicBezTo>
                  <a:pt x="74" y="72"/>
                  <a:pt x="73" y="73"/>
                  <a:pt x="73" y="73"/>
                </a:cubicBezTo>
                <a:cubicBezTo>
                  <a:pt x="72" y="74"/>
                  <a:pt x="71" y="74"/>
                  <a:pt x="71" y="74"/>
                </a:cubicBezTo>
                <a:cubicBezTo>
                  <a:pt x="70" y="73"/>
                  <a:pt x="70" y="73"/>
                  <a:pt x="70" y="72"/>
                </a:cubicBezTo>
                <a:cubicBezTo>
                  <a:pt x="70" y="71"/>
                  <a:pt x="70" y="71"/>
                  <a:pt x="70" y="70"/>
                </a:cubicBezTo>
                <a:cubicBezTo>
                  <a:pt x="71" y="69"/>
                  <a:pt x="71" y="68"/>
                  <a:pt x="71" y="67"/>
                </a:cubicBezTo>
                <a:cubicBezTo>
                  <a:pt x="70" y="68"/>
                  <a:pt x="69" y="68"/>
                  <a:pt x="68" y="68"/>
                </a:cubicBezTo>
                <a:cubicBezTo>
                  <a:pt x="67" y="68"/>
                  <a:pt x="66" y="68"/>
                  <a:pt x="65" y="69"/>
                </a:cubicBezTo>
                <a:cubicBezTo>
                  <a:pt x="65" y="69"/>
                  <a:pt x="65" y="69"/>
                  <a:pt x="65" y="70"/>
                </a:cubicBezTo>
                <a:close/>
                <a:moveTo>
                  <a:pt x="37" y="59"/>
                </a:moveTo>
                <a:cubicBezTo>
                  <a:pt x="38" y="56"/>
                  <a:pt x="38" y="54"/>
                  <a:pt x="39" y="52"/>
                </a:cubicBezTo>
                <a:cubicBezTo>
                  <a:pt x="39" y="52"/>
                  <a:pt x="39" y="52"/>
                  <a:pt x="38" y="52"/>
                </a:cubicBezTo>
                <a:cubicBezTo>
                  <a:pt x="37" y="52"/>
                  <a:pt x="35" y="52"/>
                  <a:pt x="33" y="53"/>
                </a:cubicBezTo>
                <a:cubicBezTo>
                  <a:pt x="33" y="53"/>
                  <a:pt x="32" y="53"/>
                  <a:pt x="32" y="53"/>
                </a:cubicBezTo>
                <a:cubicBezTo>
                  <a:pt x="31" y="55"/>
                  <a:pt x="29" y="57"/>
                  <a:pt x="28" y="58"/>
                </a:cubicBezTo>
                <a:cubicBezTo>
                  <a:pt x="28" y="59"/>
                  <a:pt x="27" y="59"/>
                  <a:pt x="27" y="59"/>
                </a:cubicBezTo>
                <a:cubicBezTo>
                  <a:pt x="31" y="59"/>
                  <a:pt x="34" y="58"/>
                  <a:pt x="37" y="59"/>
                </a:cubicBezTo>
                <a:close/>
                <a:moveTo>
                  <a:pt x="36" y="155"/>
                </a:moveTo>
                <a:cubicBezTo>
                  <a:pt x="36" y="155"/>
                  <a:pt x="36" y="155"/>
                  <a:pt x="36" y="155"/>
                </a:cubicBezTo>
                <a:cubicBezTo>
                  <a:pt x="34" y="161"/>
                  <a:pt x="33" y="167"/>
                  <a:pt x="32" y="174"/>
                </a:cubicBezTo>
                <a:cubicBezTo>
                  <a:pt x="34" y="174"/>
                  <a:pt x="36" y="174"/>
                  <a:pt x="37" y="174"/>
                </a:cubicBezTo>
                <a:cubicBezTo>
                  <a:pt x="37" y="167"/>
                  <a:pt x="36" y="161"/>
                  <a:pt x="36" y="155"/>
                </a:cubicBezTo>
                <a:close/>
                <a:moveTo>
                  <a:pt x="128" y="142"/>
                </a:moveTo>
                <a:cubicBezTo>
                  <a:pt x="130" y="137"/>
                  <a:pt x="133" y="131"/>
                  <a:pt x="134" y="126"/>
                </a:cubicBezTo>
                <a:cubicBezTo>
                  <a:pt x="131" y="130"/>
                  <a:pt x="128" y="135"/>
                  <a:pt x="124" y="138"/>
                </a:cubicBezTo>
                <a:cubicBezTo>
                  <a:pt x="126" y="140"/>
                  <a:pt x="127" y="141"/>
                  <a:pt x="128" y="142"/>
                </a:cubicBezTo>
                <a:close/>
                <a:moveTo>
                  <a:pt x="68" y="146"/>
                </a:moveTo>
                <a:cubicBezTo>
                  <a:pt x="68" y="146"/>
                  <a:pt x="68" y="146"/>
                  <a:pt x="69" y="146"/>
                </a:cubicBezTo>
                <a:cubicBezTo>
                  <a:pt x="69" y="146"/>
                  <a:pt x="69" y="146"/>
                  <a:pt x="69" y="145"/>
                </a:cubicBezTo>
                <a:cubicBezTo>
                  <a:pt x="71" y="144"/>
                  <a:pt x="73" y="142"/>
                  <a:pt x="74" y="140"/>
                </a:cubicBezTo>
                <a:cubicBezTo>
                  <a:pt x="74" y="140"/>
                  <a:pt x="75" y="140"/>
                  <a:pt x="75" y="139"/>
                </a:cubicBezTo>
                <a:cubicBezTo>
                  <a:pt x="74" y="138"/>
                  <a:pt x="74" y="136"/>
                  <a:pt x="74" y="135"/>
                </a:cubicBezTo>
                <a:cubicBezTo>
                  <a:pt x="74" y="134"/>
                  <a:pt x="74" y="133"/>
                  <a:pt x="74" y="132"/>
                </a:cubicBezTo>
                <a:cubicBezTo>
                  <a:pt x="72" y="133"/>
                  <a:pt x="71" y="134"/>
                  <a:pt x="70" y="134"/>
                </a:cubicBezTo>
                <a:cubicBezTo>
                  <a:pt x="70" y="135"/>
                  <a:pt x="70" y="135"/>
                  <a:pt x="70" y="135"/>
                </a:cubicBezTo>
                <a:cubicBezTo>
                  <a:pt x="70" y="137"/>
                  <a:pt x="69" y="139"/>
                  <a:pt x="69" y="140"/>
                </a:cubicBezTo>
                <a:cubicBezTo>
                  <a:pt x="69" y="142"/>
                  <a:pt x="69" y="144"/>
                  <a:pt x="68" y="146"/>
                </a:cubicBezTo>
                <a:close/>
                <a:moveTo>
                  <a:pt x="257" y="87"/>
                </a:moveTo>
                <a:cubicBezTo>
                  <a:pt x="257" y="87"/>
                  <a:pt x="257" y="87"/>
                  <a:pt x="257" y="87"/>
                </a:cubicBezTo>
                <a:cubicBezTo>
                  <a:pt x="255" y="95"/>
                  <a:pt x="252" y="103"/>
                  <a:pt x="250" y="111"/>
                </a:cubicBezTo>
                <a:cubicBezTo>
                  <a:pt x="250" y="111"/>
                  <a:pt x="250" y="111"/>
                  <a:pt x="250" y="111"/>
                </a:cubicBezTo>
                <a:cubicBezTo>
                  <a:pt x="251" y="110"/>
                  <a:pt x="252" y="109"/>
                  <a:pt x="252" y="109"/>
                </a:cubicBezTo>
                <a:cubicBezTo>
                  <a:pt x="253" y="108"/>
                  <a:pt x="254" y="107"/>
                  <a:pt x="255" y="107"/>
                </a:cubicBezTo>
                <a:cubicBezTo>
                  <a:pt x="256" y="100"/>
                  <a:pt x="257" y="94"/>
                  <a:pt x="257" y="87"/>
                </a:cubicBezTo>
                <a:close/>
                <a:moveTo>
                  <a:pt x="153" y="87"/>
                </a:moveTo>
                <a:cubicBezTo>
                  <a:pt x="154" y="87"/>
                  <a:pt x="154" y="87"/>
                  <a:pt x="154" y="87"/>
                </a:cubicBezTo>
                <a:cubicBezTo>
                  <a:pt x="158" y="83"/>
                  <a:pt x="162" y="79"/>
                  <a:pt x="167" y="75"/>
                </a:cubicBezTo>
                <a:cubicBezTo>
                  <a:pt x="166" y="74"/>
                  <a:pt x="165" y="73"/>
                  <a:pt x="164" y="71"/>
                </a:cubicBezTo>
                <a:cubicBezTo>
                  <a:pt x="164" y="72"/>
                  <a:pt x="164" y="72"/>
                  <a:pt x="163" y="73"/>
                </a:cubicBezTo>
                <a:cubicBezTo>
                  <a:pt x="160" y="76"/>
                  <a:pt x="157" y="81"/>
                  <a:pt x="154" y="85"/>
                </a:cubicBezTo>
                <a:cubicBezTo>
                  <a:pt x="154" y="86"/>
                  <a:pt x="154" y="86"/>
                  <a:pt x="153" y="87"/>
                </a:cubicBezTo>
                <a:close/>
                <a:moveTo>
                  <a:pt x="74" y="92"/>
                </a:moveTo>
                <a:cubicBezTo>
                  <a:pt x="74" y="92"/>
                  <a:pt x="74" y="92"/>
                  <a:pt x="74" y="92"/>
                </a:cubicBezTo>
                <a:cubicBezTo>
                  <a:pt x="74" y="97"/>
                  <a:pt x="73" y="102"/>
                  <a:pt x="73" y="107"/>
                </a:cubicBezTo>
                <a:cubicBezTo>
                  <a:pt x="73" y="109"/>
                  <a:pt x="74" y="111"/>
                  <a:pt x="74" y="113"/>
                </a:cubicBezTo>
                <a:cubicBezTo>
                  <a:pt x="74" y="113"/>
                  <a:pt x="74" y="114"/>
                  <a:pt x="74" y="114"/>
                </a:cubicBezTo>
                <a:cubicBezTo>
                  <a:pt x="75" y="114"/>
                  <a:pt x="75" y="113"/>
                  <a:pt x="75" y="113"/>
                </a:cubicBezTo>
                <a:cubicBezTo>
                  <a:pt x="76" y="112"/>
                  <a:pt x="76" y="111"/>
                  <a:pt x="76" y="109"/>
                </a:cubicBezTo>
                <a:cubicBezTo>
                  <a:pt x="76" y="105"/>
                  <a:pt x="76" y="100"/>
                  <a:pt x="75" y="96"/>
                </a:cubicBezTo>
                <a:cubicBezTo>
                  <a:pt x="75" y="95"/>
                  <a:pt x="75" y="93"/>
                  <a:pt x="74" y="92"/>
                </a:cubicBezTo>
                <a:close/>
                <a:moveTo>
                  <a:pt x="74" y="53"/>
                </a:moveTo>
                <a:cubicBezTo>
                  <a:pt x="73" y="53"/>
                  <a:pt x="72" y="52"/>
                  <a:pt x="71" y="51"/>
                </a:cubicBezTo>
                <a:cubicBezTo>
                  <a:pt x="69" y="50"/>
                  <a:pt x="68" y="49"/>
                  <a:pt x="67" y="48"/>
                </a:cubicBezTo>
                <a:cubicBezTo>
                  <a:pt x="66" y="47"/>
                  <a:pt x="65" y="46"/>
                  <a:pt x="64" y="45"/>
                </a:cubicBezTo>
                <a:cubicBezTo>
                  <a:pt x="63" y="47"/>
                  <a:pt x="62" y="49"/>
                  <a:pt x="62" y="51"/>
                </a:cubicBezTo>
                <a:cubicBezTo>
                  <a:pt x="62" y="51"/>
                  <a:pt x="63" y="51"/>
                  <a:pt x="63" y="50"/>
                </a:cubicBezTo>
                <a:cubicBezTo>
                  <a:pt x="65" y="49"/>
                  <a:pt x="66" y="50"/>
                  <a:pt x="66" y="51"/>
                </a:cubicBezTo>
                <a:cubicBezTo>
                  <a:pt x="66" y="52"/>
                  <a:pt x="66" y="52"/>
                  <a:pt x="66" y="53"/>
                </a:cubicBezTo>
                <a:cubicBezTo>
                  <a:pt x="66" y="53"/>
                  <a:pt x="66" y="53"/>
                  <a:pt x="66" y="54"/>
                </a:cubicBezTo>
                <a:cubicBezTo>
                  <a:pt x="66" y="54"/>
                  <a:pt x="67" y="54"/>
                  <a:pt x="67" y="53"/>
                </a:cubicBezTo>
                <a:cubicBezTo>
                  <a:pt x="68" y="53"/>
                  <a:pt x="69" y="53"/>
                  <a:pt x="70" y="55"/>
                </a:cubicBezTo>
                <a:cubicBezTo>
                  <a:pt x="71" y="55"/>
                  <a:pt x="71" y="56"/>
                  <a:pt x="71" y="56"/>
                </a:cubicBezTo>
                <a:cubicBezTo>
                  <a:pt x="71" y="57"/>
                  <a:pt x="71" y="57"/>
                  <a:pt x="71" y="58"/>
                </a:cubicBezTo>
                <a:cubicBezTo>
                  <a:pt x="72" y="56"/>
                  <a:pt x="73" y="55"/>
                  <a:pt x="74" y="53"/>
                </a:cubicBezTo>
                <a:close/>
                <a:moveTo>
                  <a:pt x="95" y="110"/>
                </a:moveTo>
                <a:cubicBezTo>
                  <a:pt x="93" y="115"/>
                  <a:pt x="92" y="120"/>
                  <a:pt x="91" y="125"/>
                </a:cubicBezTo>
                <a:cubicBezTo>
                  <a:pt x="93" y="125"/>
                  <a:pt x="94" y="125"/>
                  <a:pt x="96" y="126"/>
                </a:cubicBezTo>
                <a:cubicBezTo>
                  <a:pt x="96" y="120"/>
                  <a:pt x="96" y="115"/>
                  <a:pt x="95" y="110"/>
                </a:cubicBezTo>
                <a:close/>
                <a:moveTo>
                  <a:pt x="56" y="121"/>
                </a:moveTo>
                <a:cubicBezTo>
                  <a:pt x="56" y="126"/>
                  <a:pt x="56" y="132"/>
                  <a:pt x="57" y="137"/>
                </a:cubicBezTo>
                <a:cubicBezTo>
                  <a:pt x="57" y="137"/>
                  <a:pt x="57" y="137"/>
                  <a:pt x="57" y="137"/>
                </a:cubicBezTo>
                <a:cubicBezTo>
                  <a:pt x="58" y="130"/>
                  <a:pt x="60" y="124"/>
                  <a:pt x="61" y="117"/>
                </a:cubicBezTo>
                <a:cubicBezTo>
                  <a:pt x="59" y="119"/>
                  <a:pt x="57" y="120"/>
                  <a:pt x="56" y="121"/>
                </a:cubicBezTo>
                <a:close/>
                <a:moveTo>
                  <a:pt x="132" y="178"/>
                </a:moveTo>
                <a:cubicBezTo>
                  <a:pt x="132" y="178"/>
                  <a:pt x="132" y="178"/>
                  <a:pt x="132" y="178"/>
                </a:cubicBezTo>
                <a:cubicBezTo>
                  <a:pt x="132" y="177"/>
                  <a:pt x="132" y="177"/>
                  <a:pt x="132" y="177"/>
                </a:cubicBezTo>
                <a:cubicBezTo>
                  <a:pt x="134" y="174"/>
                  <a:pt x="136" y="171"/>
                  <a:pt x="137" y="168"/>
                </a:cubicBezTo>
                <a:cubicBezTo>
                  <a:pt x="139" y="166"/>
                  <a:pt x="139" y="164"/>
                  <a:pt x="139" y="162"/>
                </a:cubicBezTo>
                <a:cubicBezTo>
                  <a:pt x="139" y="162"/>
                  <a:pt x="139" y="161"/>
                  <a:pt x="139" y="161"/>
                </a:cubicBezTo>
                <a:cubicBezTo>
                  <a:pt x="139" y="160"/>
                  <a:pt x="138" y="160"/>
                  <a:pt x="138" y="159"/>
                </a:cubicBezTo>
                <a:cubicBezTo>
                  <a:pt x="138" y="160"/>
                  <a:pt x="138" y="160"/>
                  <a:pt x="138" y="160"/>
                </a:cubicBezTo>
                <a:cubicBezTo>
                  <a:pt x="137" y="161"/>
                  <a:pt x="136" y="162"/>
                  <a:pt x="135" y="163"/>
                </a:cubicBezTo>
                <a:cubicBezTo>
                  <a:pt x="135" y="163"/>
                  <a:pt x="135" y="163"/>
                  <a:pt x="135" y="164"/>
                </a:cubicBezTo>
                <a:cubicBezTo>
                  <a:pt x="134" y="166"/>
                  <a:pt x="134" y="168"/>
                  <a:pt x="134" y="170"/>
                </a:cubicBezTo>
                <a:cubicBezTo>
                  <a:pt x="133" y="173"/>
                  <a:pt x="132" y="175"/>
                  <a:pt x="132" y="178"/>
                </a:cubicBezTo>
                <a:close/>
                <a:moveTo>
                  <a:pt x="223" y="114"/>
                </a:moveTo>
                <a:cubicBezTo>
                  <a:pt x="224" y="111"/>
                  <a:pt x="224" y="108"/>
                  <a:pt x="224" y="106"/>
                </a:cubicBezTo>
                <a:cubicBezTo>
                  <a:pt x="225" y="103"/>
                  <a:pt x="225" y="100"/>
                  <a:pt x="226" y="97"/>
                </a:cubicBezTo>
                <a:cubicBezTo>
                  <a:pt x="226" y="94"/>
                  <a:pt x="227" y="91"/>
                  <a:pt x="227" y="88"/>
                </a:cubicBezTo>
                <a:cubicBezTo>
                  <a:pt x="225" y="97"/>
                  <a:pt x="222" y="105"/>
                  <a:pt x="220" y="113"/>
                </a:cubicBezTo>
                <a:cubicBezTo>
                  <a:pt x="221" y="114"/>
                  <a:pt x="222" y="114"/>
                  <a:pt x="223" y="114"/>
                </a:cubicBezTo>
                <a:close/>
                <a:moveTo>
                  <a:pt x="12" y="182"/>
                </a:moveTo>
                <a:cubicBezTo>
                  <a:pt x="12" y="182"/>
                  <a:pt x="12" y="183"/>
                  <a:pt x="12" y="182"/>
                </a:cubicBezTo>
                <a:cubicBezTo>
                  <a:pt x="16" y="182"/>
                  <a:pt x="20" y="182"/>
                  <a:pt x="24" y="182"/>
                </a:cubicBezTo>
                <a:cubicBezTo>
                  <a:pt x="24" y="182"/>
                  <a:pt x="25" y="182"/>
                  <a:pt x="25" y="182"/>
                </a:cubicBezTo>
                <a:cubicBezTo>
                  <a:pt x="28" y="182"/>
                  <a:pt x="30" y="181"/>
                  <a:pt x="32" y="181"/>
                </a:cubicBezTo>
                <a:cubicBezTo>
                  <a:pt x="32" y="181"/>
                  <a:pt x="33" y="180"/>
                  <a:pt x="33" y="180"/>
                </a:cubicBezTo>
                <a:cubicBezTo>
                  <a:pt x="29" y="180"/>
                  <a:pt x="26" y="180"/>
                  <a:pt x="22" y="180"/>
                </a:cubicBezTo>
                <a:cubicBezTo>
                  <a:pt x="22" y="180"/>
                  <a:pt x="22" y="181"/>
                  <a:pt x="22" y="181"/>
                </a:cubicBezTo>
                <a:cubicBezTo>
                  <a:pt x="21" y="182"/>
                  <a:pt x="19" y="182"/>
                  <a:pt x="19" y="181"/>
                </a:cubicBezTo>
                <a:cubicBezTo>
                  <a:pt x="19" y="180"/>
                  <a:pt x="18" y="180"/>
                  <a:pt x="18" y="179"/>
                </a:cubicBezTo>
                <a:cubicBezTo>
                  <a:pt x="16" y="179"/>
                  <a:pt x="14" y="179"/>
                  <a:pt x="13" y="178"/>
                </a:cubicBezTo>
                <a:cubicBezTo>
                  <a:pt x="12" y="179"/>
                  <a:pt x="12" y="181"/>
                  <a:pt x="12" y="182"/>
                </a:cubicBezTo>
                <a:close/>
                <a:moveTo>
                  <a:pt x="64" y="117"/>
                </a:moveTo>
                <a:cubicBezTo>
                  <a:pt x="62" y="121"/>
                  <a:pt x="60" y="130"/>
                  <a:pt x="60" y="131"/>
                </a:cubicBezTo>
                <a:cubicBezTo>
                  <a:pt x="62" y="131"/>
                  <a:pt x="62" y="131"/>
                  <a:pt x="63" y="133"/>
                </a:cubicBezTo>
                <a:cubicBezTo>
                  <a:pt x="63" y="133"/>
                  <a:pt x="63" y="133"/>
                  <a:pt x="63" y="134"/>
                </a:cubicBezTo>
                <a:cubicBezTo>
                  <a:pt x="64" y="135"/>
                  <a:pt x="64" y="135"/>
                  <a:pt x="64" y="136"/>
                </a:cubicBezTo>
                <a:cubicBezTo>
                  <a:pt x="65" y="136"/>
                  <a:pt x="65" y="135"/>
                  <a:pt x="65" y="135"/>
                </a:cubicBezTo>
                <a:cubicBezTo>
                  <a:pt x="65" y="134"/>
                  <a:pt x="65" y="134"/>
                  <a:pt x="65" y="133"/>
                </a:cubicBezTo>
                <a:cubicBezTo>
                  <a:pt x="65" y="132"/>
                  <a:pt x="65" y="132"/>
                  <a:pt x="65" y="131"/>
                </a:cubicBezTo>
                <a:cubicBezTo>
                  <a:pt x="64" y="127"/>
                  <a:pt x="64" y="123"/>
                  <a:pt x="64" y="119"/>
                </a:cubicBezTo>
                <a:cubicBezTo>
                  <a:pt x="64" y="118"/>
                  <a:pt x="64" y="117"/>
                  <a:pt x="64" y="117"/>
                </a:cubicBezTo>
                <a:close/>
                <a:moveTo>
                  <a:pt x="19" y="11"/>
                </a:moveTo>
                <a:cubicBezTo>
                  <a:pt x="19" y="11"/>
                  <a:pt x="19" y="11"/>
                  <a:pt x="19" y="11"/>
                </a:cubicBezTo>
                <a:cubicBezTo>
                  <a:pt x="20" y="12"/>
                  <a:pt x="20" y="13"/>
                  <a:pt x="19" y="14"/>
                </a:cubicBezTo>
                <a:cubicBezTo>
                  <a:pt x="18" y="17"/>
                  <a:pt x="17" y="20"/>
                  <a:pt x="16" y="23"/>
                </a:cubicBezTo>
                <a:cubicBezTo>
                  <a:pt x="16" y="24"/>
                  <a:pt x="16" y="24"/>
                  <a:pt x="16" y="24"/>
                </a:cubicBezTo>
                <a:cubicBezTo>
                  <a:pt x="16" y="24"/>
                  <a:pt x="16" y="24"/>
                  <a:pt x="16" y="24"/>
                </a:cubicBezTo>
                <a:cubicBezTo>
                  <a:pt x="19" y="20"/>
                  <a:pt x="22" y="15"/>
                  <a:pt x="25" y="11"/>
                </a:cubicBezTo>
                <a:cubicBezTo>
                  <a:pt x="25" y="11"/>
                  <a:pt x="25" y="11"/>
                  <a:pt x="26" y="10"/>
                </a:cubicBezTo>
                <a:cubicBezTo>
                  <a:pt x="23" y="10"/>
                  <a:pt x="21" y="11"/>
                  <a:pt x="19" y="11"/>
                </a:cubicBezTo>
                <a:close/>
                <a:moveTo>
                  <a:pt x="120" y="112"/>
                </a:moveTo>
                <a:cubicBezTo>
                  <a:pt x="120" y="112"/>
                  <a:pt x="120" y="112"/>
                  <a:pt x="120" y="112"/>
                </a:cubicBezTo>
                <a:cubicBezTo>
                  <a:pt x="123" y="106"/>
                  <a:pt x="125" y="100"/>
                  <a:pt x="127" y="94"/>
                </a:cubicBezTo>
                <a:cubicBezTo>
                  <a:pt x="126" y="94"/>
                  <a:pt x="125" y="94"/>
                  <a:pt x="124" y="94"/>
                </a:cubicBezTo>
                <a:cubicBezTo>
                  <a:pt x="124" y="95"/>
                  <a:pt x="123" y="95"/>
                  <a:pt x="123" y="95"/>
                </a:cubicBezTo>
                <a:cubicBezTo>
                  <a:pt x="122" y="95"/>
                  <a:pt x="122" y="95"/>
                  <a:pt x="122" y="96"/>
                </a:cubicBezTo>
                <a:cubicBezTo>
                  <a:pt x="122" y="101"/>
                  <a:pt x="121" y="106"/>
                  <a:pt x="120" y="110"/>
                </a:cubicBezTo>
                <a:cubicBezTo>
                  <a:pt x="120" y="111"/>
                  <a:pt x="120" y="111"/>
                  <a:pt x="120" y="112"/>
                </a:cubicBezTo>
                <a:close/>
                <a:moveTo>
                  <a:pt x="14" y="63"/>
                </a:moveTo>
                <a:cubicBezTo>
                  <a:pt x="14" y="63"/>
                  <a:pt x="14" y="63"/>
                  <a:pt x="14" y="63"/>
                </a:cubicBezTo>
                <a:cubicBezTo>
                  <a:pt x="17" y="62"/>
                  <a:pt x="19" y="61"/>
                  <a:pt x="22" y="60"/>
                </a:cubicBezTo>
                <a:cubicBezTo>
                  <a:pt x="22" y="60"/>
                  <a:pt x="22" y="60"/>
                  <a:pt x="23" y="60"/>
                </a:cubicBezTo>
                <a:cubicBezTo>
                  <a:pt x="23" y="58"/>
                  <a:pt x="24" y="57"/>
                  <a:pt x="24" y="56"/>
                </a:cubicBezTo>
                <a:cubicBezTo>
                  <a:pt x="24" y="55"/>
                  <a:pt x="24" y="55"/>
                  <a:pt x="25" y="54"/>
                </a:cubicBezTo>
                <a:cubicBezTo>
                  <a:pt x="23" y="54"/>
                  <a:pt x="22" y="54"/>
                  <a:pt x="21" y="55"/>
                </a:cubicBezTo>
                <a:cubicBezTo>
                  <a:pt x="20" y="55"/>
                  <a:pt x="20" y="55"/>
                  <a:pt x="19" y="55"/>
                </a:cubicBezTo>
                <a:cubicBezTo>
                  <a:pt x="19" y="57"/>
                  <a:pt x="18" y="58"/>
                  <a:pt x="17" y="59"/>
                </a:cubicBezTo>
                <a:cubicBezTo>
                  <a:pt x="16" y="60"/>
                  <a:pt x="15" y="62"/>
                  <a:pt x="14" y="63"/>
                </a:cubicBezTo>
                <a:close/>
                <a:moveTo>
                  <a:pt x="153" y="25"/>
                </a:moveTo>
                <a:cubicBezTo>
                  <a:pt x="153" y="25"/>
                  <a:pt x="153" y="25"/>
                  <a:pt x="153" y="26"/>
                </a:cubicBezTo>
                <a:cubicBezTo>
                  <a:pt x="158" y="20"/>
                  <a:pt x="163" y="15"/>
                  <a:pt x="167" y="10"/>
                </a:cubicBezTo>
                <a:cubicBezTo>
                  <a:pt x="166" y="9"/>
                  <a:pt x="164" y="9"/>
                  <a:pt x="163" y="9"/>
                </a:cubicBezTo>
                <a:cubicBezTo>
                  <a:pt x="160" y="15"/>
                  <a:pt x="156" y="20"/>
                  <a:pt x="153" y="25"/>
                </a:cubicBezTo>
                <a:close/>
                <a:moveTo>
                  <a:pt x="177" y="125"/>
                </a:moveTo>
                <a:cubicBezTo>
                  <a:pt x="176" y="126"/>
                  <a:pt x="175" y="127"/>
                  <a:pt x="174" y="128"/>
                </a:cubicBezTo>
                <a:cubicBezTo>
                  <a:pt x="172" y="133"/>
                  <a:pt x="171" y="138"/>
                  <a:pt x="170" y="143"/>
                </a:cubicBezTo>
                <a:cubicBezTo>
                  <a:pt x="170" y="144"/>
                  <a:pt x="170" y="145"/>
                  <a:pt x="170" y="145"/>
                </a:cubicBezTo>
                <a:cubicBezTo>
                  <a:pt x="170" y="145"/>
                  <a:pt x="170" y="145"/>
                  <a:pt x="170" y="145"/>
                </a:cubicBezTo>
                <a:cubicBezTo>
                  <a:pt x="172" y="140"/>
                  <a:pt x="175" y="134"/>
                  <a:pt x="177" y="129"/>
                </a:cubicBezTo>
                <a:cubicBezTo>
                  <a:pt x="177" y="128"/>
                  <a:pt x="177" y="128"/>
                  <a:pt x="177" y="128"/>
                </a:cubicBezTo>
                <a:cubicBezTo>
                  <a:pt x="176" y="127"/>
                  <a:pt x="176" y="126"/>
                  <a:pt x="177" y="126"/>
                </a:cubicBezTo>
                <a:cubicBezTo>
                  <a:pt x="177" y="125"/>
                  <a:pt x="177" y="125"/>
                  <a:pt x="177" y="125"/>
                </a:cubicBezTo>
                <a:close/>
                <a:moveTo>
                  <a:pt x="18" y="161"/>
                </a:moveTo>
                <a:cubicBezTo>
                  <a:pt x="18" y="161"/>
                  <a:pt x="18" y="161"/>
                  <a:pt x="17" y="161"/>
                </a:cubicBezTo>
                <a:cubicBezTo>
                  <a:pt x="16" y="166"/>
                  <a:pt x="14" y="171"/>
                  <a:pt x="13" y="176"/>
                </a:cubicBezTo>
                <a:cubicBezTo>
                  <a:pt x="15" y="176"/>
                  <a:pt x="16" y="176"/>
                  <a:pt x="18" y="175"/>
                </a:cubicBezTo>
                <a:cubicBezTo>
                  <a:pt x="18" y="170"/>
                  <a:pt x="18" y="166"/>
                  <a:pt x="18" y="161"/>
                </a:cubicBezTo>
                <a:close/>
                <a:moveTo>
                  <a:pt x="10" y="23"/>
                </a:moveTo>
                <a:cubicBezTo>
                  <a:pt x="10" y="23"/>
                  <a:pt x="10" y="23"/>
                  <a:pt x="10" y="23"/>
                </a:cubicBezTo>
                <a:cubicBezTo>
                  <a:pt x="12" y="21"/>
                  <a:pt x="13" y="19"/>
                  <a:pt x="14" y="17"/>
                </a:cubicBezTo>
                <a:cubicBezTo>
                  <a:pt x="15" y="15"/>
                  <a:pt x="16" y="13"/>
                  <a:pt x="17" y="11"/>
                </a:cubicBezTo>
                <a:cubicBezTo>
                  <a:pt x="17" y="11"/>
                  <a:pt x="17" y="11"/>
                  <a:pt x="17" y="11"/>
                </a:cubicBezTo>
                <a:cubicBezTo>
                  <a:pt x="16" y="11"/>
                  <a:pt x="14" y="11"/>
                  <a:pt x="13" y="11"/>
                </a:cubicBezTo>
                <a:cubicBezTo>
                  <a:pt x="12" y="11"/>
                  <a:pt x="12" y="11"/>
                  <a:pt x="12" y="12"/>
                </a:cubicBezTo>
                <a:cubicBezTo>
                  <a:pt x="12" y="13"/>
                  <a:pt x="11" y="14"/>
                  <a:pt x="11" y="15"/>
                </a:cubicBezTo>
                <a:cubicBezTo>
                  <a:pt x="11" y="16"/>
                  <a:pt x="11" y="18"/>
                  <a:pt x="11" y="19"/>
                </a:cubicBezTo>
                <a:cubicBezTo>
                  <a:pt x="10" y="20"/>
                  <a:pt x="10" y="22"/>
                  <a:pt x="10" y="23"/>
                </a:cubicBezTo>
                <a:close/>
                <a:moveTo>
                  <a:pt x="201" y="117"/>
                </a:moveTo>
                <a:cubicBezTo>
                  <a:pt x="201" y="117"/>
                  <a:pt x="201" y="117"/>
                  <a:pt x="201" y="117"/>
                </a:cubicBezTo>
                <a:cubicBezTo>
                  <a:pt x="201" y="117"/>
                  <a:pt x="201" y="117"/>
                  <a:pt x="202" y="117"/>
                </a:cubicBezTo>
                <a:cubicBezTo>
                  <a:pt x="204" y="118"/>
                  <a:pt x="205" y="119"/>
                  <a:pt x="207" y="120"/>
                </a:cubicBezTo>
                <a:cubicBezTo>
                  <a:pt x="209" y="121"/>
                  <a:pt x="210" y="122"/>
                  <a:pt x="212" y="124"/>
                </a:cubicBezTo>
                <a:cubicBezTo>
                  <a:pt x="213" y="125"/>
                  <a:pt x="214" y="126"/>
                  <a:pt x="216" y="128"/>
                </a:cubicBezTo>
                <a:cubicBezTo>
                  <a:pt x="217" y="129"/>
                  <a:pt x="219" y="130"/>
                  <a:pt x="220" y="131"/>
                </a:cubicBezTo>
                <a:cubicBezTo>
                  <a:pt x="221" y="131"/>
                  <a:pt x="221" y="132"/>
                  <a:pt x="221" y="132"/>
                </a:cubicBezTo>
                <a:cubicBezTo>
                  <a:pt x="219" y="129"/>
                  <a:pt x="217" y="126"/>
                  <a:pt x="215" y="123"/>
                </a:cubicBezTo>
                <a:cubicBezTo>
                  <a:pt x="213" y="121"/>
                  <a:pt x="211" y="120"/>
                  <a:pt x="209" y="119"/>
                </a:cubicBezTo>
                <a:cubicBezTo>
                  <a:pt x="208" y="118"/>
                  <a:pt x="208" y="118"/>
                  <a:pt x="207" y="119"/>
                </a:cubicBezTo>
                <a:cubicBezTo>
                  <a:pt x="207" y="119"/>
                  <a:pt x="206" y="119"/>
                  <a:pt x="206" y="118"/>
                </a:cubicBezTo>
                <a:cubicBezTo>
                  <a:pt x="204" y="117"/>
                  <a:pt x="203" y="117"/>
                  <a:pt x="201" y="117"/>
                </a:cubicBezTo>
                <a:close/>
                <a:moveTo>
                  <a:pt x="232" y="72"/>
                </a:moveTo>
                <a:cubicBezTo>
                  <a:pt x="234" y="71"/>
                  <a:pt x="237" y="71"/>
                  <a:pt x="239" y="70"/>
                </a:cubicBezTo>
                <a:cubicBezTo>
                  <a:pt x="240" y="70"/>
                  <a:pt x="240" y="70"/>
                  <a:pt x="240" y="69"/>
                </a:cubicBezTo>
                <a:cubicBezTo>
                  <a:pt x="240" y="68"/>
                  <a:pt x="241" y="67"/>
                  <a:pt x="241" y="66"/>
                </a:cubicBezTo>
                <a:cubicBezTo>
                  <a:pt x="242" y="65"/>
                  <a:pt x="242" y="65"/>
                  <a:pt x="242" y="64"/>
                </a:cubicBezTo>
                <a:cubicBezTo>
                  <a:pt x="242" y="64"/>
                  <a:pt x="241" y="64"/>
                  <a:pt x="241" y="64"/>
                </a:cubicBezTo>
                <a:cubicBezTo>
                  <a:pt x="240" y="64"/>
                  <a:pt x="239" y="65"/>
                  <a:pt x="237" y="66"/>
                </a:cubicBezTo>
                <a:cubicBezTo>
                  <a:pt x="236" y="67"/>
                  <a:pt x="234" y="68"/>
                  <a:pt x="233" y="70"/>
                </a:cubicBezTo>
                <a:cubicBezTo>
                  <a:pt x="232" y="70"/>
                  <a:pt x="232" y="71"/>
                  <a:pt x="232" y="72"/>
                </a:cubicBezTo>
                <a:close/>
                <a:moveTo>
                  <a:pt x="153" y="155"/>
                </a:moveTo>
                <a:cubicBezTo>
                  <a:pt x="152" y="155"/>
                  <a:pt x="152" y="156"/>
                  <a:pt x="152" y="156"/>
                </a:cubicBezTo>
                <a:cubicBezTo>
                  <a:pt x="149" y="160"/>
                  <a:pt x="146" y="164"/>
                  <a:pt x="143" y="167"/>
                </a:cubicBezTo>
                <a:cubicBezTo>
                  <a:pt x="142" y="169"/>
                  <a:pt x="141" y="170"/>
                  <a:pt x="141" y="172"/>
                </a:cubicBezTo>
                <a:cubicBezTo>
                  <a:pt x="141" y="173"/>
                  <a:pt x="140" y="174"/>
                  <a:pt x="140" y="175"/>
                </a:cubicBezTo>
                <a:cubicBezTo>
                  <a:pt x="142" y="174"/>
                  <a:pt x="153" y="156"/>
                  <a:pt x="153" y="155"/>
                </a:cubicBezTo>
                <a:close/>
                <a:moveTo>
                  <a:pt x="265" y="92"/>
                </a:moveTo>
                <a:cubicBezTo>
                  <a:pt x="265" y="91"/>
                  <a:pt x="265" y="91"/>
                  <a:pt x="265" y="90"/>
                </a:cubicBezTo>
                <a:cubicBezTo>
                  <a:pt x="265" y="89"/>
                  <a:pt x="264" y="88"/>
                  <a:pt x="264" y="87"/>
                </a:cubicBezTo>
                <a:cubicBezTo>
                  <a:pt x="264" y="83"/>
                  <a:pt x="263" y="79"/>
                  <a:pt x="261" y="75"/>
                </a:cubicBezTo>
                <a:cubicBezTo>
                  <a:pt x="261" y="75"/>
                  <a:pt x="260" y="74"/>
                  <a:pt x="260" y="74"/>
                </a:cubicBezTo>
                <a:cubicBezTo>
                  <a:pt x="261" y="77"/>
                  <a:pt x="261" y="80"/>
                  <a:pt x="261" y="84"/>
                </a:cubicBezTo>
                <a:cubicBezTo>
                  <a:pt x="262" y="87"/>
                  <a:pt x="262" y="90"/>
                  <a:pt x="262" y="93"/>
                </a:cubicBezTo>
                <a:cubicBezTo>
                  <a:pt x="263" y="92"/>
                  <a:pt x="263" y="91"/>
                  <a:pt x="265" y="92"/>
                </a:cubicBezTo>
                <a:close/>
                <a:moveTo>
                  <a:pt x="138" y="174"/>
                </a:moveTo>
                <a:cubicBezTo>
                  <a:pt x="138" y="174"/>
                  <a:pt x="138" y="174"/>
                  <a:pt x="138" y="174"/>
                </a:cubicBezTo>
                <a:cubicBezTo>
                  <a:pt x="138" y="174"/>
                  <a:pt x="138" y="174"/>
                  <a:pt x="138" y="174"/>
                </a:cubicBezTo>
                <a:cubicBezTo>
                  <a:pt x="135" y="177"/>
                  <a:pt x="133" y="180"/>
                  <a:pt x="131" y="183"/>
                </a:cubicBezTo>
                <a:cubicBezTo>
                  <a:pt x="131" y="184"/>
                  <a:pt x="130" y="184"/>
                  <a:pt x="129" y="184"/>
                </a:cubicBezTo>
                <a:cubicBezTo>
                  <a:pt x="128" y="185"/>
                  <a:pt x="128" y="186"/>
                  <a:pt x="128" y="187"/>
                </a:cubicBezTo>
                <a:cubicBezTo>
                  <a:pt x="130" y="186"/>
                  <a:pt x="132" y="186"/>
                  <a:pt x="133" y="186"/>
                </a:cubicBezTo>
                <a:cubicBezTo>
                  <a:pt x="134" y="183"/>
                  <a:pt x="135" y="181"/>
                  <a:pt x="137" y="179"/>
                </a:cubicBezTo>
                <a:cubicBezTo>
                  <a:pt x="137" y="179"/>
                  <a:pt x="137" y="179"/>
                  <a:pt x="137" y="179"/>
                </a:cubicBezTo>
                <a:cubicBezTo>
                  <a:pt x="137" y="177"/>
                  <a:pt x="138" y="175"/>
                  <a:pt x="138" y="174"/>
                </a:cubicBezTo>
                <a:close/>
                <a:moveTo>
                  <a:pt x="157" y="170"/>
                </a:moveTo>
                <a:cubicBezTo>
                  <a:pt x="157" y="170"/>
                  <a:pt x="157" y="170"/>
                  <a:pt x="157" y="170"/>
                </a:cubicBezTo>
                <a:cubicBezTo>
                  <a:pt x="157" y="170"/>
                  <a:pt x="157" y="169"/>
                  <a:pt x="158" y="169"/>
                </a:cubicBezTo>
                <a:cubicBezTo>
                  <a:pt x="160" y="166"/>
                  <a:pt x="163" y="163"/>
                  <a:pt x="165" y="160"/>
                </a:cubicBezTo>
                <a:cubicBezTo>
                  <a:pt x="166" y="159"/>
                  <a:pt x="167" y="158"/>
                  <a:pt x="167" y="157"/>
                </a:cubicBezTo>
                <a:cubicBezTo>
                  <a:pt x="167" y="155"/>
                  <a:pt x="167" y="154"/>
                  <a:pt x="167" y="153"/>
                </a:cubicBezTo>
                <a:cubicBezTo>
                  <a:pt x="167" y="152"/>
                  <a:pt x="167" y="152"/>
                  <a:pt x="167" y="151"/>
                </a:cubicBezTo>
                <a:cubicBezTo>
                  <a:pt x="163" y="158"/>
                  <a:pt x="160" y="164"/>
                  <a:pt x="157" y="170"/>
                </a:cubicBezTo>
                <a:close/>
                <a:moveTo>
                  <a:pt x="63" y="143"/>
                </a:moveTo>
                <a:cubicBezTo>
                  <a:pt x="63" y="143"/>
                  <a:pt x="63" y="143"/>
                  <a:pt x="62" y="143"/>
                </a:cubicBezTo>
                <a:cubicBezTo>
                  <a:pt x="60" y="147"/>
                  <a:pt x="60" y="152"/>
                  <a:pt x="60" y="158"/>
                </a:cubicBezTo>
                <a:cubicBezTo>
                  <a:pt x="60" y="156"/>
                  <a:pt x="61" y="155"/>
                  <a:pt x="62" y="154"/>
                </a:cubicBezTo>
                <a:cubicBezTo>
                  <a:pt x="62" y="154"/>
                  <a:pt x="63" y="153"/>
                  <a:pt x="63" y="153"/>
                </a:cubicBezTo>
                <a:cubicBezTo>
                  <a:pt x="64" y="151"/>
                  <a:pt x="64" y="150"/>
                  <a:pt x="64" y="148"/>
                </a:cubicBezTo>
                <a:cubicBezTo>
                  <a:pt x="63" y="146"/>
                  <a:pt x="63" y="144"/>
                  <a:pt x="63" y="143"/>
                </a:cubicBezTo>
                <a:close/>
                <a:moveTo>
                  <a:pt x="73" y="69"/>
                </a:moveTo>
                <a:cubicBezTo>
                  <a:pt x="73" y="69"/>
                  <a:pt x="73" y="69"/>
                  <a:pt x="73" y="69"/>
                </a:cubicBezTo>
                <a:cubicBezTo>
                  <a:pt x="76" y="65"/>
                  <a:pt x="79" y="61"/>
                  <a:pt x="82" y="57"/>
                </a:cubicBezTo>
                <a:cubicBezTo>
                  <a:pt x="81" y="56"/>
                  <a:pt x="79" y="56"/>
                  <a:pt x="78" y="55"/>
                </a:cubicBezTo>
                <a:cubicBezTo>
                  <a:pt x="76" y="60"/>
                  <a:pt x="75" y="64"/>
                  <a:pt x="73" y="69"/>
                </a:cubicBezTo>
                <a:close/>
                <a:moveTo>
                  <a:pt x="141" y="181"/>
                </a:moveTo>
                <a:cubicBezTo>
                  <a:pt x="138" y="184"/>
                  <a:pt x="137" y="185"/>
                  <a:pt x="137" y="186"/>
                </a:cubicBezTo>
                <a:cubicBezTo>
                  <a:pt x="143" y="185"/>
                  <a:pt x="148" y="185"/>
                  <a:pt x="154" y="185"/>
                </a:cubicBezTo>
                <a:cubicBezTo>
                  <a:pt x="154" y="184"/>
                  <a:pt x="153" y="184"/>
                  <a:pt x="153" y="184"/>
                </a:cubicBezTo>
                <a:cubicBezTo>
                  <a:pt x="152" y="184"/>
                  <a:pt x="151" y="184"/>
                  <a:pt x="150" y="184"/>
                </a:cubicBezTo>
                <a:cubicBezTo>
                  <a:pt x="149" y="184"/>
                  <a:pt x="148" y="183"/>
                  <a:pt x="148" y="184"/>
                </a:cubicBezTo>
                <a:cubicBezTo>
                  <a:pt x="147" y="185"/>
                  <a:pt x="146" y="184"/>
                  <a:pt x="146" y="183"/>
                </a:cubicBezTo>
                <a:cubicBezTo>
                  <a:pt x="146" y="183"/>
                  <a:pt x="146" y="183"/>
                  <a:pt x="146" y="183"/>
                </a:cubicBezTo>
                <a:cubicBezTo>
                  <a:pt x="144" y="182"/>
                  <a:pt x="142" y="182"/>
                  <a:pt x="141" y="181"/>
                </a:cubicBezTo>
                <a:close/>
                <a:moveTo>
                  <a:pt x="244" y="113"/>
                </a:moveTo>
                <a:cubicBezTo>
                  <a:pt x="245" y="106"/>
                  <a:pt x="246" y="98"/>
                  <a:pt x="248" y="91"/>
                </a:cubicBezTo>
                <a:cubicBezTo>
                  <a:pt x="246" y="93"/>
                  <a:pt x="241" y="110"/>
                  <a:pt x="241" y="112"/>
                </a:cubicBezTo>
                <a:cubicBezTo>
                  <a:pt x="242" y="112"/>
                  <a:pt x="243" y="113"/>
                  <a:pt x="244" y="113"/>
                </a:cubicBezTo>
                <a:close/>
                <a:moveTo>
                  <a:pt x="27" y="142"/>
                </a:moveTo>
                <a:cubicBezTo>
                  <a:pt x="27" y="142"/>
                  <a:pt x="27" y="142"/>
                  <a:pt x="27" y="142"/>
                </a:cubicBezTo>
                <a:cubicBezTo>
                  <a:pt x="29" y="137"/>
                  <a:pt x="30" y="131"/>
                  <a:pt x="32" y="126"/>
                </a:cubicBezTo>
                <a:cubicBezTo>
                  <a:pt x="31" y="126"/>
                  <a:pt x="29" y="126"/>
                  <a:pt x="28" y="126"/>
                </a:cubicBezTo>
                <a:cubicBezTo>
                  <a:pt x="28" y="131"/>
                  <a:pt x="27" y="136"/>
                  <a:pt x="27" y="142"/>
                </a:cubicBezTo>
                <a:close/>
                <a:moveTo>
                  <a:pt x="118" y="51"/>
                </a:moveTo>
                <a:cubicBezTo>
                  <a:pt x="118" y="52"/>
                  <a:pt x="118" y="52"/>
                  <a:pt x="118" y="52"/>
                </a:cubicBezTo>
                <a:cubicBezTo>
                  <a:pt x="119" y="51"/>
                  <a:pt x="119" y="51"/>
                  <a:pt x="119" y="51"/>
                </a:cubicBezTo>
                <a:cubicBezTo>
                  <a:pt x="122" y="47"/>
                  <a:pt x="125" y="43"/>
                  <a:pt x="129" y="39"/>
                </a:cubicBezTo>
                <a:cubicBezTo>
                  <a:pt x="130" y="38"/>
                  <a:pt x="130" y="37"/>
                  <a:pt x="131" y="36"/>
                </a:cubicBezTo>
                <a:cubicBezTo>
                  <a:pt x="131" y="34"/>
                  <a:pt x="131" y="32"/>
                  <a:pt x="131" y="30"/>
                </a:cubicBezTo>
                <a:cubicBezTo>
                  <a:pt x="131" y="30"/>
                  <a:pt x="131" y="30"/>
                  <a:pt x="131" y="30"/>
                </a:cubicBezTo>
                <a:cubicBezTo>
                  <a:pt x="130" y="32"/>
                  <a:pt x="128" y="34"/>
                  <a:pt x="127" y="35"/>
                </a:cubicBezTo>
                <a:cubicBezTo>
                  <a:pt x="127" y="36"/>
                  <a:pt x="127" y="36"/>
                  <a:pt x="127" y="36"/>
                </a:cubicBezTo>
                <a:cubicBezTo>
                  <a:pt x="128" y="37"/>
                  <a:pt x="127" y="38"/>
                  <a:pt x="127" y="39"/>
                </a:cubicBezTo>
                <a:cubicBezTo>
                  <a:pt x="125" y="43"/>
                  <a:pt x="122" y="46"/>
                  <a:pt x="119" y="50"/>
                </a:cubicBezTo>
                <a:cubicBezTo>
                  <a:pt x="119" y="50"/>
                  <a:pt x="118" y="51"/>
                  <a:pt x="118" y="51"/>
                </a:cubicBezTo>
                <a:close/>
                <a:moveTo>
                  <a:pt x="68" y="133"/>
                </a:moveTo>
                <a:cubicBezTo>
                  <a:pt x="68" y="133"/>
                  <a:pt x="68" y="133"/>
                  <a:pt x="68" y="133"/>
                </a:cubicBezTo>
                <a:cubicBezTo>
                  <a:pt x="68" y="132"/>
                  <a:pt x="68" y="130"/>
                  <a:pt x="69" y="129"/>
                </a:cubicBezTo>
                <a:cubicBezTo>
                  <a:pt x="69" y="126"/>
                  <a:pt x="70" y="123"/>
                  <a:pt x="70" y="121"/>
                </a:cubicBezTo>
                <a:cubicBezTo>
                  <a:pt x="71" y="120"/>
                  <a:pt x="71" y="119"/>
                  <a:pt x="72" y="118"/>
                </a:cubicBezTo>
                <a:cubicBezTo>
                  <a:pt x="72" y="114"/>
                  <a:pt x="71" y="111"/>
                  <a:pt x="70" y="107"/>
                </a:cubicBezTo>
                <a:cubicBezTo>
                  <a:pt x="70" y="107"/>
                  <a:pt x="70" y="107"/>
                  <a:pt x="70" y="107"/>
                </a:cubicBezTo>
                <a:cubicBezTo>
                  <a:pt x="69" y="116"/>
                  <a:pt x="69" y="124"/>
                  <a:pt x="68" y="133"/>
                </a:cubicBezTo>
                <a:close/>
                <a:moveTo>
                  <a:pt x="44" y="126"/>
                </a:moveTo>
                <a:cubicBezTo>
                  <a:pt x="45" y="130"/>
                  <a:pt x="45" y="134"/>
                  <a:pt x="45" y="139"/>
                </a:cubicBezTo>
                <a:cubicBezTo>
                  <a:pt x="47" y="134"/>
                  <a:pt x="48" y="130"/>
                  <a:pt x="49" y="126"/>
                </a:cubicBezTo>
                <a:cubicBezTo>
                  <a:pt x="49" y="125"/>
                  <a:pt x="49" y="125"/>
                  <a:pt x="49" y="125"/>
                </a:cubicBezTo>
                <a:cubicBezTo>
                  <a:pt x="49" y="125"/>
                  <a:pt x="49" y="125"/>
                  <a:pt x="49" y="124"/>
                </a:cubicBezTo>
                <a:cubicBezTo>
                  <a:pt x="49" y="124"/>
                  <a:pt x="49" y="124"/>
                  <a:pt x="49" y="124"/>
                </a:cubicBezTo>
                <a:cubicBezTo>
                  <a:pt x="47" y="125"/>
                  <a:pt x="46" y="125"/>
                  <a:pt x="44" y="126"/>
                </a:cubicBezTo>
                <a:close/>
                <a:moveTo>
                  <a:pt x="131" y="21"/>
                </a:moveTo>
                <a:cubicBezTo>
                  <a:pt x="129" y="21"/>
                  <a:pt x="128" y="22"/>
                  <a:pt x="127" y="22"/>
                </a:cubicBezTo>
                <a:cubicBezTo>
                  <a:pt x="127" y="24"/>
                  <a:pt x="127" y="26"/>
                  <a:pt x="126" y="28"/>
                </a:cubicBezTo>
                <a:cubicBezTo>
                  <a:pt x="126" y="30"/>
                  <a:pt x="126" y="32"/>
                  <a:pt x="125" y="34"/>
                </a:cubicBezTo>
                <a:cubicBezTo>
                  <a:pt x="126" y="34"/>
                  <a:pt x="126" y="33"/>
                  <a:pt x="126" y="33"/>
                </a:cubicBezTo>
                <a:cubicBezTo>
                  <a:pt x="127" y="31"/>
                  <a:pt x="128" y="30"/>
                  <a:pt x="129" y="29"/>
                </a:cubicBezTo>
                <a:cubicBezTo>
                  <a:pt x="131" y="25"/>
                  <a:pt x="131" y="25"/>
                  <a:pt x="131" y="21"/>
                </a:cubicBezTo>
                <a:cubicBezTo>
                  <a:pt x="131" y="21"/>
                  <a:pt x="131" y="21"/>
                  <a:pt x="131" y="21"/>
                </a:cubicBezTo>
                <a:close/>
                <a:moveTo>
                  <a:pt x="221" y="127"/>
                </a:moveTo>
                <a:cubicBezTo>
                  <a:pt x="221" y="128"/>
                  <a:pt x="221" y="128"/>
                  <a:pt x="222" y="129"/>
                </a:cubicBezTo>
                <a:cubicBezTo>
                  <a:pt x="223" y="131"/>
                  <a:pt x="225" y="132"/>
                  <a:pt x="228" y="133"/>
                </a:cubicBezTo>
                <a:cubicBezTo>
                  <a:pt x="228" y="134"/>
                  <a:pt x="229" y="134"/>
                  <a:pt x="229" y="134"/>
                </a:cubicBezTo>
                <a:cubicBezTo>
                  <a:pt x="232" y="134"/>
                  <a:pt x="235" y="133"/>
                  <a:pt x="238" y="133"/>
                </a:cubicBezTo>
                <a:cubicBezTo>
                  <a:pt x="238" y="133"/>
                  <a:pt x="238" y="132"/>
                  <a:pt x="239" y="132"/>
                </a:cubicBezTo>
                <a:cubicBezTo>
                  <a:pt x="232" y="133"/>
                  <a:pt x="226" y="131"/>
                  <a:pt x="221" y="127"/>
                </a:cubicBezTo>
                <a:close/>
                <a:moveTo>
                  <a:pt x="116" y="47"/>
                </a:moveTo>
                <a:cubicBezTo>
                  <a:pt x="112" y="51"/>
                  <a:pt x="107" y="53"/>
                  <a:pt x="103" y="55"/>
                </a:cubicBezTo>
                <a:cubicBezTo>
                  <a:pt x="103" y="56"/>
                  <a:pt x="103" y="56"/>
                  <a:pt x="103" y="56"/>
                </a:cubicBezTo>
                <a:cubicBezTo>
                  <a:pt x="103" y="56"/>
                  <a:pt x="104" y="56"/>
                  <a:pt x="104" y="56"/>
                </a:cubicBezTo>
                <a:cubicBezTo>
                  <a:pt x="107" y="55"/>
                  <a:pt x="109" y="54"/>
                  <a:pt x="112" y="53"/>
                </a:cubicBezTo>
                <a:cubicBezTo>
                  <a:pt x="113" y="53"/>
                  <a:pt x="113" y="53"/>
                  <a:pt x="113" y="53"/>
                </a:cubicBezTo>
                <a:cubicBezTo>
                  <a:pt x="114" y="51"/>
                  <a:pt x="115" y="50"/>
                  <a:pt x="116" y="49"/>
                </a:cubicBezTo>
                <a:cubicBezTo>
                  <a:pt x="116" y="48"/>
                  <a:pt x="116" y="48"/>
                  <a:pt x="116" y="47"/>
                </a:cubicBezTo>
                <a:close/>
                <a:moveTo>
                  <a:pt x="27" y="159"/>
                </a:moveTo>
                <a:cubicBezTo>
                  <a:pt x="27" y="159"/>
                  <a:pt x="27" y="159"/>
                  <a:pt x="26" y="159"/>
                </a:cubicBezTo>
                <a:cubicBezTo>
                  <a:pt x="26" y="164"/>
                  <a:pt x="25" y="169"/>
                  <a:pt x="24" y="175"/>
                </a:cubicBezTo>
                <a:cubicBezTo>
                  <a:pt x="25" y="174"/>
                  <a:pt x="26" y="174"/>
                  <a:pt x="27" y="174"/>
                </a:cubicBezTo>
                <a:cubicBezTo>
                  <a:pt x="27" y="169"/>
                  <a:pt x="27" y="164"/>
                  <a:pt x="27" y="159"/>
                </a:cubicBezTo>
                <a:close/>
                <a:moveTo>
                  <a:pt x="256" y="69"/>
                </a:moveTo>
                <a:cubicBezTo>
                  <a:pt x="256" y="68"/>
                  <a:pt x="255" y="66"/>
                  <a:pt x="255" y="65"/>
                </a:cubicBezTo>
                <a:cubicBezTo>
                  <a:pt x="253" y="63"/>
                  <a:pt x="251" y="62"/>
                  <a:pt x="250" y="61"/>
                </a:cubicBezTo>
                <a:cubicBezTo>
                  <a:pt x="249" y="61"/>
                  <a:pt x="248" y="60"/>
                  <a:pt x="247" y="60"/>
                </a:cubicBezTo>
                <a:cubicBezTo>
                  <a:pt x="247" y="61"/>
                  <a:pt x="247" y="62"/>
                  <a:pt x="247" y="63"/>
                </a:cubicBezTo>
                <a:cubicBezTo>
                  <a:pt x="250" y="65"/>
                  <a:pt x="253" y="67"/>
                  <a:pt x="256" y="69"/>
                </a:cubicBezTo>
                <a:close/>
                <a:moveTo>
                  <a:pt x="138" y="21"/>
                </a:moveTo>
                <a:cubicBezTo>
                  <a:pt x="138" y="21"/>
                  <a:pt x="138" y="21"/>
                  <a:pt x="138" y="21"/>
                </a:cubicBezTo>
                <a:cubicBezTo>
                  <a:pt x="141" y="17"/>
                  <a:pt x="144" y="14"/>
                  <a:pt x="147" y="10"/>
                </a:cubicBezTo>
                <a:cubicBezTo>
                  <a:pt x="147" y="10"/>
                  <a:pt x="147" y="10"/>
                  <a:pt x="147" y="9"/>
                </a:cubicBezTo>
                <a:cubicBezTo>
                  <a:pt x="147" y="9"/>
                  <a:pt x="147" y="9"/>
                  <a:pt x="147" y="9"/>
                </a:cubicBezTo>
                <a:cubicBezTo>
                  <a:pt x="147" y="9"/>
                  <a:pt x="147" y="9"/>
                  <a:pt x="147" y="9"/>
                </a:cubicBezTo>
                <a:cubicBezTo>
                  <a:pt x="146" y="9"/>
                  <a:pt x="145" y="9"/>
                  <a:pt x="144" y="9"/>
                </a:cubicBezTo>
                <a:cubicBezTo>
                  <a:pt x="142" y="13"/>
                  <a:pt x="139" y="17"/>
                  <a:pt x="138" y="21"/>
                </a:cubicBezTo>
                <a:close/>
                <a:moveTo>
                  <a:pt x="108" y="57"/>
                </a:moveTo>
                <a:cubicBezTo>
                  <a:pt x="108" y="57"/>
                  <a:pt x="108" y="57"/>
                  <a:pt x="108" y="57"/>
                </a:cubicBezTo>
                <a:cubicBezTo>
                  <a:pt x="105" y="58"/>
                  <a:pt x="102" y="59"/>
                  <a:pt x="100" y="60"/>
                </a:cubicBezTo>
                <a:cubicBezTo>
                  <a:pt x="99" y="62"/>
                  <a:pt x="99" y="64"/>
                  <a:pt x="99" y="66"/>
                </a:cubicBezTo>
                <a:cubicBezTo>
                  <a:pt x="100" y="65"/>
                  <a:pt x="102" y="64"/>
                  <a:pt x="104" y="62"/>
                </a:cubicBezTo>
                <a:cubicBezTo>
                  <a:pt x="104" y="62"/>
                  <a:pt x="104" y="62"/>
                  <a:pt x="104" y="62"/>
                </a:cubicBezTo>
                <a:cubicBezTo>
                  <a:pt x="104" y="61"/>
                  <a:pt x="105" y="61"/>
                  <a:pt x="105" y="60"/>
                </a:cubicBezTo>
                <a:cubicBezTo>
                  <a:pt x="106" y="59"/>
                  <a:pt x="107" y="58"/>
                  <a:pt x="108" y="57"/>
                </a:cubicBezTo>
                <a:close/>
                <a:moveTo>
                  <a:pt x="15" y="48"/>
                </a:moveTo>
                <a:cubicBezTo>
                  <a:pt x="15" y="48"/>
                  <a:pt x="15" y="48"/>
                  <a:pt x="15" y="48"/>
                </a:cubicBezTo>
                <a:cubicBezTo>
                  <a:pt x="14" y="48"/>
                  <a:pt x="14" y="49"/>
                  <a:pt x="13" y="50"/>
                </a:cubicBezTo>
                <a:cubicBezTo>
                  <a:pt x="12" y="51"/>
                  <a:pt x="11" y="53"/>
                  <a:pt x="9" y="55"/>
                </a:cubicBezTo>
                <a:cubicBezTo>
                  <a:pt x="9" y="55"/>
                  <a:pt x="8" y="56"/>
                  <a:pt x="8" y="56"/>
                </a:cubicBezTo>
                <a:cubicBezTo>
                  <a:pt x="9" y="57"/>
                  <a:pt x="9" y="59"/>
                  <a:pt x="9" y="60"/>
                </a:cubicBezTo>
                <a:cubicBezTo>
                  <a:pt x="9" y="62"/>
                  <a:pt x="9" y="63"/>
                  <a:pt x="10" y="64"/>
                </a:cubicBezTo>
                <a:cubicBezTo>
                  <a:pt x="10" y="65"/>
                  <a:pt x="10" y="65"/>
                  <a:pt x="11" y="65"/>
                </a:cubicBezTo>
                <a:cubicBezTo>
                  <a:pt x="10" y="64"/>
                  <a:pt x="10" y="63"/>
                  <a:pt x="10" y="62"/>
                </a:cubicBezTo>
                <a:cubicBezTo>
                  <a:pt x="11" y="60"/>
                  <a:pt x="11" y="58"/>
                  <a:pt x="12" y="56"/>
                </a:cubicBezTo>
                <a:cubicBezTo>
                  <a:pt x="12" y="56"/>
                  <a:pt x="12" y="55"/>
                  <a:pt x="12" y="55"/>
                </a:cubicBezTo>
                <a:cubicBezTo>
                  <a:pt x="12" y="54"/>
                  <a:pt x="12" y="53"/>
                  <a:pt x="13" y="53"/>
                </a:cubicBezTo>
                <a:cubicBezTo>
                  <a:pt x="13" y="52"/>
                  <a:pt x="13" y="52"/>
                  <a:pt x="13" y="52"/>
                </a:cubicBezTo>
                <a:cubicBezTo>
                  <a:pt x="14" y="51"/>
                  <a:pt x="14" y="49"/>
                  <a:pt x="15" y="48"/>
                </a:cubicBezTo>
                <a:close/>
                <a:moveTo>
                  <a:pt x="32" y="38"/>
                </a:moveTo>
                <a:cubicBezTo>
                  <a:pt x="30" y="40"/>
                  <a:pt x="22" y="51"/>
                  <a:pt x="22" y="52"/>
                </a:cubicBezTo>
                <a:cubicBezTo>
                  <a:pt x="23" y="52"/>
                  <a:pt x="24" y="52"/>
                  <a:pt x="25" y="52"/>
                </a:cubicBezTo>
                <a:cubicBezTo>
                  <a:pt x="26" y="52"/>
                  <a:pt x="26" y="51"/>
                  <a:pt x="26" y="51"/>
                </a:cubicBezTo>
                <a:cubicBezTo>
                  <a:pt x="28" y="47"/>
                  <a:pt x="29" y="43"/>
                  <a:pt x="31" y="39"/>
                </a:cubicBezTo>
                <a:cubicBezTo>
                  <a:pt x="31" y="39"/>
                  <a:pt x="31" y="39"/>
                  <a:pt x="32" y="38"/>
                </a:cubicBezTo>
                <a:close/>
                <a:moveTo>
                  <a:pt x="35" y="50"/>
                </a:moveTo>
                <a:cubicBezTo>
                  <a:pt x="35" y="50"/>
                  <a:pt x="35" y="50"/>
                  <a:pt x="35" y="50"/>
                </a:cubicBezTo>
                <a:cubicBezTo>
                  <a:pt x="36" y="50"/>
                  <a:pt x="38" y="50"/>
                  <a:pt x="39" y="50"/>
                </a:cubicBezTo>
                <a:cubicBezTo>
                  <a:pt x="40" y="50"/>
                  <a:pt x="40" y="49"/>
                  <a:pt x="40" y="49"/>
                </a:cubicBezTo>
                <a:cubicBezTo>
                  <a:pt x="41" y="46"/>
                  <a:pt x="42" y="43"/>
                  <a:pt x="43" y="40"/>
                </a:cubicBezTo>
                <a:cubicBezTo>
                  <a:pt x="43" y="40"/>
                  <a:pt x="44" y="40"/>
                  <a:pt x="44" y="39"/>
                </a:cubicBezTo>
                <a:cubicBezTo>
                  <a:pt x="44" y="39"/>
                  <a:pt x="44" y="39"/>
                  <a:pt x="44" y="39"/>
                </a:cubicBezTo>
                <a:cubicBezTo>
                  <a:pt x="41" y="43"/>
                  <a:pt x="38" y="46"/>
                  <a:pt x="35" y="50"/>
                </a:cubicBezTo>
                <a:close/>
                <a:moveTo>
                  <a:pt x="55" y="51"/>
                </a:moveTo>
                <a:cubicBezTo>
                  <a:pt x="57" y="52"/>
                  <a:pt x="58" y="52"/>
                  <a:pt x="59" y="53"/>
                </a:cubicBezTo>
                <a:cubicBezTo>
                  <a:pt x="60" y="50"/>
                  <a:pt x="61" y="47"/>
                  <a:pt x="62" y="44"/>
                </a:cubicBezTo>
                <a:cubicBezTo>
                  <a:pt x="62" y="44"/>
                  <a:pt x="61" y="44"/>
                  <a:pt x="61" y="44"/>
                </a:cubicBezTo>
                <a:cubicBezTo>
                  <a:pt x="60" y="45"/>
                  <a:pt x="58" y="46"/>
                  <a:pt x="57" y="48"/>
                </a:cubicBezTo>
                <a:cubicBezTo>
                  <a:pt x="57" y="48"/>
                  <a:pt x="56" y="48"/>
                  <a:pt x="56" y="48"/>
                </a:cubicBezTo>
                <a:cubicBezTo>
                  <a:pt x="56" y="49"/>
                  <a:pt x="56" y="50"/>
                  <a:pt x="55" y="51"/>
                </a:cubicBezTo>
                <a:close/>
                <a:moveTo>
                  <a:pt x="57" y="35"/>
                </a:moveTo>
                <a:cubicBezTo>
                  <a:pt x="57" y="36"/>
                  <a:pt x="56" y="37"/>
                  <a:pt x="56" y="39"/>
                </a:cubicBezTo>
                <a:cubicBezTo>
                  <a:pt x="56" y="40"/>
                  <a:pt x="55" y="41"/>
                  <a:pt x="55" y="42"/>
                </a:cubicBezTo>
                <a:cubicBezTo>
                  <a:pt x="56" y="42"/>
                  <a:pt x="56" y="42"/>
                  <a:pt x="57" y="42"/>
                </a:cubicBezTo>
                <a:cubicBezTo>
                  <a:pt x="57" y="43"/>
                  <a:pt x="57" y="43"/>
                  <a:pt x="58" y="44"/>
                </a:cubicBezTo>
                <a:cubicBezTo>
                  <a:pt x="59" y="43"/>
                  <a:pt x="60" y="42"/>
                  <a:pt x="61" y="42"/>
                </a:cubicBezTo>
                <a:cubicBezTo>
                  <a:pt x="60" y="39"/>
                  <a:pt x="58" y="37"/>
                  <a:pt x="57" y="35"/>
                </a:cubicBezTo>
                <a:close/>
                <a:moveTo>
                  <a:pt x="168" y="167"/>
                </a:moveTo>
                <a:cubicBezTo>
                  <a:pt x="167" y="169"/>
                  <a:pt x="166" y="171"/>
                  <a:pt x="165" y="172"/>
                </a:cubicBezTo>
                <a:cubicBezTo>
                  <a:pt x="165" y="172"/>
                  <a:pt x="165" y="172"/>
                  <a:pt x="165" y="172"/>
                </a:cubicBezTo>
                <a:cubicBezTo>
                  <a:pt x="168" y="169"/>
                  <a:pt x="171" y="166"/>
                  <a:pt x="173" y="164"/>
                </a:cubicBezTo>
                <a:cubicBezTo>
                  <a:pt x="174" y="163"/>
                  <a:pt x="174" y="163"/>
                  <a:pt x="174" y="162"/>
                </a:cubicBezTo>
                <a:cubicBezTo>
                  <a:pt x="174" y="160"/>
                  <a:pt x="174" y="159"/>
                  <a:pt x="174" y="157"/>
                </a:cubicBezTo>
                <a:cubicBezTo>
                  <a:pt x="174" y="157"/>
                  <a:pt x="174" y="156"/>
                  <a:pt x="174" y="156"/>
                </a:cubicBezTo>
                <a:cubicBezTo>
                  <a:pt x="174" y="157"/>
                  <a:pt x="173" y="158"/>
                  <a:pt x="172" y="159"/>
                </a:cubicBezTo>
                <a:cubicBezTo>
                  <a:pt x="171" y="161"/>
                  <a:pt x="171" y="162"/>
                  <a:pt x="170" y="164"/>
                </a:cubicBezTo>
                <a:cubicBezTo>
                  <a:pt x="170" y="165"/>
                  <a:pt x="170" y="165"/>
                  <a:pt x="170" y="165"/>
                </a:cubicBezTo>
                <a:cubicBezTo>
                  <a:pt x="170" y="166"/>
                  <a:pt x="169" y="167"/>
                  <a:pt x="168" y="167"/>
                </a:cubicBezTo>
                <a:close/>
                <a:moveTo>
                  <a:pt x="55" y="165"/>
                </a:moveTo>
                <a:cubicBezTo>
                  <a:pt x="55" y="169"/>
                  <a:pt x="55" y="173"/>
                  <a:pt x="54" y="177"/>
                </a:cubicBezTo>
                <a:cubicBezTo>
                  <a:pt x="54" y="177"/>
                  <a:pt x="54" y="177"/>
                  <a:pt x="55" y="177"/>
                </a:cubicBezTo>
                <a:cubicBezTo>
                  <a:pt x="56" y="178"/>
                  <a:pt x="57" y="179"/>
                  <a:pt x="58" y="180"/>
                </a:cubicBezTo>
                <a:cubicBezTo>
                  <a:pt x="58" y="179"/>
                  <a:pt x="58" y="179"/>
                  <a:pt x="58" y="178"/>
                </a:cubicBezTo>
                <a:cubicBezTo>
                  <a:pt x="57" y="176"/>
                  <a:pt x="56" y="173"/>
                  <a:pt x="56" y="170"/>
                </a:cubicBezTo>
                <a:cubicBezTo>
                  <a:pt x="56" y="168"/>
                  <a:pt x="55" y="167"/>
                  <a:pt x="55" y="165"/>
                </a:cubicBezTo>
                <a:close/>
                <a:moveTo>
                  <a:pt x="246" y="70"/>
                </a:moveTo>
                <a:cubicBezTo>
                  <a:pt x="248" y="70"/>
                  <a:pt x="250" y="71"/>
                  <a:pt x="251" y="71"/>
                </a:cubicBezTo>
                <a:cubicBezTo>
                  <a:pt x="252" y="70"/>
                  <a:pt x="252" y="69"/>
                  <a:pt x="252" y="68"/>
                </a:cubicBezTo>
                <a:cubicBezTo>
                  <a:pt x="251" y="67"/>
                  <a:pt x="249" y="66"/>
                  <a:pt x="247" y="65"/>
                </a:cubicBezTo>
                <a:cubicBezTo>
                  <a:pt x="246" y="67"/>
                  <a:pt x="246" y="68"/>
                  <a:pt x="246" y="70"/>
                </a:cubicBezTo>
                <a:close/>
                <a:moveTo>
                  <a:pt x="80" y="137"/>
                </a:moveTo>
                <a:cubicBezTo>
                  <a:pt x="81" y="136"/>
                  <a:pt x="83" y="135"/>
                  <a:pt x="84" y="134"/>
                </a:cubicBezTo>
                <a:cubicBezTo>
                  <a:pt x="84" y="132"/>
                  <a:pt x="84" y="131"/>
                  <a:pt x="84" y="129"/>
                </a:cubicBezTo>
                <a:cubicBezTo>
                  <a:pt x="83" y="129"/>
                  <a:pt x="82" y="129"/>
                  <a:pt x="82" y="129"/>
                </a:cubicBezTo>
                <a:cubicBezTo>
                  <a:pt x="81" y="129"/>
                  <a:pt x="81" y="130"/>
                  <a:pt x="81" y="130"/>
                </a:cubicBezTo>
                <a:cubicBezTo>
                  <a:pt x="81" y="132"/>
                  <a:pt x="80" y="133"/>
                  <a:pt x="80" y="135"/>
                </a:cubicBezTo>
                <a:cubicBezTo>
                  <a:pt x="80" y="135"/>
                  <a:pt x="80" y="136"/>
                  <a:pt x="80" y="137"/>
                </a:cubicBezTo>
                <a:close/>
                <a:moveTo>
                  <a:pt x="175" y="151"/>
                </a:moveTo>
                <a:cubicBezTo>
                  <a:pt x="177" y="146"/>
                  <a:pt x="178" y="141"/>
                  <a:pt x="178" y="136"/>
                </a:cubicBezTo>
                <a:cubicBezTo>
                  <a:pt x="178" y="136"/>
                  <a:pt x="178" y="137"/>
                  <a:pt x="178" y="137"/>
                </a:cubicBezTo>
                <a:cubicBezTo>
                  <a:pt x="177" y="141"/>
                  <a:pt x="175" y="144"/>
                  <a:pt x="174" y="148"/>
                </a:cubicBezTo>
                <a:cubicBezTo>
                  <a:pt x="174" y="148"/>
                  <a:pt x="174" y="149"/>
                  <a:pt x="174" y="149"/>
                </a:cubicBezTo>
                <a:cubicBezTo>
                  <a:pt x="173" y="150"/>
                  <a:pt x="173" y="151"/>
                  <a:pt x="173" y="152"/>
                </a:cubicBezTo>
                <a:cubicBezTo>
                  <a:pt x="174" y="151"/>
                  <a:pt x="174" y="151"/>
                  <a:pt x="175" y="151"/>
                </a:cubicBezTo>
                <a:close/>
                <a:moveTo>
                  <a:pt x="141" y="161"/>
                </a:moveTo>
                <a:cubicBezTo>
                  <a:pt x="141" y="161"/>
                  <a:pt x="141" y="161"/>
                  <a:pt x="141" y="161"/>
                </a:cubicBezTo>
                <a:cubicBezTo>
                  <a:pt x="144" y="157"/>
                  <a:pt x="146" y="153"/>
                  <a:pt x="148" y="149"/>
                </a:cubicBezTo>
                <a:cubicBezTo>
                  <a:pt x="148" y="149"/>
                  <a:pt x="148" y="149"/>
                  <a:pt x="148" y="149"/>
                </a:cubicBezTo>
                <a:cubicBezTo>
                  <a:pt x="146" y="151"/>
                  <a:pt x="143" y="154"/>
                  <a:pt x="141" y="156"/>
                </a:cubicBezTo>
                <a:cubicBezTo>
                  <a:pt x="141" y="157"/>
                  <a:pt x="141" y="157"/>
                  <a:pt x="141" y="157"/>
                </a:cubicBezTo>
                <a:cubicBezTo>
                  <a:pt x="141" y="159"/>
                  <a:pt x="141" y="160"/>
                  <a:pt x="141" y="161"/>
                </a:cubicBezTo>
                <a:close/>
                <a:moveTo>
                  <a:pt x="55" y="53"/>
                </a:moveTo>
                <a:cubicBezTo>
                  <a:pt x="54" y="55"/>
                  <a:pt x="53" y="58"/>
                  <a:pt x="53" y="60"/>
                </a:cubicBezTo>
                <a:cubicBezTo>
                  <a:pt x="53" y="60"/>
                  <a:pt x="54" y="60"/>
                  <a:pt x="54" y="61"/>
                </a:cubicBezTo>
                <a:cubicBezTo>
                  <a:pt x="56" y="59"/>
                  <a:pt x="58" y="57"/>
                  <a:pt x="58" y="55"/>
                </a:cubicBezTo>
                <a:cubicBezTo>
                  <a:pt x="57" y="54"/>
                  <a:pt x="56" y="54"/>
                  <a:pt x="55" y="53"/>
                </a:cubicBezTo>
                <a:close/>
                <a:moveTo>
                  <a:pt x="38" y="126"/>
                </a:moveTo>
                <a:cubicBezTo>
                  <a:pt x="37" y="131"/>
                  <a:pt x="37" y="135"/>
                  <a:pt x="37" y="139"/>
                </a:cubicBezTo>
                <a:cubicBezTo>
                  <a:pt x="37" y="139"/>
                  <a:pt x="37" y="139"/>
                  <a:pt x="37" y="139"/>
                </a:cubicBezTo>
                <a:cubicBezTo>
                  <a:pt x="39" y="135"/>
                  <a:pt x="40" y="131"/>
                  <a:pt x="41" y="126"/>
                </a:cubicBezTo>
                <a:cubicBezTo>
                  <a:pt x="40" y="126"/>
                  <a:pt x="39" y="126"/>
                  <a:pt x="38" y="126"/>
                </a:cubicBezTo>
                <a:close/>
                <a:moveTo>
                  <a:pt x="264" y="115"/>
                </a:moveTo>
                <a:cubicBezTo>
                  <a:pt x="264" y="115"/>
                  <a:pt x="264" y="115"/>
                  <a:pt x="264" y="115"/>
                </a:cubicBezTo>
                <a:cubicBezTo>
                  <a:pt x="263" y="117"/>
                  <a:pt x="261" y="118"/>
                  <a:pt x="260" y="120"/>
                </a:cubicBezTo>
                <a:cubicBezTo>
                  <a:pt x="257" y="124"/>
                  <a:pt x="254" y="127"/>
                  <a:pt x="249" y="129"/>
                </a:cubicBezTo>
                <a:cubicBezTo>
                  <a:pt x="248" y="130"/>
                  <a:pt x="247" y="131"/>
                  <a:pt x="245" y="132"/>
                </a:cubicBezTo>
                <a:cubicBezTo>
                  <a:pt x="245" y="132"/>
                  <a:pt x="245" y="132"/>
                  <a:pt x="245" y="132"/>
                </a:cubicBezTo>
                <a:cubicBezTo>
                  <a:pt x="249" y="131"/>
                  <a:pt x="253" y="129"/>
                  <a:pt x="256" y="126"/>
                </a:cubicBezTo>
                <a:cubicBezTo>
                  <a:pt x="259" y="123"/>
                  <a:pt x="261" y="120"/>
                  <a:pt x="263" y="116"/>
                </a:cubicBezTo>
                <a:cubicBezTo>
                  <a:pt x="264" y="116"/>
                  <a:pt x="264" y="115"/>
                  <a:pt x="264" y="115"/>
                </a:cubicBezTo>
                <a:close/>
                <a:moveTo>
                  <a:pt x="38" y="176"/>
                </a:moveTo>
                <a:cubicBezTo>
                  <a:pt x="36" y="176"/>
                  <a:pt x="34" y="176"/>
                  <a:pt x="32" y="176"/>
                </a:cubicBezTo>
                <a:cubicBezTo>
                  <a:pt x="31" y="176"/>
                  <a:pt x="31" y="177"/>
                  <a:pt x="31" y="177"/>
                </a:cubicBezTo>
                <a:cubicBezTo>
                  <a:pt x="30" y="177"/>
                  <a:pt x="29" y="177"/>
                  <a:pt x="29" y="177"/>
                </a:cubicBezTo>
                <a:cubicBezTo>
                  <a:pt x="28" y="177"/>
                  <a:pt x="28" y="176"/>
                  <a:pt x="28" y="176"/>
                </a:cubicBezTo>
                <a:cubicBezTo>
                  <a:pt x="26" y="177"/>
                  <a:pt x="25" y="177"/>
                  <a:pt x="24" y="177"/>
                </a:cubicBezTo>
                <a:cubicBezTo>
                  <a:pt x="24" y="177"/>
                  <a:pt x="23" y="177"/>
                  <a:pt x="23" y="177"/>
                </a:cubicBezTo>
                <a:cubicBezTo>
                  <a:pt x="23" y="177"/>
                  <a:pt x="23" y="177"/>
                  <a:pt x="23" y="177"/>
                </a:cubicBezTo>
                <a:cubicBezTo>
                  <a:pt x="28" y="178"/>
                  <a:pt x="33" y="178"/>
                  <a:pt x="38" y="178"/>
                </a:cubicBezTo>
                <a:cubicBezTo>
                  <a:pt x="38" y="177"/>
                  <a:pt x="38" y="177"/>
                  <a:pt x="38" y="176"/>
                </a:cubicBezTo>
                <a:close/>
                <a:moveTo>
                  <a:pt x="133" y="21"/>
                </a:moveTo>
                <a:cubicBezTo>
                  <a:pt x="133" y="21"/>
                  <a:pt x="134" y="21"/>
                  <a:pt x="134" y="21"/>
                </a:cubicBezTo>
                <a:cubicBezTo>
                  <a:pt x="134" y="20"/>
                  <a:pt x="135" y="20"/>
                  <a:pt x="135" y="20"/>
                </a:cubicBezTo>
                <a:cubicBezTo>
                  <a:pt x="136" y="20"/>
                  <a:pt x="136" y="19"/>
                  <a:pt x="136" y="19"/>
                </a:cubicBezTo>
                <a:cubicBezTo>
                  <a:pt x="137" y="16"/>
                  <a:pt x="138" y="14"/>
                  <a:pt x="140" y="12"/>
                </a:cubicBezTo>
                <a:cubicBezTo>
                  <a:pt x="140" y="12"/>
                  <a:pt x="140" y="11"/>
                  <a:pt x="140" y="11"/>
                </a:cubicBezTo>
                <a:cubicBezTo>
                  <a:pt x="138" y="13"/>
                  <a:pt x="135" y="16"/>
                  <a:pt x="133" y="18"/>
                </a:cubicBezTo>
                <a:cubicBezTo>
                  <a:pt x="133" y="18"/>
                  <a:pt x="133" y="19"/>
                  <a:pt x="133" y="19"/>
                </a:cubicBezTo>
                <a:cubicBezTo>
                  <a:pt x="133" y="20"/>
                  <a:pt x="133" y="20"/>
                  <a:pt x="133" y="21"/>
                </a:cubicBezTo>
                <a:close/>
                <a:moveTo>
                  <a:pt x="180" y="164"/>
                </a:moveTo>
                <a:cubicBezTo>
                  <a:pt x="180" y="165"/>
                  <a:pt x="179" y="165"/>
                  <a:pt x="179" y="165"/>
                </a:cubicBezTo>
                <a:cubicBezTo>
                  <a:pt x="179" y="167"/>
                  <a:pt x="179" y="168"/>
                  <a:pt x="178" y="170"/>
                </a:cubicBezTo>
                <a:cubicBezTo>
                  <a:pt x="177" y="172"/>
                  <a:pt x="178" y="174"/>
                  <a:pt x="178" y="176"/>
                </a:cubicBezTo>
                <a:cubicBezTo>
                  <a:pt x="180" y="173"/>
                  <a:pt x="181" y="168"/>
                  <a:pt x="180" y="164"/>
                </a:cubicBezTo>
                <a:close/>
                <a:moveTo>
                  <a:pt x="67" y="77"/>
                </a:moveTo>
                <a:cubicBezTo>
                  <a:pt x="67" y="77"/>
                  <a:pt x="67" y="77"/>
                  <a:pt x="67" y="77"/>
                </a:cubicBezTo>
                <a:cubicBezTo>
                  <a:pt x="66" y="74"/>
                  <a:pt x="64" y="73"/>
                  <a:pt x="62" y="71"/>
                </a:cubicBezTo>
                <a:cubicBezTo>
                  <a:pt x="61" y="71"/>
                  <a:pt x="60" y="70"/>
                  <a:pt x="60" y="69"/>
                </a:cubicBezTo>
                <a:cubicBezTo>
                  <a:pt x="58" y="68"/>
                  <a:pt x="55" y="66"/>
                  <a:pt x="53" y="66"/>
                </a:cubicBezTo>
                <a:cubicBezTo>
                  <a:pt x="53" y="66"/>
                  <a:pt x="52" y="66"/>
                  <a:pt x="52" y="67"/>
                </a:cubicBezTo>
                <a:cubicBezTo>
                  <a:pt x="63" y="72"/>
                  <a:pt x="62" y="72"/>
                  <a:pt x="67" y="77"/>
                </a:cubicBezTo>
                <a:close/>
                <a:moveTo>
                  <a:pt x="169" y="30"/>
                </a:moveTo>
                <a:cubicBezTo>
                  <a:pt x="169" y="31"/>
                  <a:pt x="169" y="33"/>
                  <a:pt x="169" y="34"/>
                </a:cubicBezTo>
                <a:cubicBezTo>
                  <a:pt x="170" y="34"/>
                  <a:pt x="170" y="33"/>
                  <a:pt x="171" y="33"/>
                </a:cubicBezTo>
                <a:cubicBezTo>
                  <a:pt x="171" y="28"/>
                  <a:pt x="172" y="24"/>
                  <a:pt x="174" y="20"/>
                </a:cubicBezTo>
                <a:cubicBezTo>
                  <a:pt x="175" y="18"/>
                  <a:pt x="174" y="16"/>
                  <a:pt x="174" y="14"/>
                </a:cubicBezTo>
                <a:cubicBezTo>
                  <a:pt x="174" y="14"/>
                  <a:pt x="174" y="14"/>
                  <a:pt x="174" y="15"/>
                </a:cubicBezTo>
                <a:cubicBezTo>
                  <a:pt x="175" y="16"/>
                  <a:pt x="174" y="17"/>
                  <a:pt x="174" y="18"/>
                </a:cubicBezTo>
                <a:cubicBezTo>
                  <a:pt x="173" y="20"/>
                  <a:pt x="172" y="22"/>
                  <a:pt x="172" y="24"/>
                </a:cubicBezTo>
                <a:cubicBezTo>
                  <a:pt x="172" y="25"/>
                  <a:pt x="171" y="26"/>
                  <a:pt x="171" y="27"/>
                </a:cubicBezTo>
                <a:cubicBezTo>
                  <a:pt x="171" y="28"/>
                  <a:pt x="170" y="29"/>
                  <a:pt x="169" y="30"/>
                </a:cubicBezTo>
                <a:close/>
                <a:moveTo>
                  <a:pt x="4" y="50"/>
                </a:moveTo>
                <a:cubicBezTo>
                  <a:pt x="4" y="50"/>
                  <a:pt x="4" y="50"/>
                  <a:pt x="4" y="50"/>
                </a:cubicBezTo>
                <a:cubicBezTo>
                  <a:pt x="4" y="43"/>
                  <a:pt x="5" y="35"/>
                  <a:pt x="4" y="27"/>
                </a:cubicBezTo>
                <a:cubicBezTo>
                  <a:pt x="4" y="28"/>
                  <a:pt x="3" y="29"/>
                  <a:pt x="3" y="30"/>
                </a:cubicBezTo>
                <a:cubicBezTo>
                  <a:pt x="4" y="35"/>
                  <a:pt x="4" y="41"/>
                  <a:pt x="4" y="46"/>
                </a:cubicBezTo>
                <a:cubicBezTo>
                  <a:pt x="4" y="47"/>
                  <a:pt x="4" y="49"/>
                  <a:pt x="4" y="50"/>
                </a:cubicBezTo>
                <a:close/>
                <a:moveTo>
                  <a:pt x="89" y="133"/>
                </a:moveTo>
                <a:cubicBezTo>
                  <a:pt x="92" y="132"/>
                  <a:pt x="94" y="131"/>
                  <a:pt x="96" y="131"/>
                </a:cubicBezTo>
                <a:cubicBezTo>
                  <a:pt x="94" y="129"/>
                  <a:pt x="92" y="129"/>
                  <a:pt x="90" y="128"/>
                </a:cubicBezTo>
                <a:cubicBezTo>
                  <a:pt x="90" y="130"/>
                  <a:pt x="90" y="131"/>
                  <a:pt x="89" y="133"/>
                </a:cubicBezTo>
                <a:close/>
                <a:moveTo>
                  <a:pt x="87" y="93"/>
                </a:moveTo>
                <a:cubicBezTo>
                  <a:pt x="87" y="93"/>
                  <a:pt x="87" y="93"/>
                  <a:pt x="87" y="93"/>
                </a:cubicBezTo>
                <a:cubicBezTo>
                  <a:pt x="87" y="93"/>
                  <a:pt x="87" y="92"/>
                  <a:pt x="87" y="92"/>
                </a:cubicBezTo>
                <a:cubicBezTo>
                  <a:pt x="87" y="91"/>
                  <a:pt x="87" y="89"/>
                  <a:pt x="88" y="88"/>
                </a:cubicBezTo>
                <a:cubicBezTo>
                  <a:pt x="88" y="87"/>
                  <a:pt x="88" y="86"/>
                  <a:pt x="89" y="85"/>
                </a:cubicBezTo>
                <a:cubicBezTo>
                  <a:pt x="88" y="84"/>
                  <a:pt x="88" y="83"/>
                  <a:pt x="87" y="81"/>
                </a:cubicBezTo>
                <a:cubicBezTo>
                  <a:pt x="86" y="83"/>
                  <a:pt x="86" y="84"/>
                  <a:pt x="86" y="86"/>
                </a:cubicBezTo>
                <a:cubicBezTo>
                  <a:pt x="86" y="88"/>
                  <a:pt x="87" y="91"/>
                  <a:pt x="87" y="93"/>
                </a:cubicBezTo>
                <a:close/>
                <a:moveTo>
                  <a:pt x="174" y="68"/>
                </a:moveTo>
                <a:cubicBezTo>
                  <a:pt x="173" y="66"/>
                  <a:pt x="172" y="65"/>
                  <a:pt x="172" y="64"/>
                </a:cubicBezTo>
                <a:cubicBezTo>
                  <a:pt x="171" y="65"/>
                  <a:pt x="171" y="65"/>
                  <a:pt x="170" y="66"/>
                </a:cubicBezTo>
                <a:cubicBezTo>
                  <a:pt x="170" y="66"/>
                  <a:pt x="169" y="66"/>
                  <a:pt x="169" y="67"/>
                </a:cubicBezTo>
                <a:cubicBezTo>
                  <a:pt x="170" y="68"/>
                  <a:pt x="170" y="69"/>
                  <a:pt x="170" y="71"/>
                </a:cubicBezTo>
                <a:cubicBezTo>
                  <a:pt x="172" y="70"/>
                  <a:pt x="173" y="69"/>
                  <a:pt x="174" y="68"/>
                </a:cubicBezTo>
                <a:close/>
                <a:moveTo>
                  <a:pt x="227" y="120"/>
                </a:moveTo>
                <a:cubicBezTo>
                  <a:pt x="227" y="121"/>
                  <a:pt x="228" y="121"/>
                  <a:pt x="228" y="122"/>
                </a:cubicBezTo>
                <a:cubicBezTo>
                  <a:pt x="229" y="122"/>
                  <a:pt x="229" y="122"/>
                  <a:pt x="230" y="122"/>
                </a:cubicBezTo>
                <a:cubicBezTo>
                  <a:pt x="231" y="121"/>
                  <a:pt x="233" y="121"/>
                  <a:pt x="235" y="121"/>
                </a:cubicBezTo>
                <a:cubicBezTo>
                  <a:pt x="235" y="121"/>
                  <a:pt x="236" y="121"/>
                  <a:pt x="237" y="121"/>
                </a:cubicBezTo>
                <a:cubicBezTo>
                  <a:pt x="237" y="120"/>
                  <a:pt x="236" y="120"/>
                  <a:pt x="236" y="119"/>
                </a:cubicBezTo>
                <a:cubicBezTo>
                  <a:pt x="233" y="119"/>
                  <a:pt x="230" y="120"/>
                  <a:pt x="227" y="120"/>
                </a:cubicBezTo>
                <a:close/>
                <a:moveTo>
                  <a:pt x="26" y="64"/>
                </a:moveTo>
                <a:cubicBezTo>
                  <a:pt x="32" y="63"/>
                  <a:pt x="39" y="64"/>
                  <a:pt x="46" y="65"/>
                </a:cubicBezTo>
                <a:cubicBezTo>
                  <a:pt x="45" y="64"/>
                  <a:pt x="44" y="64"/>
                  <a:pt x="43" y="63"/>
                </a:cubicBezTo>
                <a:cubicBezTo>
                  <a:pt x="39" y="63"/>
                  <a:pt x="35" y="63"/>
                  <a:pt x="31" y="63"/>
                </a:cubicBezTo>
                <a:cubicBezTo>
                  <a:pt x="30" y="63"/>
                  <a:pt x="28" y="63"/>
                  <a:pt x="26" y="64"/>
                </a:cubicBezTo>
                <a:close/>
                <a:moveTo>
                  <a:pt x="229" y="125"/>
                </a:moveTo>
                <a:cubicBezTo>
                  <a:pt x="230" y="126"/>
                  <a:pt x="231" y="126"/>
                  <a:pt x="232" y="127"/>
                </a:cubicBezTo>
                <a:cubicBezTo>
                  <a:pt x="235" y="127"/>
                  <a:pt x="237" y="127"/>
                  <a:pt x="240" y="127"/>
                </a:cubicBezTo>
                <a:cubicBezTo>
                  <a:pt x="240" y="127"/>
                  <a:pt x="241" y="127"/>
                  <a:pt x="242" y="127"/>
                </a:cubicBezTo>
                <a:cubicBezTo>
                  <a:pt x="242" y="127"/>
                  <a:pt x="242" y="126"/>
                  <a:pt x="242" y="126"/>
                </a:cubicBezTo>
                <a:cubicBezTo>
                  <a:pt x="240" y="126"/>
                  <a:pt x="239" y="126"/>
                  <a:pt x="237" y="126"/>
                </a:cubicBezTo>
                <a:cubicBezTo>
                  <a:pt x="235" y="126"/>
                  <a:pt x="233" y="125"/>
                  <a:pt x="231" y="125"/>
                </a:cubicBezTo>
                <a:cubicBezTo>
                  <a:pt x="230" y="125"/>
                  <a:pt x="230" y="125"/>
                  <a:pt x="229" y="125"/>
                </a:cubicBezTo>
                <a:close/>
                <a:moveTo>
                  <a:pt x="74" y="130"/>
                </a:moveTo>
                <a:cubicBezTo>
                  <a:pt x="73" y="127"/>
                  <a:pt x="73" y="125"/>
                  <a:pt x="72" y="123"/>
                </a:cubicBezTo>
                <a:cubicBezTo>
                  <a:pt x="71" y="126"/>
                  <a:pt x="71" y="128"/>
                  <a:pt x="71" y="131"/>
                </a:cubicBezTo>
                <a:cubicBezTo>
                  <a:pt x="71" y="131"/>
                  <a:pt x="71" y="131"/>
                  <a:pt x="71" y="131"/>
                </a:cubicBezTo>
                <a:cubicBezTo>
                  <a:pt x="72" y="131"/>
                  <a:pt x="73" y="130"/>
                  <a:pt x="74" y="130"/>
                </a:cubicBezTo>
                <a:close/>
                <a:moveTo>
                  <a:pt x="245" y="135"/>
                </a:moveTo>
                <a:cubicBezTo>
                  <a:pt x="252" y="134"/>
                  <a:pt x="258" y="130"/>
                  <a:pt x="259" y="126"/>
                </a:cubicBezTo>
                <a:cubicBezTo>
                  <a:pt x="255" y="131"/>
                  <a:pt x="250" y="133"/>
                  <a:pt x="245" y="135"/>
                </a:cubicBezTo>
                <a:close/>
                <a:moveTo>
                  <a:pt x="40" y="57"/>
                </a:moveTo>
                <a:cubicBezTo>
                  <a:pt x="42" y="56"/>
                  <a:pt x="45" y="53"/>
                  <a:pt x="46" y="51"/>
                </a:cubicBezTo>
                <a:cubicBezTo>
                  <a:pt x="44" y="52"/>
                  <a:pt x="43" y="52"/>
                  <a:pt x="41" y="52"/>
                </a:cubicBezTo>
                <a:cubicBezTo>
                  <a:pt x="41" y="54"/>
                  <a:pt x="40" y="55"/>
                  <a:pt x="40" y="57"/>
                </a:cubicBezTo>
                <a:close/>
                <a:moveTo>
                  <a:pt x="63" y="64"/>
                </a:moveTo>
                <a:cubicBezTo>
                  <a:pt x="65" y="66"/>
                  <a:pt x="65" y="66"/>
                  <a:pt x="67" y="64"/>
                </a:cubicBezTo>
                <a:cubicBezTo>
                  <a:pt x="67" y="64"/>
                  <a:pt x="67" y="63"/>
                  <a:pt x="67" y="63"/>
                </a:cubicBezTo>
                <a:cubicBezTo>
                  <a:pt x="66" y="61"/>
                  <a:pt x="65" y="60"/>
                  <a:pt x="64" y="60"/>
                </a:cubicBezTo>
                <a:cubicBezTo>
                  <a:pt x="64" y="61"/>
                  <a:pt x="64" y="63"/>
                  <a:pt x="63" y="64"/>
                </a:cubicBezTo>
                <a:close/>
                <a:moveTo>
                  <a:pt x="258" y="105"/>
                </a:moveTo>
                <a:cubicBezTo>
                  <a:pt x="259" y="103"/>
                  <a:pt x="260" y="100"/>
                  <a:pt x="260" y="98"/>
                </a:cubicBezTo>
                <a:cubicBezTo>
                  <a:pt x="260" y="95"/>
                  <a:pt x="260" y="93"/>
                  <a:pt x="260" y="90"/>
                </a:cubicBezTo>
                <a:cubicBezTo>
                  <a:pt x="260" y="90"/>
                  <a:pt x="259" y="90"/>
                  <a:pt x="259" y="90"/>
                </a:cubicBezTo>
                <a:cubicBezTo>
                  <a:pt x="259" y="95"/>
                  <a:pt x="258" y="100"/>
                  <a:pt x="258" y="105"/>
                </a:cubicBezTo>
                <a:close/>
                <a:moveTo>
                  <a:pt x="267" y="87"/>
                </a:moveTo>
                <a:cubicBezTo>
                  <a:pt x="267" y="80"/>
                  <a:pt x="266" y="74"/>
                  <a:pt x="262" y="68"/>
                </a:cubicBezTo>
                <a:cubicBezTo>
                  <a:pt x="265" y="74"/>
                  <a:pt x="267" y="80"/>
                  <a:pt x="267" y="87"/>
                </a:cubicBezTo>
                <a:close/>
                <a:moveTo>
                  <a:pt x="153" y="7"/>
                </a:moveTo>
                <a:cubicBezTo>
                  <a:pt x="158" y="7"/>
                  <a:pt x="163" y="6"/>
                  <a:pt x="167" y="6"/>
                </a:cubicBezTo>
                <a:cubicBezTo>
                  <a:pt x="163" y="6"/>
                  <a:pt x="158" y="6"/>
                  <a:pt x="154" y="6"/>
                </a:cubicBezTo>
                <a:cubicBezTo>
                  <a:pt x="154" y="6"/>
                  <a:pt x="153" y="6"/>
                  <a:pt x="153" y="7"/>
                </a:cubicBezTo>
                <a:close/>
                <a:moveTo>
                  <a:pt x="66" y="146"/>
                </a:moveTo>
                <a:cubicBezTo>
                  <a:pt x="66" y="146"/>
                  <a:pt x="66" y="146"/>
                  <a:pt x="66" y="146"/>
                </a:cubicBezTo>
                <a:cubicBezTo>
                  <a:pt x="66" y="143"/>
                  <a:pt x="67" y="140"/>
                  <a:pt x="67" y="137"/>
                </a:cubicBezTo>
                <a:cubicBezTo>
                  <a:pt x="66" y="137"/>
                  <a:pt x="66" y="138"/>
                  <a:pt x="65" y="139"/>
                </a:cubicBezTo>
                <a:cubicBezTo>
                  <a:pt x="65" y="139"/>
                  <a:pt x="65" y="140"/>
                  <a:pt x="65" y="140"/>
                </a:cubicBezTo>
                <a:cubicBezTo>
                  <a:pt x="65" y="141"/>
                  <a:pt x="65" y="142"/>
                  <a:pt x="65" y="143"/>
                </a:cubicBezTo>
                <a:cubicBezTo>
                  <a:pt x="65" y="144"/>
                  <a:pt x="66" y="145"/>
                  <a:pt x="66" y="146"/>
                </a:cubicBezTo>
                <a:close/>
                <a:moveTo>
                  <a:pt x="260" y="116"/>
                </a:moveTo>
                <a:cubicBezTo>
                  <a:pt x="263" y="111"/>
                  <a:pt x="265" y="106"/>
                  <a:pt x="265" y="100"/>
                </a:cubicBezTo>
                <a:cubicBezTo>
                  <a:pt x="264" y="106"/>
                  <a:pt x="262" y="111"/>
                  <a:pt x="260" y="116"/>
                </a:cubicBezTo>
                <a:close/>
                <a:moveTo>
                  <a:pt x="243" y="121"/>
                </a:moveTo>
                <a:cubicBezTo>
                  <a:pt x="243" y="120"/>
                  <a:pt x="243" y="119"/>
                  <a:pt x="243" y="118"/>
                </a:cubicBezTo>
                <a:cubicBezTo>
                  <a:pt x="242" y="118"/>
                  <a:pt x="240" y="118"/>
                  <a:pt x="239" y="119"/>
                </a:cubicBezTo>
                <a:cubicBezTo>
                  <a:pt x="239" y="119"/>
                  <a:pt x="238" y="120"/>
                  <a:pt x="238" y="121"/>
                </a:cubicBezTo>
                <a:cubicBezTo>
                  <a:pt x="239" y="121"/>
                  <a:pt x="241" y="121"/>
                  <a:pt x="243" y="121"/>
                </a:cubicBezTo>
                <a:close/>
                <a:moveTo>
                  <a:pt x="75" y="57"/>
                </a:moveTo>
                <a:cubicBezTo>
                  <a:pt x="75" y="57"/>
                  <a:pt x="75" y="57"/>
                  <a:pt x="74" y="57"/>
                </a:cubicBezTo>
                <a:cubicBezTo>
                  <a:pt x="73" y="59"/>
                  <a:pt x="72" y="61"/>
                  <a:pt x="70" y="63"/>
                </a:cubicBezTo>
                <a:cubicBezTo>
                  <a:pt x="71" y="64"/>
                  <a:pt x="71" y="65"/>
                  <a:pt x="72" y="66"/>
                </a:cubicBezTo>
                <a:cubicBezTo>
                  <a:pt x="73" y="63"/>
                  <a:pt x="74" y="60"/>
                  <a:pt x="75" y="57"/>
                </a:cubicBezTo>
                <a:close/>
                <a:moveTo>
                  <a:pt x="83" y="60"/>
                </a:moveTo>
                <a:cubicBezTo>
                  <a:pt x="83" y="60"/>
                  <a:pt x="83" y="60"/>
                  <a:pt x="83" y="60"/>
                </a:cubicBezTo>
                <a:cubicBezTo>
                  <a:pt x="81" y="62"/>
                  <a:pt x="79" y="65"/>
                  <a:pt x="78" y="67"/>
                </a:cubicBezTo>
                <a:cubicBezTo>
                  <a:pt x="78" y="67"/>
                  <a:pt x="79" y="68"/>
                  <a:pt x="80" y="68"/>
                </a:cubicBezTo>
                <a:cubicBezTo>
                  <a:pt x="81" y="65"/>
                  <a:pt x="82" y="63"/>
                  <a:pt x="83" y="60"/>
                </a:cubicBezTo>
                <a:close/>
                <a:moveTo>
                  <a:pt x="181" y="142"/>
                </a:moveTo>
                <a:cubicBezTo>
                  <a:pt x="179" y="147"/>
                  <a:pt x="179" y="151"/>
                  <a:pt x="180" y="156"/>
                </a:cubicBezTo>
                <a:cubicBezTo>
                  <a:pt x="180" y="152"/>
                  <a:pt x="180" y="147"/>
                  <a:pt x="181" y="142"/>
                </a:cubicBezTo>
                <a:close/>
                <a:moveTo>
                  <a:pt x="43" y="177"/>
                </a:moveTo>
                <a:cubicBezTo>
                  <a:pt x="42" y="177"/>
                  <a:pt x="42" y="178"/>
                  <a:pt x="42" y="178"/>
                </a:cubicBezTo>
                <a:cubicBezTo>
                  <a:pt x="44" y="179"/>
                  <a:pt x="49" y="179"/>
                  <a:pt x="50" y="178"/>
                </a:cubicBezTo>
                <a:cubicBezTo>
                  <a:pt x="49" y="177"/>
                  <a:pt x="46" y="177"/>
                  <a:pt x="43" y="177"/>
                </a:cubicBezTo>
                <a:close/>
                <a:moveTo>
                  <a:pt x="62" y="60"/>
                </a:moveTo>
                <a:cubicBezTo>
                  <a:pt x="60" y="61"/>
                  <a:pt x="59" y="62"/>
                  <a:pt x="57" y="61"/>
                </a:cubicBezTo>
                <a:cubicBezTo>
                  <a:pt x="57" y="61"/>
                  <a:pt x="57" y="61"/>
                  <a:pt x="56" y="62"/>
                </a:cubicBezTo>
                <a:cubicBezTo>
                  <a:pt x="58" y="63"/>
                  <a:pt x="59" y="63"/>
                  <a:pt x="61" y="64"/>
                </a:cubicBezTo>
                <a:cubicBezTo>
                  <a:pt x="61" y="62"/>
                  <a:pt x="62" y="61"/>
                  <a:pt x="62" y="60"/>
                </a:cubicBezTo>
                <a:close/>
                <a:moveTo>
                  <a:pt x="76" y="131"/>
                </a:moveTo>
                <a:cubicBezTo>
                  <a:pt x="76" y="134"/>
                  <a:pt x="77" y="136"/>
                  <a:pt x="77" y="138"/>
                </a:cubicBezTo>
                <a:cubicBezTo>
                  <a:pt x="77" y="138"/>
                  <a:pt x="77" y="138"/>
                  <a:pt x="77" y="138"/>
                </a:cubicBezTo>
                <a:cubicBezTo>
                  <a:pt x="78" y="135"/>
                  <a:pt x="78" y="133"/>
                  <a:pt x="79" y="130"/>
                </a:cubicBezTo>
                <a:cubicBezTo>
                  <a:pt x="78" y="131"/>
                  <a:pt x="77" y="131"/>
                  <a:pt x="76" y="131"/>
                </a:cubicBezTo>
                <a:close/>
                <a:moveTo>
                  <a:pt x="162" y="56"/>
                </a:moveTo>
                <a:cubicBezTo>
                  <a:pt x="163" y="55"/>
                  <a:pt x="164" y="55"/>
                  <a:pt x="165" y="54"/>
                </a:cubicBezTo>
                <a:cubicBezTo>
                  <a:pt x="165" y="54"/>
                  <a:pt x="165" y="54"/>
                  <a:pt x="165" y="53"/>
                </a:cubicBezTo>
                <a:cubicBezTo>
                  <a:pt x="165" y="53"/>
                  <a:pt x="165" y="52"/>
                  <a:pt x="165" y="52"/>
                </a:cubicBezTo>
                <a:cubicBezTo>
                  <a:pt x="165" y="51"/>
                  <a:pt x="165" y="51"/>
                  <a:pt x="164" y="50"/>
                </a:cubicBezTo>
                <a:cubicBezTo>
                  <a:pt x="164" y="51"/>
                  <a:pt x="163" y="52"/>
                  <a:pt x="163" y="53"/>
                </a:cubicBezTo>
                <a:cubicBezTo>
                  <a:pt x="162" y="54"/>
                  <a:pt x="162" y="55"/>
                  <a:pt x="162" y="56"/>
                </a:cubicBezTo>
                <a:close/>
                <a:moveTo>
                  <a:pt x="199" y="113"/>
                </a:moveTo>
                <a:cubicBezTo>
                  <a:pt x="201" y="113"/>
                  <a:pt x="203" y="113"/>
                  <a:pt x="205" y="113"/>
                </a:cubicBezTo>
                <a:cubicBezTo>
                  <a:pt x="203" y="112"/>
                  <a:pt x="202" y="111"/>
                  <a:pt x="200" y="111"/>
                </a:cubicBezTo>
                <a:cubicBezTo>
                  <a:pt x="199" y="112"/>
                  <a:pt x="199" y="112"/>
                  <a:pt x="199" y="113"/>
                </a:cubicBezTo>
                <a:close/>
                <a:moveTo>
                  <a:pt x="60" y="166"/>
                </a:moveTo>
                <a:cubicBezTo>
                  <a:pt x="59" y="166"/>
                  <a:pt x="59" y="167"/>
                  <a:pt x="59" y="168"/>
                </a:cubicBezTo>
                <a:cubicBezTo>
                  <a:pt x="58" y="170"/>
                  <a:pt x="59" y="172"/>
                  <a:pt x="59" y="174"/>
                </a:cubicBezTo>
                <a:cubicBezTo>
                  <a:pt x="60" y="171"/>
                  <a:pt x="60" y="168"/>
                  <a:pt x="60" y="166"/>
                </a:cubicBezTo>
                <a:close/>
                <a:moveTo>
                  <a:pt x="63" y="162"/>
                </a:moveTo>
                <a:cubicBezTo>
                  <a:pt x="63" y="164"/>
                  <a:pt x="63" y="166"/>
                  <a:pt x="63" y="167"/>
                </a:cubicBezTo>
                <a:cubicBezTo>
                  <a:pt x="62" y="170"/>
                  <a:pt x="63" y="173"/>
                  <a:pt x="64" y="176"/>
                </a:cubicBezTo>
                <a:cubicBezTo>
                  <a:pt x="64" y="172"/>
                  <a:pt x="63" y="167"/>
                  <a:pt x="63" y="162"/>
                </a:cubicBezTo>
                <a:close/>
                <a:moveTo>
                  <a:pt x="66" y="120"/>
                </a:moveTo>
                <a:cubicBezTo>
                  <a:pt x="66" y="120"/>
                  <a:pt x="67" y="120"/>
                  <a:pt x="67" y="120"/>
                </a:cubicBezTo>
                <a:cubicBezTo>
                  <a:pt x="67" y="117"/>
                  <a:pt x="67" y="114"/>
                  <a:pt x="67" y="110"/>
                </a:cubicBezTo>
                <a:cubicBezTo>
                  <a:pt x="66" y="112"/>
                  <a:pt x="65" y="112"/>
                  <a:pt x="66" y="114"/>
                </a:cubicBezTo>
                <a:cubicBezTo>
                  <a:pt x="66" y="115"/>
                  <a:pt x="66" y="115"/>
                  <a:pt x="66" y="116"/>
                </a:cubicBezTo>
                <a:cubicBezTo>
                  <a:pt x="66" y="117"/>
                  <a:pt x="66" y="118"/>
                  <a:pt x="66" y="120"/>
                </a:cubicBezTo>
                <a:close/>
                <a:moveTo>
                  <a:pt x="162" y="49"/>
                </a:moveTo>
                <a:cubicBezTo>
                  <a:pt x="162" y="49"/>
                  <a:pt x="162" y="49"/>
                  <a:pt x="162" y="49"/>
                </a:cubicBezTo>
                <a:cubicBezTo>
                  <a:pt x="163" y="47"/>
                  <a:pt x="165" y="45"/>
                  <a:pt x="164" y="43"/>
                </a:cubicBezTo>
                <a:cubicBezTo>
                  <a:pt x="164" y="43"/>
                  <a:pt x="163" y="44"/>
                  <a:pt x="163" y="44"/>
                </a:cubicBezTo>
                <a:cubicBezTo>
                  <a:pt x="163" y="44"/>
                  <a:pt x="162" y="45"/>
                  <a:pt x="162" y="45"/>
                </a:cubicBezTo>
                <a:cubicBezTo>
                  <a:pt x="162" y="46"/>
                  <a:pt x="162" y="48"/>
                  <a:pt x="162" y="49"/>
                </a:cubicBezTo>
                <a:close/>
                <a:moveTo>
                  <a:pt x="169" y="16"/>
                </a:moveTo>
                <a:cubicBezTo>
                  <a:pt x="170" y="15"/>
                  <a:pt x="170" y="15"/>
                  <a:pt x="170" y="14"/>
                </a:cubicBezTo>
                <a:cubicBezTo>
                  <a:pt x="171" y="12"/>
                  <a:pt x="172" y="10"/>
                  <a:pt x="172" y="9"/>
                </a:cubicBezTo>
                <a:cubicBezTo>
                  <a:pt x="172" y="8"/>
                  <a:pt x="173" y="8"/>
                  <a:pt x="172" y="8"/>
                </a:cubicBezTo>
                <a:cubicBezTo>
                  <a:pt x="172" y="9"/>
                  <a:pt x="172" y="10"/>
                  <a:pt x="171" y="10"/>
                </a:cubicBezTo>
                <a:cubicBezTo>
                  <a:pt x="171" y="10"/>
                  <a:pt x="171" y="10"/>
                  <a:pt x="171" y="10"/>
                </a:cubicBezTo>
                <a:cubicBezTo>
                  <a:pt x="170" y="12"/>
                  <a:pt x="169" y="13"/>
                  <a:pt x="168" y="15"/>
                </a:cubicBezTo>
                <a:cubicBezTo>
                  <a:pt x="169" y="15"/>
                  <a:pt x="169" y="16"/>
                  <a:pt x="169" y="16"/>
                </a:cubicBezTo>
                <a:close/>
                <a:moveTo>
                  <a:pt x="178" y="184"/>
                </a:moveTo>
                <a:cubicBezTo>
                  <a:pt x="178" y="185"/>
                  <a:pt x="178" y="185"/>
                  <a:pt x="178" y="186"/>
                </a:cubicBezTo>
                <a:cubicBezTo>
                  <a:pt x="179" y="186"/>
                  <a:pt x="180" y="185"/>
                  <a:pt x="182" y="184"/>
                </a:cubicBezTo>
                <a:cubicBezTo>
                  <a:pt x="182" y="183"/>
                  <a:pt x="182" y="183"/>
                  <a:pt x="182" y="182"/>
                </a:cubicBezTo>
                <a:cubicBezTo>
                  <a:pt x="181" y="183"/>
                  <a:pt x="179" y="183"/>
                  <a:pt x="178" y="184"/>
                </a:cubicBezTo>
                <a:close/>
                <a:moveTo>
                  <a:pt x="84" y="126"/>
                </a:moveTo>
                <a:cubicBezTo>
                  <a:pt x="84" y="124"/>
                  <a:pt x="83" y="121"/>
                  <a:pt x="83" y="120"/>
                </a:cubicBezTo>
                <a:cubicBezTo>
                  <a:pt x="82" y="122"/>
                  <a:pt x="82" y="125"/>
                  <a:pt x="81" y="127"/>
                </a:cubicBezTo>
                <a:cubicBezTo>
                  <a:pt x="82" y="127"/>
                  <a:pt x="83" y="126"/>
                  <a:pt x="84" y="126"/>
                </a:cubicBezTo>
                <a:close/>
                <a:moveTo>
                  <a:pt x="103" y="83"/>
                </a:moveTo>
                <a:cubicBezTo>
                  <a:pt x="105" y="82"/>
                  <a:pt x="106" y="80"/>
                  <a:pt x="108" y="79"/>
                </a:cubicBezTo>
                <a:cubicBezTo>
                  <a:pt x="108" y="79"/>
                  <a:pt x="108" y="79"/>
                  <a:pt x="108" y="79"/>
                </a:cubicBezTo>
                <a:cubicBezTo>
                  <a:pt x="106" y="80"/>
                  <a:pt x="104" y="80"/>
                  <a:pt x="102" y="81"/>
                </a:cubicBezTo>
                <a:cubicBezTo>
                  <a:pt x="103" y="82"/>
                  <a:pt x="103" y="82"/>
                  <a:pt x="103" y="83"/>
                </a:cubicBezTo>
                <a:close/>
                <a:moveTo>
                  <a:pt x="170" y="148"/>
                </a:moveTo>
                <a:cubicBezTo>
                  <a:pt x="169" y="151"/>
                  <a:pt x="169" y="153"/>
                  <a:pt x="169" y="156"/>
                </a:cubicBezTo>
                <a:cubicBezTo>
                  <a:pt x="169" y="155"/>
                  <a:pt x="170" y="155"/>
                  <a:pt x="170" y="155"/>
                </a:cubicBezTo>
                <a:cubicBezTo>
                  <a:pt x="170" y="153"/>
                  <a:pt x="170" y="152"/>
                  <a:pt x="171" y="150"/>
                </a:cubicBezTo>
                <a:cubicBezTo>
                  <a:pt x="171" y="150"/>
                  <a:pt x="171" y="150"/>
                  <a:pt x="170" y="149"/>
                </a:cubicBezTo>
                <a:cubicBezTo>
                  <a:pt x="170" y="149"/>
                  <a:pt x="170" y="149"/>
                  <a:pt x="170" y="148"/>
                </a:cubicBezTo>
                <a:close/>
                <a:moveTo>
                  <a:pt x="164" y="67"/>
                </a:moveTo>
                <a:cubicBezTo>
                  <a:pt x="166" y="65"/>
                  <a:pt x="167" y="64"/>
                  <a:pt x="166" y="61"/>
                </a:cubicBezTo>
                <a:cubicBezTo>
                  <a:pt x="165" y="63"/>
                  <a:pt x="165" y="64"/>
                  <a:pt x="164" y="65"/>
                </a:cubicBezTo>
                <a:cubicBezTo>
                  <a:pt x="164" y="65"/>
                  <a:pt x="164" y="66"/>
                  <a:pt x="164" y="67"/>
                </a:cubicBezTo>
                <a:close/>
                <a:moveTo>
                  <a:pt x="44" y="123"/>
                </a:moveTo>
                <a:cubicBezTo>
                  <a:pt x="44" y="123"/>
                  <a:pt x="44" y="123"/>
                  <a:pt x="44" y="123"/>
                </a:cubicBezTo>
                <a:cubicBezTo>
                  <a:pt x="46" y="123"/>
                  <a:pt x="47" y="122"/>
                  <a:pt x="49" y="122"/>
                </a:cubicBezTo>
                <a:cubicBezTo>
                  <a:pt x="50" y="122"/>
                  <a:pt x="51" y="121"/>
                  <a:pt x="51" y="119"/>
                </a:cubicBezTo>
                <a:cubicBezTo>
                  <a:pt x="49" y="121"/>
                  <a:pt x="47" y="122"/>
                  <a:pt x="44" y="123"/>
                </a:cubicBezTo>
                <a:close/>
                <a:moveTo>
                  <a:pt x="78" y="78"/>
                </a:moveTo>
                <a:cubicBezTo>
                  <a:pt x="78" y="78"/>
                  <a:pt x="78" y="78"/>
                  <a:pt x="78" y="79"/>
                </a:cubicBezTo>
                <a:cubicBezTo>
                  <a:pt x="79" y="78"/>
                  <a:pt x="80" y="77"/>
                  <a:pt x="81" y="76"/>
                </a:cubicBezTo>
                <a:cubicBezTo>
                  <a:pt x="81" y="76"/>
                  <a:pt x="81" y="76"/>
                  <a:pt x="81" y="75"/>
                </a:cubicBezTo>
                <a:cubicBezTo>
                  <a:pt x="81" y="75"/>
                  <a:pt x="80" y="74"/>
                  <a:pt x="80" y="74"/>
                </a:cubicBezTo>
                <a:cubicBezTo>
                  <a:pt x="80" y="74"/>
                  <a:pt x="80" y="74"/>
                  <a:pt x="80" y="74"/>
                </a:cubicBezTo>
                <a:cubicBezTo>
                  <a:pt x="79" y="75"/>
                  <a:pt x="79" y="77"/>
                  <a:pt x="78" y="78"/>
                </a:cubicBezTo>
                <a:close/>
                <a:moveTo>
                  <a:pt x="86" y="128"/>
                </a:moveTo>
                <a:cubicBezTo>
                  <a:pt x="86" y="130"/>
                  <a:pt x="86" y="131"/>
                  <a:pt x="86" y="133"/>
                </a:cubicBezTo>
                <a:cubicBezTo>
                  <a:pt x="87" y="133"/>
                  <a:pt x="87" y="133"/>
                  <a:pt x="87" y="133"/>
                </a:cubicBezTo>
                <a:cubicBezTo>
                  <a:pt x="87" y="131"/>
                  <a:pt x="88" y="130"/>
                  <a:pt x="88" y="128"/>
                </a:cubicBezTo>
                <a:cubicBezTo>
                  <a:pt x="87" y="128"/>
                  <a:pt x="87" y="128"/>
                  <a:pt x="86" y="128"/>
                </a:cubicBezTo>
                <a:close/>
                <a:moveTo>
                  <a:pt x="63" y="181"/>
                </a:moveTo>
                <a:cubicBezTo>
                  <a:pt x="63" y="181"/>
                  <a:pt x="63" y="181"/>
                  <a:pt x="63" y="181"/>
                </a:cubicBezTo>
                <a:cubicBezTo>
                  <a:pt x="63" y="180"/>
                  <a:pt x="62" y="179"/>
                  <a:pt x="62" y="178"/>
                </a:cubicBezTo>
                <a:cubicBezTo>
                  <a:pt x="62" y="178"/>
                  <a:pt x="62" y="177"/>
                  <a:pt x="61" y="176"/>
                </a:cubicBezTo>
                <a:cubicBezTo>
                  <a:pt x="61" y="176"/>
                  <a:pt x="61" y="176"/>
                  <a:pt x="61" y="176"/>
                </a:cubicBezTo>
                <a:cubicBezTo>
                  <a:pt x="61" y="177"/>
                  <a:pt x="61" y="178"/>
                  <a:pt x="60" y="180"/>
                </a:cubicBezTo>
                <a:cubicBezTo>
                  <a:pt x="61" y="180"/>
                  <a:pt x="62" y="180"/>
                  <a:pt x="63" y="181"/>
                </a:cubicBezTo>
                <a:close/>
                <a:moveTo>
                  <a:pt x="166" y="70"/>
                </a:moveTo>
                <a:cubicBezTo>
                  <a:pt x="167" y="71"/>
                  <a:pt x="167" y="72"/>
                  <a:pt x="168" y="73"/>
                </a:cubicBezTo>
                <a:cubicBezTo>
                  <a:pt x="168" y="71"/>
                  <a:pt x="168" y="69"/>
                  <a:pt x="167" y="68"/>
                </a:cubicBezTo>
                <a:cubicBezTo>
                  <a:pt x="167" y="69"/>
                  <a:pt x="166" y="69"/>
                  <a:pt x="166" y="70"/>
                </a:cubicBezTo>
                <a:close/>
                <a:moveTo>
                  <a:pt x="163" y="41"/>
                </a:moveTo>
                <a:cubicBezTo>
                  <a:pt x="164" y="39"/>
                  <a:pt x="165" y="38"/>
                  <a:pt x="164" y="36"/>
                </a:cubicBezTo>
                <a:cubicBezTo>
                  <a:pt x="163" y="37"/>
                  <a:pt x="163" y="39"/>
                  <a:pt x="163" y="41"/>
                </a:cubicBezTo>
                <a:close/>
                <a:moveTo>
                  <a:pt x="17" y="65"/>
                </a:moveTo>
                <a:cubicBezTo>
                  <a:pt x="17" y="65"/>
                  <a:pt x="17" y="65"/>
                  <a:pt x="17" y="65"/>
                </a:cubicBezTo>
                <a:cubicBezTo>
                  <a:pt x="15" y="65"/>
                  <a:pt x="13" y="66"/>
                  <a:pt x="12" y="67"/>
                </a:cubicBezTo>
                <a:cubicBezTo>
                  <a:pt x="11" y="67"/>
                  <a:pt x="11" y="67"/>
                  <a:pt x="10" y="67"/>
                </a:cubicBezTo>
                <a:cubicBezTo>
                  <a:pt x="11" y="68"/>
                  <a:pt x="11" y="68"/>
                  <a:pt x="11" y="68"/>
                </a:cubicBezTo>
                <a:cubicBezTo>
                  <a:pt x="13" y="67"/>
                  <a:pt x="15" y="66"/>
                  <a:pt x="17" y="65"/>
                </a:cubicBezTo>
                <a:close/>
                <a:moveTo>
                  <a:pt x="77" y="75"/>
                </a:moveTo>
                <a:cubicBezTo>
                  <a:pt x="77" y="75"/>
                  <a:pt x="77" y="75"/>
                  <a:pt x="77" y="76"/>
                </a:cubicBezTo>
                <a:cubicBezTo>
                  <a:pt x="77" y="74"/>
                  <a:pt x="78" y="72"/>
                  <a:pt x="78" y="71"/>
                </a:cubicBezTo>
                <a:cubicBezTo>
                  <a:pt x="79" y="70"/>
                  <a:pt x="78" y="70"/>
                  <a:pt x="78" y="70"/>
                </a:cubicBezTo>
                <a:cubicBezTo>
                  <a:pt x="77" y="72"/>
                  <a:pt x="77" y="74"/>
                  <a:pt x="77" y="75"/>
                </a:cubicBezTo>
                <a:close/>
                <a:moveTo>
                  <a:pt x="144" y="180"/>
                </a:moveTo>
                <a:cubicBezTo>
                  <a:pt x="144" y="180"/>
                  <a:pt x="144" y="180"/>
                  <a:pt x="144" y="180"/>
                </a:cubicBezTo>
                <a:cubicBezTo>
                  <a:pt x="145" y="180"/>
                  <a:pt x="145" y="180"/>
                  <a:pt x="146" y="180"/>
                </a:cubicBezTo>
                <a:cubicBezTo>
                  <a:pt x="147" y="180"/>
                  <a:pt x="147" y="180"/>
                  <a:pt x="148" y="179"/>
                </a:cubicBezTo>
                <a:cubicBezTo>
                  <a:pt x="148" y="179"/>
                  <a:pt x="148" y="179"/>
                  <a:pt x="148" y="178"/>
                </a:cubicBezTo>
                <a:cubicBezTo>
                  <a:pt x="147" y="179"/>
                  <a:pt x="145" y="179"/>
                  <a:pt x="144" y="180"/>
                </a:cubicBezTo>
                <a:close/>
                <a:moveTo>
                  <a:pt x="14" y="57"/>
                </a:moveTo>
                <a:cubicBezTo>
                  <a:pt x="14" y="58"/>
                  <a:pt x="13" y="59"/>
                  <a:pt x="13" y="60"/>
                </a:cubicBezTo>
                <a:cubicBezTo>
                  <a:pt x="13" y="60"/>
                  <a:pt x="13" y="60"/>
                  <a:pt x="13" y="60"/>
                </a:cubicBezTo>
                <a:cubicBezTo>
                  <a:pt x="14" y="59"/>
                  <a:pt x="15" y="58"/>
                  <a:pt x="16" y="56"/>
                </a:cubicBezTo>
                <a:cubicBezTo>
                  <a:pt x="16" y="56"/>
                  <a:pt x="16" y="56"/>
                  <a:pt x="16" y="56"/>
                </a:cubicBezTo>
                <a:cubicBezTo>
                  <a:pt x="16" y="56"/>
                  <a:pt x="16" y="56"/>
                  <a:pt x="15" y="57"/>
                </a:cubicBezTo>
                <a:cubicBezTo>
                  <a:pt x="15" y="57"/>
                  <a:pt x="14" y="57"/>
                  <a:pt x="14" y="57"/>
                </a:cubicBezTo>
                <a:close/>
                <a:moveTo>
                  <a:pt x="254" y="72"/>
                </a:moveTo>
                <a:cubicBezTo>
                  <a:pt x="255" y="73"/>
                  <a:pt x="256" y="73"/>
                  <a:pt x="257" y="73"/>
                </a:cubicBezTo>
                <a:cubicBezTo>
                  <a:pt x="256" y="72"/>
                  <a:pt x="256" y="71"/>
                  <a:pt x="255" y="70"/>
                </a:cubicBezTo>
                <a:cubicBezTo>
                  <a:pt x="254" y="71"/>
                  <a:pt x="254" y="72"/>
                  <a:pt x="254" y="72"/>
                </a:cubicBezTo>
                <a:close/>
                <a:moveTo>
                  <a:pt x="159" y="74"/>
                </a:moveTo>
                <a:cubicBezTo>
                  <a:pt x="159" y="74"/>
                  <a:pt x="159" y="74"/>
                  <a:pt x="159" y="74"/>
                </a:cubicBezTo>
                <a:cubicBezTo>
                  <a:pt x="160" y="72"/>
                  <a:pt x="161" y="71"/>
                  <a:pt x="162" y="69"/>
                </a:cubicBezTo>
                <a:cubicBezTo>
                  <a:pt x="163" y="69"/>
                  <a:pt x="163" y="69"/>
                  <a:pt x="162" y="68"/>
                </a:cubicBezTo>
                <a:cubicBezTo>
                  <a:pt x="161" y="70"/>
                  <a:pt x="160" y="72"/>
                  <a:pt x="159" y="74"/>
                </a:cubicBezTo>
                <a:close/>
                <a:moveTo>
                  <a:pt x="13" y="133"/>
                </a:moveTo>
                <a:cubicBezTo>
                  <a:pt x="13" y="133"/>
                  <a:pt x="13" y="133"/>
                  <a:pt x="13" y="133"/>
                </a:cubicBezTo>
                <a:cubicBezTo>
                  <a:pt x="14" y="131"/>
                  <a:pt x="14" y="129"/>
                  <a:pt x="14" y="127"/>
                </a:cubicBezTo>
                <a:cubicBezTo>
                  <a:pt x="14" y="127"/>
                  <a:pt x="13" y="127"/>
                  <a:pt x="13" y="128"/>
                </a:cubicBezTo>
                <a:cubicBezTo>
                  <a:pt x="13" y="130"/>
                  <a:pt x="13" y="131"/>
                  <a:pt x="13" y="133"/>
                </a:cubicBezTo>
                <a:close/>
                <a:moveTo>
                  <a:pt x="234" y="123"/>
                </a:moveTo>
                <a:cubicBezTo>
                  <a:pt x="237" y="124"/>
                  <a:pt x="239" y="124"/>
                  <a:pt x="241" y="124"/>
                </a:cubicBezTo>
                <a:cubicBezTo>
                  <a:pt x="239" y="123"/>
                  <a:pt x="237" y="123"/>
                  <a:pt x="234" y="123"/>
                </a:cubicBezTo>
                <a:close/>
                <a:moveTo>
                  <a:pt x="62" y="38"/>
                </a:moveTo>
                <a:cubicBezTo>
                  <a:pt x="61" y="36"/>
                  <a:pt x="60" y="34"/>
                  <a:pt x="59" y="32"/>
                </a:cubicBezTo>
                <a:cubicBezTo>
                  <a:pt x="59" y="34"/>
                  <a:pt x="60" y="36"/>
                  <a:pt x="62" y="38"/>
                </a:cubicBezTo>
                <a:close/>
                <a:moveTo>
                  <a:pt x="243" y="70"/>
                </a:moveTo>
                <a:cubicBezTo>
                  <a:pt x="244" y="69"/>
                  <a:pt x="244" y="68"/>
                  <a:pt x="244" y="68"/>
                </a:cubicBezTo>
                <a:cubicBezTo>
                  <a:pt x="244" y="67"/>
                  <a:pt x="244" y="66"/>
                  <a:pt x="244" y="66"/>
                </a:cubicBezTo>
                <a:cubicBezTo>
                  <a:pt x="243" y="67"/>
                  <a:pt x="243" y="68"/>
                  <a:pt x="242" y="70"/>
                </a:cubicBezTo>
                <a:cubicBezTo>
                  <a:pt x="243" y="70"/>
                  <a:pt x="243" y="70"/>
                  <a:pt x="243" y="70"/>
                </a:cubicBezTo>
                <a:close/>
                <a:moveTo>
                  <a:pt x="61" y="140"/>
                </a:moveTo>
                <a:cubicBezTo>
                  <a:pt x="62" y="139"/>
                  <a:pt x="62" y="138"/>
                  <a:pt x="61" y="136"/>
                </a:cubicBezTo>
                <a:cubicBezTo>
                  <a:pt x="61" y="137"/>
                  <a:pt x="61" y="139"/>
                  <a:pt x="61" y="140"/>
                </a:cubicBezTo>
                <a:close/>
                <a:moveTo>
                  <a:pt x="127" y="16"/>
                </a:moveTo>
                <a:cubicBezTo>
                  <a:pt x="128" y="14"/>
                  <a:pt x="128" y="14"/>
                  <a:pt x="127" y="13"/>
                </a:cubicBezTo>
                <a:cubicBezTo>
                  <a:pt x="126" y="14"/>
                  <a:pt x="126" y="14"/>
                  <a:pt x="127" y="16"/>
                </a:cubicBezTo>
                <a:close/>
                <a:moveTo>
                  <a:pt x="176" y="5"/>
                </a:moveTo>
                <a:cubicBezTo>
                  <a:pt x="177" y="7"/>
                  <a:pt x="177" y="8"/>
                  <a:pt x="177" y="9"/>
                </a:cubicBezTo>
                <a:cubicBezTo>
                  <a:pt x="177" y="9"/>
                  <a:pt x="177" y="9"/>
                  <a:pt x="177" y="9"/>
                </a:cubicBezTo>
                <a:cubicBezTo>
                  <a:pt x="177" y="8"/>
                  <a:pt x="177" y="7"/>
                  <a:pt x="178" y="5"/>
                </a:cubicBezTo>
                <a:cubicBezTo>
                  <a:pt x="177" y="5"/>
                  <a:pt x="177" y="5"/>
                  <a:pt x="176" y="5"/>
                </a:cubicBezTo>
                <a:close/>
                <a:moveTo>
                  <a:pt x="65" y="155"/>
                </a:moveTo>
                <a:cubicBezTo>
                  <a:pt x="63" y="157"/>
                  <a:pt x="64" y="159"/>
                  <a:pt x="64" y="160"/>
                </a:cubicBezTo>
                <a:cubicBezTo>
                  <a:pt x="64" y="159"/>
                  <a:pt x="64" y="157"/>
                  <a:pt x="65" y="155"/>
                </a:cubicBezTo>
                <a:close/>
                <a:moveTo>
                  <a:pt x="129" y="19"/>
                </a:moveTo>
                <a:cubicBezTo>
                  <a:pt x="129" y="19"/>
                  <a:pt x="129" y="19"/>
                  <a:pt x="129" y="19"/>
                </a:cubicBezTo>
                <a:cubicBezTo>
                  <a:pt x="129" y="19"/>
                  <a:pt x="130" y="18"/>
                  <a:pt x="130" y="18"/>
                </a:cubicBezTo>
                <a:cubicBezTo>
                  <a:pt x="130" y="17"/>
                  <a:pt x="130" y="17"/>
                  <a:pt x="130" y="16"/>
                </a:cubicBezTo>
                <a:cubicBezTo>
                  <a:pt x="130" y="16"/>
                  <a:pt x="129" y="16"/>
                  <a:pt x="129" y="16"/>
                </a:cubicBezTo>
                <a:cubicBezTo>
                  <a:pt x="129" y="17"/>
                  <a:pt x="129" y="18"/>
                  <a:pt x="129" y="19"/>
                </a:cubicBezTo>
                <a:close/>
                <a:moveTo>
                  <a:pt x="164" y="31"/>
                </a:moveTo>
                <a:cubicBezTo>
                  <a:pt x="165" y="29"/>
                  <a:pt x="165" y="27"/>
                  <a:pt x="165" y="26"/>
                </a:cubicBezTo>
                <a:cubicBezTo>
                  <a:pt x="164" y="27"/>
                  <a:pt x="164" y="29"/>
                  <a:pt x="164" y="31"/>
                </a:cubicBezTo>
                <a:close/>
                <a:moveTo>
                  <a:pt x="29" y="53"/>
                </a:moveTo>
                <a:cubicBezTo>
                  <a:pt x="27" y="54"/>
                  <a:pt x="27" y="54"/>
                  <a:pt x="27" y="56"/>
                </a:cubicBezTo>
                <a:cubicBezTo>
                  <a:pt x="27" y="55"/>
                  <a:pt x="28" y="54"/>
                  <a:pt x="29" y="53"/>
                </a:cubicBezTo>
                <a:close/>
                <a:moveTo>
                  <a:pt x="22" y="122"/>
                </a:moveTo>
                <a:cubicBezTo>
                  <a:pt x="24" y="123"/>
                  <a:pt x="25" y="123"/>
                  <a:pt x="26" y="123"/>
                </a:cubicBezTo>
                <a:cubicBezTo>
                  <a:pt x="25" y="123"/>
                  <a:pt x="23" y="122"/>
                  <a:pt x="22" y="122"/>
                </a:cubicBezTo>
                <a:close/>
                <a:moveTo>
                  <a:pt x="7" y="67"/>
                </a:moveTo>
                <a:cubicBezTo>
                  <a:pt x="8" y="66"/>
                  <a:pt x="8" y="66"/>
                  <a:pt x="8" y="66"/>
                </a:cubicBezTo>
                <a:cubicBezTo>
                  <a:pt x="7" y="65"/>
                  <a:pt x="7" y="64"/>
                  <a:pt x="7" y="63"/>
                </a:cubicBezTo>
                <a:cubicBezTo>
                  <a:pt x="7" y="63"/>
                  <a:pt x="7" y="63"/>
                  <a:pt x="7" y="63"/>
                </a:cubicBezTo>
                <a:cubicBezTo>
                  <a:pt x="7" y="64"/>
                  <a:pt x="7" y="65"/>
                  <a:pt x="7" y="67"/>
                </a:cubicBezTo>
                <a:close/>
                <a:moveTo>
                  <a:pt x="62" y="57"/>
                </a:moveTo>
                <a:cubicBezTo>
                  <a:pt x="61" y="57"/>
                  <a:pt x="61" y="57"/>
                  <a:pt x="61" y="57"/>
                </a:cubicBezTo>
                <a:cubicBezTo>
                  <a:pt x="60" y="57"/>
                  <a:pt x="60" y="58"/>
                  <a:pt x="59" y="58"/>
                </a:cubicBezTo>
                <a:cubicBezTo>
                  <a:pt x="59" y="58"/>
                  <a:pt x="59" y="59"/>
                  <a:pt x="60" y="59"/>
                </a:cubicBezTo>
                <a:cubicBezTo>
                  <a:pt x="60" y="58"/>
                  <a:pt x="61" y="58"/>
                  <a:pt x="62" y="57"/>
                </a:cubicBezTo>
                <a:close/>
                <a:moveTo>
                  <a:pt x="51" y="50"/>
                </a:moveTo>
                <a:cubicBezTo>
                  <a:pt x="51" y="50"/>
                  <a:pt x="52" y="50"/>
                  <a:pt x="53" y="50"/>
                </a:cubicBezTo>
                <a:cubicBezTo>
                  <a:pt x="53" y="50"/>
                  <a:pt x="53" y="50"/>
                  <a:pt x="53" y="50"/>
                </a:cubicBezTo>
                <a:cubicBezTo>
                  <a:pt x="53" y="49"/>
                  <a:pt x="52" y="49"/>
                  <a:pt x="51" y="49"/>
                </a:cubicBezTo>
                <a:cubicBezTo>
                  <a:pt x="51" y="49"/>
                  <a:pt x="51" y="49"/>
                  <a:pt x="51" y="50"/>
                </a:cubicBezTo>
                <a:close/>
                <a:moveTo>
                  <a:pt x="148" y="6"/>
                </a:moveTo>
                <a:cubicBezTo>
                  <a:pt x="149" y="7"/>
                  <a:pt x="150" y="7"/>
                  <a:pt x="150" y="6"/>
                </a:cubicBezTo>
                <a:cubicBezTo>
                  <a:pt x="150" y="6"/>
                  <a:pt x="149" y="6"/>
                  <a:pt x="148" y="6"/>
                </a:cubicBezTo>
                <a:close/>
                <a:moveTo>
                  <a:pt x="163" y="60"/>
                </a:moveTo>
                <a:cubicBezTo>
                  <a:pt x="163" y="60"/>
                  <a:pt x="163" y="59"/>
                  <a:pt x="164" y="58"/>
                </a:cubicBezTo>
                <a:cubicBezTo>
                  <a:pt x="163" y="59"/>
                  <a:pt x="162" y="59"/>
                  <a:pt x="163" y="60"/>
                </a:cubicBezTo>
                <a:close/>
                <a:moveTo>
                  <a:pt x="6" y="181"/>
                </a:moveTo>
                <a:cubicBezTo>
                  <a:pt x="6" y="183"/>
                  <a:pt x="6" y="184"/>
                  <a:pt x="7" y="184"/>
                </a:cubicBezTo>
                <a:cubicBezTo>
                  <a:pt x="7" y="183"/>
                  <a:pt x="6" y="182"/>
                  <a:pt x="6" y="181"/>
                </a:cubicBezTo>
                <a:close/>
                <a:moveTo>
                  <a:pt x="4" y="54"/>
                </a:moveTo>
                <a:cubicBezTo>
                  <a:pt x="4" y="55"/>
                  <a:pt x="4" y="56"/>
                  <a:pt x="4" y="58"/>
                </a:cubicBezTo>
                <a:cubicBezTo>
                  <a:pt x="4" y="56"/>
                  <a:pt x="4" y="55"/>
                  <a:pt x="4" y="54"/>
                </a:cubicBezTo>
                <a:close/>
                <a:moveTo>
                  <a:pt x="100" y="84"/>
                </a:moveTo>
                <a:cubicBezTo>
                  <a:pt x="100" y="85"/>
                  <a:pt x="100" y="85"/>
                  <a:pt x="100" y="86"/>
                </a:cubicBezTo>
                <a:cubicBezTo>
                  <a:pt x="101" y="86"/>
                  <a:pt x="100" y="85"/>
                  <a:pt x="100" y="84"/>
                </a:cubicBezTo>
                <a:close/>
                <a:moveTo>
                  <a:pt x="64" y="53"/>
                </a:moveTo>
                <a:cubicBezTo>
                  <a:pt x="63" y="54"/>
                  <a:pt x="63" y="54"/>
                  <a:pt x="62" y="55"/>
                </a:cubicBezTo>
                <a:cubicBezTo>
                  <a:pt x="63" y="55"/>
                  <a:pt x="63" y="55"/>
                  <a:pt x="63" y="55"/>
                </a:cubicBezTo>
                <a:cubicBezTo>
                  <a:pt x="63" y="55"/>
                  <a:pt x="63" y="54"/>
                  <a:pt x="64" y="54"/>
                </a:cubicBezTo>
                <a:cubicBezTo>
                  <a:pt x="64" y="54"/>
                  <a:pt x="64" y="54"/>
                  <a:pt x="64" y="53"/>
                </a:cubicBezTo>
                <a:close/>
                <a:moveTo>
                  <a:pt x="8" y="68"/>
                </a:moveTo>
                <a:cubicBezTo>
                  <a:pt x="8" y="69"/>
                  <a:pt x="7" y="70"/>
                  <a:pt x="8" y="70"/>
                </a:cubicBezTo>
                <a:cubicBezTo>
                  <a:pt x="8" y="70"/>
                  <a:pt x="8" y="70"/>
                  <a:pt x="9" y="70"/>
                </a:cubicBezTo>
                <a:cubicBezTo>
                  <a:pt x="8" y="69"/>
                  <a:pt x="8" y="69"/>
                  <a:pt x="8" y="68"/>
                </a:cubicBezTo>
                <a:close/>
                <a:moveTo>
                  <a:pt x="27" y="123"/>
                </a:moveTo>
                <a:cubicBezTo>
                  <a:pt x="28" y="124"/>
                  <a:pt x="28" y="124"/>
                  <a:pt x="30" y="123"/>
                </a:cubicBezTo>
                <a:cubicBezTo>
                  <a:pt x="29" y="123"/>
                  <a:pt x="28" y="123"/>
                  <a:pt x="27" y="123"/>
                </a:cubicBezTo>
                <a:close/>
                <a:moveTo>
                  <a:pt x="183" y="129"/>
                </a:moveTo>
                <a:cubicBezTo>
                  <a:pt x="183" y="130"/>
                  <a:pt x="182" y="130"/>
                  <a:pt x="183" y="131"/>
                </a:cubicBezTo>
                <a:cubicBezTo>
                  <a:pt x="183" y="131"/>
                  <a:pt x="183" y="130"/>
                  <a:pt x="183" y="129"/>
                </a:cubicBezTo>
                <a:close/>
                <a:moveTo>
                  <a:pt x="175" y="179"/>
                </a:moveTo>
                <a:cubicBezTo>
                  <a:pt x="175" y="179"/>
                  <a:pt x="175" y="180"/>
                  <a:pt x="174" y="180"/>
                </a:cubicBezTo>
                <a:cubicBezTo>
                  <a:pt x="175" y="180"/>
                  <a:pt x="175" y="180"/>
                  <a:pt x="175" y="179"/>
                </a:cubicBezTo>
                <a:close/>
                <a:moveTo>
                  <a:pt x="68" y="154"/>
                </a:moveTo>
                <a:cubicBezTo>
                  <a:pt x="68" y="153"/>
                  <a:pt x="68" y="152"/>
                  <a:pt x="69" y="151"/>
                </a:cubicBezTo>
                <a:cubicBezTo>
                  <a:pt x="68" y="152"/>
                  <a:pt x="68" y="153"/>
                  <a:pt x="68" y="154"/>
                </a:cubicBezTo>
                <a:close/>
                <a:moveTo>
                  <a:pt x="75" y="118"/>
                </a:moveTo>
                <a:cubicBezTo>
                  <a:pt x="75" y="117"/>
                  <a:pt x="75" y="117"/>
                  <a:pt x="75" y="116"/>
                </a:cubicBezTo>
                <a:cubicBezTo>
                  <a:pt x="74" y="116"/>
                  <a:pt x="74" y="117"/>
                  <a:pt x="75" y="118"/>
                </a:cubicBezTo>
                <a:close/>
                <a:moveTo>
                  <a:pt x="160" y="43"/>
                </a:moveTo>
                <a:cubicBezTo>
                  <a:pt x="160" y="43"/>
                  <a:pt x="160" y="43"/>
                  <a:pt x="160" y="43"/>
                </a:cubicBezTo>
                <a:cubicBezTo>
                  <a:pt x="160" y="43"/>
                  <a:pt x="159" y="44"/>
                  <a:pt x="159" y="44"/>
                </a:cubicBezTo>
                <a:cubicBezTo>
                  <a:pt x="159" y="44"/>
                  <a:pt x="159" y="44"/>
                  <a:pt x="159" y="44"/>
                </a:cubicBezTo>
                <a:cubicBezTo>
                  <a:pt x="160" y="44"/>
                  <a:pt x="160" y="44"/>
                  <a:pt x="160" y="43"/>
                </a:cubicBezTo>
                <a:close/>
                <a:moveTo>
                  <a:pt x="56" y="182"/>
                </a:moveTo>
                <a:cubicBezTo>
                  <a:pt x="56" y="182"/>
                  <a:pt x="56" y="182"/>
                  <a:pt x="56" y="182"/>
                </a:cubicBezTo>
                <a:cubicBezTo>
                  <a:pt x="55" y="182"/>
                  <a:pt x="54" y="182"/>
                  <a:pt x="53" y="182"/>
                </a:cubicBezTo>
                <a:cubicBezTo>
                  <a:pt x="53" y="182"/>
                  <a:pt x="53" y="182"/>
                  <a:pt x="53" y="182"/>
                </a:cubicBezTo>
                <a:cubicBezTo>
                  <a:pt x="54" y="182"/>
                  <a:pt x="55" y="182"/>
                  <a:pt x="56" y="182"/>
                </a:cubicBezTo>
                <a:close/>
                <a:moveTo>
                  <a:pt x="55" y="45"/>
                </a:moveTo>
                <a:cubicBezTo>
                  <a:pt x="54" y="46"/>
                  <a:pt x="54" y="46"/>
                  <a:pt x="54" y="47"/>
                </a:cubicBezTo>
                <a:cubicBezTo>
                  <a:pt x="54" y="47"/>
                  <a:pt x="55" y="46"/>
                  <a:pt x="55" y="45"/>
                </a:cubicBezTo>
                <a:close/>
                <a:moveTo>
                  <a:pt x="67" y="57"/>
                </a:moveTo>
                <a:cubicBezTo>
                  <a:pt x="66" y="57"/>
                  <a:pt x="66" y="57"/>
                  <a:pt x="66" y="58"/>
                </a:cubicBezTo>
                <a:cubicBezTo>
                  <a:pt x="66" y="58"/>
                  <a:pt x="66" y="58"/>
                  <a:pt x="66" y="58"/>
                </a:cubicBezTo>
                <a:cubicBezTo>
                  <a:pt x="67" y="58"/>
                  <a:pt x="67" y="58"/>
                  <a:pt x="67" y="57"/>
                </a:cubicBezTo>
                <a:close/>
                <a:moveTo>
                  <a:pt x="146" y="7"/>
                </a:moveTo>
                <a:cubicBezTo>
                  <a:pt x="145" y="6"/>
                  <a:pt x="145" y="6"/>
                  <a:pt x="145" y="6"/>
                </a:cubicBezTo>
                <a:cubicBezTo>
                  <a:pt x="145" y="6"/>
                  <a:pt x="145" y="6"/>
                  <a:pt x="145" y="7"/>
                </a:cubicBezTo>
                <a:cubicBezTo>
                  <a:pt x="145" y="7"/>
                  <a:pt x="145" y="7"/>
                  <a:pt x="146" y="7"/>
                </a:cubicBezTo>
                <a:close/>
                <a:moveTo>
                  <a:pt x="64" y="67"/>
                </a:moveTo>
                <a:cubicBezTo>
                  <a:pt x="63" y="67"/>
                  <a:pt x="63" y="67"/>
                  <a:pt x="63" y="67"/>
                </a:cubicBezTo>
                <a:cubicBezTo>
                  <a:pt x="63" y="68"/>
                  <a:pt x="63" y="68"/>
                  <a:pt x="63" y="68"/>
                </a:cubicBezTo>
                <a:cubicBezTo>
                  <a:pt x="63" y="68"/>
                  <a:pt x="63" y="67"/>
                  <a:pt x="64" y="67"/>
                </a:cubicBezTo>
                <a:close/>
                <a:moveTo>
                  <a:pt x="159" y="59"/>
                </a:moveTo>
                <a:cubicBezTo>
                  <a:pt x="159" y="59"/>
                  <a:pt x="159" y="59"/>
                  <a:pt x="159" y="59"/>
                </a:cubicBezTo>
                <a:cubicBezTo>
                  <a:pt x="159" y="59"/>
                  <a:pt x="160" y="59"/>
                  <a:pt x="160" y="58"/>
                </a:cubicBezTo>
                <a:cubicBezTo>
                  <a:pt x="159" y="58"/>
                  <a:pt x="159" y="59"/>
                  <a:pt x="159" y="59"/>
                </a:cubicBezTo>
                <a:close/>
                <a:moveTo>
                  <a:pt x="227" y="118"/>
                </a:moveTo>
                <a:cubicBezTo>
                  <a:pt x="227" y="118"/>
                  <a:pt x="227" y="118"/>
                  <a:pt x="227" y="118"/>
                </a:cubicBezTo>
                <a:cubicBezTo>
                  <a:pt x="227" y="118"/>
                  <a:pt x="227" y="118"/>
                  <a:pt x="227" y="118"/>
                </a:cubicBezTo>
                <a:cubicBezTo>
                  <a:pt x="227" y="118"/>
                  <a:pt x="227" y="118"/>
                  <a:pt x="227" y="118"/>
                </a:cubicBezTo>
                <a:cubicBezTo>
                  <a:pt x="227" y="118"/>
                  <a:pt x="227" y="118"/>
                  <a:pt x="227" y="118"/>
                </a:cubicBezTo>
                <a:close/>
                <a:moveTo>
                  <a:pt x="68" y="60"/>
                </a:moveTo>
                <a:cubicBezTo>
                  <a:pt x="69" y="61"/>
                  <a:pt x="69" y="61"/>
                  <a:pt x="69" y="60"/>
                </a:cubicBezTo>
                <a:cubicBezTo>
                  <a:pt x="69" y="60"/>
                  <a:pt x="69" y="60"/>
                  <a:pt x="68" y="60"/>
                </a:cubicBezTo>
                <a:close/>
              </a:path>
            </a:pathLst>
          </a:custGeom>
          <a:solidFill>
            <a:srgbClr val="F26F61"/>
          </a:solidFill>
          <a:ln>
            <a:noFill/>
          </a:ln>
        </p:spPr>
        <p:txBody>
          <a:bodyPr vert="horz" wrap="square" lIns="68580" tIns="34290" rIns="68580" bIns="34290" numCol="1" anchor="t" anchorCtr="0" compatLnSpc="1"/>
          <a:lstStyle/>
          <a:p>
            <a:endParaRPr lang="zh-CN" altLang="en-US" sz="975"/>
          </a:p>
        </p:txBody>
      </p:sp>
      <p:sp>
        <p:nvSpPr>
          <p:cNvPr id="3" name="剪去对角的矩形 2"/>
          <p:cNvSpPr/>
          <p:nvPr/>
        </p:nvSpPr>
        <p:spPr>
          <a:xfrm>
            <a:off x="1117600" y="1118870"/>
            <a:ext cx="1034415" cy="563245"/>
          </a:xfrm>
          <a:prstGeom prst="snip2Diag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3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5" name="图片 4" descr="2efa48b6ca931ab47989010a0d170f4"/>
          <p:cNvPicPr>
            <a:picLocks noChangeAspect="1"/>
          </p:cNvPicPr>
          <p:nvPr/>
        </p:nvPicPr>
        <p:blipFill>
          <a:blip r:embed="rId3"/>
          <a:stretch>
            <a:fillRect/>
          </a:stretch>
        </p:blipFill>
        <p:spPr>
          <a:xfrm>
            <a:off x="0" y="8255"/>
            <a:ext cx="9124315" cy="5372735"/>
          </a:xfrm>
          <a:prstGeom prst="rect">
            <a:avLst/>
          </a:prstGeom>
        </p:spPr>
      </p:pic>
      <p:sp>
        <p:nvSpPr>
          <p:cNvPr id="7" name="文本框 6"/>
          <p:cNvSpPr txBox="1"/>
          <p:nvPr/>
        </p:nvSpPr>
        <p:spPr>
          <a:xfrm>
            <a:off x="1057910" y="1345565"/>
            <a:ext cx="7113270" cy="2085340"/>
          </a:xfrm>
          <a:prstGeom prst="rect">
            <a:avLst/>
          </a:prstGeom>
          <a:noFill/>
          <a:ln w="9525">
            <a:noFill/>
          </a:ln>
        </p:spPr>
        <p:txBody>
          <a:bodyPr wrap="square" anchor="t">
            <a:spAutoFit/>
          </a:bodyPr>
          <a:lstStyle/>
          <a:p>
            <a:pPr algn="ctr">
              <a:lnSpc>
                <a:spcPct val="120000"/>
              </a:lnSpc>
            </a:pPr>
            <a:r>
              <a:rPr lang="en-US" sz="5400" b="1">
                <a:solidFill>
                  <a:srgbClr val="FF5046"/>
                </a:solidFill>
                <a:latin typeface="汉仪秋实 W" panose="00020600040101010101" charset="-122"/>
                <a:ea typeface="汉仪秋实 W" panose="00020600040101010101" charset="-122"/>
                <a:cs typeface="Nunito Black" charset="0"/>
              </a:rPr>
              <a:t>What</a:t>
            </a:r>
            <a:r>
              <a:rPr lang="en-US" altLang="zh-CN" sz="3200" b="1" dirty="0">
                <a:solidFill>
                  <a:srgbClr val="7030A0"/>
                </a:solidFill>
                <a:latin typeface="微软雅黑" panose="020B0503020204020204" charset="-122"/>
                <a:ea typeface="微软雅黑" panose="020B0503020204020204" charset="-122"/>
                <a:cs typeface="Source Han Sans Bold" panose="020B0800000000000000" charset="-122"/>
              </a:rPr>
              <a:t> </a:t>
            </a:r>
            <a:r>
              <a:rPr lang="en-US" sz="5400" b="1">
                <a:solidFill>
                  <a:srgbClr val="9C8ED7"/>
                </a:solidFill>
                <a:latin typeface="汉仪秋实 W" panose="00020600040101010101" charset="-122"/>
                <a:ea typeface="汉仪秋实 W" panose="00020600040101010101" charset="-122"/>
                <a:cs typeface="Nunito Black" charset="0"/>
                <a:sym typeface="+mn-ea"/>
              </a:rPr>
              <a:t>is the gap-filling task designed to a </a:t>
            </a:r>
            <a:r>
              <a:rPr lang="en-US" sz="5400" b="1">
                <a:solidFill>
                  <a:srgbClr val="FF5046"/>
                </a:solidFill>
                <a:latin typeface="汉仪秋实 W" panose="00020600040101010101" charset="-122"/>
                <a:ea typeface="汉仪秋实 W" panose="00020600040101010101" charset="-122"/>
                <a:cs typeface="Nunito Black" charset="0"/>
                <a:sym typeface="+mn-ea"/>
              </a:rPr>
              <a:t>test</a:t>
            </a:r>
            <a:r>
              <a:rPr lang="en-US" altLang="zh-CN" sz="4000" b="1" dirty="0">
                <a:solidFill>
                  <a:srgbClr val="685187"/>
                </a:solidFill>
                <a:latin typeface="微软雅黑" panose="020B0503020204020204" charset="-122"/>
                <a:ea typeface="微软雅黑" panose="020B0503020204020204" charset="-122"/>
                <a:cs typeface="Source Han Sans Bold" panose="020B0800000000000000" charset="-122"/>
                <a:sym typeface="+mn-ea"/>
              </a:rPr>
              <a:t>?</a:t>
            </a:r>
            <a:endParaRPr lang="en-US" altLang="zh-CN" sz="4000" b="1" dirty="0">
              <a:solidFill>
                <a:srgbClr val="685187"/>
              </a:solidFill>
              <a:latin typeface="微软雅黑" panose="020B0503020204020204" charset="-122"/>
              <a:ea typeface="微软雅黑" panose="020B0503020204020204" charset="-122"/>
              <a:cs typeface="Source Han Sans Bold" panose="020B0800000000000000" charset="-122"/>
              <a:sym typeface="+mn-ea"/>
            </a:endParaRPr>
          </a:p>
        </p:txBody>
      </p:sp>
      <p:pic>
        <p:nvPicPr>
          <p:cNvPr id="8" name="图片 7" descr="千库网_四块拼图拼块_元素编号12420733"/>
          <p:cNvPicPr>
            <a:picLocks noChangeAspect="1"/>
          </p:cNvPicPr>
          <p:nvPr/>
        </p:nvPicPr>
        <p:blipFill>
          <a:blip r:embed="rId4" cstate="print"/>
          <a:srcRect l="51314" t="50048"/>
          <a:stretch>
            <a:fillRect/>
          </a:stretch>
        </p:blipFill>
        <p:spPr>
          <a:xfrm>
            <a:off x="328613" y="3783013"/>
            <a:ext cx="1252061" cy="1284446"/>
          </a:xfrm>
          <a:prstGeom prst="rect">
            <a:avLst/>
          </a:prstGeom>
        </p:spPr>
      </p:pic>
      <p:pic>
        <p:nvPicPr>
          <p:cNvPr id="9" name="图片 8" descr="千库网_四块拼图拼块_元素编号12420733"/>
          <p:cNvPicPr>
            <a:picLocks noChangeAspect="1"/>
          </p:cNvPicPr>
          <p:nvPr/>
        </p:nvPicPr>
        <p:blipFill>
          <a:blip r:embed="rId5" cstate="print"/>
          <a:srcRect r="50788" b="47874"/>
          <a:stretch>
            <a:fillRect/>
          </a:stretch>
        </p:blipFill>
        <p:spPr>
          <a:xfrm>
            <a:off x="7479665" y="3498056"/>
            <a:ext cx="1310640" cy="1388745"/>
          </a:xfrm>
          <a:prstGeom prst="rect">
            <a:avLst/>
          </a:prstGeom>
        </p:spPr>
      </p:pic>
      <p:pic>
        <p:nvPicPr>
          <p:cNvPr id="6" name="图片 6" descr="logo横版 png"/>
          <p:cNvPicPr>
            <a:picLocks noChangeAspect="1"/>
          </p:cNvPicPr>
          <p:nvPr/>
        </p:nvPicPr>
        <p:blipFill>
          <a:blip r:embed="rId6"/>
          <a:stretch>
            <a:fillRect/>
          </a:stretch>
        </p:blipFill>
        <p:spPr>
          <a:xfrm>
            <a:off x="8124825" y="206375"/>
            <a:ext cx="608013" cy="642938"/>
          </a:xfrm>
          <a:prstGeom prst="rect">
            <a:avLst/>
          </a:prstGeom>
          <a:noFill/>
          <a:ln w="9525">
            <a:noFill/>
          </a:ln>
        </p:spPr>
      </p:pic>
    </p:spTree>
    <p:custDataLst>
      <p:tags r:id="rId7"/>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ldLvl="0" animBg="1"/>
      <p:bldP spid="85" grpId="0" bldLvl="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538288" y="2901315"/>
            <a:ext cx="773430" cy="321945"/>
          </a:xfrm>
          <a:prstGeom prst="rect">
            <a:avLst/>
          </a:prstGeom>
          <a:noFill/>
        </p:spPr>
        <p:txBody>
          <a:bodyPr wrap="square" rtlCol="0">
            <a:spAutoFit/>
          </a:bodyPr>
          <a:lstStyle/>
          <a:p>
            <a:r>
              <a:rPr lang="zh-CN" altLang="en-US" sz="1500"/>
              <a:t>段首句</a:t>
            </a:r>
            <a:endParaRPr lang="zh-CN" altLang="en-US" sz="1500"/>
          </a:p>
        </p:txBody>
      </p:sp>
      <p:pic>
        <p:nvPicPr>
          <p:cNvPr id="10" name="图片 9" descr="图片9"/>
          <p:cNvPicPr>
            <a:picLocks noChangeAspect="1"/>
          </p:cNvPicPr>
          <p:nvPr>
            <p:custDataLst>
              <p:tags r:id="rId1"/>
            </p:custDataLst>
          </p:nvPr>
        </p:nvPicPr>
        <p:blipFill>
          <a:blip r:embed="rId2"/>
          <a:stretch>
            <a:fillRect/>
          </a:stretch>
        </p:blipFill>
        <p:spPr>
          <a:xfrm>
            <a:off x="0" y="0"/>
            <a:ext cx="540068" cy="540068"/>
          </a:xfrm>
          <a:prstGeom prst="rect">
            <a:avLst/>
          </a:prstGeom>
        </p:spPr>
      </p:pic>
      <p:pic>
        <p:nvPicPr>
          <p:cNvPr id="9" name="图片 8" descr="图片7"/>
          <p:cNvPicPr>
            <a:picLocks noChangeAspect="1"/>
          </p:cNvPicPr>
          <p:nvPr>
            <p:custDataLst>
              <p:tags r:id="rId3"/>
            </p:custDataLst>
          </p:nvPr>
        </p:nvPicPr>
        <p:blipFill>
          <a:blip r:embed="rId4"/>
          <a:stretch>
            <a:fillRect/>
          </a:stretch>
        </p:blipFill>
        <p:spPr>
          <a:xfrm>
            <a:off x="8603933" y="-4034"/>
            <a:ext cx="540068" cy="540068"/>
          </a:xfrm>
          <a:prstGeom prst="rect">
            <a:avLst/>
          </a:prstGeom>
        </p:spPr>
      </p:pic>
      <p:sp>
        <p:nvSpPr>
          <p:cNvPr id="4" name="文本框 3"/>
          <p:cNvSpPr txBox="1"/>
          <p:nvPr>
            <p:custDataLst>
              <p:tags r:id="rId5"/>
            </p:custDataLst>
          </p:nvPr>
        </p:nvSpPr>
        <p:spPr>
          <a:xfrm>
            <a:off x="107156" y="54769"/>
            <a:ext cx="8936355" cy="3020060"/>
          </a:xfrm>
          <a:prstGeom prst="rect">
            <a:avLst/>
          </a:prstGeom>
          <a:noFill/>
        </p:spPr>
        <p:txBody>
          <a:bodyPr wrap="square" rtlCol="0">
            <a:spAutoFit/>
          </a:bodyPr>
          <a:lstStyle/>
          <a:p>
            <a:pPr indent="0" fontAlgn="auto">
              <a:lnSpc>
                <a:spcPct val="115000"/>
              </a:lnSpc>
              <a:spcAft>
                <a:spcPts val="1000"/>
              </a:spcAft>
            </a:pPr>
            <a:r>
              <a:rPr lang="en-US" altLang="zh-CN" sz="1800" b="1" i="1">
                <a:solidFill>
                  <a:schemeClr val="dk1"/>
                </a:solidFill>
                <a:latin typeface="微软雅黑" panose="020B0503020204020204" charset="-122"/>
                <a:ea typeface="微软雅黑" panose="020B0503020204020204" charset="-122"/>
              </a:rPr>
              <a:t>     </a:t>
            </a:r>
            <a:r>
              <a:rPr lang="zh-CN" altLang="en-US" sz="1800" b="1" u="sng">
                <a:solidFill>
                  <a:schemeClr val="dk1"/>
                </a:solidFill>
                <a:latin typeface="微软雅黑" panose="020B0503020204020204" charset="-122"/>
                <a:ea typeface="微软雅黑" panose="020B0503020204020204" charset="-122"/>
              </a:rPr>
              <a:t>七选五命题分析：</a:t>
            </a:r>
            <a:endParaRPr lang="zh-CN" altLang="en-US" sz="1800">
              <a:solidFill>
                <a:schemeClr val="dk1"/>
              </a:solidFill>
              <a:latin typeface="微软雅黑" panose="020B0503020204020204" charset="-122"/>
              <a:ea typeface="微软雅黑" panose="020B0503020204020204" charset="-122"/>
            </a:endParaRPr>
          </a:p>
          <a:p>
            <a:pPr marL="198120" indent="-198120" fontAlgn="auto">
              <a:lnSpc>
                <a:spcPct val="115000"/>
              </a:lnSpc>
              <a:spcAft>
                <a:spcPts val="1000"/>
              </a:spcAft>
              <a:buFont typeface="Arial" panose="020B0604020202020204" pitchFamily="34" charset="0"/>
              <a:buChar char="•"/>
            </a:pPr>
            <a:r>
              <a:rPr lang="zh-CN" altLang="en-US" sz="1800">
                <a:solidFill>
                  <a:schemeClr val="dk1"/>
                </a:solidFill>
                <a:highlight>
                  <a:srgbClr val="FFFF00"/>
                </a:highlight>
                <a:latin typeface="微软雅黑" panose="020B0503020204020204" charset="-122"/>
                <a:ea typeface="微软雅黑" panose="020B0503020204020204" charset="-122"/>
              </a:rPr>
              <a:t>题型</a:t>
            </a:r>
            <a:r>
              <a:rPr lang="en-US" altLang="zh-CN" sz="1800">
                <a:solidFill>
                  <a:schemeClr val="dk1"/>
                </a:solidFill>
                <a:latin typeface="微软雅黑" panose="020B0503020204020204" charset="-122"/>
                <a:ea typeface="微软雅黑" panose="020B0503020204020204" charset="-122"/>
              </a:rPr>
              <a:t>: </a:t>
            </a:r>
            <a:r>
              <a:rPr lang="zh-CN" altLang="en-US" sz="1800">
                <a:solidFill>
                  <a:schemeClr val="dk1"/>
                </a:solidFill>
                <a:latin typeface="微软雅黑" panose="020B0503020204020204" charset="-122"/>
                <a:ea typeface="微软雅黑" panose="020B0503020204020204" charset="-122"/>
                <a:sym typeface="+mn-ea"/>
              </a:rPr>
              <a:t>高中英语阅读七选五题型</a:t>
            </a:r>
            <a:r>
              <a:rPr lang="zh-CN" altLang="en-US" sz="1800">
                <a:solidFill>
                  <a:schemeClr val="dk1"/>
                </a:solidFill>
                <a:latin typeface="微软雅黑" panose="020B0503020204020204" charset="-122"/>
                <a:ea typeface="微软雅黑" panose="020B0503020204020204" charset="-122"/>
              </a:rPr>
              <a:t>给出一篇</a:t>
            </a:r>
            <a:r>
              <a:rPr lang="zh-CN" altLang="en-US" sz="1800" b="1" u="sng">
                <a:solidFill>
                  <a:srgbClr val="FF0000"/>
                </a:solidFill>
                <a:latin typeface="微软雅黑" panose="020B0503020204020204" charset="-122"/>
                <a:ea typeface="微软雅黑" panose="020B0503020204020204" charset="-122"/>
              </a:rPr>
              <a:t>缺少5个句子</a:t>
            </a:r>
            <a:r>
              <a:rPr lang="zh-CN" altLang="en-US" sz="1800">
                <a:solidFill>
                  <a:schemeClr val="dk1"/>
                </a:solidFill>
                <a:latin typeface="微软雅黑" panose="020B0503020204020204" charset="-122"/>
                <a:ea typeface="微软雅黑" panose="020B0503020204020204" charset="-122"/>
              </a:rPr>
              <a:t>的文章，对应有</a:t>
            </a:r>
            <a:r>
              <a:rPr lang="en-US" altLang="zh-CN" sz="1800">
                <a:solidFill>
                  <a:schemeClr val="dk1"/>
                </a:solidFill>
                <a:latin typeface="微软雅黑" panose="020B0503020204020204" charset="-122"/>
                <a:ea typeface="微软雅黑" panose="020B0503020204020204" charset="-122"/>
              </a:rPr>
              <a:t>7</a:t>
            </a:r>
            <a:r>
              <a:rPr lang="zh-CN" altLang="en-US" sz="1800">
                <a:solidFill>
                  <a:schemeClr val="dk1"/>
                </a:solidFill>
                <a:latin typeface="微软雅黑" panose="020B0503020204020204" charset="-122"/>
                <a:ea typeface="微软雅黑" panose="020B0503020204020204" charset="-122"/>
              </a:rPr>
              <a:t>个选项，要求同学们根据</a:t>
            </a:r>
            <a:r>
              <a:rPr lang="zh-CN" altLang="en-US" sz="1800" b="1" u="sng">
                <a:solidFill>
                  <a:srgbClr val="FF0000"/>
                </a:solidFill>
                <a:latin typeface="微软雅黑" panose="020B0503020204020204" charset="-122"/>
                <a:ea typeface="微软雅黑" panose="020B0503020204020204" charset="-122"/>
              </a:rPr>
              <a:t>文章结构、内容</a:t>
            </a:r>
            <a:r>
              <a:rPr lang="zh-CN" altLang="en-US" sz="1800">
                <a:solidFill>
                  <a:schemeClr val="dk1"/>
                </a:solidFill>
                <a:latin typeface="微软雅黑" panose="020B0503020204020204" charset="-122"/>
                <a:ea typeface="微软雅黑" panose="020B0503020204020204" charset="-122"/>
              </a:rPr>
              <a:t>，选出正确的句子，填入相应的空白处。</a:t>
            </a:r>
            <a:endParaRPr lang="zh-CN" altLang="en-US" sz="1800">
              <a:solidFill>
                <a:schemeClr val="dk1"/>
              </a:solidFill>
              <a:latin typeface="微软雅黑" panose="020B0503020204020204" charset="-122"/>
              <a:ea typeface="微软雅黑" panose="020B0503020204020204" charset="-122"/>
            </a:endParaRPr>
          </a:p>
          <a:p>
            <a:pPr marL="198120" indent="-198120" fontAlgn="auto">
              <a:lnSpc>
                <a:spcPct val="115000"/>
              </a:lnSpc>
              <a:spcAft>
                <a:spcPts val="1000"/>
              </a:spcAft>
              <a:buFont typeface="Arial" panose="020B0604020202020204" pitchFamily="34" charset="0"/>
              <a:buChar char="•"/>
            </a:pPr>
            <a:r>
              <a:rPr lang="zh-CN" altLang="en-US" sz="1800">
                <a:solidFill>
                  <a:schemeClr val="dk1"/>
                </a:solidFill>
                <a:highlight>
                  <a:srgbClr val="FFFF00"/>
                </a:highlight>
                <a:latin typeface="微软雅黑" panose="020B0503020204020204" charset="-122"/>
                <a:ea typeface="微软雅黑" panose="020B0503020204020204" charset="-122"/>
              </a:rPr>
              <a:t>考点</a:t>
            </a:r>
            <a:r>
              <a:rPr lang="en-US" altLang="zh-CN" sz="1800">
                <a:solidFill>
                  <a:schemeClr val="dk1"/>
                </a:solidFill>
                <a:latin typeface="微软雅黑" panose="020B0503020204020204" charset="-122"/>
                <a:ea typeface="微软雅黑" panose="020B0503020204020204" charset="-122"/>
              </a:rPr>
              <a:t>: </a:t>
            </a:r>
            <a:r>
              <a:rPr lang="zh-CN" altLang="en-US" sz="1800">
                <a:solidFill>
                  <a:schemeClr val="dk1"/>
                </a:solidFill>
                <a:latin typeface="微软雅黑" panose="020B0503020204020204" charset="-122"/>
                <a:ea typeface="微软雅黑" panose="020B0503020204020204" charset="-122"/>
              </a:rPr>
              <a:t>要求考生从整体上把握文章的</a:t>
            </a:r>
            <a:r>
              <a:rPr lang="zh-CN" altLang="en-US" sz="1800" b="1" u="sng">
                <a:solidFill>
                  <a:srgbClr val="FF0000"/>
                </a:solidFill>
                <a:latin typeface="微软雅黑" panose="020B0503020204020204" charset="-122"/>
                <a:ea typeface="微软雅黑" panose="020B0503020204020204" charset="-122"/>
              </a:rPr>
              <a:t>逻辑结构和内容上</a:t>
            </a:r>
            <a:r>
              <a:rPr lang="zh-CN" altLang="en-US" sz="1800">
                <a:solidFill>
                  <a:schemeClr val="dk1"/>
                </a:solidFill>
                <a:latin typeface="微软雅黑" panose="020B0503020204020204" charset="-122"/>
                <a:ea typeface="微软雅黑" panose="020B0503020204020204" charset="-122"/>
              </a:rPr>
              <a:t>的联系，理解</a:t>
            </a:r>
            <a:r>
              <a:rPr lang="zh-CN" altLang="en-US" sz="1800" b="1" u="sng">
                <a:solidFill>
                  <a:srgbClr val="FF0000"/>
                </a:solidFill>
                <a:latin typeface="微软雅黑" panose="020B0503020204020204" charset="-122"/>
                <a:ea typeface="微软雅黑" panose="020B0503020204020204" charset="-122"/>
              </a:rPr>
              <a:t>句子之间、段落之间的关系</a:t>
            </a:r>
            <a:r>
              <a:rPr lang="zh-CN" altLang="en-US" sz="1800">
                <a:solidFill>
                  <a:schemeClr val="dk1"/>
                </a:solidFill>
                <a:latin typeface="微软雅黑" panose="020B0503020204020204" charset="-122"/>
                <a:ea typeface="微软雅黑" panose="020B0503020204020204" charset="-122"/>
              </a:rPr>
              <a:t>，对诸如</a:t>
            </a:r>
            <a:r>
              <a:rPr lang="zh-CN" altLang="en-US" sz="1800" b="1" u="sng">
                <a:solidFill>
                  <a:schemeClr val="dk1"/>
                </a:solidFill>
                <a:latin typeface="微软雅黑" panose="020B0503020204020204" charset="-122"/>
                <a:ea typeface="微软雅黑" panose="020B0503020204020204" charset="-122"/>
              </a:rPr>
              <a:t>连贯性、一致性</a:t>
            </a:r>
            <a:r>
              <a:rPr lang="zh-CN" altLang="en-US" sz="1800">
                <a:solidFill>
                  <a:schemeClr val="dk1"/>
                </a:solidFill>
                <a:latin typeface="微软雅黑" panose="020B0503020204020204" charset="-122"/>
                <a:ea typeface="微软雅黑" panose="020B0503020204020204" charset="-122"/>
              </a:rPr>
              <a:t>等语段特征有较强的意识和熟练的把握，并具备运用语法知识分析理解长难句的能力。此题型是对语言能力和阅读理解能力的综合测试。</a:t>
            </a:r>
            <a:endParaRPr lang="zh-CN" altLang="en-US" sz="1800">
              <a:solidFill>
                <a:schemeClr val="dk1"/>
              </a:solidFill>
              <a:latin typeface="微软雅黑" panose="020B0503020204020204" charset="-122"/>
              <a:ea typeface="微软雅黑" panose="020B0503020204020204" charset="-122"/>
            </a:endParaRPr>
          </a:p>
          <a:p>
            <a:pPr marL="198120" indent="-198120" fontAlgn="auto">
              <a:lnSpc>
                <a:spcPct val="115000"/>
              </a:lnSpc>
              <a:spcAft>
                <a:spcPts val="1000"/>
              </a:spcAft>
              <a:buFont typeface="Arial" panose="020B0604020202020204" pitchFamily="34" charset="0"/>
              <a:buChar char="•"/>
            </a:pPr>
            <a:r>
              <a:rPr lang="zh-CN" altLang="en-US" sz="1800">
                <a:solidFill>
                  <a:schemeClr val="dk1"/>
                </a:solidFill>
                <a:highlight>
                  <a:srgbClr val="FFFF00"/>
                </a:highlight>
                <a:latin typeface="微软雅黑" panose="020B0503020204020204" charset="-122"/>
                <a:ea typeface="微软雅黑" panose="020B0503020204020204" charset="-122"/>
              </a:rPr>
              <a:t>设空特点</a:t>
            </a:r>
            <a:r>
              <a:rPr lang="zh-CN" altLang="en-US" sz="1800">
                <a:solidFill>
                  <a:schemeClr val="dk1"/>
                </a:solidFill>
                <a:latin typeface="微软雅黑" panose="020B0503020204020204" charset="-122"/>
                <a:ea typeface="微软雅黑" panose="020B0503020204020204" charset="-122"/>
              </a:rPr>
              <a:t>：</a:t>
            </a:r>
            <a:endParaRPr lang="zh-CN" altLang="en-US" sz="1800">
              <a:solidFill>
                <a:schemeClr val="dk1"/>
              </a:solidFill>
              <a:latin typeface="微软雅黑" panose="020B0503020204020204" charset="-122"/>
              <a:ea typeface="微软雅黑" panose="020B0503020204020204" charset="-122"/>
            </a:endParaRPr>
          </a:p>
        </p:txBody>
      </p:sp>
      <p:grpSp>
        <p:nvGrpSpPr>
          <p:cNvPr id="28" name="组合 27"/>
          <p:cNvGrpSpPr/>
          <p:nvPr/>
        </p:nvGrpSpPr>
        <p:grpSpPr>
          <a:xfrm>
            <a:off x="303530" y="3075305"/>
            <a:ext cx="1612265" cy="1860363"/>
            <a:chOff x="637" y="6212"/>
            <a:chExt cx="3385" cy="4151"/>
          </a:xfrm>
        </p:grpSpPr>
        <p:sp>
          <p:nvSpPr>
            <p:cNvPr id="5" name="椭圆 4"/>
            <p:cNvSpPr/>
            <p:nvPr/>
          </p:nvSpPr>
          <p:spPr>
            <a:xfrm>
              <a:off x="972" y="7307"/>
              <a:ext cx="2186" cy="2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七选五</a:t>
              </a:r>
              <a:endParaRPr lang="zh-CN" altLang="en-US" sz="2400" b="1"/>
            </a:p>
          </p:txBody>
        </p:sp>
        <p:sp>
          <p:nvSpPr>
            <p:cNvPr id="6" name="弧形 5"/>
            <p:cNvSpPr/>
            <p:nvPr/>
          </p:nvSpPr>
          <p:spPr>
            <a:xfrm>
              <a:off x="637" y="6212"/>
              <a:ext cx="3229" cy="4151"/>
            </a:xfrm>
            <a:prstGeom prst="arc">
              <a:avLst>
                <a:gd name="adj1" fmla="val 16200000"/>
                <a:gd name="adj2" fmla="val 5354973"/>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975"/>
            </a:p>
          </p:txBody>
        </p:sp>
        <p:sp>
          <p:nvSpPr>
            <p:cNvPr id="15" name="椭圆 14"/>
            <p:cNvSpPr/>
            <p:nvPr/>
          </p:nvSpPr>
          <p:spPr>
            <a:xfrm>
              <a:off x="2924" y="6356"/>
              <a:ext cx="306" cy="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6" name="椭圆 15"/>
            <p:cNvSpPr/>
            <p:nvPr>
              <p:custDataLst>
                <p:tags r:id="rId6"/>
              </p:custDataLst>
            </p:nvPr>
          </p:nvSpPr>
          <p:spPr>
            <a:xfrm>
              <a:off x="3716" y="8014"/>
              <a:ext cx="306" cy="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7" name="椭圆 16"/>
            <p:cNvSpPr/>
            <p:nvPr>
              <p:custDataLst>
                <p:tags r:id="rId7"/>
              </p:custDataLst>
            </p:nvPr>
          </p:nvSpPr>
          <p:spPr>
            <a:xfrm>
              <a:off x="3253" y="9607"/>
              <a:ext cx="305" cy="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grpSp>
      <p:sp>
        <p:nvSpPr>
          <p:cNvPr id="19" name="文本框 18"/>
          <p:cNvSpPr txBox="1"/>
          <p:nvPr/>
        </p:nvSpPr>
        <p:spPr>
          <a:xfrm>
            <a:off x="1915478" y="3753803"/>
            <a:ext cx="895350" cy="321945"/>
          </a:xfrm>
          <a:prstGeom prst="rect">
            <a:avLst/>
          </a:prstGeom>
          <a:noFill/>
        </p:spPr>
        <p:txBody>
          <a:bodyPr wrap="square" rtlCol="0">
            <a:spAutoFit/>
          </a:bodyPr>
          <a:lstStyle/>
          <a:p>
            <a:r>
              <a:rPr lang="zh-CN" altLang="en-US" sz="1500"/>
              <a:t>段中句</a:t>
            </a:r>
            <a:endParaRPr lang="zh-CN" altLang="en-US" sz="1500"/>
          </a:p>
        </p:txBody>
      </p:sp>
      <p:sp>
        <p:nvSpPr>
          <p:cNvPr id="20" name="文本框 19"/>
          <p:cNvSpPr txBox="1"/>
          <p:nvPr/>
        </p:nvSpPr>
        <p:spPr>
          <a:xfrm>
            <a:off x="1729264" y="4534853"/>
            <a:ext cx="890111" cy="321945"/>
          </a:xfrm>
          <a:prstGeom prst="rect">
            <a:avLst/>
          </a:prstGeom>
          <a:noFill/>
        </p:spPr>
        <p:txBody>
          <a:bodyPr wrap="square" rtlCol="0">
            <a:spAutoFit/>
          </a:bodyPr>
          <a:lstStyle/>
          <a:p>
            <a:r>
              <a:rPr lang="zh-CN" altLang="en-US" sz="1500"/>
              <a:t>段尾句</a:t>
            </a:r>
            <a:endParaRPr lang="zh-CN" altLang="en-US" sz="1500"/>
          </a:p>
        </p:txBody>
      </p:sp>
      <p:sp>
        <p:nvSpPr>
          <p:cNvPr id="21" name="左大括号 20"/>
          <p:cNvSpPr/>
          <p:nvPr/>
        </p:nvSpPr>
        <p:spPr>
          <a:xfrm>
            <a:off x="2254091" y="2901315"/>
            <a:ext cx="57150" cy="313849"/>
          </a:xfrm>
          <a:prstGeom prst="leftBrace">
            <a:avLst>
              <a:gd name="adj1" fmla="val 303991"/>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975"/>
          </a:p>
        </p:txBody>
      </p:sp>
      <p:sp>
        <p:nvSpPr>
          <p:cNvPr id="22" name="文本框 21"/>
          <p:cNvSpPr txBox="1"/>
          <p:nvPr/>
        </p:nvSpPr>
        <p:spPr>
          <a:xfrm>
            <a:off x="2376011" y="2712720"/>
            <a:ext cx="3956685" cy="772954"/>
          </a:xfrm>
          <a:prstGeom prst="rect">
            <a:avLst/>
          </a:prstGeom>
          <a:noFill/>
        </p:spPr>
        <p:txBody>
          <a:bodyPr wrap="square" rtlCol="0">
            <a:noAutofit/>
          </a:bodyPr>
          <a:lstStyle/>
          <a:p>
            <a:pPr marL="176530" indent="-176530" fontAlgn="auto">
              <a:buFont typeface="Arial" panose="020B0604020202020204" pitchFamily="34" charset="0"/>
              <a:buChar char="•"/>
            </a:pPr>
            <a:r>
              <a:rPr lang="zh-CN" altLang="en-US" sz="1500" dirty="0"/>
              <a:t>段落</a:t>
            </a:r>
            <a:r>
              <a:rPr lang="zh-CN" sz="1500" b="1" u="sng" dirty="0">
                <a:solidFill>
                  <a:srgbClr val="FF0000"/>
                </a:solidFill>
              </a:rPr>
              <a:t>小标题</a:t>
            </a:r>
            <a:endParaRPr lang="zh-CN" sz="1500" b="1" u="sng" dirty="0">
              <a:solidFill>
                <a:srgbClr val="FF0000"/>
              </a:solidFill>
            </a:endParaRPr>
          </a:p>
          <a:p>
            <a:pPr marL="176530" indent="-176530" fontAlgn="auto">
              <a:buFont typeface="Arial" panose="020B0604020202020204" pitchFamily="34" charset="0"/>
              <a:buChar char="•"/>
            </a:pPr>
            <a:r>
              <a:rPr lang="zh-CN" altLang="en-US" sz="1500" dirty="0"/>
              <a:t>段落</a:t>
            </a:r>
            <a:r>
              <a:rPr lang="zh-CN" altLang="en-US" sz="1500" b="1" u="sng" dirty="0">
                <a:solidFill>
                  <a:srgbClr val="FF0000"/>
                </a:solidFill>
              </a:rPr>
              <a:t>主题句</a:t>
            </a:r>
            <a:endParaRPr lang="zh-CN" altLang="en-US" sz="1500" dirty="0"/>
          </a:p>
          <a:p>
            <a:pPr marL="176530" indent="-176530" fontAlgn="auto">
              <a:buFont typeface="Arial" panose="020B0604020202020204" pitchFamily="34" charset="0"/>
              <a:buChar char="•"/>
            </a:pPr>
            <a:r>
              <a:rPr lang="zh-CN" altLang="en-US" sz="1500" dirty="0"/>
              <a:t>段落内部或段落间</a:t>
            </a:r>
            <a:r>
              <a:rPr lang="zh-CN" altLang="en-US" sz="1500" b="1" u="sng" dirty="0">
                <a:solidFill>
                  <a:srgbClr val="FF0000"/>
                </a:solidFill>
              </a:rPr>
              <a:t>过渡句</a:t>
            </a:r>
            <a:r>
              <a:rPr lang="zh-CN" altLang="en-US" sz="1500" dirty="0"/>
              <a:t>，</a:t>
            </a:r>
            <a:r>
              <a:rPr lang="zh-CN" altLang="en-US" sz="1500" dirty="0">
                <a:sym typeface="+mn-ea"/>
              </a:rPr>
              <a:t>承上和启下</a:t>
            </a:r>
            <a:endParaRPr lang="zh-CN" altLang="en-US" sz="1500" dirty="0"/>
          </a:p>
          <a:p>
            <a:pPr marL="176530" indent="-176530" fontAlgn="auto">
              <a:buFont typeface="Arial" panose="020B0604020202020204" pitchFamily="34" charset="0"/>
              <a:buChar char="•"/>
            </a:pPr>
            <a:endParaRPr lang="zh-CN" altLang="en-US" sz="1500" dirty="0"/>
          </a:p>
        </p:txBody>
      </p:sp>
      <p:sp>
        <p:nvSpPr>
          <p:cNvPr id="23" name="左大括号 22"/>
          <p:cNvSpPr/>
          <p:nvPr/>
        </p:nvSpPr>
        <p:spPr>
          <a:xfrm>
            <a:off x="2615565" y="3754279"/>
            <a:ext cx="57150" cy="313849"/>
          </a:xfrm>
          <a:prstGeom prst="leftBrace">
            <a:avLst>
              <a:gd name="adj1" fmla="val 303991"/>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975"/>
          </a:p>
        </p:txBody>
      </p:sp>
      <p:sp>
        <p:nvSpPr>
          <p:cNvPr id="24" name="文本框 23"/>
          <p:cNvSpPr txBox="1"/>
          <p:nvPr/>
        </p:nvSpPr>
        <p:spPr>
          <a:xfrm>
            <a:off x="2672715" y="3645694"/>
            <a:ext cx="2967514" cy="553085"/>
          </a:xfrm>
          <a:prstGeom prst="rect">
            <a:avLst/>
          </a:prstGeom>
          <a:noFill/>
        </p:spPr>
        <p:txBody>
          <a:bodyPr wrap="square" rtlCol="0">
            <a:spAutoFit/>
          </a:bodyPr>
          <a:lstStyle/>
          <a:p>
            <a:pPr marL="176530" indent="-176530" fontAlgn="auto">
              <a:buFont typeface="Arial" panose="020B0604020202020204" pitchFamily="34" charset="0"/>
              <a:buChar char="•"/>
            </a:pPr>
            <a:r>
              <a:rPr lang="zh-CN" altLang="en-US" sz="1500"/>
              <a:t>段落内部过渡句，</a:t>
            </a:r>
            <a:r>
              <a:rPr lang="zh-CN" altLang="en-US" sz="1500">
                <a:sym typeface="+mn-ea"/>
              </a:rPr>
              <a:t>承上和启下</a:t>
            </a:r>
            <a:endParaRPr lang="zh-CN" altLang="en-US" sz="1500"/>
          </a:p>
          <a:p>
            <a:pPr marL="176530" indent="-176530" fontAlgn="auto">
              <a:buFont typeface="Arial" panose="020B0604020202020204" pitchFamily="34" charset="0"/>
              <a:buChar char="•"/>
            </a:pPr>
            <a:r>
              <a:rPr lang="zh-CN" altLang="en-US" sz="1500"/>
              <a:t>找</a:t>
            </a:r>
            <a:r>
              <a:rPr lang="zh-CN" sz="1500" b="1" u="sng">
                <a:solidFill>
                  <a:srgbClr val="FF0000"/>
                </a:solidFill>
              </a:rPr>
              <a:t>衔接词</a:t>
            </a:r>
            <a:r>
              <a:rPr lang="en-US" altLang="zh-CN" sz="1500" b="1" u="sng">
                <a:solidFill>
                  <a:srgbClr val="FF0000"/>
                </a:solidFill>
              </a:rPr>
              <a:t> </a:t>
            </a:r>
            <a:r>
              <a:rPr lang="zh-CN" sz="1500" b="1" u="sng">
                <a:solidFill>
                  <a:srgbClr val="FF0000"/>
                </a:solidFill>
              </a:rPr>
              <a:t>逻辑关系</a:t>
            </a:r>
            <a:endParaRPr lang="zh-CN" altLang="en-US" sz="1500"/>
          </a:p>
        </p:txBody>
      </p:sp>
      <p:sp>
        <p:nvSpPr>
          <p:cNvPr id="25" name="左大括号 24"/>
          <p:cNvSpPr/>
          <p:nvPr/>
        </p:nvSpPr>
        <p:spPr>
          <a:xfrm>
            <a:off x="2433638" y="4534853"/>
            <a:ext cx="57150" cy="313849"/>
          </a:xfrm>
          <a:prstGeom prst="leftBrace">
            <a:avLst>
              <a:gd name="adj1" fmla="val 303991"/>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975"/>
          </a:p>
        </p:txBody>
      </p:sp>
      <p:sp>
        <p:nvSpPr>
          <p:cNvPr id="26" name="文本框 25"/>
          <p:cNvSpPr txBox="1"/>
          <p:nvPr/>
        </p:nvSpPr>
        <p:spPr>
          <a:xfrm>
            <a:off x="2490788" y="4335780"/>
            <a:ext cx="1577340" cy="783590"/>
          </a:xfrm>
          <a:prstGeom prst="rect">
            <a:avLst/>
          </a:prstGeom>
          <a:noFill/>
        </p:spPr>
        <p:txBody>
          <a:bodyPr wrap="square" rtlCol="0">
            <a:spAutoFit/>
          </a:bodyPr>
          <a:lstStyle/>
          <a:p>
            <a:pPr marL="176530" indent="-176530" fontAlgn="auto">
              <a:buFont typeface="Arial" panose="020B0604020202020204" pitchFamily="34" charset="0"/>
              <a:buChar char="•"/>
            </a:pPr>
            <a:r>
              <a:rPr lang="zh-CN" altLang="en-US" sz="1500"/>
              <a:t>段落间过渡句</a:t>
            </a:r>
            <a:endParaRPr lang="zh-CN" altLang="en-US" sz="1500"/>
          </a:p>
          <a:p>
            <a:pPr marL="176530" indent="-176530" fontAlgn="auto">
              <a:buFont typeface="Arial" panose="020B0604020202020204" pitchFamily="34" charset="0"/>
              <a:buChar char="•"/>
            </a:pPr>
            <a:r>
              <a:rPr lang="zh-CN" altLang="en-US" sz="1500">
                <a:sym typeface="+mn-ea"/>
              </a:rPr>
              <a:t>承上和启下</a:t>
            </a:r>
            <a:endParaRPr lang="zh-CN" altLang="en-US" sz="1500"/>
          </a:p>
          <a:p>
            <a:pPr marL="176530" indent="-176530" fontAlgn="auto">
              <a:buFont typeface="Arial" panose="020B0604020202020204" pitchFamily="34" charset="0"/>
              <a:buChar char="•"/>
            </a:pPr>
            <a:r>
              <a:rPr lang="zh-CN" altLang="en-US" sz="1500"/>
              <a:t>总结句</a:t>
            </a:r>
            <a:endParaRPr lang="zh-CN" altLang="en-US" sz="1500"/>
          </a:p>
        </p:txBody>
      </p:sp>
      <p:sp>
        <p:nvSpPr>
          <p:cNvPr id="27" name="文本框 26"/>
          <p:cNvSpPr txBox="1"/>
          <p:nvPr/>
        </p:nvSpPr>
        <p:spPr>
          <a:xfrm>
            <a:off x="4536599" y="3876675"/>
            <a:ext cx="3464719" cy="321945"/>
          </a:xfrm>
          <a:prstGeom prst="rect">
            <a:avLst/>
          </a:prstGeom>
          <a:noFill/>
        </p:spPr>
        <p:txBody>
          <a:bodyPr wrap="square" rtlCol="0">
            <a:spAutoFit/>
          </a:bodyPr>
          <a:lstStyle/>
          <a:p>
            <a:r>
              <a:rPr lang="zh-CN" altLang="en-US" sz="1500"/>
              <a:t>（</a:t>
            </a:r>
            <a:r>
              <a:rPr lang="zh-CN" altLang="en-US" sz="1500" b="1">
                <a:solidFill>
                  <a:srgbClr val="FF0000"/>
                </a:solidFill>
              </a:rPr>
              <a:t>并列、转折、因果、解释、递进</a:t>
            </a:r>
            <a:r>
              <a:rPr lang="zh-CN" altLang="en-US" sz="1500"/>
              <a:t>等）</a:t>
            </a:r>
            <a:endParaRPr lang="zh-CN" altLang="en-US" sz="1500"/>
          </a:p>
        </p:txBody>
      </p:sp>
    </p:spTree>
    <p:custDataLst>
      <p:tags r:id="rId8"/>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randombar(horizontal)">
                                      <p:cBhvr>
                                        <p:cTn id="36" dur="500"/>
                                        <p:tgtEl>
                                          <p:spTgt spid="21"/>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randombar(horizontal)">
                                      <p:cBhvr>
                                        <p:cTn id="44" dur="500"/>
                                        <p:tgtEl>
                                          <p:spTgt spid="2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randombar(horizontal)">
                                      <p:cBhvr>
                                        <p:cTn id="57" dur="500"/>
                                        <p:tgtEl>
                                          <p:spTgt spid="25"/>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randombar(horizontal)">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4" grpId="0" uiExpand="1" build="p"/>
      <p:bldP spid="4" grpId="1"/>
      <p:bldP spid="19" grpId="0"/>
      <p:bldP spid="19" grpId="1"/>
      <p:bldP spid="20" grpId="0"/>
      <p:bldP spid="20" grpId="1"/>
      <p:bldP spid="21" grpId="0" bldLvl="0" animBg="1"/>
      <p:bldP spid="21" grpId="1" animBg="1"/>
      <p:bldP spid="22" grpId="0"/>
      <p:bldP spid="22" grpId="1"/>
      <p:bldP spid="23" grpId="0" bldLvl="0" animBg="1"/>
      <p:bldP spid="23" grpId="1" animBg="1"/>
      <p:bldP spid="24" grpId="0"/>
      <p:bldP spid="24" grpId="1"/>
      <p:bldP spid="25" grpId="0" bldLvl="0" animBg="1"/>
      <p:bldP spid="25" grpId="1" animBg="1"/>
      <p:bldP spid="26" grpId="0"/>
      <p:bldP spid="26"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3562472" y="3100708"/>
            <a:ext cx="2060178" cy="1183165"/>
            <a:chOff x="905737" y="4134277"/>
            <a:chExt cx="2746904" cy="1577553"/>
          </a:xfrm>
        </p:grpSpPr>
        <p:sp>
          <p:nvSpPr>
            <p:cNvPr id="23" name="文本框 22"/>
            <p:cNvSpPr txBox="1"/>
            <p:nvPr/>
          </p:nvSpPr>
          <p:spPr>
            <a:xfrm>
              <a:off x="905737" y="4134277"/>
              <a:ext cx="1889307" cy="461665"/>
            </a:xfrm>
            <a:prstGeom prst="rect">
              <a:avLst/>
            </a:prstGeom>
            <a:noFill/>
          </p:spPr>
          <p:txBody>
            <a:bodyPr wrap="none" lIns="0" tIns="0" rIns="0" bIns="0" rtlCol="0">
              <a:noAutofit/>
            </a:bodyPr>
            <a:lstStyle/>
            <a:p>
              <a:r>
                <a:rPr lang="zh-CN" altLang="en-US" sz="1800">
                  <a:solidFill>
                    <a:schemeClr val="bg1"/>
                  </a:solidFill>
                  <a:latin typeface="+mj-ea"/>
                  <a:ea typeface="+mj-ea"/>
                  <a:cs typeface="OPPOSans B" panose="00020600040101010101" pitchFamily="18" charset="-122"/>
                </a:rPr>
                <a:t>稿定</a:t>
              </a:r>
              <a:r>
                <a:rPr lang="en-US" altLang="zh-CN" sz="1800">
                  <a:solidFill>
                    <a:schemeClr val="bg1"/>
                  </a:solidFill>
                  <a:latin typeface="+mj-ea"/>
                  <a:ea typeface="+mj-ea"/>
                  <a:cs typeface="OPPOSans B" panose="00020600040101010101" pitchFamily="18" charset="-122"/>
                </a:rPr>
                <a:t>PPT</a:t>
              </a:r>
              <a:endParaRPr lang="zh-CN" altLang="en-US" sz="1800">
                <a:solidFill>
                  <a:schemeClr val="bg1"/>
                </a:solidFill>
                <a:latin typeface="+mj-ea"/>
                <a:ea typeface="+mj-ea"/>
                <a:cs typeface="OPPOSans B" panose="00020600040101010101" pitchFamily="18" charset="-122"/>
              </a:endParaRPr>
            </a:p>
          </p:txBody>
        </p:sp>
        <p:sp>
          <p:nvSpPr>
            <p:cNvPr id="24" name="矩形 23"/>
            <p:cNvSpPr/>
            <p:nvPr/>
          </p:nvSpPr>
          <p:spPr>
            <a:xfrm>
              <a:off x="905737" y="4543406"/>
              <a:ext cx="2746904" cy="1168424"/>
            </a:xfrm>
            <a:prstGeom prst="rect">
              <a:avLst/>
            </a:prstGeom>
          </p:spPr>
          <p:txBody>
            <a:bodyPr wrap="square" lIns="0" tIns="0" rIns="0" bIns="0">
              <a:noAutofit/>
            </a:bodyPr>
            <a:lstStyle/>
            <a:p>
              <a:pPr>
                <a:lnSpc>
                  <a:spcPct val="120000"/>
                </a:lnSpc>
              </a:pPr>
              <a:r>
                <a:rPr lang="zh-CN" altLang="en-US" sz="1350">
                  <a:solidFill>
                    <a:schemeClr val="bg1"/>
                  </a:solidFill>
                  <a:latin typeface="+mn-ea"/>
                </a:rPr>
                <a:t>稿定</a:t>
              </a:r>
              <a:r>
                <a:rPr lang="en-US" altLang="zh-CN" sz="1350">
                  <a:solidFill>
                    <a:schemeClr val="bg1"/>
                  </a:solidFill>
                  <a:latin typeface="+mn-ea"/>
                </a:rPr>
                <a:t>PPT</a:t>
              </a:r>
              <a:r>
                <a:rPr lang="zh-CN" altLang="en-US" sz="1350">
                  <a:solidFill>
                    <a:schemeClr val="bg1"/>
                  </a:solidFill>
                  <a:latin typeface="+mn-ea"/>
                </a:rPr>
                <a:t>，海量素材持续更新，上千款模板选择总有一款适合你</a:t>
              </a:r>
              <a:endParaRPr lang="zh-CN" altLang="en-US" sz="1350">
                <a:solidFill>
                  <a:schemeClr val="bg1"/>
                </a:solidFill>
                <a:latin typeface="+mn-ea"/>
              </a:endParaRPr>
            </a:p>
          </p:txBody>
        </p:sp>
      </p:grpSp>
      <p:sp>
        <p:nvSpPr>
          <p:cNvPr id="30" name="文本框 29"/>
          <p:cNvSpPr txBox="1"/>
          <p:nvPr/>
        </p:nvSpPr>
        <p:spPr>
          <a:xfrm>
            <a:off x="4827048" y="2288434"/>
            <a:ext cx="781464" cy="692498"/>
          </a:xfrm>
          <a:prstGeom prst="rect">
            <a:avLst/>
          </a:prstGeom>
          <a:noFill/>
        </p:spPr>
        <p:txBody>
          <a:bodyPr wrap="none" lIns="0" tIns="0" rIns="0" bIns="0" rtlCol="0">
            <a:noAutofit/>
          </a:bodyPr>
          <a:lstStyle/>
          <a:p>
            <a:r>
              <a:rPr lang="en-US" altLang="zh-CN" sz="4500">
                <a:ln>
                  <a:solidFill>
                    <a:schemeClr val="bg1"/>
                  </a:solidFill>
                </a:ln>
                <a:noFill/>
                <a:latin typeface="+mj-ea"/>
                <a:ea typeface="+mj-ea"/>
              </a:rPr>
              <a:t>02</a:t>
            </a:r>
            <a:endParaRPr lang="zh-CN" altLang="en-US" sz="4500">
              <a:ln>
                <a:solidFill>
                  <a:schemeClr val="bg1"/>
                </a:solidFill>
              </a:ln>
              <a:noFill/>
              <a:latin typeface="+mj-ea"/>
              <a:ea typeface="+mj-ea"/>
            </a:endParaRPr>
          </a:p>
        </p:txBody>
      </p:sp>
      <p:sp>
        <p:nvSpPr>
          <p:cNvPr id="1025" name="Rectangle 1"/>
          <p:cNvSpPr>
            <a:spLocks noChangeArrowheads="1"/>
          </p:cNvSpPr>
          <p:nvPr/>
        </p:nvSpPr>
        <p:spPr bwMode="auto">
          <a:xfrm>
            <a:off x="76835" y="76994"/>
            <a:ext cx="8401050" cy="683895"/>
          </a:xfrm>
          <a:prstGeom prst="rect">
            <a:avLst/>
          </a:prstGeom>
          <a:noFill/>
          <a:ln w="9525">
            <a:noFill/>
            <a:miter lim="800000"/>
          </a:ln>
          <a:effectLst/>
        </p:spPr>
        <p:txBody>
          <a:bodyPr vert="horz" wrap="square" lIns="68580" tIns="34290" rIns="68580" bIns="3429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8120" algn="l"/>
              </a:tabLst>
            </a:pPr>
            <a:r>
              <a:rPr kumimoji="0" lang="zh-CN" sz="200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分析</a:t>
            </a:r>
            <a:r>
              <a:rPr kumimoji="0" lang="en-US" altLang="zh-CN" sz="200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2021-2023</a:t>
            </a:r>
            <a:r>
              <a:rPr kumimoji="0" lang="zh-CN" altLang="en-US" sz="200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年新高考有关阅读七选五的考向分</a:t>
            </a:r>
            <a:r>
              <a:rPr kumimoji="0" lang="zh-CN" altLang="en-US" sz="2000" i="0" u="none" strike="noStrike" cap="none" normalizeH="0" baseline="0">
                <a:ln>
                  <a:noFill/>
                </a:ln>
                <a:effectLst/>
                <a:latin typeface="宋体" panose="02010600030101010101" pitchFamily="2" charset="-122"/>
                <a:ea typeface="宋体" panose="02010600030101010101" pitchFamily="2" charset="-122"/>
                <a:cs typeface="Times New Roman" panose="02020603050405020304" pitchFamily="18" charset="0"/>
              </a:rPr>
              <a:t>布。</a:t>
            </a:r>
            <a:endParaRPr kumimoji="0" lang="zh-CN" altLang="en-US" sz="200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198120" algn="l"/>
              </a:tabLst>
            </a:pPr>
            <a:endParaRPr kumimoji="0" lang="zh-CN" altLang="en-US" sz="200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aphicFrame>
        <p:nvGraphicFramePr>
          <p:cNvPr id="3" name="表格 2"/>
          <p:cNvGraphicFramePr>
            <a:graphicFrameLocks noGrp="1"/>
          </p:cNvGraphicFramePr>
          <p:nvPr>
            <p:custDataLst>
              <p:tags r:id="rId1"/>
            </p:custDataLst>
          </p:nvPr>
        </p:nvGraphicFramePr>
        <p:xfrm>
          <a:off x="76835" y="541655"/>
          <a:ext cx="9011920" cy="4489450"/>
        </p:xfrm>
        <a:graphic>
          <a:graphicData uri="http://schemas.openxmlformats.org/drawingml/2006/table">
            <a:tbl>
              <a:tblPr/>
              <a:tblGrid>
                <a:gridCol w="659130"/>
                <a:gridCol w="1443990"/>
                <a:gridCol w="852170"/>
                <a:gridCol w="3228975"/>
                <a:gridCol w="1019175"/>
                <a:gridCol w="893445"/>
                <a:gridCol w="915035"/>
              </a:tblGrid>
              <a:tr h="419735">
                <a:tc>
                  <a:txBody>
                    <a:bodyPr/>
                    <a:lstStyle/>
                    <a:p>
                      <a:pPr indent="0">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年份</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卷别</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体裁</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主题语境</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段首题</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段中题</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段尾题</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r>
              <a:tr h="598805">
                <a:tc rowSpan="2">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2023</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新高考I卷</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2DCDC"/>
                    </a:solid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说明文</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人与自我自我宽恕和增强自信</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70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新高考II卷</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2DCDC"/>
                    </a:solid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说明文</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人与社会</a:t>
                      </a:r>
                      <a:r>
                        <a:rPr lang="en-US" sz="1800" b="0">
                          <a:latin typeface="Times New Roman" panose="02020603050405020304" pitchFamily="18" charset="0"/>
                          <a:cs typeface="Times New Roman" panose="02020603050405020304" pitchFamily="18" charset="0"/>
                        </a:rPr>
                        <a:t>如何开始艺术之旅</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3260">
                <a:tc rowSpan="2">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2022</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新高考I卷</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2DCDC"/>
                    </a:solid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说明文</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人与社会体育与健康</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199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新高考II卷</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2DCDC"/>
                    </a:solidFill>
                  </a:tcP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说明文</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人与自我写文章的技巧</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1990">
                <a:tc rowSpan="2">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2021</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新高考I卷</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2DCDC"/>
                    </a:solid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记叙文</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人与社会跨文化交流沟通</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7660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新高考II卷</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2DCDC"/>
                    </a:solid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说明文</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人与自我</a:t>
                      </a:r>
                      <a:r>
                        <a:rPr lang="en-US" sz="1800" b="0">
                          <a:latin typeface="Times New Roman" panose="02020603050405020304" pitchFamily="18" charset="0"/>
                          <a:cs typeface="Times New Roman" panose="02020603050405020304" pitchFamily="18" charset="0"/>
                        </a:rPr>
                        <a:t>提高阅读速度的建议</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6" name="图片 6" descr="logo横版 png"/>
          <p:cNvPicPr>
            <a:picLocks noChangeAspect="1"/>
          </p:cNvPicPr>
          <p:nvPr/>
        </p:nvPicPr>
        <p:blipFill>
          <a:blip r:embed="rId2"/>
          <a:stretch>
            <a:fillRect/>
          </a:stretch>
        </p:blipFill>
        <p:spPr>
          <a:xfrm>
            <a:off x="8124825" y="206375"/>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ppt_x"/>
                                          </p:val>
                                        </p:tav>
                                        <p:tav tm="100000">
                                          <p:val>
                                            <p:strVal val="#ppt_x"/>
                                          </p:val>
                                        </p:tav>
                                      </p:tavLst>
                                    </p:anim>
                                    <p:anim calcmode="lin" valueType="num">
                                      <p:cBhvr additive="base">
                                        <p:cTn id="8"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562350" y="3100864"/>
            <a:ext cx="1416844" cy="346234"/>
          </a:xfrm>
          <a:prstGeom prst="rect">
            <a:avLst/>
          </a:prstGeom>
          <a:noFill/>
        </p:spPr>
        <p:txBody>
          <a:bodyPr wrap="none" lIns="0" tIns="0" rIns="0" bIns="0" rtlCol="0">
            <a:noAutofit/>
          </a:bodyPr>
          <a:lstStyle/>
          <a:p>
            <a:r>
              <a:rPr lang="zh-CN" altLang="en-US" sz="1800">
                <a:solidFill>
                  <a:schemeClr val="bg1"/>
                </a:solidFill>
                <a:latin typeface="+mj-ea"/>
                <a:ea typeface="+mj-ea"/>
                <a:cs typeface="OPPOSans B" panose="00020600040101010101" pitchFamily="18" charset="-122"/>
              </a:rPr>
              <a:t>稿定</a:t>
            </a:r>
            <a:r>
              <a:rPr lang="en-US" altLang="zh-CN" sz="1800">
                <a:solidFill>
                  <a:schemeClr val="bg1"/>
                </a:solidFill>
                <a:latin typeface="+mj-ea"/>
                <a:ea typeface="+mj-ea"/>
                <a:cs typeface="OPPOSans B" panose="00020600040101010101" pitchFamily="18" charset="-122"/>
              </a:rPr>
              <a:t>PPT</a:t>
            </a:r>
            <a:endParaRPr lang="zh-CN" altLang="en-US" sz="1800">
              <a:solidFill>
                <a:schemeClr val="bg1"/>
              </a:solidFill>
              <a:latin typeface="+mj-ea"/>
              <a:ea typeface="+mj-ea"/>
              <a:cs typeface="OPPOSans B" panose="00020600040101010101" pitchFamily="18" charset="-122"/>
            </a:endParaRPr>
          </a:p>
        </p:txBody>
      </p:sp>
      <p:sp>
        <p:nvSpPr>
          <p:cNvPr id="30" name="文本框 29"/>
          <p:cNvSpPr txBox="1"/>
          <p:nvPr/>
        </p:nvSpPr>
        <p:spPr>
          <a:xfrm>
            <a:off x="4827048" y="2288434"/>
            <a:ext cx="781464" cy="692498"/>
          </a:xfrm>
          <a:prstGeom prst="rect">
            <a:avLst/>
          </a:prstGeom>
          <a:noFill/>
        </p:spPr>
        <p:txBody>
          <a:bodyPr wrap="none" lIns="0" tIns="0" rIns="0" bIns="0" rtlCol="0">
            <a:noAutofit/>
          </a:bodyPr>
          <a:lstStyle/>
          <a:p>
            <a:r>
              <a:rPr lang="en-US" altLang="zh-CN" sz="4500">
                <a:ln>
                  <a:solidFill>
                    <a:schemeClr val="bg1"/>
                  </a:solidFill>
                </a:ln>
                <a:noFill/>
                <a:latin typeface="+mj-ea"/>
                <a:ea typeface="+mj-ea"/>
              </a:rPr>
              <a:t>02</a:t>
            </a:r>
            <a:endParaRPr lang="zh-CN" altLang="en-US" sz="4500">
              <a:ln>
                <a:solidFill>
                  <a:schemeClr val="bg1"/>
                </a:solidFill>
              </a:ln>
              <a:noFill/>
              <a:latin typeface="+mj-ea"/>
              <a:ea typeface="+mj-ea"/>
            </a:endParaRPr>
          </a:p>
        </p:txBody>
      </p:sp>
      <p:sp>
        <p:nvSpPr>
          <p:cNvPr id="11" name="文本框 42"/>
          <p:cNvSpPr txBox="1"/>
          <p:nvPr/>
        </p:nvSpPr>
        <p:spPr>
          <a:xfrm>
            <a:off x="197485" y="-635"/>
            <a:ext cx="2175510" cy="968375"/>
          </a:xfrm>
          <a:prstGeom prst="rect">
            <a:avLst/>
          </a:prstGeom>
          <a:noFill/>
        </p:spPr>
        <p:txBody>
          <a:bodyPr wrap="none" lIns="0" tIns="0" rIns="0" bIns="0" rtlCol="0">
            <a:noAutofit/>
          </a:bodyPr>
          <a:lstStyle/>
          <a:p>
            <a:pPr>
              <a:lnSpc>
                <a:spcPct val="110000"/>
              </a:lnSpc>
            </a:pPr>
            <a:r>
              <a:rPr lang="zh-CN" altLang="en-US" sz="2100">
                <a:solidFill>
                  <a:schemeClr val="tx1">
                    <a:lumMod val="75000"/>
                    <a:lumOff val="25000"/>
                  </a:schemeClr>
                </a:solidFill>
                <a:latin typeface="微软雅黑" panose="020B0503020204020204" charset="-122"/>
                <a:ea typeface="微软雅黑" panose="020B0503020204020204" charset="-122"/>
              </a:rPr>
              <a:t>考情分析</a:t>
            </a:r>
            <a:endParaRPr lang="zh-CN" altLang="en-US" sz="2100">
              <a:solidFill>
                <a:schemeClr val="tx1">
                  <a:lumMod val="75000"/>
                  <a:lumOff val="25000"/>
                </a:schemeClr>
              </a:solidFill>
              <a:latin typeface="微软雅黑" panose="020B0503020204020204" charset="-122"/>
              <a:ea typeface="微软雅黑" panose="020B0503020204020204" charset="-122"/>
            </a:endParaRPr>
          </a:p>
        </p:txBody>
      </p:sp>
      <p:graphicFrame>
        <p:nvGraphicFramePr>
          <p:cNvPr id="10" name="表格 9"/>
          <p:cNvGraphicFramePr>
            <a:graphicFrameLocks noGrp="1"/>
          </p:cNvGraphicFramePr>
          <p:nvPr>
            <p:custDataLst>
              <p:tags r:id="rId1"/>
            </p:custDataLst>
          </p:nvPr>
        </p:nvGraphicFramePr>
        <p:xfrm>
          <a:off x="116205" y="527685"/>
          <a:ext cx="9027795" cy="4529455"/>
        </p:xfrm>
        <a:graphic>
          <a:graphicData uri="http://schemas.openxmlformats.org/drawingml/2006/table">
            <a:tbl>
              <a:tblPr firstRow="1" bandRow="1">
                <a:tableStyleId>{00A15C55-8517-42AA-B614-E9B94910E393}</a:tableStyleId>
              </a:tblPr>
              <a:tblGrid>
                <a:gridCol w="1995170"/>
                <a:gridCol w="1941830"/>
                <a:gridCol w="5090795"/>
              </a:tblGrid>
              <a:tr h="793115">
                <a:tc>
                  <a:txBody>
                    <a:bodyPr/>
                    <a:lstStyle/>
                    <a:p>
                      <a:pPr indent="0" algn="ctr" fontAlgn="ctr">
                        <a:lnSpc>
                          <a:spcPct val="120000"/>
                        </a:lnSpc>
                        <a:spcBef>
                          <a:spcPct val="0"/>
                        </a:spcBef>
                        <a:spcAft>
                          <a:spcPct val="0"/>
                        </a:spcAft>
                        <a:buNone/>
                      </a:pPr>
                      <a:r>
                        <a:rPr lang="zh-CN" altLang="en-US" sz="2000" spc="130">
                          <a:solidFill>
                            <a:schemeClr val="tx1"/>
                          </a:solidFill>
                          <a:latin typeface="宋体" panose="02010600030101010101" pitchFamily="2" charset="-122"/>
                          <a:ea typeface="宋体" panose="02010600030101010101" pitchFamily="2" charset="-122"/>
                        </a:rPr>
                        <a:t>考点要求</a:t>
                      </a:r>
                      <a:endParaRPr lang="zh-CN" altLang="en-US" sz="2000" b="1" spc="130">
                        <a:solidFill>
                          <a:schemeClr val="tx1"/>
                        </a:solidFill>
                        <a:latin typeface="宋体" panose="02010600030101010101" pitchFamily="2" charset="-122"/>
                        <a:ea typeface="宋体" panose="02010600030101010101" pitchFamily="2" charset="-122"/>
                      </a:endParaRPr>
                    </a:p>
                  </a:txBody>
                  <a:tcPr marL="238125" marR="238125" marT="161925" marB="161925" anchor="ctr">
                    <a:solidFill>
                      <a:schemeClr val="accent4">
                        <a:lumMod val="20000"/>
                        <a:lumOff val="80000"/>
                      </a:schemeClr>
                    </a:solidFill>
                  </a:tcPr>
                </a:tc>
                <a:tc>
                  <a:txBody>
                    <a:bodyPr/>
                    <a:lstStyle/>
                    <a:p>
                      <a:pPr indent="0" algn="ctr" fontAlgn="ctr">
                        <a:lnSpc>
                          <a:spcPct val="120000"/>
                        </a:lnSpc>
                        <a:spcBef>
                          <a:spcPct val="0"/>
                        </a:spcBef>
                        <a:spcAft>
                          <a:spcPct val="0"/>
                        </a:spcAft>
                        <a:buNone/>
                      </a:pPr>
                      <a:r>
                        <a:rPr lang="zh-CN" altLang="en-US" sz="2000" spc="130">
                          <a:solidFill>
                            <a:schemeClr val="tx1"/>
                          </a:solidFill>
                          <a:latin typeface="宋体" panose="02010600030101010101" pitchFamily="2" charset="-122"/>
                          <a:ea typeface="宋体" panose="02010600030101010101" pitchFamily="2" charset="-122"/>
                        </a:rPr>
                        <a:t>考题统计</a:t>
                      </a:r>
                      <a:endParaRPr lang="zh-CN" altLang="en-US" sz="2000" b="1" spc="130">
                        <a:solidFill>
                          <a:schemeClr val="tx1"/>
                        </a:solidFill>
                        <a:latin typeface="宋体" panose="02010600030101010101" pitchFamily="2" charset="-122"/>
                        <a:ea typeface="宋体" panose="02010600030101010101" pitchFamily="2" charset="-122"/>
                      </a:endParaRPr>
                    </a:p>
                  </a:txBody>
                  <a:tcPr marL="238125" marR="238125" marT="161925" marB="161925" anchor="ctr">
                    <a:solidFill>
                      <a:schemeClr val="accent4">
                        <a:lumMod val="20000"/>
                        <a:lumOff val="80000"/>
                      </a:schemeClr>
                    </a:solidFill>
                  </a:tcPr>
                </a:tc>
                <a:tc>
                  <a:txBody>
                    <a:bodyPr/>
                    <a:lstStyle/>
                    <a:p>
                      <a:pPr indent="0" algn="ctr" fontAlgn="ctr">
                        <a:lnSpc>
                          <a:spcPct val="120000"/>
                        </a:lnSpc>
                        <a:spcBef>
                          <a:spcPct val="0"/>
                        </a:spcBef>
                        <a:spcAft>
                          <a:spcPct val="0"/>
                        </a:spcAft>
                        <a:buNone/>
                      </a:pPr>
                      <a:r>
                        <a:rPr lang="zh-CN" altLang="en-US" sz="2000" spc="130">
                          <a:solidFill>
                            <a:schemeClr val="tx1"/>
                          </a:solidFill>
                          <a:latin typeface="宋体" panose="02010600030101010101" pitchFamily="2" charset="-122"/>
                          <a:ea typeface="宋体" panose="02010600030101010101" pitchFamily="2" charset="-122"/>
                        </a:rPr>
                        <a:t>考情分析</a:t>
                      </a:r>
                      <a:endParaRPr lang="zh-CN" altLang="en-US" sz="2000" b="1" spc="130">
                        <a:solidFill>
                          <a:schemeClr val="tx1"/>
                        </a:solidFill>
                        <a:latin typeface="宋体" panose="02010600030101010101" pitchFamily="2" charset="-122"/>
                        <a:ea typeface="宋体" panose="02010600030101010101" pitchFamily="2" charset="-122"/>
                      </a:endParaRPr>
                    </a:p>
                  </a:txBody>
                  <a:tcPr marL="238125" marR="238125" marT="161925" marB="161925" anchor="ctr">
                    <a:solidFill>
                      <a:schemeClr val="accent4">
                        <a:lumMod val="20000"/>
                        <a:lumOff val="80000"/>
                      </a:schemeClr>
                    </a:solidFill>
                  </a:tcPr>
                </a:tc>
              </a:tr>
              <a:tr h="1543685">
                <a:tc>
                  <a:txBody>
                    <a:bodyPr/>
                    <a:lstStyle/>
                    <a:p>
                      <a:pPr indent="0" algn="ctr">
                        <a:buNone/>
                      </a:pPr>
                      <a:r>
                        <a:rPr lang="en-US" sz="2100" b="1">
                          <a:solidFill>
                            <a:srgbClr val="FF0000"/>
                          </a:solidFill>
                          <a:latin typeface="黑体" panose="02010609060101010101" charset="-122"/>
                          <a:ea typeface="黑体" panose="02010609060101010101" charset="-122"/>
                          <a:cs typeface="黑体" panose="02010609060101010101" charset="-122"/>
                        </a:rPr>
                        <a:t>段首句</a:t>
                      </a:r>
                      <a:endParaRPr lang="en-US" altLang="en-US" sz="2100" b="1">
                        <a:solidFill>
                          <a:srgbClr val="FF0000"/>
                        </a:solidFill>
                        <a:latin typeface="黑体" panose="02010609060101010101" charset="-122"/>
                        <a:ea typeface="黑体" panose="02010609060101010101" charset="-122"/>
                        <a:cs typeface="黑体" panose="02010609060101010101" charset="-122"/>
                      </a:endParaRPr>
                    </a:p>
                  </a:txBody>
                  <a:tcPr marL="51435" marR="51435" marT="0" marB="0" anchor="ctr">
                    <a:solidFill>
                      <a:schemeClr val="accent5">
                        <a:lumMod val="20000"/>
                        <a:lumOff val="80000"/>
                      </a:schemeClr>
                    </a:solidFill>
                  </a:tcPr>
                </a:tc>
                <a:tc>
                  <a:txBody>
                    <a:bodyPr/>
                    <a:lstStyle/>
                    <a:p>
                      <a:pPr indent="0" algn="ctr">
                        <a:buNone/>
                      </a:pPr>
                      <a:r>
                        <a:rPr lang="en-US" sz="2100" b="0">
                          <a:solidFill>
                            <a:srgbClr val="000000"/>
                          </a:solidFill>
                          <a:latin typeface="Times New Roman" panose="02020603050405020304" pitchFamily="18" charset="0"/>
                          <a:cs typeface="Times New Roman" panose="02020603050405020304" pitchFamily="18" charset="0"/>
                        </a:rPr>
                        <a:t>3年</a:t>
                      </a:r>
                      <a:r>
                        <a:rPr lang="en-US" sz="2100" b="0">
                          <a:solidFill>
                            <a:srgbClr val="FF0000"/>
                          </a:solidFill>
                          <a:latin typeface="宋体" panose="02010600030101010101" pitchFamily="2" charset="-122"/>
                          <a:ea typeface="宋体" panose="02010600030101010101" pitchFamily="2" charset="-122"/>
                          <a:cs typeface="宋体" panose="02010600030101010101" pitchFamily="2" charset="-122"/>
                        </a:rPr>
                        <a:t>4</a:t>
                      </a:r>
                      <a:r>
                        <a:rPr lang="en-US" sz="2100" b="0">
                          <a:solidFill>
                            <a:srgbClr val="000000"/>
                          </a:solidFill>
                          <a:latin typeface="Times New Roman" panose="02020603050405020304" pitchFamily="18" charset="0"/>
                          <a:cs typeface="Times New Roman" panose="02020603050405020304" pitchFamily="18" charset="0"/>
                        </a:rPr>
                        <a:t>考</a:t>
                      </a:r>
                      <a:endParaRPr lang="en-US" altLang="en-US" sz="21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5">
                        <a:lumMod val="20000"/>
                        <a:lumOff val="80000"/>
                      </a:schemeClr>
                    </a:solidFill>
                  </a:tcPr>
                </a:tc>
                <a:tc rowSpan="3">
                  <a:txBody>
                    <a:bodyPr/>
                    <a:lstStyle/>
                    <a:p>
                      <a:r>
                        <a:rPr lang="zh-CN" altLang="en-US" sz="2000" b="0" spc="130">
                          <a:solidFill>
                            <a:schemeClr val="accent2"/>
                          </a:solidFill>
                          <a:latin typeface="宋体" panose="02010600030101010101" pitchFamily="2" charset="-122"/>
                          <a:ea typeface="宋体" panose="02010600030101010101" pitchFamily="2" charset="-122"/>
                          <a:cs typeface="宋体" panose="02010600030101010101" pitchFamily="2" charset="-122"/>
                        </a:rPr>
                        <a:t>【命题规律】</a:t>
                      </a:r>
                      <a:endParaRPr lang="zh-CN" altLang="en-US" sz="2000" b="0" spc="130">
                        <a:solidFill>
                          <a:schemeClr val="accent2"/>
                        </a:solidFill>
                        <a:latin typeface="宋体" panose="02010600030101010101" pitchFamily="2" charset="-122"/>
                        <a:ea typeface="宋体" panose="02010600030101010101" pitchFamily="2" charset="-122"/>
                        <a:cs typeface="宋体" panose="02010600030101010101" pitchFamily="2" charset="-122"/>
                      </a:endParaRPr>
                    </a:p>
                    <a:p>
                      <a:r>
                        <a:rPr lang="zh-CN" altLang="en-US" sz="2000" b="0" spc="130">
                          <a:solidFill>
                            <a:schemeClr val="accent2"/>
                          </a:solidFill>
                          <a:latin typeface="宋体" panose="02010600030101010101" pitchFamily="2" charset="-122"/>
                          <a:ea typeface="宋体" panose="02010600030101010101" pitchFamily="2" charset="-122"/>
                          <a:cs typeface="宋体" panose="02010600030101010101" pitchFamily="2" charset="-122"/>
                        </a:rPr>
                        <a:t>根据新高考三年的考情分析，阅读七选五主要集中考查：文章的整体内容和结构以及上下文逻辑意义的理解和掌握。考试的呈现形式是</a:t>
                      </a:r>
                      <a:r>
                        <a:rPr lang="zh-CN" altLang="en-US" sz="2000" b="1" spc="130">
                          <a:solidFill>
                            <a:schemeClr val="accent2"/>
                          </a:solidFill>
                          <a:latin typeface="宋体" panose="02010600030101010101" pitchFamily="2" charset="-122"/>
                          <a:ea typeface="宋体" panose="02010600030101010101" pitchFamily="2" charset="-122"/>
                          <a:cs typeface="宋体" panose="02010600030101010101" pitchFamily="2" charset="-122"/>
                        </a:rPr>
                        <a:t>段首句、段中句和段尾句</a:t>
                      </a:r>
                      <a:r>
                        <a:rPr lang="zh-CN" altLang="en-US" sz="2000" b="0" spc="130">
                          <a:solidFill>
                            <a:schemeClr val="accent2"/>
                          </a:solidFill>
                          <a:latin typeface="宋体" panose="02010600030101010101" pitchFamily="2" charset="-122"/>
                          <a:ea typeface="宋体" panose="02010600030101010101" pitchFamily="2" charset="-122"/>
                          <a:cs typeface="宋体" panose="02010600030101010101" pitchFamily="2" charset="-122"/>
                        </a:rPr>
                        <a:t>，其中段中句是考查的重点，涉及逻辑关系和写作方法。</a:t>
                      </a:r>
                      <a:endParaRPr lang="zh-CN" altLang="en-US" sz="2000" b="0" spc="130">
                        <a:solidFill>
                          <a:schemeClr val="accent2"/>
                        </a:solidFill>
                        <a:latin typeface="宋体" panose="02010600030101010101" pitchFamily="2" charset="-122"/>
                        <a:ea typeface="宋体" panose="02010600030101010101" pitchFamily="2" charset="-122"/>
                        <a:cs typeface="宋体" panose="02010600030101010101" pitchFamily="2" charset="-122"/>
                      </a:endParaRPr>
                    </a:p>
                    <a:p>
                      <a:r>
                        <a:rPr lang="zh-CN" altLang="en-US" sz="2000" b="0" spc="130">
                          <a:solidFill>
                            <a:schemeClr val="accent2"/>
                          </a:solidFill>
                          <a:latin typeface="宋体" panose="02010600030101010101" pitchFamily="2" charset="-122"/>
                          <a:ea typeface="宋体" panose="02010600030101010101" pitchFamily="2" charset="-122"/>
                          <a:cs typeface="宋体" panose="02010600030101010101" pitchFamily="2" charset="-122"/>
                        </a:rPr>
                        <a:t>【命题预测】</a:t>
                      </a:r>
                      <a:endParaRPr lang="zh-CN" altLang="en-US" sz="2000" b="0" spc="130">
                        <a:solidFill>
                          <a:schemeClr val="accent2"/>
                        </a:solidFill>
                        <a:latin typeface="宋体" panose="02010600030101010101" pitchFamily="2" charset="-122"/>
                        <a:ea typeface="宋体" panose="02010600030101010101" pitchFamily="2" charset="-122"/>
                        <a:cs typeface="宋体" panose="02010600030101010101" pitchFamily="2" charset="-122"/>
                      </a:endParaRPr>
                    </a:p>
                    <a:p>
                      <a:r>
                        <a:rPr lang="zh-CN" altLang="en-US" sz="2000" b="0" spc="130">
                          <a:solidFill>
                            <a:schemeClr val="accent2"/>
                          </a:solidFill>
                          <a:latin typeface="宋体" panose="02010600030101010101" pitchFamily="2" charset="-122"/>
                          <a:ea typeface="宋体" panose="02010600030101010101" pitchFamily="2" charset="-122"/>
                          <a:cs typeface="宋体" panose="02010600030101010101" pitchFamily="2" charset="-122"/>
                        </a:rPr>
                        <a:t>2024年高考还会考查：以段首句、段中句和段尾句形式，考查文章的整体内容和结构以及上下文逻辑意义的理解。</a:t>
                      </a:r>
                      <a:endParaRPr lang="zh-CN" altLang="en-US" sz="2000" b="0" spc="130">
                        <a:solidFill>
                          <a:schemeClr val="accent2"/>
                        </a:solidFill>
                        <a:latin typeface="宋体" panose="02010600030101010101" pitchFamily="2" charset="-122"/>
                        <a:ea typeface="宋体" panose="02010600030101010101" pitchFamily="2" charset="-122"/>
                        <a:cs typeface="宋体" panose="02010600030101010101" pitchFamily="2" charset="-122"/>
                      </a:endParaRPr>
                    </a:p>
                  </a:txBody>
                  <a:tcPr marL="238125" marR="238125" marT="161925" marB="161925" anchor="ctr">
                    <a:solidFill>
                      <a:schemeClr val="accent5">
                        <a:lumMod val="20000"/>
                        <a:lumOff val="80000"/>
                      </a:schemeClr>
                    </a:solidFill>
                  </a:tcPr>
                </a:tc>
              </a:tr>
              <a:tr h="1081405">
                <a:tc>
                  <a:txBody>
                    <a:bodyPr/>
                    <a:lstStyle/>
                    <a:p>
                      <a:pPr indent="0" algn="ctr">
                        <a:buNone/>
                      </a:pPr>
                      <a:r>
                        <a:rPr lang="en-US" sz="2100" b="1">
                          <a:solidFill>
                            <a:srgbClr val="FF0000"/>
                          </a:solidFill>
                          <a:latin typeface="黑体" panose="02010609060101010101" charset="-122"/>
                          <a:ea typeface="黑体" panose="02010609060101010101" charset="-122"/>
                          <a:cs typeface="黑体" panose="02010609060101010101" charset="-122"/>
                        </a:rPr>
                        <a:t>段中句</a:t>
                      </a:r>
                      <a:endParaRPr lang="en-US" altLang="en-US" sz="2100" b="1">
                        <a:solidFill>
                          <a:srgbClr val="FF0000"/>
                        </a:solidFill>
                        <a:latin typeface="黑体" panose="02010609060101010101" charset="-122"/>
                        <a:ea typeface="黑体" panose="02010609060101010101" charset="-122"/>
                        <a:cs typeface="黑体" panose="02010609060101010101" charset="-122"/>
                      </a:endParaRPr>
                    </a:p>
                  </a:txBody>
                  <a:tcPr marL="51435" marR="51435" marT="0" marB="0" anchor="ctr">
                    <a:solidFill>
                      <a:schemeClr val="accent5">
                        <a:lumMod val="20000"/>
                        <a:lumOff val="80000"/>
                      </a:schemeClr>
                    </a:solidFill>
                  </a:tcPr>
                </a:tc>
                <a:tc>
                  <a:txBody>
                    <a:bodyPr/>
                    <a:lstStyle/>
                    <a:p>
                      <a:pPr indent="0" algn="ctr">
                        <a:buNone/>
                      </a:pPr>
                      <a:r>
                        <a:rPr lang="en-US" sz="2100" b="0">
                          <a:solidFill>
                            <a:srgbClr val="000000"/>
                          </a:solidFill>
                          <a:latin typeface="Times New Roman" panose="02020603050405020304" pitchFamily="18" charset="0"/>
                          <a:cs typeface="Times New Roman" panose="02020603050405020304" pitchFamily="18" charset="0"/>
                        </a:rPr>
                        <a:t>3年</a:t>
                      </a:r>
                      <a:r>
                        <a:rPr lang="en-US" sz="2100" b="0">
                          <a:solidFill>
                            <a:srgbClr val="FF0000"/>
                          </a:solidFill>
                          <a:latin typeface="宋体" panose="02010600030101010101" pitchFamily="2" charset="-122"/>
                          <a:ea typeface="宋体" panose="02010600030101010101" pitchFamily="2" charset="-122"/>
                          <a:cs typeface="宋体" panose="02010600030101010101" pitchFamily="2" charset="-122"/>
                        </a:rPr>
                        <a:t>21</a:t>
                      </a:r>
                      <a:r>
                        <a:rPr lang="en-US" sz="2100" b="0">
                          <a:solidFill>
                            <a:srgbClr val="000000"/>
                          </a:solidFill>
                          <a:latin typeface="Times New Roman" panose="02020603050405020304" pitchFamily="18" charset="0"/>
                          <a:cs typeface="Times New Roman" panose="02020603050405020304" pitchFamily="18" charset="0"/>
                        </a:rPr>
                        <a:t>考</a:t>
                      </a:r>
                      <a:endParaRPr lang="en-US" altLang="en-US" sz="21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5">
                        <a:lumMod val="20000"/>
                        <a:lumOff val="80000"/>
                      </a:schemeClr>
                    </a:solidFill>
                  </a:tcPr>
                </a:tc>
                <a:tc vMerge="1">
                  <a:tcPr>
                    <a:lnL w="9525">
                      <a:solidFill>
                        <a:srgbClr val="646464"/>
                      </a:solidFill>
                      <a:prstDash val="sysDash"/>
                    </a:lnL>
                    <a:lnR w="9525">
                      <a:solidFill>
                        <a:srgbClr val="646464"/>
                      </a:solidFill>
                      <a:prstDash val="sysDash"/>
                    </a:lnR>
                    <a:lnB w="28575">
                      <a:solidFill>
                        <a:srgbClr val="646464"/>
                      </a:solidFill>
                      <a:prstDash val="solid"/>
                    </a:lnB>
                  </a:tcPr>
                </a:tc>
              </a:tr>
              <a:tr h="1111250">
                <a:tc>
                  <a:txBody>
                    <a:bodyPr/>
                    <a:lstStyle/>
                    <a:p>
                      <a:pPr indent="0" algn="ctr">
                        <a:buNone/>
                      </a:pPr>
                      <a:r>
                        <a:rPr lang="en-US" sz="2100" b="1">
                          <a:solidFill>
                            <a:srgbClr val="FF0000"/>
                          </a:solidFill>
                          <a:latin typeface="黑体" panose="02010609060101010101" charset="-122"/>
                          <a:ea typeface="黑体" panose="02010609060101010101" charset="-122"/>
                          <a:cs typeface="黑体" panose="02010609060101010101" charset="-122"/>
                        </a:rPr>
                        <a:t>段尾句</a:t>
                      </a:r>
                      <a:endParaRPr lang="en-US" altLang="en-US" sz="2100" b="1">
                        <a:solidFill>
                          <a:srgbClr val="FF0000"/>
                        </a:solidFill>
                        <a:latin typeface="黑体" panose="02010609060101010101" charset="-122"/>
                        <a:ea typeface="黑体" panose="02010609060101010101" charset="-122"/>
                        <a:cs typeface="黑体" panose="02010609060101010101" charset="-122"/>
                      </a:endParaRPr>
                    </a:p>
                  </a:txBody>
                  <a:tcPr marL="51435" marR="51435" marT="0" marB="0" anchor="ctr">
                    <a:solidFill>
                      <a:schemeClr val="accent5">
                        <a:lumMod val="20000"/>
                        <a:lumOff val="80000"/>
                      </a:schemeClr>
                    </a:solidFill>
                  </a:tcPr>
                </a:tc>
                <a:tc>
                  <a:txBody>
                    <a:bodyPr/>
                    <a:lstStyle/>
                    <a:p>
                      <a:pPr indent="0" algn="ctr">
                        <a:buNone/>
                      </a:pPr>
                      <a:r>
                        <a:rPr lang="en-US" sz="2100" b="0">
                          <a:solidFill>
                            <a:srgbClr val="000000"/>
                          </a:solidFill>
                          <a:latin typeface="Times New Roman" panose="02020603050405020304" pitchFamily="18" charset="0"/>
                          <a:cs typeface="Times New Roman" panose="02020603050405020304" pitchFamily="18" charset="0"/>
                        </a:rPr>
                        <a:t>3年</a:t>
                      </a:r>
                      <a:r>
                        <a:rPr lang="en-US" sz="2100" b="0">
                          <a:solidFill>
                            <a:srgbClr val="FF0000"/>
                          </a:solidFill>
                          <a:latin typeface="宋体" panose="02010600030101010101" pitchFamily="2" charset="-122"/>
                          <a:ea typeface="宋体" panose="02010600030101010101" pitchFamily="2" charset="-122"/>
                          <a:cs typeface="宋体" panose="02010600030101010101" pitchFamily="2" charset="-122"/>
                        </a:rPr>
                        <a:t>5</a:t>
                      </a:r>
                      <a:r>
                        <a:rPr lang="en-US" sz="2100" b="0">
                          <a:solidFill>
                            <a:srgbClr val="000000"/>
                          </a:solidFill>
                          <a:latin typeface="Times New Roman" panose="02020603050405020304" pitchFamily="18" charset="0"/>
                          <a:cs typeface="Times New Roman" panose="02020603050405020304" pitchFamily="18" charset="0"/>
                        </a:rPr>
                        <a:t>考</a:t>
                      </a:r>
                      <a:endParaRPr lang="en-US" altLang="en-US" sz="21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5">
                        <a:lumMod val="20000"/>
                        <a:lumOff val="80000"/>
                      </a:schemeClr>
                    </a:solidFill>
                  </a:tcPr>
                </a:tc>
                <a:tc vMerge="1">
                  <a:tcPr marL="317500" marR="317500" marT="215900" marB="215900" anchor="ctr">
                    <a:lnL w="9525" cap="flat" cmpd="sng" algn="ctr">
                      <a:solidFill>
                        <a:srgbClr val="646464"/>
                      </a:solidFill>
                      <a:prstDash val="sysDash"/>
                      <a:round/>
                      <a:headEnd type="none" w="med" len="med"/>
                      <a:tailEnd type="none" w="med" len="med"/>
                    </a:lnL>
                    <a:lnR w="9525">
                      <a:solidFill>
                        <a:srgbClr val="646464"/>
                      </a:solidFill>
                      <a:prstDash val="sysDash"/>
                    </a:lnR>
                    <a:lnT w="28575">
                      <a:solidFill>
                        <a:srgbClr val="646464"/>
                      </a:solidFill>
                      <a:prstDash val="solid"/>
                    </a:lnT>
                    <a:lnB w="28575" cap="flat" cmpd="sng" algn="ctr">
                      <a:solidFill>
                        <a:srgbClr val="646464"/>
                      </a:solidFill>
                      <a:prstDash val="solid"/>
                      <a:round/>
                      <a:headEnd type="none" w="med" len="med"/>
                      <a:tailEnd type="none" w="med" len="med"/>
                    </a:lnB>
                    <a:solidFill>
                      <a:srgbClr val="D4E3DA"/>
                    </a:solidFill>
                  </a:tcPr>
                </a:tc>
              </a:tr>
            </a:tbl>
          </a:graphicData>
        </a:graphic>
      </p:graphicFrame>
      <p:pic>
        <p:nvPicPr>
          <p:cNvPr id="6" name="图片 6" descr="logo横版 png"/>
          <p:cNvPicPr>
            <a:picLocks noChangeAspect="1"/>
          </p:cNvPicPr>
          <p:nvPr/>
        </p:nvPicPr>
        <p:blipFill>
          <a:blip r:embed="rId2"/>
          <a:stretch>
            <a:fillRect/>
          </a:stretch>
        </p:blipFill>
        <p:spPr>
          <a:xfrm>
            <a:off x="8124825" y="206375"/>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24.xml><?xml version="1.0" encoding="utf-8"?>
<p:tagLst xmlns:p="http://schemas.openxmlformats.org/presentationml/2006/main">
  <p:tag name="KSO_WM_SPECIAL_SOURCE" val="bdnull"/>
</p:tagLst>
</file>

<file path=ppt/tags/tag1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26.xml><?xml version="1.0" encoding="utf-8"?>
<p:tagLst xmlns:p="http://schemas.openxmlformats.org/presentationml/2006/main">
  <p:tag name="AS_UNIQUEID" val="210"/>
  <p:tag name="KSO_WM_UNIT_TABLE_BEAUTIFY" val="smartTable{58e1dbd0-fe5a-49a6-a27c-1288bc7cd904}"/>
</p:tagLst>
</file>

<file path=ppt/tags/tag127.xml><?xml version="1.0" encoding="utf-8"?>
<p:tagLst xmlns:p="http://schemas.openxmlformats.org/presentationml/2006/main">
  <p:tag name="AS_UNIQUEID" val="211"/>
</p:tagLst>
</file>

<file path=ppt/tags/tag128.xml><?xml version="1.0" encoding="utf-8"?>
<p:tagLst xmlns:p="http://schemas.openxmlformats.org/presentationml/2006/main">
  <p:tag name="AS_UNIQUEID" val="212"/>
</p:tagLst>
</file>

<file path=ppt/tags/tag129.xml><?xml version="1.0" encoding="utf-8"?>
<p:tagLst xmlns:p="http://schemas.openxmlformats.org/presentationml/2006/main">
  <p:tag name="AS_UNIQUEID" val="213"/>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AS_UNIQUEID" val="214"/>
</p:tagLst>
</file>

<file path=ppt/tags/tag131.xml><?xml version="1.0" encoding="utf-8"?>
<p:tagLst xmlns:p="http://schemas.openxmlformats.org/presentationml/2006/main">
  <p:tag name="AS_UNIQUEID" val="215"/>
</p:tagLst>
</file>

<file path=ppt/tags/tag132.xml><?xml version="1.0" encoding="utf-8"?>
<p:tagLst xmlns:p="http://schemas.openxmlformats.org/presentationml/2006/main">
  <p:tag name="AS_UNIQUEID" val="216"/>
</p:tagLst>
</file>

<file path=ppt/tags/tag133.xml><?xml version="1.0" encoding="utf-8"?>
<p:tagLst xmlns:p="http://schemas.openxmlformats.org/presentationml/2006/main">
  <p:tag name="AS_UNIQUEID" val="217"/>
</p:tagLst>
</file>

<file path=ppt/tags/tag134.xml><?xml version="1.0" encoding="utf-8"?>
<p:tagLst xmlns:p="http://schemas.openxmlformats.org/presentationml/2006/main">
  <p:tag name="AS_UNIQUEID" val="218"/>
</p:tagLst>
</file>

<file path=ppt/tags/tag135.xml><?xml version="1.0" encoding="utf-8"?>
<p:tagLst xmlns:p="http://schemas.openxmlformats.org/presentationml/2006/main">
  <p:tag name="AS_UNIQUEID" val="219"/>
</p:tagLst>
</file>

<file path=ppt/tags/tag136.xml><?xml version="1.0" encoding="utf-8"?>
<p:tagLst xmlns:p="http://schemas.openxmlformats.org/presentationml/2006/main">
  <p:tag name="AS_UNIQUEID" val="220"/>
</p:tagLst>
</file>

<file path=ppt/tags/tag137.xml><?xml version="1.0" encoding="utf-8"?>
<p:tagLst xmlns:p="http://schemas.openxmlformats.org/presentationml/2006/main">
  <p:tag name="AS_UNIQUEID" val="221"/>
</p:tagLst>
</file>

<file path=ppt/tags/tag138.xml><?xml version="1.0" encoding="utf-8"?>
<p:tagLst xmlns:p="http://schemas.openxmlformats.org/presentationml/2006/main">
  <p:tag name="AS_UNIQUEID" val="222"/>
</p:tagLst>
</file>

<file path=ppt/tags/tag139.xml><?xml version="1.0" encoding="utf-8"?>
<p:tagLst xmlns:p="http://schemas.openxmlformats.org/presentationml/2006/main">
  <p:tag name="AS_UNIQUEID" val="223"/>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AS_UNIQUEID" val="224"/>
</p:tagLst>
</file>

<file path=ppt/tags/tag141.xml><?xml version="1.0" encoding="utf-8"?>
<p:tagLst xmlns:p="http://schemas.openxmlformats.org/presentationml/2006/main">
  <p:tag name="AS_UNIQUEID" val="225"/>
</p:tagLst>
</file>

<file path=ppt/tags/tag142.xml><?xml version="1.0" encoding="utf-8"?>
<p:tagLst xmlns:p="http://schemas.openxmlformats.org/presentationml/2006/main">
  <p:tag name="AS_UNIQUEID" val="226"/>
</p:tagLst>
</file>

<file path=ppt/tags/tag143.xml><?xml version="1.0" encoding="utf-8"?>
<p:tagLst xmlns:p="http://schemas.openxmlformats.org/presentationml/2006/main">
  <p:tag name="AS_UNIQUEID" val="227"/>
</p:tagLst>
</file>

<file path=ppt/tags/tag144.xml><?xml version="1.0" encoding="utf-8"?>
<p:tagLst xmlns:p="http://schemas.openxmlformats.org/presentationml/2006/main">
  <p:tag name="AS_UNIQUEID" val="228"/>
</p:tagLst>
</file>

<file path=ppt/tags/tag145.xml><?xml version="1.0" encoding="utf-8"?>
<p:tagLst xmlns:p="http://schemas.openxmlformats.org/presentationml/2006/main">
  <p:tag name="AS_UNIQUEID" val="229"/>
</p:tagLst>
</file>

<file path=ppt/tags/tag146.xml><?xml version="1.0" encoding="utf-8"?>
<p:tagLst xmlns:p="http://schemas.openxmlformats.org/presentationml/2006/main">
  <p:tag name="AS_UNIQUEID" val="230"/>
</p:tagLst>
</file>

<file path=ppt/tags/tag147.xml><?xml version="1.0" encoding="utf-8"?>
<p:tagLst xmlns:p="http://schemas.openxmlformats.org/presentationml/2006/main">
  <p:tag name="AS_UNIQUEID" val="231"/>
</p:tagLst>
</file>

<file path=ppt/tags/tag148.xml><?xml version="1.0" encoding="utf-8"?>
<p:tagLst xmlns:p="http://schemas.openxmlformats.org/presentationml/2006/main">
  <p:tag name="AS_UNIQUEID" val="232"/>
</p:tagLst>
</file>

<file path=ppt/tags/tag149.xml><?xml version="1.0" encoding="utf-8"?>
<p:tagLst xmlns:p="http://schemas.openxmlformats.org/presentationml/2006/main">
  <p:tag name="AS_UNIQUEID" val="233"/>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AS_UNIQUEID" val="234"/>
</p:tagLst>
</file>

<file path=ppt/tags/tag151.xml><?xml version="1.0" encoding="utf-8"?>
<p:tagLst xmlns:p="http://schemas.openxmlformats.org/presentationml/2006/main">
  <p:tag name="AS_UNIQUEID" val="235"/>
</p:tagLst>
</file>

<file path=ppt/tags/tag152.xml><?xml version="1.0" encoding="utf-8"?>
<p:tagLst xmlns:p="http://schemas.openxmlformats.org/presentationml/2006/main">
  <p:tag name="AS_UNIQUEID" val="236"/>
</p:tagLst>
</file>

<file path=ppt/tags/tag153.xml><?xml version="1.0" encoding="utf-8"?>
<p:tagLst xmlns:p="http://schemas.openxmlformats.org/presentationml/2006/main">
  <p:tag name="AS_UNIQUEID" val="237"/>
</p:tagLst>
</file>

<file path=ppt/tags/tag154.xml><?xml version="1.0" encoding="utf-8"?>
<p:tagLst xmlns:p="http://schemas.openxmlformats.org/presentationml/2006/main">
  <p:tag name="AS_UNIQUEID" val="238"/>
</p:tagLst>
</file>

<file path=ppt/tags/tag155.xml><?xml version="1.0" encoding="utf-8"?>
<p:tagLst xmlns:p="http://schemas.openxmlformats.org/presentationml/2006/main">
  <p:tag name="AS_UNIQUEID" val="239"/>
</p:tagLst>
</file>

<file path=ppt/tags/tag156.xml><?xml version="1.0" encoding="utf-8"?>
<p:tagLst xmlns:p="http://schemas.openxmlformats.org/presentationml/2006/main">
  <p:tag name="AS_UNIQUEID" val="240"/>
</p:tagLst>
</file>

<file path=ppt/tags/tag157.xml><?xml version="1.0" encoding="utf-8"?>
<p:tagLst xmlns:p="http://schemas.openxmlformats.org/presentationml/2006/main">
  <p:tag name="AS_UNIQUEID" val="241"/>
</p:tagLst>
</file>

<file path=ppt/tags/tag158.xml><?xml version="1.0" encoding="utf-8"?>
<p:tagLst xmlns:p="http://schemas.openxmlformats.org/presentationml/2006/main">
  <p:tag name="AS_UNIQUEID" val="242"/>
</p:tagLst>
</file>

<file path=ppt/tags/tag159.xml><?xml version="1.0" encoding="utf-8"?>
<p:tagLst xmlns:p="http://schemas.openxmlformats.org/presentationml/2006/main">
  <p:tag name="AS_UNIQUEID" val="243"/>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AS_UNIQUEID" val="244"/>
</p:tagLst>
</file>

<file path=ppt/tags/tag161.xml><?xml version="1.0" encoding="utf-8"?>
<p:tagLst xmlns:p="http://schemas.openxmlformats.org/presentationml/2006/main">
  <p:tag name="AS_UNIQUEID" val="245"/>
</p:tagLst>
</file>

<file path=ppt/tags/tag162.xml><?xml version="1.0" encoding="utf-8"?>
<p:tagLst xmlns:p="http://schemas.openxmlformats.org/presentationml/2006/main">
  <p:tag name="KSO_WM_SPECIAL_SOURCE" val="bdnull"/>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3*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c"/>
  <p:tag name="KSO_WM_UNIT_DEC_AREA_ID" val="4fc92ceceda740d2b2975d6dbf30fbfa"/>
  <p:tag name="KSO_WM_UNIT_DECORATE_INFO" val=""/>
  <p:tag name="KSO_WM_UNIT_SM_LIMIT_TYPE" val=""/>
  <p:tag name="KSO_WM_CHIP_FILLAREA_FILL_RULE" val="{&quot;fill_align&quot;:&quot;cm&quot;,&quot;fill_effect&quot;:[],&quot;fill_mode&quot;:&quot;full&quot;,&quot;sacle_strategy&quot;:&quot;stretch&quot;}"/>
  <p:tag name="KSO_WM_ASSEMBLE_CHIP_INDEX" val="ecb6694029d94714ae01de2688636c50"/>
  <p:tag name="KSO_WM_SLIDE_BACKGROUND_TYPE" val="general"/>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614_4*i*1"/>
  <p:tag name="KSO_WM_TEMPLATE_CATEGORY" val="chip"/>
  <p:tag name="KSO_WM_TEMPLATE_INDEX" val="20204614"/>
  <p:tag name="KSO_WM_UNIT_LAYERLEVEL" val="1"/>
  <p:tag name="KSO_WM_TAG_VERSION" val="1.0"/>
  <p:tag name="KSO_WM_BEAUTIFY_FLAG" val="#wm#"/>
  <p:tag name="KSO_WM_CHIP_GROUPID" val="5f9b8478623d22db5a11f699"/>
  <p:tag name="KSO_WM_CHIP_XID" val="5f9b8478623d22db5a11f69d"/>
  <p:tag name="KSO_WM_UNIT_DEC_AREA_ID" val="45bdcb4d9a684ca0b2bcfd6a67e8d1fd"/>
  <p:tag name="KSO_WM_UNIT_DECORATE_INFO" val=""/>
  <p:tag name="KSO_WM_UNIT_SM_LIMIT_TYPE" val=""/>
  <p:tag name="KSO_WM_CHIP_FILLAREA_FILL_RULE" val="{&quot;fill_align&quot;:&quot;cm&quot;,&quot;fill_effect&quot;:[],&quot;fill_mode&quot;:&quot;full&quot;,&quot;sacle_strategy&quot;:&quot;stretch&quot;}"/>
  <p:tag name="KSO_WM_ASSEMBLE_CHIP_INDEX" val="d32b071019ef4d489e6b506239c8320b"/>
  <p:tag name="KSO_WM_SLIDE_BACKGROUND_TYPE" val="general"/>
</p:tagLst>
</file>

<file path=ppt/tags/tag1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wm#"/>
  <p:tag name="KSO_WM_TEMPLATE_CATEGORY" val="custom"/>
  <p:tag name="KSO_WM_TEMPLATE_INDEX" val="20205081"/>
  <p:tag name="KSO_WM_SLIDE_BACKGROUND_TYPE" val="general"/>
</p:tagLst>
</file>

<file path=ppt/tags/tag169.xml><?xml version="1.0" encoding="utf-8"?>
<p:tagLst xmlns:p="http://schemas.openxmlformats.org/presentationml/2006/main">
  <p:tag name="TABLE_ENDDRAG_ORIGIN_RECT" val="709*353"/>
  <p:tag name="TABLE_ENDDRAG_RECT" val="6*42*709*353"/>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TABLE_BEAUTIFY" val="smartTable{a3f5d1ad-5d8c-4a1b-8124-9f6f3059e766}"/>
  <p:tag name="TABLE_COLORIDX" val="l"/>
  <p:tag name="TABLE_EMPHASIZE_COLOR" val="6579300"/>
  <p:tag name="TABLE_ENDDRAG_ORIGIN_RECT" val="710*356"/>
  <p:tag name="TABLE_ENDDRAG_RECT" val="9*41*710*356"/>
  <p:tag name="TABLE_ONEKEY_SKIN_IDX" val="0"/>
  <p:tag name="TABLE_RECT" val="166.95*175.367*626.1*286.2"/>
  <p:tag name="TABLE_SKINIDX" val="-1"/>
</p:tagLst>
</file>

<file path=ppt/tags/tag171.xml><?xml version="1.0" encoding="utf-8"?>
<p:tagLst xmlns:p="http://schemas.openxmlformats.org/presentationml/2006/main">
  <p:tag name="KSO_WM_SPECIAL_SOURCE" val="bdnull"/>
</p:tagLst>
</file>

<file path=ppt/tags/tag17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3.xml><?xml version="1.0" encoding="utf-8"?>
<p:tagLst xmlns:p="http://schemas.openxmlformats.org/presentationml/2006/main">
  <p:tag name="KSO_WM_SPECIAL_SOURCE" val="bdnull"/>
</p:tagLst>
</file>

<file path=ppt/tags/tag17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5.xml><?xml version="1.0" encoding="utf-8"?>
<p:tagLst xmlns:p="http://schemas.openxmlformats.org/presentationml/2006/main">
  <p:tag name="KSO_WM_SPECIAL_SOURCE" val="bdnull"/>
</p:tagLst>
</file>

<file path=ppt/tags/tag17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7.xml><?xml version="1.0" encoding="utf-8"?>
<p:tagLst xmlns:p="http://schemas.openxmlformats.org/presentationml/2006/main">
  <p:tag name="KSO_WM_SPECIAL_SOURCE" val="bdnull"/>
</p:tagLst>
</file>

<file path=ppt/tags/tag1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9.xml><?xml version="1.0" encoding="utf-8"?>
<p:tagLst xmlns:p="http://schemas.openxmlformats.org/presentationml/2006/main">
  <p:tag name="KSO_WM_SPECIAL_SOURCE" val="bdnul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1.xml><?xml version="1.0" encoding="utf-8"?>
<p:tagLst xmlns:p="http://schemas.openxmlformats.org/presentationml/2006/main">
  <p:tag name="KSO_WM_SPECIAL_SOURCE" val="bdnull"/>
</p:tagLst>
</file>

<file path=ppt/tags/tag18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3.xml><?xml version="1.0" encoding="utf-8"?>
<p:tagLst xmlns:p="http://schemas.openxmlformats.org/presentationml/2006/main">
  <p:tag name="KSO_WM_SPECIAL_SOURCE" val="bdnull"/>
</p:tagLst>
</file>

<file path=ppt/tags/tag184.xml><?xml version="1.0" encoding="utf-8"?>
<p:tagLst xmlns:p="http://schemas.openxmlformats.org/presentationml/2006/main">
  <p:tag name="KSO_WM_SPECIAL_SOURCE" val="bdnull"/>
</p:tagLst>
</file>

<file path=ppt/tags/tag185.xml><?xml version="1.0" encoding="utf-8"?>
<p:tagLst xmlns:p="http://schemas.openxmlformats.org/presentationml/2006/main">
  <p:tag name="KSO_WM_SPECIAL_SOURCE" val="bdnull"/>
</p:tagLst>
</file>

<file path=ppt/tags/tag1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7.xml><?xml version="1.0" encoding="utf-8"?>
<p:tagLst xmlns:p="http://schemas.openxmlformats.org/presentationml/2006/main">
  <p:tag name="KSO_WM_SPECIAL_SOURCE" val="bdnull"/>
</p:tagLst>
</file>

<file path=ppt/tags/tag1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9.xml><?xml version="1.0" encoding="utf-8"?>
<p:tagLst xmlns:p="http://schemas.openxmlformats.org/presentationml/2006/main">
  <p:tag name="KSO_WM_SPECIAL_SOURCE" val="bdnul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91.xml><?xml version="1.0" encoding="utf-8"?>
<p:tagLst xmlns:p="http://schemas.openxmlformats.org/presentationml/2006/main">
  <p:tag name="KSO_WM_SPECIAL_SOURCE" val="bdnull"/>
</p:tagLst>
</file>

<file path=ppt/tags/tag1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93.xml><?xml version="1.0" encoding="utf-8"?>
<p:tagLst xmlns:p="http://schemas.openxmlformats.org/presentationml/2006/main">
  <p:tag name="KSO_WM_SPECIAL_SOURCE" val="bdnull"/>
</p:tagLst>
</file>

<file path=ppt/tags/tag19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95.xml><?xml version="1.0" encoding="utf-8"?>
<p:tagLst xmlns:p="http://schemas.openxmlformats.org/presentationml/2006/main">
  <p:tag name="KSO_WM_SPECIAL_SOURCE" val="bdnull"/>
</p:tagLst>
</file>

<file path=ppt/tags/tag196.xml><?xml version="1.0" encoding="utf-8"?>
<p:tagLst xmlns:p="http://schemas.openxmlformats.org/presentationml/2006/main">
  <p:tag name="KSO_WM_SPECIAL_SOURCE" val="bdnull"/>
</p:tagLst>
</file>

<file path=ppt/tags/tag197.xml><?xml version="1.0" encoding="utf-8"?>
<p:tagLst xmlns:p="http://schemas.openxmlformats.org/presentationml/2006/main">
  <p:tag name="KSO_WM_SPECIAL_SOURCE" val="bdnull"/>
</p:tagLst>
</file>

<file path=ppt/tags/tag19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字魂59号-创粗黑">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青春活力">
      <a:dk1>
        <a:srgbClr val="000000"/>
      </a:dk1>
      <a:lt1>
        <a:srgbClr val="FFFFFF"/>
      </a:lt1>
      <a:dk2>
        <a:srgbClr val="778495"/>
      </a:dk2>
      <a:lt2>
        <a:srgbClr val="F0F0F0"/>
      </a:lt2>
      <a:accent1>
        <a:srgbClr val="014AE0"/>
      </a:accent1>
      <a:accent2>
        <a:srgbClr val="1587FD"/>
      </a:accent2>
      <a:accent3>
        <a:srgbClr val="2DD3FB"/>
      </a:accent3>
      <a:accent4>
        <a:srgbClr val="FA6766"/>
      </a:accent4>
      <a:accent5>
        <a:srgbClr val="F8B613"/>
      </a:accent5>
      <a:accent6>
        <a:srgbClr val="BD55F9"/>
      </a:accent6>
      <a:hlink>
        <a:srgbClr val="4472C4"/>
      </a:hlink>
      <a:folHlink>
        <a:srgbClr val="BFBFBF"/>
      </a:folHlink>
    </a:clrScheme>
    <a:fontScheme name="经典搭配">
      <a:majorFont>
        <a:latin typeface="OPPOSans H"/>
        <a:ea typeface="OPPOSans H"/>
        <a:cs typeface="Arial"/>
      </a:majorFont>
      <a:minorFont>
        <a:latin typeface="OPPOSans L"/>
        <a:ea typeface="OPPOSans 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15414</Words>
  <Application>WPS 演示</Application>
  <PresentationFormat>全屏显示(16:9)</PresentationFormat>
  <Paragraphs>579</Paragraphs>
  <Slides>40</Slides>
  <Notes>14</Notes>
  <HiddenSlides>0</HiddenSlides>
  <MMClips>0</MMClips>
  <ScaleCrop>false</ScaleCrop>
  <HeadingPairs>
    <vt:vector size="6" baseType="variant">
      <vt:variant>
        <vt:lpstr>已用的字体</vt:lpstr>
      </vt:variant>
      <vt:variant>
        <vt:i4>32</vt:i4>
      </vt:variant>
      <vt:variant>
        <vt:lpstr>主题</vt:lpstr>
      </vt:variant>
      <vt:variant>
        <vt:i4>4</vt:i4>
      </vt:variant>
      <vt:variant>
        <vt:lpstr>幻灯片标题</vt:lpstr>
      </vt:variant>
      <vt:variant>
        <vt:i4>40</vt:i4>
      </vt:variant>
    </vt:vector>
  </HeadingPairs>
  <TitlesOfParts>
    <vt:vector size="76" baseType="lpstr">
      <vt:lpstr>Arial</vt:lpstr>
      <vt:lpstr>宋体</vt:lpstr>
      <vt:lpstr>Wingdings</vt:lpstr>
      <vt:lpstr>Calibri</vt:lpstr>
      <vt:lpstr>Calibri Light</vt:lpstr>
      <vt:lpstr>微软雅黑</vt:lpstr>
      <vt:lpstr>Wingdings</vt:lpstr>
      <vt:lpstr>Arial Black</vt:lpstr>
      <vt:lpstr>华光超粗黑_CNKI</vt:lpstr>
      <vt:lpstr>汉仪正圆-75W</vt:lpstr>
      <vt:lpstr>华光粗黑_CNKI</vt:lpstr>
      <vt:lpstr>Berlin Sans FB Demi</vt:lpstr>
      <vt:lpstr>方正粗黑宋简体</vt:lpstr>
      <vt:lpstr>Arial</vt:lpstr>
      <vt:lpstr>汉仪秋实 W</vt:lpstr>
      <vt:lpstr>Nunito Black</vt:lpstr>
      <vt:lpstr>Source Han Sans Bold</vt:lpstr>
      <vt:lpstr>OPPOSans B</vt:lpstr>
      <vt:lpstr>Times New Roman</vt:lpstr>
      <vt:lpstr>黑体</vt:lpstr>
      <vt:lpstr>字魂59号-创粗黑</vt:lpstr>
      <vt:lpstr>Century</vt:lpstr>
      <vt:lpstr>Arial Unicode MS</vt:lpstr>
      <vt:lpstr>等线</vt:lpstr>
      <vt:lpstr>Maler</vt:lpstr>
      <vt:lpstr>OPPOSans L</vt:lpstr>
      <vt:lpstr>华文新魏</vt:lpstr>
      <vt:lpstr>Aemstel</vt:lpstr>
      <vt:lpstr>阿里巴巴普惠体 Medium</vt:lpstr>
      <vt:lpstr>OPPOSans H</vt:lpstr>
      <vt:lpstr>Segoe Print</vt:lpstr>
      <vt:lpstr>HelveticaNeue</vt:lpstr>
      <vt:lpstr>Office 主题</vt:lpstr>
      <vt:lpstr>自定义设计方案</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c:creator>
  <cp:lastModifiedBy>Administrator</cp:lastModifiedBy>
  <cp:revision>274</cp:revision>
  <dcterms:created xsi:type="dcterms:W3CDTF">2015-08-26T04:07:00Z</dcterms:created>
  <dcterms:modified xsi:type="dcterms:W3CDTF">2024-03-18T03:41:04Z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38B186F3B23B479EB92572D447207618</vt:lpwstr>
  </property>
</Properties>
</file>