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463" r:id="rId3"/>
    <p:sldId id="283" r:id="rId4"/>
    <p:sldId id="425" r:id="rId5"/>
    <p:sldId id="426" r:id="rId7"/>
    <p:sldId id="427" r:id="rId8"/>
    <p:sldId id="428" r:id="rId9"/>
    <p:sldId id="352" r:id="rId10"/>
    <p:sldId id="430" r:id="rId11"/>
    <p:sldId id="431" r:id="rId12"/>
    <p:sldId id="287" r:id="rId13"/>
    <p:sldId id="432" r:id="rId14"/>
    <p:sldId id="433" r:id="rId15"/>
    <p:sldId id="353" r:id="rId16"/>
    <p:sldId id="376" r:id="rId17"/>
    <p:sldId id="434" r:id="rId18"/>
    <p:sldId id="435" r:id="rId19"/>
    <p:sldId id="457" r:id="rId20"/>
    <p:sldId id="436" r:id="rId21"/>
    <p:sldId id="437" r:id="rId22"/>
    <p:sldId id="438" r:id="rId23"/>
    <p:sldId id="456" r:id="rId24"/>
    <p:sldId id="308" r:id="rId25"/>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rgbClr val="000000"/>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F2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6"/>
    <p:restoredTop sz="94660"/>
  </p:normalViewPr>
  <p:slideViewPr>
    <p:cSldViewPr snapToGrid="0" showGuides="1">
      <p:cViewPr varScale="1">
        <p:scale>
          <a:sx n="109" d="100"/>
          <a:sy n="109" d="100"/>
        </p:scale>
        <p:origin x="-78" y="-144"/>
      </p:cViewPr>
      <p:guideLst>
        <p:guide orient="horz" pos="2220"/>
        <p:guide pos="379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048908" name="页眉占位符 1048907"/>
          <p:cNvSpPr>
            <a:spLocks noGrp="1"/>
          </p:cNvSpPr>
          <p:nvPr>
            <p:ph type="hdr" sz="quarter"/>
          </p:nvPr>
        </p:nvSpPr>
        <p:spPr>
          <a:xfrm>
            <a:off x="0" y="0"/>
            <a:ext cx="2971800" cy="458788"/>
          </a:xfrm>
          <a:prstGeom prst="rect">
            <a:avLst/>
          </a:prstGeom>
          <a:noFill/>
          <a:ln w="9525">
            <a:noFill/>
          </a:ln>
        </p:spPr>
        <p:txBody>
          <a:bodyPr vert="horz" lIns="91440" tIns="45720" rIns="91440" bIns="45720"/>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48909" name="日期占位符 1048908"/>
          <p:cNvSpPr>
            <a:spLocks noGrp="1"/>
          </p:cNvSpPr>
          <p:nvPr>
            <p:ph type="dt" idx="1"/>
          </p:nvPr>
        </p:nvSpPr>
        <p:spPr>
          <a:xfrm>
            <a:off x="3884613" y="0"/>
            <a:ext cx="2971800" cy="458788"/>
          </a:xfrm>
          <a:prstGeom prst="rect">
            <a:avLst/>
          </a:prstGeom>
          <a:noFill/>
          <a:ln w="9525">
            <a:noFill/>
          </a:ln>
        </p:spPr>
        <p:txBody>
          <a:bodyPr vert="horz" lIns="91440" tIns="45720" rIns="91440" bIns="45720"/>
          <a:lstStyle>
            <a:lvl1pPr algn="r">
              <a:defRPr sz="1200" noProof="1">
                <a:latin typeface="等线"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000000"/>
              </a:solidFill>
              <a:effectLst/>
              <a:uLnTx/>
              <a:uFillTx/>
              <a:latin typeface="等线" panose="02010600030101010101" pitchFamily="2" charset="-122"/>
              <a:ea typeface="宋体" panose="02010600030101010101" pitchFamily="2" charset="-122"/>
              <a:cs typeface="+mn-cs"/>
            </a:endParaRPr>
          </a:p>
        </p:txBody>
      </p:sp>
      <p:sp>
        <p:nvSpPr>
          <p:cNvPr id="3076" name="幻灯片图像占位符 1048909"/>
          <p:cNvSpPr/>
          <p:nvPr>
            <p:ph type="sldImg"/>
          </p:nvPr>
        </p:nvSpPr>
        <p:spPr>
          <a:xfrm>
            <a:off x="685800" y="1143000"/>
            <a:ext cx="5486400" cy="3086100"/>
          </a:xfrm>
          <a:prstGeom prst="rect">
            <a:avLst/>
          </a:prstGeom>
          <a:noFill/>
          <a:ln w="12700" cap="flat" cmpd="sng">
            <a:solidFill>
              <a:srgbClr val="000000"/>
            </a:solidFill>
            <a:prstDash val="solid"/>
            <a:miter/>
            <a:headEnd type="none" w="med" len="med"/>
            <a:tailEnd type="none" w="med" len="med"/>
          </a:ln>
        </p:spPr>
      </p:sp>
      <p:sp>
        <p:nvSpPr>
          <p:cNvPr id="4101" name="文本占位符 1048910"/>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rPr>
              <a:t>单击此处编辑母版文本样式</a:t>
            </a:r>
            <a:endParaRPr kumimoji="0" lang="en-US"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endParaRPr>
          </a:p>
          <a:p>
            <a:pPr marL="457200" marR="0" lvl="1" indent="-4572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rPr>
              <a:t>二级</a:t>
            </a:r>
            <a:endParaRPr kumimoji="0" lang="en-US"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endParaRPr>
          </a:p>
          <a:p>
            <a:pPr marL="914400" marR="0" lvl="2" indent="-9144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rPr>
              <a:t>三级</a:t>
            </a:r>
            <a:endParaRPr kumimoji="0" lang="en-US"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endParaRPr>
          </a:p>
          <a:p>
            <a:pPr marL="1371600" marR="0" lvl="3" indent="-13716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rPr>
              <a:t>四级</a:t>
            </a:r>
            <a:endParaRPr kumimoji="0" lang="en-US"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endParaRPr>
          </a:p>
          <a:p>
            <a:pPr marL="1828800" marR="0" lvl="4" indent="-1828800" algn="l" defTabSz="914400" rtl="0" eaLnBrk="1" fontAlgn="base" latinLnBrk="1"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rPr>
              <a:t>五级</a:t>
            </a:r>
            <a:endParaRPr kumimoji="0" lang="en-US" altLang="en-US" sz="1200" b="0" i="0" u="none" strike="noStrike" kern="1200" cap="none" spc="0" normalizeH="0" baseline="0" noProof="0" smtClean="0">
              <a:ln>
                <a:noFill/>
              </a:ln>
              <a:solidFill>
                <a:srgbClr val="000000"/>
              </a:solidFill>
              <a:effectLst/>
              <a:uLnTx/>
              <a:uFillTx/>
              <a:latin typeface="等线" panose="02010600030101010101" pitchFamily="2" charset="-122"/>
              <a:ea typeface="宋体" panose="02010600030101010101" pitchFamily="2" charset="-122"/>
            </a:endParaRPr>
          </a:p>
        </p:txBody>
      </p:sp>
      <p:sp>
        <p:nvSpPr>
          <p:cNvPr id="1048912" name="页脚占位符 1048911"/>
          <p:cNvSpPr>
            <a:spLocks noGrp="1"/>
          </p:cNvSpPr>
          <p:nvPr>
            <p:ph type="ftr" sz="quarter" idx="4"/>
          </p:nvPr>
        </p:nvSpPr>
        <p:spPr>
          <a:xfrm>
            <a:off x="0" y="8685213"/>
            <a:ext cx="2971800" cy="458788"/>
          </a:xfrm>
          <a:prstGeom prst="rect">
            <a:avLst/>
          </a:prstGeom>
          <a:noFill/>
          <a:ln w="9525">
            <a:noFill/>
          </a:ln>
        </p:spPr>
        <p:txBody>
          <a:bodyPr vert="horz" lIns="91440" tIns="45720" rIns="91440" bIns="45720" anchor="b"/>
          <a:lstStyle>
            <a:lvl1pPr>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48913" name="灯片编号占位符 1048912"/>
          <p:cNvSpPr>
            <a:spLocks noGrp="1"/>
          </p:cNvSpPr>
          <p:nvPr>
            <p:ph type="sldNum" sz="quarter" idx="5"/>
          </p:nvPr>
        </p:nvSpPr>
        <p:spPr>
          <a:xfrm>
            <a:off x="3884613" y="8685213"/>
            <a:ext cx="2971800" cy="458788"/>
          </a:xfrm>
          <a:prstGeom prst="rect">
            <a:avLst/>
          </a:prstGeom>
          <a:noFill/>
          <a:ln w="9525">
            <a:noFill/>
          </a:ln>
        </p:spPr>
        <p:txBody>
          <a:bodyPr vert="horz" lIns="91440" tIns="45720" rIns="91440" bIns="45720" anchor="b"/>
          <a:p>
            <a:pPr lvl="0" algn="r" eaLnBrk="1" fontAlgn="base" hangingPunct="1"/>
            <a:fld id="{9A0DB2DC-4C9A-4742-B13C-FB6460FD3503}" type="slidenum">
              <a:rPr lang="en-US" altLang="en-US" sz="1200" strike="noStrike" noProof="1" dirty="0">
                <a:latin typeface="等线" panose="02010600030101010101" pitchFamily="2" charset="-122"/>
                <a:ea typeface="宋体" panose="02010600030101010101" pitchFamily="2" charset="-122"/>
                <a:cs typeface="+mn-cs"/>
              </a:rPr>
            </a:fld>
            <a:endParaRPr lang="en-US" altLang="en-US" sz="1200" strike="noStrike" noProof="1" dirty="0">
              <a:latin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1pPr>
    <a:lvl2pPr marL="457200" lvl="1" indent="-4572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2pPr>
    <a:lvl3pPr marL="914400" lvl="2" indent="-9144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3pPr>
    <a:lvl4pPr marL="1371600" lvl="3" indent="-13716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4pPr>
    <a:lvl5pPr marL="1828800" lvl="4" indent="-1828800" algn="l" rtl="0" fontAlgn="base" latinLnBrk="1">
      <a:spcBef>
        <a:spcPct val="30000"/>
      </a:spcBef>
      <a:spcAft>
        <a:spcPct val="0"/>
      </a:spcAft>
      <a:defRPr sz="1200" kern="1200">
        <a:solidFill>
          <a:srgbClr val="000000"/>
        </a:solidFill>
        <a:latin typeface="等线" panose="02010600030101010101" pitchFamily="2" charset="-122"/>
        <a:ea typeface="宋体" panose="02010600030101010101" pitchFamily="2" charset="-122"/>
      </a:defRPr>
    </a:lvl5pPr>
    <a:lvl6pPr marL="2286000" lvl="5"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6pPr>
    <a:lvl7pPr marL="2743200" lvl="6"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7pPr>
    <a:lvl8pPr marL="3200400" lvl="7"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8pPr>
    <a:lvl9pPr marL="3657600" lvl="8" indent="-1828800" algn="l" defTabSz="914400" eaLnBrk="1" fontAlgn="base" latinLnBrk="1" hangingPunct="1">
      <a:spcBef>
        <a:spcPct val="30000"/>
      </a:spcBef>
      <a:spcAft>
        <a:spcPct val="0"/>
      </a:spcAft>
      <a:buNone/>
      <a:defRPr sz="1200" b="0" kern="1200">
        <a:solidFill>
          <a:srgbClr val="000000"/>
        </a:solidFill>
        <a:latin typeface="等线" panose="02010600030101010101" pitchFamily="2" charset="-122"/>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5FBDD-4796-4424-B3E7-7A46137222F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6"/>
            <a:ext cx="103632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0" y="274649"/>
            <a:ext cx="36576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12800" y="274649"/>
            <a:ext cx="107696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稻壳儿：耗崽设计1">
    <p:bg>
      <p:bgPr>
        <a:solidFill>
          <a:schemeClr val="bg1">
            <a:alpha val="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rot="16200000">
            <a:off x="2667000" y="-2666999"/>
            <a:ext cx="6857999" cy="1219199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609600" y="274638"/>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609600" y="1600200"/>
            <a:ext cx="109728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rgbClr val="898989"/>
                </a:solidFill>
              </a:defRPr>
            </a:lvl1pPr>
          </a:lstStyle>
          <a:p>
            <a:pPr lvl="0" eaLnBrk="1" fontAlgn="base" hangingPunct="1"/>
            <a:fld id="{9A0DB2DC-4C9A-4742-B13C-FB6460FD3503}" type="slidenum">
              <a:rPr lang="en-US" altLang="en-US" strike="noStrike" noProof="1" dirty="0">
                <a:latin typeface="Arial" panose="020B0604020202020204" pitchFamily="34" charset="0"/>
                <a:ea typeface="宋体" panose="02010600030101010101" pitchFamily="2" charset="-122"/>
                <a:cs typeface="+mn-cs"/>
              </a:rPr>
            </a:fld>
            <a:endParaRPr lang="en-US" altLang="en-US" strike="noStrike" noProof="1" dirty="0">
              <a:latin typeface="Arial" panose="020B0604020202020204" pitchFamily="34" charset="0"/>
            </a:endParaRPr>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10.png"/><Relationship Id="rId2" Type="http://schemas.openxmlformats.org/officeDocument/2006/relationships/tags" Target="../tags/tag3.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2.jpe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jpe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jpeg"/><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3" name="图片 2097199"/>
          <p:cNvPicPr>
            <a:picLocks noChangeAspect="1"/>
          </p:cNvPicPr>
          <p:nvPr/>
        </p:nvPicPr>
        <p:blipFill>
          <a:blip r:embed="rId1"/>
          <a:stretch>
            <a:fillRect/>
          </a:stretch>
        </p:blipFill>
        <p:spPr>
          <a:xfrm>
            <a:off x="8024813" y="0"/>
            <a:ext cx="4167187" cy="2855913"/>
          </a:xfrm>
          <a:prstGeom prst="rect">
            <a:avLst/>
          </a:prstGeom>
          <a:noFill/>
          <a:ln w="9525">
            <a:noFill/>
          </a:ln>
        </p:spPr>
      </p:pic>
      <p:graphicFrame>
        <p:nvGraphicFramePr>
          <p:cNvPr id="4194309" name="表格 4194308"/>
          <p:cNvGraphicFramePr/>
          <p:nvPr>
            <p:custDataLst>
              <p:tags r:id="rId2"/>
            </p:custDataLst>
          </p:nvPr>
        </p:nvGraphicFramePr>
        <p:xfrm>
          <a:off x="465455" y="1310640"/>
          <a:ext cx="11164570" cy="4373880"/>
        </p:xfrm>
        <a:graphic>
          <a:graphicData uri="http://schemas.openxmlformats.org/drawingml/2006/table">
            <a:tbl>
              <a:tblPr/>
              <a:tblGrid>
                <a:gridCol w="2201545"/>
                <a:gridCol w="8963025"/>
              </a:tblGrid>
              <a:tr h="803910">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smtClean="0">
                          <a:solidFill>
                            <a:srgbClr val="FF0000"/>
                          </a:solidFill>
                          <a:ea typeface="等线" panose="02010600030101010101" pitchFamily="2" charset="-122"/>
                        </a:rPr>
                        <a:t>Para.1</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en-US" altLang="zh-CN" sz="1800" b="1" kern="1200" dirty="0" smtClean="0">
                        <a:solidFill>
                          <a:srgbClr val="000000"/>
                        </a:solidFill>
                        <a:latin typeface="等线" panose="02010600030101010101" pitchFamily="2" charset="-122"/>
                        <a:ea typeface="宋体" panose="02010600030101010101" pitchFamily="2" charset="-122"/>
                        <a:cs typeface="+mn-cs"/>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r h="1108710">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smtClean="0">
                          <a:solidFill>
                            <a:srgbClr val="FF0000"/>
                          </a:solidFill>
                          <a:ea typeface="等线" panose="02010600030101010101" pitchFamily="2" charset="-122"/>
                        </a:rPr>
                        <a:t>Para.2-6</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en-US" altLang="zh-CN" sz="1800" dirty="0" smtClean="0">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BF5"/>
                    </a:solidFill>
                  </a:tcPr>
                </a:tc>
              </a:tr>
              <a:tr h="1179830">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smtClean="0">
                          <a:solidFill>
                            <a:srgbClr val="FF0000"/>
                          </a:solidFill>
                          <a:ea typeface="等线" panose="02010600030101010101" pitchFamily="2" charset="-122"/>
                        </a:rPr>
                        <a:t>Para.7-8</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en-US" altLang="zh-CN" sz="1800" dirty="0" smtClean="0">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r h="1281430">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r>
                        <a:rPr lang="en-US" altLang="zh-CN" sz="3200" b="1" dirty="0" smtClean="0">
                          <a:solidFill>
                            <a:srgbClr val="FF0000"/>
                          </a:solidFill>
                          <a:ea typeface="等线" panose="02010600030101010101" pitchFamily="2" charset="-122"/>
                        </a:rPr>
                        <a:t>Para.9-10</a:t>
                      </a:r>
                      <a:endParaRPr lang="zh-CN" altLang="en-US" sz="3200" b="1" dirty="0">
                        <a:solidFill>
                          <a:srgbClr val="FF0000"/>
                        </a:solidFill>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c>
                  <a:txBody>
                    <a:bodyPr/>
                    <a:lstStyle>
                      <a:lvl1pPr marL="228600" lvl="0" indent="-228600" algn="l" defTabSz="914400" eaLnBrk="1" fontAlgn="base" latinLnBrk="1" hangingPunct="1">
                        <a:lnSpc>
                          <a:spcPct val="90000"/>
                        </a:lnSpc>
                        <a:spcBef>
                          <a:spcPts val="1000"/>
                        </a:spcBef>
                        <a:spcAft>
                          <a:spcPct val="0"/>
                        </a:spcAft>
                        <a:buFont typeface="Arial" panose="020B0604020202020204" pitchFamily="34" charset="0"/>
                        <a:buChar char="•"/>
                        <a:defRPr sz="2800" kern="1200">
                          <a:solidFill>
                            <a:srgbClr val="000000"/>
                          </a:solidFill>
                          <a:latin typeface="等线" panose="02010600030101010101" pitchFamily="2" charset="-122"/>
                          <a:ea typeface="宋体" panose="02010600030101010101" pitchFamily="2" charset="-122"/>
                        </a:defRPr>
                      </a:lvl1pPr>
                      <a:lvl2pPr marL="685800" lvl="1" indent="-228600" algn="l" defTabSz="914400" eaLnBrk="1" fontAlgn="base" latinLnBrk="1" hangingPunct="1">
                        <a:lnSpc>
                          <a:spcPct val="90000"/>
                        </a:lnSpc>
                        <a:spcBef>
                          <a:spcPts val="500"/>
                        </a:spcBef>
                        <a:spcAft>
                          <a:spcPct val="0"/>
                        </a:spcAft>
                        <a:buFont typeface="Arial" panose="020B0604020202020204" pitchFamily="34" charset="0"/>
                        <a:buChar char="•"/>
                        <a:defRPr sz="2400" b="0" kern="1200">
                          <a:solidFill>
                            <a:srgbClr val="000000"/>
                          </a:solidFill>
                          <a:latin typeface="等线" panose="02010600030101010101" pitchFamily="2" charset="-122"/>
                          <a:ea typeface="宋体" panose="02010600030101010101" pitchFamily="2" charset="-122"/>
                        </a:defRPr>
                      </a:lvl2pPr>
                      <a:lvl3pPr marL="1143000" lvl="2"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3pPr>
                      <a:lvl4pPr marL="1600200" lvl="3"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4pPr>
                      <a:lvl5pPr marL="2057400" lvl="4" indent="-228600" algn="l" defTabSz="914400" eaLnBrk="1" fontAlgn="base" latinLnBrk="1" hangingPunct="1">
                        <a:lnSpc>
                          <a:spcPct val="90000"/>
                        </a:lnSpc>
                        <a:spcBef>
                          <a:spcPts val="500"/>
                        </a:spcBef>
                        <a:spcAft>
                          <a:spcPct val="0"/>
                        </a:spcAft>
                        <a:buFont typeface="Arial" panose="020B0604020202020204" pitchFamily="34" charset="0"/>
                        <a:buChar char="•"/>
                        <a:defRPr sz="2000" b="0" kern="1200">
                          <a:solidFill>
                            <a:srgbClr val="000000"/>
                          </a:solidFill>
                          <a:latin typeface="等线" panose="02010600030101010101" pitchFamily="2" charset="-122"/>
                          <a:ea typeface="宋体" panose="02010600030101010101" pitchFamily="2" charset="-122"/>
                        </a:defRPr>
                      </a:lvl5pPr>
                    </a:lstStyle>
                    <a:p>
                      <a:pPr marL="0" lvl="0" indent="0" latinLnBrk="0">
                        <a:lnSpc>
                          <a:spcPct val="100000"/>
                        </a:lnSpc>
                        <a:spcBef>
                          <a:spcPct val="0"/>
                        </a:spcBef>
                        <a:buNone/>
                      </a:pPr>
                      <a:endParaRPr lang="zh-CN" altLang="en-US" sz="1800" dirty="0">
                        <a:ea typeface="等线" panose="02010600030101010101" pitchFamily="2" charset="-122"/>
                      </a:endParaRPr>
                    </a:p>
                  </a:txBody>
                  <a:tcPr marL="91434" marR="91434">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CFD5EA"/>
                    </a:solidFill>
                  </a:tcPr>
                </a:tc>
              </a:tr>
            </a:tbl>
          </a:graphicData>
        </a:graphic>
      </p:graphicFrame>
      <p:sp>
        <p:nvSpPr>
          <p:cNvPr id="1048965" name="矩形 1048964"/>
          <p:cNvSpPr/>
          <p:nvPr/>
        </p:nvSpPr>
        <p:spPr>
          <a:xfrm>
            <a:off x="4768850" y="4340225"/>
            <a:ext cx="2127250" cy="830263"/>
          </a:xfrm>
          <a:prstGeom prst="rect">
            <a:avLst/>
          </a:prstGeom>
          <a:solidFill>
            <a:schemeClr val="bg1"/>
          </a:solidFill>
          <a:ln w="9525">
            <a:noFill/>
          </a:ln>
        </p:spPr>
        <p:txBody>
          <a:bodyPr wrap="square" anchor="t">
            <a:spAutoFit/>
          </a:bodyPr>
          <a:p>
            <a:pPr eaLnBrk="0" hangingPunct="0"/>
            <a:r>
              <a:rPr lang="en-US" altLang="zh-CN" sz="4800" b="1" dirty="0">
                <a:solidFill>
                  <a:srgbClr val="FF0000"/>
                </a:solidFill>
                <a:latin typeface="等线" panose="02010600030101010101" pitchFamily="2" charset="-122"/>
                <a:ea typeface="等线" panose="02010600030101010101" pitchFamily="2" charset="-122"/>
              </a:rPr>
              <a:t>Ending?</a:t>
            </a:r>
            <a:endParaRPr lang="en-US" altLang="zh-CN" sz="4800" b="1" dirty="0">
              <a:solidFill>
                <a:srgbClr val="FF0000"/>
              </a:solidFill>
              <a:latin typeface="等线" panose="02010600030101010101" pitchFamily="2" charset="-122"/>
              <a:ea typeface="等线" panose="02010600030101010101" pitchFamily="2" charset="-122"/>
            </a:endParaRPr>
          </a:p>
        </p:txBody>
      </p:sp>
      <p:pic>
        <p:nvPicPr>
          <p:cNvPr id="8215" name="图片 1" descr="图片2_看图王"/>
          <p:cNvPicPr>
            <a:picLocks noChangeAspect="1"/>
          </p:cNvPicPr>
          <p:nvPr/>
        </p:nvPicPr>
        <p:blipFill>
          <a:blip r:embed="rId3"/>
          <a:stretch>
            <a:fillRect/>
          </a:stretch>
        </p:blipFill>
        <p:spPr>
          <a:xfrm rot="360000">
            <a:off x="10604500" y="5241925"/>
            <a:ext cx="1449388" cy="1535113"/>
          </a:xfrm>
          <a:prstGeom prst="rect">
            <a:avLst/>
          </a:prstGeom>
          <a:noFill/>
          <a:ln w="9525">
            <a:noFill/>
          </a:ln>
        </p:spPr>
      </p:pic>
      <p:sp>
        <p:nvSpPr>
          <p:cNvPr id="10265" name="TextBox 1"/>
          <p:cNvSpPr txBox="1"/>
          <p:nvPr/>
        </p:nvSpPr>
        <p:spPr>
          <a:xfrm>
            <a:off x="2648585" y="1360170"/>
            <a:ext cx="8524875" cy="829945"/>
          </a:xfrm>
          <a:prstGeom prst="rect">
            <a:avLst/>
          </a:prstGeom>
          <a:noFill/>
          <a:ln w="9525">
            <a:noFill/>
          </a:ln>
        </p:spPr>
        <p:txBody>
          <a:bodyPr wrap="none" anchor="t">
            <a:spAutoFit/>
          </a:bodyPr>
          <a:p>
            <a:r>
              <a:rPr lang="en-US" altLang="zh-CN" sz="2400" b="1" dirty="0">
                <a:latin typeface="Arial" panose="020B0604020202020204" pitchFamily="34" charset="0"/>
                <a:ea typeface="宋体" panose="02010600030101010101" pitchFamily="2" charset="-122"/>
              </a:rPr>
              <a:t>The introduction of a shoplifting —— a young girl caught </a:t>
            </a:r>
            <a:endParaRPr lang="en-US" altLang="zh-CN" sz="2400" b="1" dirty="0">
              <a:latin typeface="Arial" panose="020B0604020202020204" pitchFamily="34" charset="0"/>
              <a:ea typeface="宋体" panose="02010600030101010101" pitchFamily="2" charset="-122"/>
            </a:endParaRPr>
          </a:p>
          <a:p>
            <a:r>
              <a:rPr lang="en-US" altLang="zh-CN" sz="2400" b="1" dirty="0">
                <a:latin typeface="Arial" panose="020B0604020202020204" pitchFamily="34" charset="0"/>
                <a:ea typeface="宋体" panose="02010600030101010101" pitchFamily="2" charset="-122"/>
              </a:rPr>
              <a:t>stealing a cat</a:t>
            </a:r>
            <a:endParaRPr lang="en-US" altLang="zh-CN" sz="2400" b="1" dirty="0">
              <a:latin typeface="Arial" panose="020B0604020202020204" pitchFamily="34" charset="0"/>
              <a:ea typeface="宋体" panose="02010600030101010101" pitchFamily="2" charset="-122"/>
            </a:endParaRPr>
          </a:p>
        </p:txBody>
      </p:sp>
      <p:sp>
        <p:nvSpPr>
          <p:cNvPr id="10266" name="TextBox 16"/>
          <p:cNvSpPr txBox="1"/>
          <p:nvPr/>
        </p:nvSpPr>
        <p:spPr>
          <a:xfrm>
            <a:off x="2648585" y="2188210"/>
            <a:ext cx="8981440" cy="829945"/>
          </a:xfrm>
          <a:prstGeom prst="rect">
            <a:avLst/>
          </a:prstGeom>
          <a:noFill/>
          <a:ln w="9525">
            <a:noFill/>
          </a:ln>
        </p:spPr>
        <p:txBody>
          <a:bodyPr wrap="square" anchor="t">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b="1" noProof="0" dirty="0">
                <a:ln>
                  <a:noFill/>
                </a:ln>
                <a:effectLst/>
                <a:uLnTx/>
                <a:uFillTx/>
                <a:sym typeface="+mn-ea"/>
              </a:rPr>
              <a:t>I pleaded with the security guard for forgiveness and not to inform her parents, but in vain.</a:t>
            </a:r>
            <a:endParaRPr lang="en-US" altLang="zh-CN" sz="2400" b="1" noProof="0" dirty="0">
              <a:ln>
                <a:noFill/>
              </a:ln>
              <a:effectLst/>
              <a:uLnTx/>
              <a:uFillTx/>
              <a:latin typeface="Arial" panose="020B0604020202020204" pitchFamily="34" charset="0"/>
              <a:ea typeface="宋体" panose="02010600030101010101" pitchFamily="2" charset="-122"/>
              <a:sym typeface="+mn-ea"/>
            </a:endParaRPr>
          </a:p>
        </p:txBody>
      </p:sp>
      <p:sp>
        <p:nvSpPr>
          <p:cNvPr id="10268" name="TextBox 18"/>
          <p:cNvSpPr txBox="1"/>
          <p:nvPr/>
        </p:nvSpPr>
        <p:spPr>
          <a:xfrm>
            <a:off x="2703513" y="3482975"/>
            <a:ext cx="8274685" cy="460375"/>
          </a:xfrm>
          <a:prstGeom prst="rect">
            <a:avLst/>
          </a:prstGeom>
          <a:noFill/>
          <a:ln w="9525">
            <a:noFill/>
          </a:ln>
        </p:spPr>
        <p:txBody>
          <a:bodyPr wrap="none" anchor="t">
            <a:spAutoFit/>
          </a:bodyPr>
          <a:p>
            <a:pPr algn="l"/>
            <a:r>
              <a:rPr lang="en-US" altLang="zh-CN" sz="2400" b="1" noProof="0" dirty="0" smtClean="0">
                <a:ln>
                  <a:noFill/>
                </a:ln>
                <a:effectLst/>
                <a:uLnTx/>
                <a:uFillTx/>
                <a:sym typeface="+mn-ea"/>
              </a:rPr>
              <a:t>Her father was called to the police station to pick her up</a:t>
            </a:r>
            <a:endParaRPr lang="zh-CN" altLang="en-US" sz="2400" b="1" dirty="0">
              <a:latin typeface="Arial" panose="020B0604020202020204" pitchFamily="34" charset="0"/>
              <a:ea typeface="宋体" panose="02010600030101010101" pitchFamily="2" charset="-122"/>
            </a:endParaRPr>
          </a:p>
        </p:txBody>
      </p:sp>
      <p:sp>
        <p:nvSpPr>
          <p:cNvPr id="8220" name="矩形 1049605"/>
          <p:cNvSpPr/>
          <p:nvPr/>
        </p:nvSpPr>
        <p:spPr>
          <a:xfrm>
            <a:off x="2066925" y="401638"/>
            <a:ext cx="8120063" cy="644525"/>
          </a:xfrm>
          <a:prstGeom prst="rect">
            <a:avLst/>
          </a:prstGeom>
          <a:noFill/>
          <a:ln w="9525">
            <a:noFill/>
          </a:ln>
        </p:spPr>
        <p:txBody>
          <a:bodyPr wrap="square" anchor="t">
            <a:spAutoFit/>
          </a:bodyPr>
          <a:p>
            <a:pPr eaLnBrk="0" hangingPunct="0"/>
            <a:r>
              <a:rPr lang="en-US" altLang="zh-CN" sz="3600" b="1" dirty="0">
                <a:solidFill>
                  <a:srgbClr val="FF0000"/>
                </a:solidFill>
                <a:latin typeface="Hiragino Kaku Gothic Std" panose="020B0800000000000000" charset="-128"/>
                <a:ea typeface="Hiragino Kaku Gothic Std" panose="020B0800000000000000" charset="-128"/>
              </a:rPr>
              <a:t>Development of the plot</a:t>
            </a:r>
            <a:endParaRPr lang="en-US" altLang="zh-CN" sz="3600" b="1" dirty="0">
              <a:solidFill>
                <a:srgbClr val="FF0000"/>
              </a:solidFill>
              <a:latin typeface="Hiragino Kaku Gothic Std" panose="020B0800000000000000" charset="-128"/>
              <a:ea typeface="Hiragino Kaku Gothic Std" panose="020B0800000000000000" charset="-128"/>
            </a:endParaRPr>
          </a:p>
        </p:txBody>
      </p:sp>
      <p:pic>
        <p:nvPicPr>
          <p:cNvPr id="8221" name="图片 1049606"/>
          <p:cNvPicPr>
            <a:picLocks noChangeAspect="1"/>
          </p:cNvPicPr>
          <p:nvPr/>
        </p:nvPicPr>
        <p:blipFill>
          <a:blip r:embed="rId4"/>
          <a:stretch>
            <a:fillRect/>
          </a:stretch>
        </p:blipFill>
        <p:spPr>
          <a:xfrm>
            <a:off x="85725" y="358775"/>
            <a:ext cx="1981200" cy="730250"/>
          </a:xfrm>
          <a:prstGeom prst="rect">
            <a:avLst/>
          </a:prstGeom>
          <a:noFill/>
          <a:ln w="9525">
            <a:noFill/>
          </a:ln>
          <a:effectLst>
            <a:outerShdw dist="38100" dir="8099936" algn="ctr" rotWithShape="0">
              <a:srgbClr val="000000">
                <a:alpha val="39000"/>
              </a:srgbClr>
            </a:outerShdw>
          </a:effectLst>
        </p:spPr>
      </p:pic>
      <p:pic>
        <p:nvPicPr>
          <p:cNvPr id="8222" name="图片 1049606"/>
          <p:cNvPicPr>
            <a:picLocks noChangeAspect="1"/>
          </p:cNvPicPr>
          <p:nvPr/>
        </p:nvPicPr>
        <p:blipFill>
          <a:blip r:embed="rId4"/>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sp>
        <p:nvSpPr>
          <p:cNvPr id="8229" name="TextBox 18"/>
          <p:cNvSpPr txBox="1"/>
          <p:nvPr/>
        </p:nvSpPr>
        <p:spPr>
          <a:xfrm>
            <a:off x="2876868" y="1310323"/>
            <a:ext cx="4927600" cy="706437"/>
          </a:xfrm>
          <a:prstGeom prst="rect">
            <a:avLst/>
          </a:prstGeom>
          <a:solidFill>
            <a:schemeClr val="bg1"/>
          </a:solidFill>
          <a:ln w="9525">
            <a:noFill/>
          </a:ln>
        </p:spPr>
        <p:txBody>
          <a:bodyPr wrap="none" anchor="t">
            <a:spAutoFit/>
          </a:bodyPr>
          <a:p>
            <a:r>
              <a:rPr lang="en-US" altLang="zh-CN" sz="4000" dirty="0">
                <a:solidFill>
                  <a:srgbClr val="FF0000"/>
                </a:solidFill>
                <a:latin typeface="Arial" panose="020B0604020202020204" pitchFamily="34" charset="0"/>
                <a:ea typeface="宋体" panose="02010600030101010101" pitchFamily="2" charset="-122"/>
              </a:rPr>
              <a:t>  Beginning(Setting)  </a:t>
            </a:r>
            <a:endParaRPr lang="zh-CN" altLang="en-US" sz="4000" dirty="0">
              <a:solidFill>
                <a:srgbClr val="FF0000"/>
              </a:solidFill>
              <a:latin typeface="Arial" panose="020B0604020202020204" pitchFamily="34" charset="0"/>
              <a:ea typeface="宋体" panose="02010600030101010101" pitchFamily="2" charset="-122"/>
            </a:endParaRPr>
          </a:p>
        </p:txBody>
      </p:sp>
      <p:sp>
        <p:nvSpPr>
          <p:cNvPr id="8230" name="TextBox 19"/>
          <p:cNvSpPr txBox="1"/>
          <p:nvPr/>
        </p:nvSpPr>
        <p:spPr>
          <a:xfrm>
            <a:off x="3398520" y="2280920"/>
            <a:ext cx="3208338" cy="708025"/>
          </a:xfrm>
          <a:prstGeom prst="rect">
            <a:avLst/>
          </a:prstGeom>
          <a:solidFill>
            <a:schemeClr val="bg1"/>
          </a:solidFill>
          <a:ln w="9525">
            <a:noFill/>
          </a:ln>
        </p:spPr>
        <p:txBody>
          <a:bodyPr wrap="none" anchor="t">
            <a:spAutoFit/>
          </a:bodyPr>
          <a:p>
            <a:r>
              <a:rPr lang="en-US" altLang="zh-CN" sz="4000" dirty="0">
                <a:solidFill>
                  <a:srgbClr val="FF0000"/>
                </a:solidFill>
                <a:latin typeface="Arial" panose="020B0604020202020204" pitchFamily="34" charset="0"/>
                <a:ea typeface="宋体" panose="02010600030101010101" pitchFamily="2" charset="-122"/>
              </a:rPr>
              <a:t>Development</a:t>
            </a:r>
            <a:endParaRPr lang="zh-CN" altLang="en-US" sz="4000" dirty="0">
              <a:solidFill>
                <a:srgbClr val="FF0000"/>
              </a:solidFill>
              <a:latin typeface="Arial" panose="020B0604020202020204" pitchFamily="34" charset="0"/>
              <a:ea typeface="宋体" panose="02010600030101010101" pitchFamily="2" charset="-122"/>
            </a:endParaRPr>
          </a:p>
        </p:txBody>
      </p:sp>
      <p:sp>
        <p:nvSpPr>
          <p:cNvPr id="8231" name="TextBox 20"/>
          <p:cNvSpPr txBox="1"/>
          <p:nvPr/>
        </p:nvSpPr>
        <p:spPr>
          <a:xfrm>
            <a:off x="3467418" y="3350260"/>
            <a:ext cx="1895475" cy="708025"/>
          </a:xfrm>
          <a:prstGeom prst="rect">
            <a:avLst/>
          </a:prstGeom>
          <a:solidFill>
            <a:schemeClr val="bg1"/>
          </a:solidFill>
          <a:ln w="9525">
            <a:noFill/>
          </a:ln>
        </p:spPr>
        <p:txBody>
          <a:bodyPr wrap="none" anchor="t">
            <a:spAutoFit/>
          </a:bodyPr>
          <a:p>
            <a:r>
              <a:rPr lang="en-US" altLang="zh-CN" sz="4000" dirty="0">
                <a:solidFill>
                  <a:srgbClr val="FF0000"/>
                </a:solidFill>
                <a:latin typeface="Arial" panose="020B0604020202020204" pitchFamily="34" charset="0"/>
                <a:ea typeface="宋体" panose="02010600030101010101" pitchFamily="2" charset="-122"/>
              </a:rPr>
              <a:t>Conflict</a:t>
            </a:r>
            <a:endParaRPr lang="zh-CN" altLang="en-US" sz="4000" dirty="0">
              <a:solidFill>
                <a:srgbClr val="FF0000"/>
              </a:solidFill>
              <a:latin typeface="Arial" panose="020B0604020202020204" pitchFamily="34" charset="0"/>
              <a:ea typeface="宋体" panose="02010600030101010101" pitchFamily="2" charset="-122"/>
            </a:endParaRPr>
          </a:p>
        </p:txBody>
      </p:sp>
      <p:sp>
        <p:nvSpPr>
          <p:cNvPr id="3" name="右弧形箭头 2"/>
          <p:cNvSpPr/>
          <p:nvPr/>
        </p:nvSpPr>
        <p:spPr>
          <a:xfrm>
            <a:off x="7629525" y="1727835"/>
            <a:ext cx="552450" cy="8524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24" name="右弧形箭头 23"/>
          <p:cNvSpPr/>
          <p:nvPr/>
        </p:nvSpPr>
        <p:spPr>
          <a:xfrm>
            <a:off x="7191375" y="3065463"/>
            <a:ext cx="438150" cy="635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25" name="右弧形箭头 24"/>
          <p:cNvSpPr/>
          <p:nvPr/>
        </p:nvSpPr>
        <p:spPr>
          <a:xfrm>
            <a:off x="6873875" y="4110038"/>
            <a:ext cx="465138" cy="7540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9" name="矩形 8"/>
          <p:cNvSpPr/>
          <p:nvPr/>
        </p:nvSpPr>
        <p:spPr>
          <a:xfrm rot="21328751">
            <a:off x="1689100" y="5497830"/>
            <a:ext cx="7143750" cy="953135"/>
          </a:xfrm>
          <a:prstGeom prst="rect">
            <a:avLst/>
          </a:prstGeom>
          <a:solidFill>
            <a:schemeClr val="accent6">
              <a:lumMod val="20000"/>
              <a:lumOff val="80000"/>
            </a:schemeClr>
          </a:solidFill>
          <a:ln w="9525">
            <a:noFill/>
          </a:ln>
        </p:spPr>
        <p:txBody>
          <a:bodyPr wrap="squar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gradFill>
                  <a:gsLst>
                    <a:gs pos="0">
                      <a:srgbClr val="012D86"/>
                    </a:gs>
                    <a:gs pos="100000">
                      <a:srgbClr val="0E2557"/>
                    </a:gs>
                  </a:gsLst>
                  <a:lin scaled="0"/>
                </a:gradFill>
                <a:effectLst/>
                <a:uLnTx/>
                <a:uFillTx/>
                <a:latin typeface="Hiragino Kaku Gothic Std" panose="020B0800000000000000" charset="-128"/>
                <a:ea typeface="Hiragino Kaku Gothic Std" panose="020B0800000000000000" charset="-128"/>
                <a:cs typeface="+mn-cs"/>
              </a:rPr>
              <a:t>Develop the plot logically and rationally!</a:t>
            </a:r>
            <a:endParaRPr kumimoji="0" lang="en-US" altLang="zh-CN" sz="2800" b="1" i="0" u="none" strike="noStrike" kern="1200" cap="none" spc="0" normalizeH="0" baseline="0" noProof="0" dirty="0">
              <a:ln>
                <a:noFill/>
              </a:ln>
              <a:gradFill>
                <a:gsLst>
                  <a:gs pos="0">
                    <a:srgbClr val="012D86"/>
                  </a:gs>
                  <a:gs pos="100000">
                    <a:srgbClr val="0E2557"/>
                  </a:gs>
                </a:gsLst>
                <a:lin scaled="0"/>
              </a:gradFill>
              <a:effectLst/>
              <a:uLnTx/>
              <a:uFillTx/>
              <a:latin typeface="Hiragino Kaku Gothic Std" panose="020B0800000000000000" charset="-128"/>
              <a:ea typeface="Hiragino Kaku Gothic Std" panose="020B0800000000000000" charset="-128"/>
              <a:cs typeface="+mn-cs"/>
            </a:endParaRPr>
          </a:p>
        </p:txBody>
      </p:sp>
      <p:pic>
        <p:nvPicPr>
          <p:cNvPr id="2" name="图片 1049606"/>
          <p:cNvPicPr>
            <a:picLocks noChangeAspect="1"/>
          </p:cNvPicPr>
          <p:nvPr/>
        </p:nvPicPr>
        <p:blipFill>
          <a:blip r:embed="rId4"/>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4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1" nodeType="clickEffect">
                                  <p:stCondLst>
                                    <p:cond delay="0"/>
                                  </p:stCondLst>
                                  <p:childTnLst>
                                    <p:set>
                                      <p:cBhvr>
                                        <p:cTn id="10" dur="1" fill="hold">
                                          <p:stCondLst>
                                            <p:cond delay="0"/>
                                          </p:stCondLst>
                                        </p:cTn>
                                        <p:tgtEl>
                                          <p:spTgt spid="10265"/>
                                        </p:tgtEl>
                                        <p:attrNameLst>
                                          <p:attrName>style.visibility</p:attrName>
                                        </p:attrNameLst>
                                      </p:cBhvr>
                                      <p:to>
                                        <p:strVal val="visible"/>
                                      </p:to>
                                    </p:set>
                                    <p:anim calcmode="lin" valueType="num">
                                      <p:cBhvr additive="base">
                                        <p:cTn id="11" dur="500" fill="hold"/>
                                        <p:tgtEl>
                                          <p:spTgt spid="10265"/>
                                        </p:tgtEl>
                                        <p:attrNameLst>
                                          <p:attrName>ppt_x</p:attrName>
                                        </p:attrNameLst>
                                      </p:cBhvr>
                                      <p:tavLst>
                                        <p:tav tm="0">
                                          <p:val>
                                            <p:strVal val="#ppt_x"/>
                                          </p:val>
                                        </p:tav>
                                        <p:tav tm="100000">
                                          <p:val>
                                            <p:strVal val="#ppt_x"/>
                                          </p:val>
                                        </p:tav>
                                      </p:tavLst>
                                    </p:anim>
                                    <p:anim calcmode="lin" valueType="num">
                                      <p:cBhvr additive="base">
                                        <p:cTn id="12" dur="500" fill="hold"/>
                                        <p:tgtEl>
                                          <p:spTgt spid="1026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10266"/>
                                        </p:tgtEl>
                                        <p:attrNameLst>
                                          <p:attrName>style.visibility</p:attrName>
                                        </p:attrNameLst>
                                      </p:cBhvr>
                                      <p:to>
                                        <p:strVal val="visible"/>
                                      </p:to>
                                    </p:set>
                                    <p:anim calcmode="lin" valueType="num">
                                      <p:cBhvr additive="base">
                                        <p:cTn id="17" dur="500" fill="hold"/>
                                        <p:tgtEl>
                                          <p:spTgt spid="10266"/>
                                        </p:tgtEl>
                                        <p:attrNameLst>
                                          <p:attrName>ppt_x</p:attrName>
                                        </p:attrNameLst>
                                      </p:cBhvr>
                                      <p:tavLst>
                                        <p:tav tm="0">
                                          <p:val>
                                            <p:strVal val="#ppt_x"/>
                                          </p:val>
                                        </p:tav>
                                        <p:tav tm="100000">
                                          <p:val>
                                            <p:strVal val="#ppt_x"/>
                                          </p:val>
                                        </p:tav>
                                      </p:tavLst>
                                    </p:anim>
                                    <p:anim calcmode="lin" valueType="num">
                                      <p:cBhvr additive="base">
                                        <p:cTn id="18" dur="500" fill="hold"/>
                                        <p:tgtEl>
                                          <p:spTgt spid="1026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0265"/>
                                        </p:tgtEl>
                                      </p:cBhvr>
                                    </p:animEffect>
                                    <p:set>
                                      <p:cBhvr>
                                        <p:cTn id="23" dur="1" fill="hold">
                                          <p:stCondLst>
                                            <p:cond delay="499"/>
                                          </p:stCondLst>
                                        </p:cTn>
                                        <p:tgtEl>
                                          <p:spTgt spid="1026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0266"/>
                                        </p:tgtEl>
                                      </p:cBhvr>
                                    </p:animEffect>
                                    <p:set>
                                      <p:cBhvr>
                                        <p:cTn id="26" dur="1" fill="hold">
                                          <p:stCondLst>
                                            <p:cond delay="499"/>
                                          </p:stCondLst>
                                        </p:cTn>
                                        <p:tgtEl>
                                          <p:spTgt spid="1026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29"/>
                                        </p:tgtEl>
                                        <p:attrNameLst>
                                          <p:attrName>style.visibility</p:attrName>
                                        </p:attrNameLst>
                                      </p:cBhvr>
                                      <p:to>
                                        <p:strVal val="visible"/>
                                      </p:to>
                                    </p:set>
                                    <p:anim calcmode="lin" valueType="num">
                                      <p:cBhvr additive="base">
                                        <p:cTn id="31" dur="500" fill="hold"/>
                                        <p:tgtEl>
                                          <p:spTgt spid="8229"/>
                                        </p:tgtEl>
                                        <p:attrNameLst>
                                          <p:attrName>ppt_x</p:attrName>
                                        </p:attrNameLst>
                                      </p:cBhvr>
                                      <p:tavLst>
                                        <p:tav tm="0">
                                          <p:val>
                                            <p:strVal val="#ppt_x"/>
                                          </p:val>
                                        </p:tav>
                                        <p:tav tm="100000">
                                          <p:val>
                                            <p:strVal val="#ppt_x"/>
                                          </p:val>
                                        </p:tav>
                                      </p:tavLst>
                                    </p:anim>
                                    <p:anim calcmode="lin" valueType="num">
                                      <p:cBhvr additive="base">
                                        <p:cTn id="32" dur="500" fill="hold"/>
                                        <p:tgtEl>
                                          <p:spTgt spid="82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8230"/>
                                        </p:tgtEl>
                                        <p:attrNameLst>
                                          <p:attrName>style.visibility</p:attrName>
                                        </p:attrNameLst>
                                      </p:cBhvr>
                                      <p:to>
                                        <p:strVal val="visible"/>
                                      </p:to>
                                    </p:set>
                                    <p:anim calcmode="lin" valueType="num">
                                      <p:cBhvr additive="base">
                                        <p:cTn id="40" dur="500" fill="hold"/>
                                        <p:tgtEl>
                                          <p:spTgt spid="8230"/>
                                        </p:tgtEl>
                                        <p:attrNameLst>
                                          <p:attrName>ppt_x</p:attrName>
                                        </p:attrNameLst>
                                      </p:cBhvr>
                                      <p:tavLst>
                                        <p:tav tm="0">
                                          <p:val>
                                            <p:strVal val="#ppt_x"/>
                                          </p:val>
                                        </p:tav>
                                        <p:tav tm="100000">
                                          <p:val>
                                            <p:strVal val="#ppt_x"/>
                                          </p:val>
                                        </p:tav>
                                      </p:tavLst>
                                    </p:anim>
                                    <p:anim calcmode="lin" valueType="num">
                                      <p:cBhvr additive="base">
                                        <p:cTn id="41" dur="500" fill="hold"/>
                                        <p:tgtEl>
                                          <p:spTgt spid="823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ppt_x"/>
                                          </p:val>
                                        </p:tav>
                                        <p:tav tm="100000">
                                          <p:val>
                                            <p:strVal val="#ppt_x"/>
                                          </p:val>
                                        </p:tav>
                                      </p:tavLst>
                                    </p:anim>
                                    <p:anim calcmode="lin" valueType="num">
                                      <p:cBhvr additive="base">
                                        <p:cTn id="4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268"/>
                                        </p:tgtEl>
                                        <p:attrNameLst>
                                          <p:attrName>style.visibility</p:attrName>
                                        </p:attrNameLst>
                                      </p:cBhvr>
                                      <p:to>
                                        <p:strVal val="visible"/>
                                      </p:to>
                                    </p:set>
                                    <p:anim calcmode="lin" valueType="num">
                                      <p:cBhvr additive="base">
                                        <p:cTn id="50" dur="500" fill="hold"/>
                                        <p:tgtEl>
                                          <p:spTgt spid="10268"/>
                                        </p:tgtEl>
                                        <p:attrNameLst>
                                          <p:attrName>ppt_x</p:attrName>
                                        </p:attrNameLst>
                                      </p:cBhvr>
                                      <p:tavLst>
                                        <p:tav tm="0">
                                          <p:val>
                                            <p:strVal val="#ppt_x"/>
                                          </p:val>
                                        </p:tav>
                                        <p:tav tm="100000">
                                          <p:val>
                                            <p:strVal val="#ppt_x"/>
                                          </p:val>
                                        </p:tav>
                                      </p:tavLst>
                                    </p:anim>
                                    <p:anim calcmode="lin" valueType="num">
                                      <p:cBhvr additive="base">
                                        <p:cTn id="51" dur="500" fill="hold"/>
                                        <p:tgtEl>
                                          <p:spTgt spid="1026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0268"/>
                                        </p:tgtEl>
                                      </p:cBhvr>
                                    </p:animEffect>
                                    <p:set>
                                      <p:cBhvr>
                                        <p:cTn id="56" dur="1" fill="hold">
                                          <p:stCondLst>
                                            <p:cond delay="499"/>
                                          </p:stCondLst>
                                        </p:cTn>
                                        <p:tgtEl>
                                          <p:spTgt spid="10268"/>
                                        </p:tgtEl>
                                        <p:attrNameLst>
                                          <p:attrName>style.visibility</p:attrName>
                                        </p:attrNameLst>
                                      </p:cBhvr>
                                      <p:to>
                                        <p:strVal val="hidden"/>
                                      </p:to>
                                    </p:set>
                                  </p:childTnLst>
                                </p:cTn>
                              </p:par>
                            </p:childTnLst>
                          </p:cTn>
                        </p:par>
                        <p:par>
                          <p:cTn id="57" fill="hold">
                            <p:stCondLst>
                              <p:cond delay="500"/>
                            </p:stCondLst>
                            <p:childTnLst>
                              <p:par>
                                <p:cTn id="58" presetID="2" presetClass="entr" presetSubtype="4" fill="hold" grpId="0" nodeType="afterEffect">
                                  <p:stCondLst>
                                    <p:cond delay="0"/>
                                  </p:stCondLst>
                                  <p:childTnLst>
                                    <p:set>
                                      <p:cBhvr>
                                        <p:cTn id="59" dur="1" fill="hold">
                                          <p:stCondLst>
                                            <p:cond delay="0"/>
                                          </p:stCondLst>
                                        </p:cTn>
                                        <p:tgtEl>
                                          <p:spTgt spid="8231"/>
                                        </p:tgtEl>
                                        <p:attrNameLst>
                                          <p:attrName>style.visibility</p:attrName>
                                        </p:attrNameLst>
                                      </p:cBhvr>
                                      <p:to>
                                        <p:strVal val="visible"/>
                                      </p:to>
                                    </p:set>
                                    <p:anim calcmode="lin" valueType="num">
                                      <p:cBhvr additive="base">
                                        <p:cTn id="60" dur="500" fill="hold"/>
                                        <p:tgtEl>
                                          <p:spTgt spid="8231"/>
                                        </p:tgtEl>
                                        <p:attrNameLst>
                                          <p:attrName>ppt_x</p:attrName>
                                        </p:attrNameLst>
                                      </p:cBhvr>
                                      <p:tavLst>
                                        <p:tav tm="0">
                                          <p:val>
                                            <p:strVal val="#ppt_x"/>
                                          </p:val>
                                        </p:tav>
                                        <p:tav tm="100000">
                                          <p:val>
                                            <p:strVal val="#ppt_x"/>
                                          </p:val>
                                        </p:tav>
                                      </p:tavLst>
                                    </p:anim>
                                    <p:anim calcmode="lin" valueType="num">
                                      <p:cBhvr additive="base">
                                        <p:cTn id="61" dur="500" fill="hold"/>
                                        <p:tgtEl>
                                          <p:spTgt spid="8231"/>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048965"/>
                                        </p:tgtEl>
                                        <p:attrNameLst>
                                          <p:attrName>style.visibility</p:attrName>
                                        </p:attrNameLst>
                                      </p:cBhvr>
                                      <p:to>
                                        <p:strVal val="visible"/>
                                      </p:to>
                                    </p:set>
                                    <p:anim calcmode="lin" valueType="num">
                                      <p:cBhvr additive="base">
                                        <p:cTn id="70" dur="500" fill="hold"/>
                                        <p:tgtEl>
                                          <p:spTgt spid="1048965"/>
                                        </p:tgtEl>
                                        <p:attrNameLst>
                                          <p:attrName>ppt_x</p:attrName>
                                        </p:attrNameLst>
                                      </p:cBhvr>
                                      <p:tavLst>
                                        <p:tav tm="0">
                                          <p:val>
                                            <p:strVal val="#ppt_x"/>
                                          </p:val>
                                        </p:tav>
                                        <p:tav tm="100000">
                                          <p:val>
                                            <p:strVal val="#ppt_x"/>
                                          </p:val>
                                        </p:tav>
                                      </p:tavLst>
                                    </p:anim>
                                    <p:anim calcmode="lin" valueType="num">
                                      <p:cBhvr additive="base">
                                        <p:cTn id="71" dur="500" fill="hold"/>
                                        <p:tgtEl>
                                          <p:spTgt spid="104896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down)">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5" grpId="0"/>
      <p:bldP spid="10265" grpId="1"/>
      <p:bldP spid="10266" grpId="0"/>
      <p:bldP spid="10266" grpId="1"/>
      <p:bldP spid="10268" grpId="0"/>
      <p:bldP spid="10268" grpId="1"/>
      <p:bldP spid="8229" grpId="0" bldLvl="0" animBg="1"/>
      <p:bldP spid="3" grpId="0" bldLvl="0" animBg="1"/>
      <p:bldP spid="8230" grpId="0" bldLvl="0" animBg="1"/>
      <p:bldP spid="24" grpId="0" bldLvl="0" animBg="1"/>
      <p:bldP spid="8231" grpId="0" bldLvl="0" animBg="1"/>
      <p:bldP spid="25" grpId="0" bldLvl="0" animBg="1"/>
      <p:bldP spid="104896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矩形 1048942"/>
          <p:cNvSpPr/>
          <p:nvPr/>
        </p:nvSpPr>
        <p:spPr>
          <a:xfrm>
            <a:off x="2992438" y="-7937"/>
            <a:ext cx="6110287" cy="460375"/>
          </a:xfrm>
          <a:prstGeom prst="rect">
            <a:avLst/>
          </a:prstGeom>
          <a:noFill/>
          <a:ln w="9525">
            <a:noFill/>
          </a:ln>
        </p:spPr>
        <p:txBody>
          <a:bodyPr anchor="t">
            <a:spAutoFit/>
          </a:bodyPr>
          <a:p>
            <a:pPr eaLnBrk="0" hangingPunct="0"/>
            <a:r>
              <a:rPr lang="en-US" altLang="zh-CN" sz="2400" b="1" dirty="0">
                <a:solidFill>
                  <a:srgbClr val="FF0000"/>
                </a:solidFill>
                <a:latin typeface="Arial" panose="020B0604020202020204" pitchFamily="34" charset="0"/>
                <a:ea typeface="宋体" panose="02010600030101010101" pitchFamily="2" charset="-122"/>
              </a:rPr>
              <a:t>Read</a:t>
            </a:r>
            <a:r>
              <a:rPr lang="zh-CN" altLang="en-US" sz="2400" b="1" dirty="0">
                <a:solidFill>
                  <a:srgbClr val="FF0000"/>
                </a:solidFill>
                <a:latin typeface="Arial" panose="020B0604020202020204" pitchFamily="34" charset="0"/>
                <a:ea typeface="宋体" panose="02010600030101010101" pitchFamily="2" charset="-122"/>
              </a:rPr>
              <a:t> </a:t>
            </a:r>
            <a:r>
              <a:rPr lang="en-US" altLang="zh-CN" sz="2400" b="1" dirty="0">
                <a:solidFill>
                  <a:srgbClr val="FF0000"/>
                </a:solidFill>
                <a:latin typeface="Arial" panose="020B0604020202020204" pitchFamily="34" charset="0"/>
                <a:ea typeface="宋体" panose="02010600030101010101" pitchFamily="2" charset="-122"/>
              </a:rPr>
              <a:t>for characters</a:t>
            </a:r>
            <a:endParaRPr lang="en-US" altLang="zh-CN" sz="2400" b="1" dirty="0">
              <a:solidFill>
                <a:srgbClr val="FF0000"/>
              </a:solidFill>
              <a:latin typeface="Arial" panose="020B0604020202020204" pitchFamily="34" charset="0"/>
              <a:ea typeface="宋体" panose="02010600030101010101" pitchFamily="2" charset="-122"/>
            </a:endParaRPr>
          </a:p>
        </p:txBody>
      </p:sp>
      <p:pic>
        <p:nvPicPr>
          <p:cNvPr id="9220" name="图片 2097195"/>
          <p:cNvPicPr>
            <a:picLocks noChangeAspect="1"/>
          </p:cNvPicPr>
          <p:nvPr/>
        </p:nvPicPr>
        <p:blipFill>
          <a:blip r:embed="rId1"/>
          <a:stretch>
            <a:fillRect/>
          </a:stretch>
        </p:blipFill>
        <p:spPr>
          <a:xfrm>
            <a:off x="0" y="32703"/>
            <a:ext cx="1981200" cy="403225"/>
          </a:xfrm>
          <a:prstGeom prst="rect">
            <a:avLst/>
          </a:prstGeom>
          <a:noFill/>
          <a:ln w="9525">
            <a:noFill/>
          </a:ln>
          <a:effectLst>
            <a:outerShdw dist="38100" dir="8099936" algn="ctr" rotWithShape="0">
              <a:srgbClr val="000000">
                <a:alpha val="39000"/>
              </a:srgbClr>
            </a:outerShdw>
          </a:effectLst>
        </p:spPr>
      </p:pic>
      <p:sp>
        <p:nvSpPr>
          <p:cNvPr id="9221" name="矩形 1048944"/>
          <p:cNvSpPr/>
          <p:nvPr/>
        </p:nvSpPr>
        <p:spPr>
          <a:xfrm>
            <a:off x="2066925" y="-7937"/>
            <a:ext cx="525463" cy="460375"/>
          </a:xfrm>
          <a:prstGeom prst="rect">
            <a:avLst/>
          </a:prstGeom>
          <a:solidFill>
            <a:srgbClr val="513087"/>
          </a:solidFill>
          <a:ln w="9525">
            <a:noFill/>
          </a:ln>
        </p:spPr>
        <p:txBody>
          <a:bodyPr anchor="t">
            <a:spAutoFit/>
          </a:bodyPr>
          <a:p>
            <a:pPr eaLnBrk="0" hangingPunct="0"/>
            <a:r>
              <a:rPr lang="en-US" altLang="zh-CN" sz="2400" b="1" dirty="0">
                <a:solidFill>
                  <a:srgbClr val="FFFFFF"/>
                </a:solidFill>
                <a:latin typeface="Arial" panose="020B0604020202020204" pitchFamily="34" charset="0"/>
                <a:ea typeface="宋体" panose="02010600030101010101" pitchFamily="2" charset="-122"/>
              </a:rPr>
              <a:t>03</a:t>
            </a:r>
            <a:endParaRPr lang="en-US" altLang="zh-CN" sz="2400" b="1" dirty="0">
              <a:solidFill>
                <a:srgbClr val="FFFFFF"/>
              </a:solidFill>
              <a:latin typeface="Arial" panose="020B0604020202020204" pitchFamily="34" charset="0"/>
              <a:ea typeface="Arial" panose="020B0604020202020204" pitchFamily="34" charset="0"/>
            </a:endParaRPr>
          </a:p>
        </p:txBody>
      </p:sp>
      <p:sp>
        <p:nvSpPr>
          <p:cNvPr id="3" name="文本框 2"/>
          <p:cNvSpPr txBox="1"/>
          <p:nvPr/>
        </p:nvSpPr>
        <p:spPr>
          <a:xfrm>
            <a:off x="289560" y="544830"/>
            <a:ext cx="6033770" cy="521970"/>
          </a:xfrm>
          <a:prstGeom prst="rect">
            <a:avLst/>
          </a:prstGeom>
          <a:noFill/>
        </p:spPr>
        <p:txBody>
          <a:bodyPr wrap="square" rtlCol="0">
            <a:spAutoFit/>
          </a:bodyPr>
          <a:p>
            <a:r>
              <a:rPr lang="en-US" altLang="zh-CN" sz="2800">
                <a:highlight>
                  <a:srgbClr val="FFFF00"/>
                </a:highlight>
                <a:latin typeface="Times New Roman" panose="02020603050405020304" pitchFamily="18" charset="0"/>
                <a:cs typeface="Times New Roman" panose="02020603050405020304" pitchFamily="18" charset="0"/>
              </a:rPr>
              <a:t> the </a:t>
            </a:r>
            <a:r>
              <a:rPr lang="en-US" altLang="zh-CN" sz="2800">
                <a:highlight>
                  <a:srgbClr val="FFFF00"/>
                </a:highlight>
                <a:latin typeface="Times New Roman" panose="02020603050405020304" pitchFamily="18" charset="0"/>
                <a:cs typeface="Times New Roman" panose="02020603050405020304" pitchFamily="18" charset="0"/>
                <a:sym typeface="+mn-ea"/>
              </a:rPr>
              <a:t>security guard  </a:t>
            </a:r>
            <a:endParaRPr lang="en-US" altLang="zh-CN" sz="2800">
              <a:highlight>
                <a:srgbClr val="FFFF00"/>
              </a:highlight>
              <a:latin typeface="Times New Roman" panose="02020603050405020304" pitchFamily="18" charset="0"/>
              <a:cs typeface="Times New Roman" panose="02020603050405020304" pitchFamily="18" charset="0"/>
              <a:sym typeface="+mn-ea"/>
            </a:endParaRPr>
          </a:p>
        </p:txBody>
      </p:sp>
      <p:graphicFrame>
        <p:nvGraphicFramePr>
          <p:cNvPr id="5" name="表格 4"/>
          <p:cNvGraphicFramePr/>
          <p:nvPr>
            <p:custDataLst>
              <p:tags r:id="rId2"/>
            </p:custDataLst>
          </p:nvPr>
        </p:nvGraphicFramePr>
        <p:xfrm>
          <a:off x="166370" y="1005205"/>
          <a:ext cx="11821160" cy="5911215"/>
        </p:xfrm>
        <a:graphic>
          <a:graphicData uri="http://schemas.openxmlformats.org/drawingml/2006/table">
            <a:tbl>
              <a:tblPr firstRow="1" bandRow="1">
                <a:tableStyleId>{5C22544A-7EE6-4342-B048-85BDC9FD1C3A}</a:tableStyleId>
              </a:tblPr>
              <a:tblGrid>
                <a:gridCol w="2686685"/>
                <a:gridCol w="9134475"/>
              </a:tblGrid>
              <a:tr h="814705">
                <a:tc>
                  <a:txBody>
                    <a:bodyPr/>
                    <a:p>
                      <a:pPr>
                        <a:buNone/>
                      </a:pPr>
                      <a:endParaRPr lang="zh-CN" altLang="en-US"/>
                    </a:p>
                  </a:txBody>
                  <a:tcPr/>
                </a:tc>
                <a:tc>
                  <a:txBody>
                    <a:bodyPr/>
                    <a:p>
                      <a:pPr>
                        <a:buNone/>
                      </a:pPr>
                      <a:endParaRPr lang="zh-CN" altLang="en-US"/>
                    </a:p>
                  </a:txBody>
                  <a:tcPr/>
                </a:tc>
              </a:tr>
              <a:tr h="814705">
                <a:tc>
                  <a:txBody>
                    <a:bodyPr/>
                    <a:p>
                      <a:pPr>
                        <a:buNone/>
                      </a:pPr>
                      <a:endParaRPr lang="zh-CN" altLang="en-US"/>
                    </a:p>
                  </a:txBody>
                  <a:tcPr/>
                </a:tc>
                <a:tc>
                  <a:txBody>
                    <a:bodyPr/>
                    <a:p>
                      <a:pPr>
                        <a:buNone/>
                      </a:pPr>
                      <a:endParaRPr lang="en-US" altLang="zh-CN"/>
                    </a:p>
                  </a:txBody>
                  <a:tcPr/>
                </a:tc>
              </a:tr>
              <a:tr h="814705">
                <a:tc>
                  <a:txBody>
                    <a:bodyPr/>
                    <a:p>
                      <a:pPr>
                        <a:buNone/>
                      </a:pPr>
                      <a:endParaRPr lang="zh-CN" altLang="en-US"/>
                    </a:p>
                  </a:txBody>
                  <a:tcPr/>
                </a:tc>
                <a:tc>
                  <a:txBody>
                    <a:bodyPr/>
                    <a:p>
                      <a:pPr>
                        <a:buNone/>
                      </a:pPr>
                      <a:endParaRPr lang="zh-CN" altLang="en-US"/>
                    </a:p>
                  </a:txBody>
                  <a:tcPr/>
                </a:tc>
              </a:tr>
              <a:tr h="621030">
                <a:tc gridSpan="2">
                  <a:txBody>
                    <a:bodyPr/>
                    <a:p>
                      <a:pPr>
                        <a:buNone/>
                      </a:pPr>
                      <a:endParaRPr lang="zh-CN" altLang="en-US"/>
                    </a:p>
                  </a:txBody>
                  <a:tcPr/>
                </a:tc>
                <a:tc hMerge="1">
                  <a:tcPr/>
                </a:tc>
              </a:tr>
              <a:tr h="638810">
                <a:tc>
                  <a:txBody>
                    <a:bodyPr/>
                    <a:p>
                      <a:pPr>
                        <a:buNone/>
                      </a:pPr>
                      <a:endParaRPr lang="zh-CN" altLang="en-US"/>
                    </a:p>
                  </a:txBody>
                  <a:tcPr/>
                </a:tc>
                <a:tc>
                  <a:txBody>
                    <a:bodyPr/>
                    <a:p>
                      <a:pPr>
                        <a:buNone/>
                      </a:pPr>
                      <a:endParaRPr lang="zh-CN" altLang="en-US"/>
                    </a:p>
                  </a:txBody>
                  <a:tcPr/>
                </a:tc>
              </a:tr>
              <a:tr h="577850">
                <a:tc>
                  <a:txBody>
                    <a:bodyPr/>
                    <a:p>
                      <a:pPr>
                        <a:buNone/>
                      </a:pPr>
                      <a:endParaRPr lang="zh-CN" altLang="en-US"/>
                    </a:p>
                  </a:txBody>
                  <a:tcPr/>
                </a:tc>
                <a:tc>
                  <a:txBody>
                    <a:bodyPr/>
                    <a:p>
                      <a:pPr>
                        <a:buNone/>
                      </a:pPr>
                      <a:endParaRPr lang="zh-CN" altLang="en-US"/>
                    </a:p>
                  </a:txBody>
                  <a:tcPr/>
                </a:tc>
              </a:tr>
              <a:tr h="814705">
                <a:tc>
                  <a:txBody>
                    <a:bodyPr/>
                    <a:p>
                      <a:pPr>
                        <a:buNone/>
                      </a:pPr>
                      <a:endParaRPr lang="zh-CN" altLang="en-US"/>
                    </a:p>
                  </a:txBody>
                  <a:tcPr/>
                </a:tc>
                <a:tc>
                  <a:txBody>
                    <a:bodyPr/>
                    <a:p>
                      <a:pPr>
                        <a:buNone/>
                      </a:pPr>
                      <a:endParaRPr lang="zh-CN" altLang="en-US"/>
                    </a:p>
                  </a:txBody>
                  <a:tcPr/>
                </a:tc>
              </a:tr>
              <a:tr h="814705">
                <a:tc>
                  <a:txBody>
                    <a:bodyPr/>
                    <a:p>
                      <a:pPr>
                        <a:buNone/>
                      </a:pPr>
                      <a:endParaRPr lang="zh-CN" altLang="en-US"/>
                    </a:p>
                  </a:txBody>
                  <a:tcPr/>
                </a:tc>
                <a:tc>
                  <a:txBody>
                    <a:bodyPr/>
                    <a:p>
                      <a:pPr>
                        <a:buNone/>
                      </a:pPr>
                      <a:endParaRPr lang="zh-CN" altLang="en-US"/>
                    </a:p>
                  </a:txBody>
                  <a:tcPr/>
                </a:tc>
              </a:tr>
            </a:tbl>
          </a:graphicData>
        </a:graphic>
      </p:graphicFrame>
      <p:sp>
        <p:nvSpPr>
          <p:cNvPr id="6" name="文本框 5"/>
          <p:cNvSpPr txBox="1"/>
          <p:nvPr/>
        </p:nvSpPr>
        <p:spPr>
          <a:xfrm>
            <a:off x="421005" y="1175385"/>
            <a:ext cx="2082800" cy="521970"/>
          </a:xfrm>
          <a:prstGeom prst="rect">
            <a:avLst/>
          </a:prstGeom>
          <a:noFill/>
        </p:spPr>
        <p:txBody>
          <a:bodyPr wrap="square" rtlCol="0">
            <a:spAutoFit/>
          </a:bodyPr>
          <a:p>
            <a:r>
              <a:rPr lang="en-US" altLang="zh-CN" sz="2800">
                <a:solidFill>
                  <a:schemeClr val="bg1"/>
                </a:solidFill>
                <a:latin typeface="Times New Roman" panose="02020603050405020304" pitchFamily="18" charset="0"/>
                <a:cs typeface="Times New Roman" panose="02020603050405020304" pitchFamily="18" charset="0"/>
              </a:rPr>
              <a:t>Authoritative</a:t>
            </a:r>
            <a:endParaRPr lang="en-US" altLang="zh-CN" sz="2800">
              <a:solidFill>
                <a:schemeClr val="bg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3073400" y="1158875"/>
            <a:ext cx="8847455" cy="645160"/>
          </a:xfrm>
          <a:prstGeom prst="rect">
            <a:avLst/>
          </a:prstGeom>
          <a:noFill/>
        </p:spPr>
        <p:txBody>
          <a:bodyPr wrap="square" rtlCol="0">
            <a:spAutoFit/>
          </a:bodyPr>
          <a:p>
            <a:r>
              <a:rPr lang="en-US" altLang="zh-CN">
                <a:solidFill>
                  <a:schemeClr val="bg1"/>
                </a:solidFill>
              </a:rPr>
              <a:t>He barked orders at the author, such as "Come with me" and "Sit down!", indicating a commanding presence.</a:t>
            </a:r>
            <a:endParaRPr lang="en-US" altLang="zh-CN">
              <a:solidFill>
                <a:schemeClr val="bg1"/>
              </a:solidFill>
            </a:endParaRPr>
          </a:p>
        </p:txBody>
      </p:sp>
      <p:sp>
        <p:nvSpPr>
          <p:cNvPr id="8" name="文本框 7"/>
          <p:cNvSpPr txBox="1"/>
          <p:nvPr/>
        </p:nvSpPr>
        <p:spPr>
          <a:xfrm>
            <a:off x="421005" y="4264025"/>
            <a:ext cx="2082800" cy="521970"/>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Impulsive</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509905" y="1997710"/>
            <a:ext cx="2082800" cy="521970"/>
          </a:xfrm>
          <a:prstGeom prst="rect">
            <a:avLst/>
          </a:prstGeom>
          <a:noFill/>
        </p:spPr>
        <p:txBody>
          <a:bodyPr wrap="square" rtlCol="0">
            <a:spAutoFit/>
          </a:bodyPr>
          <a:p>
            <a:pPr>
              <a:buNone/>
            </a:pPr>
            <a:r>
              <a:rPr lang="en-US" altLang="zh-CN" sz="2800">
                <a:sym typeface="+mn-ea"/>
              </a:rPr>
              <a:t>Unyielding</a:t>
            </a:r>
            <a:endParaRPr lang="en-US" altLang="zh-CN" sz="2800">
              <a:solidFill>
                <a:schemeClr val="bg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509905" y="2752090"/>
            <a:ext cx="2082800" cy="521970"/>
          </a:xfrm>
          <a:prstGeom prst="rect">
            <a:avLst/>
          </a:prstGeom>
          <a:noFill/>
        </p:spPr>
        <p:txBody>
          <a:bodyPr wrap="square" rtlCol="0">
            <a:spAutoFit/>
          </a:bodyPr>
          <a:p>
            <a:r>
              <a:rPr lang="en-US" altLang="zh-CN" sz="2800">
                <a:solidFill>
                  <a:srgbClr val="00B050"/>
                </a:solidFill>
                <a:latin typeface="Times New Roman" panose="02020603050405020304" pitchFamily="18" charset="0"/>
                <a:cs typeface="Times New Roman" panose="02020603050405020304" pitchFamily="18" charset="0"/>
              </a:rPr>
              <a:t>Impatient</a:t>
            </a:r>
            <a:endParaRPr lang="en-US" altLang="zh-CN" sz="2800">
              <a:solidFill>
                <a:srgbClr val="00B05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40665" y="3596005"/>
            <a:ext cx="2082800" cy="521970"/>
          </a:xfrm>
          <a:prstGeom prst="rect">
            <a:avLst/>
          </a:prstGeom>
          <a:noFill/>
        </p:spPr>
        <p:txBody>
          <a:bodyPr wrap="square" rtlCol="0">
            <a:spAutoFit/>
          </a:bodyPr>
          <a:p>
            <a:r>
              <a:rPr lang="en-US" altLang="zh-CN" sz="2800">
                <a:solidFill>
                  <a:schemeClr val="tx1"/>
                </a:solidFill>
                <a:highlight>
                  <a:srgbClr val="FFFF00"/>
                </a:highlight>
                <a:latin typeface="Times New Roman" panose="02020603050405020304" pitchFamily="18" charset="0"/>
                <a:cs typeface="Times New Roman" panose="02020603050405020304" pitchFamily="18" charset="0"/>
              </a:rPr>
              <a:t>the author</a:t>
            </a:r>
            <a:endParaRPr lang="en-US" altLang="zh-CN" sz="2800">
              <a:solidFill>
                <a:schemeClr val="tx1"/>
              </a:solidFill>
              <a:highlight>
                <a:srgbClr val="FFFF00"/>
              </a:highlight>
              <a:latin typeface="Times New Roman" panose="02020603050405020304" pitchFamily="18" charset="0"/>
              <a:cs typeface="Times New Roman" panose="02020603050405020304" pitchFamily="18" charset="0"/>
            </a:endParaRPr>
          </a:p>
        </p:txBody>
      </p:sp>
      <p:sp>
        <p:nvSpPr>
          <p:cNvPr id="12" name="文本框 11"/>
          <p:cNvSpPr txBox="1"/>
          <p:nvPr/>
        </p:nvSpPr>
        <p:spPr>
          <a:xfrm>
            <a:off x="2992755" y="1874520"/>
            <a:ext cx="8847455" cy="645160"/>
          </a:xfrm>
          <a:prstGeom prst="rect">
            <a:avLst/>
          </a:prstGeom>
          <a:noFill/>
        </p:spPr>
        <p:txBody>
          <a:bodyPr wrap="square" rtlCol="0">
            <a:spAutoFit/>
          </a:bodyPr>
          <a:p>
            <a:r>
              <a:rPr lang="en-US" altLang="zh-CN">
                <a:solidFill>
                  <a:schemeClr val="bg1"/>
                </a:solidFill>
              </a:rPr>
              <a:t> </a:t>
            </a:r>
            <a:r>
              <a:rPr lang="en-US" altLang="zh-CN">
                <a:solidFill>
                  <a:schemeClr val="tx1"/>
                </a:solidFill>
              </a:rPr>
              <a:t>He was not swayed by the author's pleas or tears, showing a strict adherence to the rules and consequences of shoplifting.</a:t>
            </a:r>
            <a:endParaRPr lang="en-US" altLang="zh-CN">
              <a:solidFill>
                <a:schemeClr val="tx1"/>
              </a:solidFill>
            </a:endParaRPr>
          </a:p>
        </p:txBody>
      </p:sp>
      <p:sp>
        <p:nvSpPr>
          <p:cNvPr id="13" name="文本框 12"/>
          <p:cNvSpPr txBox="1"/>
          <p:nvPr/>
        </p:nvSpPr>
        <p:spPr>
          <a:xfrm>
            <a:off x="2940050" y="2634615"/>
            <a:ext cx="9034145" cy="922020"/>
          </a:xfrm>
          <a:prstGeom prst="rect">
            <a:avLst/>
          </a:prstGeom>
          <a:noFill/>
        </p:spPr>
        <p:txBody>
          <a:bodyPr wrap="square" rtlCol="0">
            <a:spAutoFit/>
          </a:bodyPr>
          <a:p>
            <a:r>
              <a:rPr lang="en-US" altLang="zh-CN">
                <a:solidFill>
                  <a:srgbClr val="00B050"/>
                </a:solidFill>
              </a:rPr>
              <a:t>His response "Save your tears. They won't work on me" suggests he was tired of dealing with such situations and was not interested in the author's excuses or emotional appeals.</a:t>
            </a:r>
            <a:endParaRPr lang="en-US" altLang="zh-CN">
              <a:solidFill>
                <a:srgbClr val="00B050"/>
              </a:solidFill>
            </a:endParaRPr>
          </a:p>
        </p:txBody>
      </p:sp>
      <p:sp>
        <p:nvSpPr>
          <p:cNvPr id="15" name="文本框 14"/>
          <p:cNvSpPr txBox="1"/>
          <p:nvPr/>
        </p:nvSpPr>
        <p:spPr>
          <a:xfrm>
            <a:off x="2992755" y="4117975"/>
            <a:ext cx="8981440" cy="706755"/>
          </a:xfrm>
          <a:prstGeom prst="rect">
            <a:avLst/>
          </a:prstGeom>
          <a:noFill/>
        </p:spPr>
        <p:txBody>
          <a:bodyPr wrap="square" rtlCol="0">
            <a:spAutoFit/>
          </a:bodyPr>
          <a:p>
            <a:r>
              <a:rPr lang="en-US" altLang="zh-CN" sz="2000">
                <a:solidFill>
                  <a:srgbClr val="FF0000"/>
                </a:solidFill>
              </a:rPr>
              <a:t>The author shoplifted out of excitement and thrill, which is indicative of impulsive behavior.</a:t>
            </a:r>
            <a:endParaRPr lang="en-US" altLang="zh-CN" sz="2000">
              <a:solidFill>
                <a:srgbClr val="FF0000"/>
              </a:solidFill>
            </a:endParaRPr>
          </a:p>
        </p:txBody>
      </p:sp>
      <p:sp>
        <p:nvSpPr>
          <p:cNvPr id="16" name="文本框 15"/>
          <p:cNvSpPr txBox="1"/>
          <p:nvPr/>
        </p:nvSpPr>
        <p:spPr>
          <a:xfrm>
            <a:off x="509905" y="4824730"/>
            <a:ext cx="2082800" cy="521970"/>
          </a:xfrm>
          <a:prstGeom prst="rect">
            <a:avLst/>
          </a:prstGeom>
          <a:noFill/>
        </p:spPr>
        <p:txBody>
          <a:bodyPr wrap="square" rtlCol="0">
            <a:spAutoFit/>
          </a:bodyPr>
          <a:p>
            <a:r>
              <a:rPr lang="en-US" altLang="zh-CN" sz="2800">
                <a:solidFill>
                  <a:schemeClr val="tx1"/>
                </a:solidFill>
                <a:latin typeface="Times New Roman" panose="02020603050405020304" pitchFamily="18" charset="0"/>
                <a:cs typeface="Times New Roman" panose="02020603050405020304" pitchFamily="18" charset="0"/>
              </a:rPr>
              <a:t>Regretful</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33350" y="5450205"/>
            <a:ext cx="2940050" cy="521970"/>
          </a:xfrm>
          <a:prstGeom prst="rect">
            <a:avLst/>
          </a:prstGeom>
          <a:noFill/>
        </p:spPr>
        <p:txBody>
          <a:bodyPr wrap="square" rtlCol="0">
            <a:spAutoFit/>
          </a:bodyPr>
          <a:p>
            <a:r>
              <a:rPr lang="en-US" altLang="zh-CN" sz="2800">
                <a:solidFill>
                  <a:schemeClr val="accent3">
                    <a:lumMod val="75000"/>
                  </a:schemeClr>
                </a:solidFill>
                <a:latin typeface="Times New Roman" panose="02020603050405020304" pitchFamily="18" charset="0"/>
                <a:cs typeface="Times New Roman" panose="02020603050405020304" pitchFamily="18" charset="0"/>
              </a:rPr>
              <a:t>Young and Naive</a:t>
            </a:r>
            <a:endParaRPr lang="en-US" altLang="zh-CN" sz="280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2940050" y="4743450"/>
            <a:ext cx="8981440" cy="706755"/>
          </a:xfrm>
          <a:prstGeom prst="rect">
            <a:avLst/>
          </a:prstGeom>
          <a:noFill/>
        </p:spPr>
        <p:txBody>
          <a:bodyPr wrap="square" rtlCol="0">
            <a:spAutoFit/>
          </a:bodyPr>
          <a:p>
            <a:r>
              <a:rPr lang="en-US" altLang="zh-CN" sz="2000">
                <a:solidFill>
                  <a:schemeClr val="tx1"/>
                </a:solidFill>
              </a:rPr>
              <a:t>After being caught, the author felt immense fear, shame, and guilt, showing a deep sense of regret for their actions.</a:t>
            </a:r>
            <a:endParaRPr lang="en-US" altLang="zh-CN" sz="2000">
              <a:solidFill>
                <a:schemeClr val="tx1"/>
              </a:solidFill>
            </a:endParaRPr>
          </a:p>
        </p:txBody>
      </p:sp>
      <p:sp>
        <p:nvSpPr>
          <p:cNvPr id="19" name="文本框 18"/>
          <p:cNvSpPr txBox="1"/>
          <p:nvPr/>
        </p:nvSpPr>
        <p:spPr>
          <a:xfrm>
            <a:off x="2992755" y="5450205"/>
            <a:ext cx="8981440" cy="706755"/>
          </a:xfrm>
          <a:prstGeom prst="rect">
            <a:avLst/>
          </a:prstGeom>
          <a:noFill/>
        </p:spPr>
        <p:txBody>
          <a:bodyPr wrap="square" rtlCol="0">
            <a:spAutoFit/>
          </a:bodyPr>
          <a:p>
            <a:r>
              <a:rPr lang="en-US" altLang="zh-CN" sz="2000">
                <a:solidFill>
                  <a:schemeClr val="accent3">
                    <a:lumMod val="75000"/>
                  </a:schemeClr>
                </a:solidFill>
              </a:rPr>
              <a:t>The author's plea to the security guard,"I'm only fourteen years old" suggest a lack of maturity and understanding of the gravity of their actions.</a:t>
            </a:r>
            <a:endParaRPr lang="en-US" altLang="zh-CN" sz="2000">
              <a:solidFill>
                <a:schemeClr val="accent3">
                  <a:lumMod val="75000"/>
                </a:schemeClr>
              </a:solidFill>
            </a:endParaRPr>
          </a:p>
        </p:txBody>
      </p:sp>
      <p:sp>
        <p:nvSpPr>
          <p:cNvPr id="20" name="文本框 19"/>
          <p:cNvSpPr txBox="1"/>
          <p:nvPr/>
        </p:nvSpPr>
        <p:spPr>
          <a:xfrm>
            <a:off x="166370" y="6156960"/>
            <a:ext cx="2082800" cy="521970"/>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frightened</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2940050" y="6156960"/>
            <a:ext cx="8981440" cy="706755"/>
          </a:xfrm>
          <a:prstGeom prst="rect">
            <a:avLst/>
          </a:prstGeom>
          <a:noFill/>
        </p:spPr>
        <p:txBody>
          <a:bodyPr wrap="square" rtlCol="0">
            <a:spAutoFit/>
          </a:bodyPr>
          <a:p>
            <a:r>
              <a:rPr lang="en-US" altLang="zh-CN" sz="2000">
                <a:solidFill>
                  <a:schemeClr val="accent3">
                    <a:lumMod val="75000"/>
                  </a:schemeClr>
                </a:solidFill>
              </a:rPr>
              <a:t>trembling uncontrolablly...I slouched down into the seat so no one could see me ..., </a:t>
            </a:r>
            <a:endParaRPr lang="en-US" altLang="zh-CN" sz="2000">
              <a:solidFill>
                <a:schemeClr val="accent3">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linds(horizont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linds(horizont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2" grpId="0"/>
      <p:bldP spid="12" grpId="1"/>
      <p:bldP spid="10" grpId="0"/>
      <p:bldP spid="10" grpId="1"/>
      <p:bldP spid="13" grpId="0"/>
      <p:bldP spid="13" grpId="1"/>
      <p:bldP spid="8" grpId="0"/>
      <p:bldP spid="8" grpId="1"/>
      <p:bldP spid="15" grpId="0"/>
      <p:bldP spid="15" grpId="1"/>
      <p:bldP spid="16" grpId="0"/>
      <p:bldP spid="16" grpId="1"/>
      <p:bldP spid="18" grpId="0"/>
      <p:bldP spid="18" grpId="1"/>
      <p:bldP spid="17" grpId="0"/>
      <p:bldP spid="17" grpId="1"/>
      <p:bldP spid="19" grpId="0"/>
      <p:bldP spid="19" grpId="1"/>
      <p:bldP spid="20" grpId="0"/>
      <p:bldP spid="20" grpId="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47345" y="915035"/>
            <a:ext cx="11497310" cy="4399915"/>
          </a:xfrm>
          <a:prstGeom prst="rect">
            <a:avLst/>
          </a:prstGeom>
        </p:spPr>
        <p:txBody>
          <a:bodyPr wrap="square">
            <a:spAutoFit/>
          </a:bodyPr>
          <a:p>
            <a:pPr marL="0" indent="266700" algn="just" defTabSz="266700">
              <a:spcBef>
                <a:spcPct val="0"/>
              </a:spcBef>
              <a:spcAft>
                <a:spcPct val="0"/>
              </a:spcAft>
            </a:pPr>
            <a:r>
              <a:rPr lang="en-US" altLang="zh-CN" sz="2000">
                <a:latin typeface="Times New Roman" panose="02020603050405020304"/>
                <a:ea typeface="宋体" panose="02010600030101010101" pitchFamily="2" charset="-122"/>
              </a:rPr>
              <a:t>"Save your tears. They won't work on me. I'm sick of you bad kids stealing, just for the thrill of it.” I sat there, </a:t>
            </a:r>
            <a:r>
              <a:rPr lang="en-US" altLang="zh-CN" sz="2000">
                <a:solidFill>
                  <a:srgbClr val="FF0000"/>
                </a:solidFill>
                <a:latin typeface="Times New Roman" panose="02020603050405020304"/>
                <a:ea typeface="宋体" panose="02010600030101010101" pitchFamily="2" charset="-122"/>
              </a:rPr>
              <a:t>trembling uncontrollably.</a:t>
            </a:r>
            <a:r>
              <a:rPr lang="en-US" altLang="zh-CN" sz="2000">
                <a:latin typeface="Times New Roman" panose="02020603050405020304"/>
                <a:ea typeface="宋体" panose="02010600030101010101" pitchFamily="2" charset="-122"/>
              </a:rPr>
              <a:t> The previous excitement brought by stealing lipstick, teen magazine and all that stuff... now </a:t>
            </a:r>
            <a:r>
              <a:rPr lang="en-US" altLang="zh-CN" sz="2000">
                <a:solidFill>
                  <a:srgbClr val="FF0000"/>
                </a:solidFill>
                <a:latin typeface="Times New Roman" panose="02020603050405020304"/>
                <a:ea typeface="宋体" panose="02010600030101010101" pitchFamily="2" charset="-122"/>
              </a:rPr>
              <a:t>gave way to immense fear and shame</a:t>
            </a:r>
            <a:r>
              <a:rPr lang="en-US" altLang="zh-CN" sz="2000">
                <a:latin typeface="Times New Roman" panose="02020603050405020304"/>
                <a:ea typeface="宋体" panose="02010600030101010101" pitchFamily="2" charset="-122"/>
              </a:rPr>
              <a:t>.</a:t>
            </a:r>
            <a:endParaRPr lang="en-US" altLang="zh-CN" sz="2000">
              <a:latin typeface="Times New Roman" panose="02020603050405020304"/>
              <a:ea typeface="宋体" panose="02010600030101010101" pitchFamily="2" charset="-122"/>
            </a:endParaRPr>
          </a:p>
          <a:p>
            <a:pPr marL="0" indent="266700" algn="just" defTabSz="266700">
              <a:spcBef>
                <a:spcPct val="0"/>
              </a:spcBef>
              <a:spcAft>
                <a:spcPct val="0"/>
              </a:spcAft>
            </a:pPr>
            <a:r>
              <a:rPr lang="en-US" altLang="zh-CN" sz="2000">
                <a:latin typeface="Times New Roman" panose="02020603050405020304"/>
                <a:ea typeface="宋体" panose="02010600030101010101" pitchFamily="2" charset="-122"/>
              </a:rPr>
              <a:t>The police arrived, and the policemen walked me to their black-and-white car and opened the backdoor. I got in, and they drove me through the middle of our small town. </a:t>
            </a:r>
            <a:r>
              <a:rPr lang="en-US" altLang="zh-CN" sz="2000">
                <a:solidFill>
                  <a:srgbClr val="FF0000"/>
                </a:solidFill>
                <a:latin typeface="Times New Roman" panose="02020603050405020304"/>
                <a:ea typeface="宋体" panose="02010600030101010101" pitchFamily="2" charset="-122"/>
              </a:rPr>
              <a:t>I slouched down into the seat so no one could see me </a:t>
            </a:r>
            <a:r>
              <a:rPr lang="en-US" altLang="zh-CN" sz="2000">
                <a:latin typeface="Times New Roman" panose="02020603050405020304"/>
                <a:ea typeface="宋体" panose="02010600030101010101" pitchFamily="2" charset="-122"/>
              </a:rPr>
              <a:t>as I looked out the window at the evening sky. Then I saw the steeple(</a:t>
            </a:r>
            <a:r>
              <a:rPr lang="zh-CN" altLang="en-US" sz="2000">
                <a:latin typeface="宋体" panose="02010600030101010101" pitchFamily="2" charset="-122"/>
                <a:ea typeface="宋体" panose="02010600030101010101" pitchFamily="2" charset="-122"/>
              </a:rPr>
              <a:t>尖塔</a:t>
            </a:r>
            <a:r>
              <a:rPr lang="en-US" altLang="zh-CN" sz="2000">
                <a:latin typeface="Times New Roman" panose="02020603050405020304"/>
                <a:ea typeface="宋体" panose="02010600030101010101" pitchFamily="2" charset="-122"/>
              </a:rPr>
              <a:t>) of my family's church, and </a:t>
            </a:r>
            <a:r>
              <a:rPr lang="en-US" altLang="zh-CN" sz="2000">
                <a:solidFill>
                  <a:srgbClr val="FF0000"/>
                </a:solidFill>
                <a:latin typeface="Times New Roman" panose="02020603050405020304"/>
                <a:ea typeface="宋体" panose="02010600030101010101" pitchFamily="2" charset="-122"/>
              </a:rPr>
              <a:t>the guilt pierced me like a dagger.</a:t>
            </a:r>
            <a:r>
              <a:rPr lang="en-US" altLang="zh-CN" sz="2000">
                <a:latin typeface="Times New Roman" panose="02020603050405020304"/>
                <a:ea typeface="宋体" panose="02010600030101010101" pitchFamily="2" charset="-122"/>
              </a:rPr>
              <a:t> </a:t>
            </a:r>
            <a:r>
              <a:rPr lang="en-US" altLang="zh-CN" sz="2000">
                <a:solidFill>
                  <a:srgbClr val="FF0000"/>
                </a:solidFill>
                <a:latin typeface="Times New Roman" panose="02020603050405020304"/>
                <a:ea typeface="宋体" panose="02010600030101010101" pitchFamily="2" charset="-122"/>
              </a:rPr>
              <a:t>“How could I have been so stupid?</a:t>
            </a:r>
            <a:r>
              <a:rPr lang="en-US" altLang="zh-CN" sz="2000">
                <a:latin typeface="Times New Roman" panose="02020603050405020304"/>
                <a:ea typeface="宋体" panose="02010600030101010101" pitchFamily="2" charset="-122"/>
              </a:rPr>
              <a:t> I've </a:t>
            </a:r>
            <a:r>
              <a:rPr lang="en-US" altLang="zh-CN" sz="2000">
                <a:solidFill>
                  <a:srgbClr val="FF0000"/>
                </a:solidFill>
                <a:latin typeface="Times New Roman" panose="02020603050405020304"/>
                <a:ea typeface="宋体" panose="02010600030101010101" pitchFamily="2" charset="-122"/>
              </a:rPr>
              <a:t>broken my father's heart</a:t>
            </a:r>
            <a:r>
              <a:rPr lang="en-US" altLang="zh-CN" sz="2000">
                <a:latin typeface="Times New Roman" panose="02020603050405020304"/>
                <a:ea typeface="宋体" panose="02010600030101010101" pitchFamily="2" charset="-122"/>
              </a:rPr>
              <a:t>...and </a:t>
            </a:r>
            <a:r>
              <a:rPr lang="en-US" altLang="zh-CN" sz="2000">
                <a:solidFill>
                  <a:srgbClr val="FF0000"/>
                </a:solidFill>
                <a:latin typeface="Times New Roman" panose="02020603050405020304"/>
                <a:ea typeface="宋体" panose="02010600030101010101" pitchFamily="2" charset="-122"/>
              </a:rPr>
              <a:t>God's</a:t>
            </a:r>
            <a:r>
              <a:rPr lang="en-US" altLang="zh-CN" sz="2000">
                <a:latin typeface="Times New Roman" panose="02020603050405020304"/>
                <a:ea typeface="宋体" panose="02010600030101010101" pitchFamily="2" charset="-122"/>
              </a:rPr>
              <a:t>," thought I.</a:t>
            </a:r>
            <a:endParaRPr lang="en-US" altLang="zh-CN" sz="2000">
              <a:latin typeface="Times New Roman" panose="02020603050405020304"/>
              <a:ea typeface="宋体" panose="02010600030101010101" pitchFamily="2" charset="-122"/>
            </a:endParaRPr>
          </a:p>
          <a:p>
            <a:pPr marL="0" indent="266700" algn="just" defTabSz="266700">
              <a:spcBef>
                <a:spcPct val="0"/>
              </a:spcBef>
              <a:spcAft>
                <a:spcPct val="0"/>
              </a:spcAft>
            </a:pPr>
            <a:r>
              <a:rPr lang="en-US" altLang="zh-CN" sz="2000">
                <a:latin typeface="Times New Roman" panose="02020603050405020304"/>
                <a:ea typeface="宋体" panose="02010600030101010101" pitchFamily="2" charset="-122"/>
              </a:rPr>
              <a:t>We arrived at the station, and a round woman with a square face asked me questions until I ran out of answers. She pointed to the door of a large open cell and said, “Sit. Wait." I walked in, and </a:t>
            </a:r>
            <a:r>
              <a:rPr lang="en-US" altLang="zh-CN" sz="2000">
                <a:solidFill>
                  <a:srgbClr val="FF0000"/>
                </a:solidFill>
                <a:latin typeface="Times New Roman" panose="02020603050405020304"/>
                <a:ea typeface="宋体" panose="02010600030101010101" pitchFamily="2" charset="-122"/>
              </a:rPr>
              <a:t>my footsteps made an echo that bounced off the bars.</a:t>
            </a:r>
            <a:r>
              <a:rPr lang="en-US" altLang="zh-CN" sz="2000">
                <a:latin typeface="Times New Roman" panose="02020603050405020304"/>
                <a:ea typeface="宋体" panose="02010600030101010101" pitchFamily="2" charset="-122"/>
              </a:rPr>
              <a:t> </a:t>
            </a:r>
            <a:r>
              <a:rPr lang="en-US" altLang="zh-CN" sz="2000">
                <a:solidFill>
                  <a:srgbClr val="FF0000"/>
                </a:solidFill>
                <a:latin typeface="Times New Roman" panose="02020603050405020304"/>
                <a:ea typeface="宋体" panose="02010600030101010101" pitchFamily="2" charset="-122"/>
              </a:rPr>
              <a:t>The tears started again</a:t>
            </a:r>
            <a:r>
              <a:rPr lang="en-US" altLang="zh-CN" sz="2000">
                <a:latin typeface="Times New Roman" panose="02020603050405020304"/>
                <a:ea typeface="宋体" panose="02010600030101010101" pitchFamily="2" charset="-122"/>
              </a:rPr>
              <a:t> as I sat down on a</a:t>
            </a:r>
            <a:r>
              <a:rPr lang="en-US" altLang="zh-CN" sz="2000">
                <a:solidFill>
                  <a:srgbClr val="FF0000"/>
                </a:solidFill>
                <a:latin typeface="Times New Roman" panose="02020603050405020304"/>
                <a:ea typeface="宋体" panose="02010600030101010101" pitchFamily="2" charset="-122"/>
              </a:rPr>
              <a:t> hard</a:t>
            </a:r>
            <a:r>
              <a:rPr lang="en-US" altLang="zh-CN" sz="2000">
                <a:latin typeface="Times New Roman" panose="02020603050405020304"/>
                <a:ea typeface="宋体" panose="02010600030101010101" pitchFamily="2" charset="-122"/>
              </a:rPr>
              <a:t> bench and heard her dial the telephone and say, "I have your daughter in a cell at the police station. No, she's not hurt. She was caught shoplifting. Can you come and get her? Okay. You're welcome, good-bye." She yelled, "Hey kid, your father's on his way.”</a:t>
            </a:r>
            <a:endParaRPr lang="en-US" altLang="zh-CN" sz="2000">
              <a:latin typeface="Times New Roman" panose="02020603050405020304"/>
              <a:ea typeface="宋体" panose="02010600030101010101" pitchFamily="2" charset="-122"/>
            </a:endParaRPr>
          </a:p>
        </p:txBody>
      </p:sp>
      <p:sp>
        <p:nvSpPr>
          <p:cNvPr id="10242" name="矩形 1049607"/>
          <p:cNvSpPr/>
          <p:nvPr/>
        </p:nvSpPr>
        <p:spPr>
          <a:xfrm>
            <a:off x="2009775" y="197485"/>
            <a:ext cx="690563" cy="644525"/>
          </a:xfrm>
          <a:prstGeom prst="rect">
            <a:avLst/>
          </a:prstGeom>
          <a:solidFill>
            <a:srgbClr val="513087"/>
          </a:solidFill>
          <a:ln w="9525">
            <a:noFill/>
          </a:ln>
        </p:spPr>
        <p:txBody>
          <a:bodyPr wrap="none" anchor="t">
            <a:spAutoFit/>
          </a:bodyPr>
          <a:p>
            <a:pPr eaLnBrk="0" hangingPunct="0"/>
            <a:r>
              <a:rPr lang="en-US" altLang="zh-CN" sz="3600" b="1" dirty="0">
                <a:solidFill>
                  <a:srgbClr val="FFFFFF"/>
                </a:solidFill>
                <a:latin typeface="Arial" panose="020B0604020202020204" pitchFamily="34" charset="0"/>
                <a:ea typeface="宋体" panose="02010600030101010101" pitchFamily="2" charset="-122"/>
              </a:rPr>
              <a:t>04</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10243" name="矩形 1049605"/>
          <p:cNvSpPr/>
          <p:nvPr/>
        </p:nvSpPr>
        <p:spPr>
          <a:xfrm>
            <a:off x="2955925" y="199073"/>
            <a:ext cx="6273800" cy="646112"/>
          </a:xfrm>
          <a:prstGeom prst="rect">
            <a:avLst/>
          </a:prstGeom>
          <a:noFill/>
          <a:ln w="9525">
            <a:noFill/>
          </a:ln>
        </p:spPr>
        <p:txBody>
          <a:bodyPr wrap="square" anchor="t">
            <a:spAutoFit/>
          </a:bodyPr>
          <a:p>
            <a:pPr eaLnBrk="0" hangingPunct="0"/>
            <a:r>
              <a:rPr lang="en-US" altLang="zh-CN" sz="3600" b="1" dirty="0">
                <a:solidFill>
                  <a:srgbClr val="FF0000"/>
                </a:solidFill>
                <a:latin typeface="Hiragino Kaku Gothic Std" panose="020B0800000000000000" charset="-128"/>
                <a:ea typeface="Hiragino Kaku Gothic Std" panose="020B0800000000000000" charset="-128"/>
              </a:rPr>
              <a:t>Read the given hints</a:t>
            </a:r>
            <a:endParaRPr lang="en-US" altLang="zh-CN" sz="3600" b="1" dirty="0">
              <a:solidFill>
                <a:srgbClr val="FF0000"/>
              </a:solidFill>
              <a:latin typeface="Hiragino Kaku Gothic Std" panose="020B0800000000000000" charset="-128"/>
              <a:ea typeface="Hiragino Kaku Gothic Std" panose="020B0800000000000000" charset="-128"/>
            </a:endParaRPr>
          </a:p>
        </p:txBody>
      </p:sp>
      <p:pic>
        <p:nvPicPr>
          <p:cNvPr id="10244" name="图片 1049606"/>
          <p:cNvPicPr>
            <a:picLocks noChangeAspect="1"/>
          </p:cNvPicPr>
          <p:nvPr/>
        </p:nvPicPr>
        <p:blipFill>
          <a:blip r:embed="rId1"/>
          <a:stretch>
            <a:fillRect/>
          </a:stretch>
        </p:blipFill>
        <p:spPr>
          <a:xfrm>
            <a:off x="28575" y="114935"/>
            <a:ext cx="1981200" cy="730250"/>
          </a:xfrm>
          <a:prstGeom prst="rect">
            <a:avLst/>
          </a:prstGeom>
          <a:noFill/>
          <a:ln w="9525">
            <a:noFill/>
          </a:ln>
          <a:effectLst>
            <a:outerShdw dist="38100" dir="8099936" algn="ctr" rotWithShape="0">
              <a:srgbClr val="000000">
                <a:alpha val="39000"/>
              </a:srgbClr>
            </a:outerShdw>
          </a:effectLst>
        </p:spPr>
      </p:pic>
      <p:sp>
        <p:nvSpPr>
          <p:cNvPr id="5" name="云形标注 4"/>
          <p:cNvSpPr/>
          <p:nvPr/>
        </p:nvSpPr>
        <p:spPr>
          <a:xfrm>
            <a:off x="3049905" y="1145540"/>
            <a:ext cx="5556250" cy="3035935"/>
          </a:xfrm>
          <a:prstGeom prst="cloudCallout">
            <a:avLst/>
          </a:prstGeom>
          <a:solidFill>
            <a:schemeClr val="accent1"/>
          </a:solidFill>
          <a:ln>
            <a:solidFill>
              <a:schemeClr val="accent1">
                <a:lumMod val="75000"/>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3932555" y="1727200"/>
            <a:ext cx="4064000" cy="1753235"/>
          </a:xfrm>
          <a:prstGeom prst="rect">
            <a:avLst/>
          </a:prstGeom>
          <a:noFill/>
        </p:spPr>
        <p:txBody>
          <a:bodyPr wrap="square" rtlCol="0">
            <a:spAutoFit/>
          </a:bodyPr>
          <a:p>
            <a:r>
              <a:rPr lang="en-US" altLang="zh-CN" sz="3600" b="1">
                <a:solidFill>
                  <a:schemeClr val="bg1"/>
                </a:solidFill>
                <a:latin typeface="Times New Roman" panose="02020603050405020304" pitchFamily="18" charset="0"/>
                <a:cs typeface="Times New Roman" panose="02020603050405020304" pitchFamily="18" charset="0"/>
              </a:rPr>
              <a:t>scared, regretful, annoyed, ashamed, grief-stricken</a:t>
            </a:r>
            <a:endParaRPr lang="en-US" altLang="zh-CN" sz="3600" b="1">
              <a:solidFill>
                <a:schemeClr val="bg1"/>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470535" y="5212715"/>
            <a:ext cx="11374120" cy="706755"/>
          </a:xfrm>
          <a:prstGeom prst="rect">
            <a:avLst/>
          </a:prstGeom>
          <a:noFill/>
        </p:spPr>
        <p:txBody>
          <a:bodyPr wrap="square" rtlCol="0" anchor="t">
            <a:spAutoFit/>
          </a:bodyPr>
          <a:p>
            <a:r>
              <a:rPr lang="en-US" altLang="zh-CN" sz="2000" b="1" dirty="0">
                <a:solidFill>
                  <a:srgbClr val="00B050"/>
                </a:solidFill>
                <a:sym typeface="+mn-ea"/>
              </a:rPr>
              <a:t>Paragraph 1:</a:t>
            </a:r>
            <a:endParaRPr lang="en-US" altLang="zh-CN" sz="2000" b="1" noProof="1" dirty="0">
              <a:solidFill>
                <a:srgbClr val="00B050"/>
              </a:solidFill>
              <a:latin typeface="Arial" panose="020B0604020202020204" pitchFamily="34" charset="0"/>
            </a:endParaRPr>
          </a:p>
          <a:p>
            <a:r>
              <a:rPr lang="en-US" altLang="zh-CN" sz="2000" b="1" dirty="0">
                <a:solidFill>
                  <a:srgbClr val="00B050"/>
                </a:solidFill>
                <a:sym typeface="+mn-ea"/>
              </a:rPr>
              <a:t>  About one hundred years later, I heard his voice say my name._________________________.</a:t>
            </a:r>
            <a:endParaRPr lang="en-US" altLang="zh-CN" sz="2000" b="1" dirty="0">
              <a:solidFill>
                <a:srgbClr val="00B050"/>
              </a:solidFill>
              <a:sym typeface="+mn-ea"/>
            </a:endParaRPr>
          </a:p>
        </p:txBody>
      </p:sp>
      <p:sp>
        <p:nvSpPr>
          <p:cNvPr id="7" name="文本框 6"/>
          <p:cNvSpPr txBox="1"/>
          <p:nvPr/>
        </p:nvSpPr>
        <p:spPr>
          <a:xfrm>
            <a:off x="470535" y="5919470"/>
            <a:ext cx="11374120" cy="829945"/>
          </a:xfrm>
          <a:prstGeom prst="rect">
            <a:avLst/>
          </a:prstGeom>
          <a:noFill/>
        </p:spPr>
        <p:txBody>
          <a:bodyPr wrap="square" rtlCol="0" anchor="t">
            <a:spAutoFit/>
          </a:bodyPr>
          <a:p>
            <a:pPr algn="l"/>
            <a:r>
              <a:rPr lang="en-US" altLang="zh-CN" sz="2400" b="1" dirty="0">
                <a:solidFill>
                  <a:srgbClr val="00B050"/>
                </a:solidFill>
                <a:latin typeface="Times New Roman" panose="02020603050405020304" pitchFamily="18" charset="0"/>
                <a:cs typeface="Times New Roman" panose="02020603050405020304" pitchFamily="18" charset="0"/>
                <a:sym typeface="+mn-ea"/>
              </a:rPr>
              <a:t>Paragraph 2:</a:t>
            </a:r>
            <a:endParaRPr lang="en-US" altLang="zh-CN" sz="2400" b="1" noProof="1" dirty="0">
              <a:solidFill>
                <a:srgbClr val="00B050"/>
              </a:solidFill>
              <a:latin typeface="Times New Roman" panose="02020603050405020304" pitchFamily="18" charset="0"/>
              <a:cs typeface="Times New Roman" panose="02020603050405020304" pitchFamily="18" charset="0"/>
            </a:endParaRPr>
          </a:p>
          <a:p>
            <a:pPr algn="l"/>
            <a:r>
              <a:rPr lang="en-US" altLang="zh-CN" sz="2400" b="1" dirty="0">
                <a:solidFill>
                  <a:srgbClr val="00B050"/>
                </a:solidFill>
                <a:latin typeface="Times New Roman" panose="02020603050405020304" pitchFamily="18" charset="0"/>
                <a:cs typeface="Times New Roman" panose="02020603050405020304" pitchFamily="18" charset="0"/>
                <a:sym typeface="+mn-ea"/>
              </a:rPr>
              <a:t>   After we arrived home, Dad finally asked me, "Why?" _</a:t>
            </a:r>
            <a:r>
              <a:rPr lang="en-US" altLang="zh-CN" sz="2400" dirty="0">
                <a:solidFill>
                  <a:srgbClr val="00B050"/>
                </a:solidFill>
                <a:latin typeface="Times New Roman" panose="02020603050405020304" pitchFamily="18" charset="0"/>
                <a:cs typeface="Times New Roman" panose="02020603050405020304" pitchFamily="18" charset="0"/>
                <a:sym typeface="+mn-ea"/>
              </a:rPr>
              <a:t>_______________________</a:t>
            </a:r>
            <a:endParaRPr lang="en-US" altLang="zh-CN" sz="2400" dirty="0">
              <a:solidFill>
                <a:srgbClr val="00B050"/>
              </a:solidFill>
              <a:latin typeface="Times New Roman" panose="02020603050405020304" pitchFamily="18" charset="0"/>
              <a:cs typeface="Times New Roman" panose="02020603050405020304" pitchFamily="18" charset="0"/>
              <a:sym typeface="+mn-ea"/>
            </a:endParaRPr>
          </a:p>
        </p:txBody>
      </p:sp>
      <p:sp>
        <p:nvSpPr>
          <p:cNvPr id="8" name="右弧形箭头 7"/>
          <p:cNvSpPr/>
          <p:nvPr/>
        </p:nvSpPr>
        <p:spPr>
          <a:xfrm>
            <a:off x="8147685" y="5384483"/>
            <a:ext cx="665163" cy="1465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chemeClr val="tx1"/>
              </a:solidFill>
            </a:endParaRPr>
          </a:p>
        </p:txBody>
      </p:sp>
      <p:sp>
        <p:nvSpPr>
          <p:cNvPr id="9" name="文本框 8"/>
          <p:cNvSpPr txBox="1"/>
          <p:nvPr/>
        </p:nvSpPr>
        <p:spPr>
          <a:xfrm>
            <a:off x="8665845" y="5825490"/>
            <a:ext cx="4064000" cy="583565"/>
          </a:xfrm>
          <a:prstGeom prst="rect">
            <a:avLst/>
          </a:prstGeom>
          <a:noFill/>
        </p:spPr>
        <p:txBody>
          <a:bodyPr wrap="square" rtlCol="0">
            <a:spAutoFit/>
          </a:bodyPr>
          <a:p>
            <a:r>
              <a:rPr lang="en-US" altLang="zh-CN" sz="3200" b="1">
                <a:solidFill>
                  <a:srgbClr val="FF0000"/>
                </a:solidFill>
              </a:rPr>
              <a:t>What happened?</a:t>
            </a:r>
            <a:endParaRPr lang="en-US" altLang="zh-CN" sz="3200" b="1">
              <a:solidFill>
                <a:srgbClr val="FF0000"/>
              </a:solidFill>
            </a:endParaRPr>
          </a:p>
        </p:txBody>
      </p:sp>
      <p:sp>
        <p:nvSpPr>
          <p:cNvPr id="4" name="云形标注 3"/>
          <p:cNvSpPr/>
          <p:nvPr/>
        </p:nvSpPr>
        <p:spPr>
          <a:xfrm>
            <a:off x="3109595" y="1145540"/>
            <a:ext cx="5556250" cy="3035935"/>
          </a:xfrm>
          <a:prstGeom prst="cloudCallout">
            <a:avLst/>
          </a:prstGeom>
          <a:solidFill>
            <a:schemeClr val="accent1"/>
          </a:solidFill>
          <a:ln>
            <a:solidFill>
              <a:schemeClr val="accent1">
                <a:lumMod val="75000"/>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3992245" y="1727200"/>
            <a:ext cx="4064000" cy="1753235"/>
          </a:xfrm>
          <a:prstGeom prst="rect">
            <a:avLst/>
          </a:prstGeom>
          <a:noFill/>
        </p:spPr>
        <p:txBody>
          <a:bodyPr wrap="square" rtlCol="0">
            <a:spAutoFit/>
          </a:bodyPr>
          <a:p>
            <a:r>
              <a:rPr lang="en-US" altLang="zh-CN" sz="3600" b="1">
                <a:solidFill>
                  <a:schemeClr val="bg1"/>
                </a:solidFill>
                <a:latin typeface="Times New Roman" panose="02020603050405020304" pitchFamily="18" charset="0"/>
                <a:cs typeface="Times New Roman" panose="02020603050405020304" pitchFamily="18" charset="0"/>
              </a:rPr>
              <a:t>scared, regretful, annoyed, ashamed, grief-stricken</a:t>
            </a:r>
            <a:endParaRPr lang="en-US" altLang="zh-CN" sz="36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4" grpId="1" animBg="1"/>
      <p:bldP spid="10" grpId="1"/>
      <p:bldP spid="8" grpId="0" animBg="1"/>
      <p:bldP spid="9" grpId="0"/>
      <p:bldP spid="8" grpId="1" animBg="1"/>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5" name="图片 2097199"/>
          <p:cNvPicPr>
            <a:picLocks noChangeAspect="1"/>
          </p:cNvPicPr>
          <p:nvPr/>
        </p:nvPicPr>
        <p:blipFill>
          <a:blip r:embed="rId1"/>
          <a:stretch>
            <a:fillRect/>
          </a:stretch>
        </p:blipFill>
        <p:spPr>
          <a:xfrm>
            <a:off x="10153015" y="100965"/>
            <a:ext cx="2038985" cy="1930400"/>
          </a:xfrm>
          <a:prstGeom prst="rect">
            <a:avLst/>
          </a:prstGeom>
          <a:noFill/>
          <a:ln w="9525">
            <a:noFill/>
          </a:ln>
        </p:spPr>
      </p:pic>
      <p:sp>
        <p:nvSpPr>
          <p:cNvPr id="11266" name="文本框 1"/>
          <p:cNvSpPr txBox="1"/>
          <p:nvPr/>
        </p:nvSpPr>
        <p:spPr>
          <a:xfrm>
            <a:off x="337820" y="838200"/>
            <a:ext cx="11698605" cy="1148715"/>
          </a:xfrm>
          <a:prstGeom prst="rect">
            <a:avLst/>
          </a:prstGeom>
          <a:noFill/>
          <a:ln w="9525">
            <a:noFill/>
          </a:ln>
        </p:spPr>
        <p:txBody>
          <a:bodyPr wrap="square" anchor="t">
            <a:noAutofit/>
          </a:bodyPr>
          <a:p>
            <a:r>
              <a:rPr lang="en-US" altLang="zh-CN" sz="2800" b="1" dirty="0">
                <a:solidFill>
                  <a:srgbClr val="00B050"/>
                </a:solidFill>
                <a:sym typeface="+mn-ea"/>
              </a:rPr>
              <a:t>Paragraph 1:</a:t>
            </a:r>
            <a:endParaRPr lang="en-US" altLang="zh-CN" sz="2800" b="1" noProof="1" dirty="0">
              <a:solidFill>
                <a:srgbClr val="00B050"/>
              </a:solidFill>
              <a:latin typeface="Arial" panose="020B0604020202020204" pitchFamily="34" charset="0"/>
            </a:endParaRPr>
          </a:p>
          <a:p>
            <a:r>
              <a:rPr lang="en-US" altLang="zh-CN" sz="2800" b="1" dirty="0">
                <a:solidFill>
                  <a:srgbClr val="00B050"/>
                </a:solidFill>
                <a:sym typeface="+mn-ea"/>
              </a:rPr>
              <a:t>  About one hundred years later, I heard his voice say my name.___</a:t>
            </a:r>
            <a:endParaRPr lang="en-US" altLang="zh-CN" sz="2800" dirty="0">
              <a:latin typeface="Arial" panose="020B0604020202020204" pitchFamily="34" charset="0"/>
              <a:ea typeface="宋体" panose="02010600030101010101" pitchFamily="2" charset="-122"/>
            </a:endParaRPr>
          </a:p>
          <a:p>
            <a:endParaRPr lang="en-US" altLang="zh-CN" sz="2800" dirty="0">
              <a:latin typeface="Arial" panose="020B0604020202020204" pitchFamily="34" charset="0"/>
              <a:ea typeface="宋体" panose="02010600030101010101" pitchFamily="2" charset="-122"/>
            </a:endParaRPr>
          </a:p>
          <a:p>
            <a:endParaRPr lang="en-US" altLang="zh-CN" sz="2800" dirty="0">
              <a:latin typeface="Arial" panose="020B0604020202020204" pitchFamily="34" charset="0"/>
              <a:ea typeface="宋体" panose="02010600030101010101" pitchFamily="2" charset="-122"/>
            </a:endParaRPr>
          </a:p>
        </p:txBody>
      </p:sp>
      <p:sp>
        <p:nvSpPr>
          <p:cNvPr id="7" name="云形 6"/>
          <p:cNvSpPr/>
          <p:nvPr/>
        </p:nvSpPr>
        <p:spPr>
          <a:xfrm>
            <a:off x="8423275" y="4251643"/>
            <a:ext cx="3613150" cy="2332038"/>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244" name="文本框 1"/>
          <p:cNvSpPr txBox="1"/>
          <p:nvPr/>
        </p:nvSpPr>
        <p:spPr>
          <a:xfrm>
            <a:off x="9044305" y="4796155"/>
            <a:ext cx="2268538" cy="1568450"/>
          </a:xfrm>
          <a:prstGeom prst="rect">
            <a:avLst/>
          </a:prstGeom>
          <a:noFill/>
          <a:ln w="9525">
            <a:noFill/>
          </a:ln>
        </p:spPr>
        <p:txBody>
          <a:bodyPr wrap="none" anchor="t">
            <a:spAutoFit/>
          </a:bodyPr>
          <a:p>
            <a:pPr marL="457200" indent="-457200">
              <a:buFont typeface="Wingdings" panose="05000000000000000000" charset="0"/>
              <a:buChar char=""/>
            </a:pPr>
            <a:r>
              <a:rPr lang="zh-CN" altLang="en-US" sz="3200" b="1">
                <a:solidFill>
                  <a:srgbClr val="FF0000"/>
                </a:solidFill>
                <a:latin typeface="Arial" panose="020B0604020202020204" pitchFamily="34" charset="0"/>
                <a:ea typeface="宋体" panose="02010600030101010101" pitchFamily="2" charset="-122"/>
              </a:rPr>
              <a:t>心理描写</a:t>
            </a:r>
            <a:endParaRPr lang="zh-CN" altLang="en-US" sz="3200" b="1">
              <a:solidFill>
                <a:srgbClr val="FF0000"/>
              </a:solidFill>
              <a:latin typeface="Arial" panose="020B0604020202020204" pitchFamily="34" charset="0"/>
              <a:ea typeface="宋体" panose="02010600030101010101" pitchFamily="2" charset="-122"/>
            </a:endParaRPr>
          </a:p>
          <a:p>
            <a:pPr marL="457200" indent="-457200">
              <a:buFont typeface="Wingdings" panose="05000000000000000000" charset="0"/>
              <a:buChar char=""/>
            </a:pPr>
            <a:r>
              <a:rPr lang="zh-CN" altLang="en-US" sz="3200" b="1">
                <a:solidFill>
                  <a:srgbClr val="FF0000"/>
                </a:solidFill>
                <a:latin typeface="Arial" panose="020B0604020202020204" pitchFamily="34" charset="0"/>
                <a:ea typeface="宋体" panose="02010600030101010101" pitchFamily="2" charset="-122"/>
              </a:rPr>
              <a:t>神态描写</a:t>
            </a:r>
            <a:endParaRPr lang="zh-CN" altLang="en-US" sz="3200" b="1">
              <a:solidFill>
                <a:srgbClr val="FF0000"/>
              </a:solidFill>
              <a:latin typeface="Arial" panose="020B0604020202020204" pitchFamily="34" charset="0"/>
              <a:ea typeface="宋体" panose="02010600030101010101" pitchFamily="2" charset="-122"/>
            </a:endParaRPr>
          </a:p>
          <a:p>
            <a:pPr marL="457200" indent="-457200">
              <a:buFont typeface="Wingdings" panose="05000000000000000000" charset="0"/>
              <a:buChar char=""/>
            </a:pPr>
            <a:r>
              <a:rPr lang="zh-CN" altLang="en-US" sz="3200" b="1">
                <a:solidFill>
                  <a:srgbClr val="FF0000"/>
                </a:solidFill>
                <a:latin typeface="Arial" panose="020B0604020202020204" pitchFamily="34" charset="0"/>
                <a:ea typeface="宋体" panose="02010600030101010101" pitchFamily="2" charset="-122"/>
              </a:rPr>
              <a:t>动作描写</a:t>
            </a:r>
            <a:endParaRPr lang="zh-CN" altLang="en-US" sz="3200" b="1">
              <a:solidFill>
                <a:srgbClr val="FF0000"/>
              </a:solidFill>
              <a:latin typeface="Arial" panose="020B0604020202020204" pitchFamily="34" charset="0"/>
              <a:ea typeface="宋体" panose="02010600030101010101" pitchFamily="2" charset="-122"/>
            </a:endParaRPr>
          </a:p>
        </p:txBody>
      </p:sp>
      <p:grpSp>
        <p:nvGrpSpPr>
          <p:cNvPr id="11270" name="组合 5"/>
          <p:cNvGrpSpPr/>
          <p:nvPr/>
        </p:nvGrpSpPr>
        <p:grpSpPr>
          <a:xfrm>
            <a:off x="175578" y="50800"/>
            <a:ext cx="2678112" cy="684213"/>
            <a:chOff x="4361" y="635"/>
            <a:chExt cx="4218" cy="1467"/>
          </a:xfrm>
        </p:grpSpPr>
        <p:sp>
          <p:nvSpPr>
            <p:cNvPr id="4" name="椭圆 3"/>
            <p:cNvSpPr/>
            <p:nvPr/>
          </p:nvSpPr>
          <p:spPr>
            <a:xfrm>
              <a:off x="4361" y="635"/>
              <a:ext cx="4218" cy="1467"/>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272" name="文本框 4"/>
            <p:cNvSpPr txBox="1"/>
            <p:nvPr/>
          </p:nvSpPr>
          <p:spPr>
            <a:xfrm>
              <a:off x="4765" y="743"/>
              <a:ext cx="3540" cy="1251"/>
            </a:xfrm>
            <a:prstGeom prst="rect">
              <a:avLst/>
            </a:prstGeom>
            <a:noFill/>
            <a:ln w="9525">
              <a:noFill/>
            </a:ln>
          </p:spPr>
          <p:txBody>
            <a:bodyPr wrap="square" anchor="t">
              <a:spAutoFit/>
            </a:bodyPr>
            <a:p>
              <a:r>
                <a:rPr lang="en-US" altLang="zh-CN" sz="3200" b="1">
                  <a:latin typeface="Arial" panose="020B0604020202020204" pitchFamily="34" charset="0"/>
                  <a:ea typeface="宋体" panose="02010600030101010101" pitchFamily="2" charset="-122"/>
                </a:rPr>
                <a:t>Prediction</a:t>
              </a:r>
              <a:endParaRPr lang="en-US" altLang="zh-CN" sz="3200" b="1">
                <a:latin typeface="Arial" panose="020B0604020202020204" pitchFamily="34" charset="0"/>
                <a:ea typeface="宋体" panose="02010600030101010101" pitchFamily="2" charset="-122"/>
              </a:endParaRPr>
            </a:p>
          </p:txBody>
        </p:sp>
      </p:grpSp>
      <p:sp>
        <p:nvSpPr>
          <p:cNvPr id="8" name="文本框 7"/>
          <p:cNvSpPr txBox="1"/>
          <p:nvPr/>
        </p:nvSpPr>
        <p:spPr>
          <a:xfrm>
            <a:off x="513080" y="5167948"/>
            <a:ext cx="6903085" cy="1568450"/>
          </a:xfrm>
          <a:prstGeom prst="rect">
            <a:avLst/>
          </a:prstGeom>
          <a:solidFill>
            <a:schemeClr val="accent5">
              <a:lumMod val="20000"/>
              <a:lumOff val="80000"/>
            </a:schemeClr>
          </a:solidFill>
        </p:spPr>
        <p:txBody>
          <a:bodyPr wrap="none" rtlCol="0">
            <a:spAutoFit/>
          </a:bodyPr>
          <a:p>
            <a:pPr algn="l"/>
            <a:r>
              <a:rPr lang="en-US" altLang="zh-CN" sz="2400" b="1" noProof="1"/>
              <a:t>Q1:What’s my reason for my theft?</a:t>
            </a:r>
            <a:endParaRPr lang="en-US" altLang="zh-CN" sz="2400" b="1" noProof="1"/>
          </a:p>
          <a:p>
            <a:pPr algn="l"/>
            <a:r>
              <a:rPr lang="en-US" altLang="zh-CN" sz="2400" b="1" noProof="1"/>
              <a:t>Q2: How did I feel about my theft?</a:t>
            </a:r>
            <a:endParaRPr lang="en-US" altLang="zh-CN" sz="2400" b="1" noProof="1"/>
          </a:p>
          <a:p>
            <a:pPr algn="l"/>
            <a:r>
              <a:rPr lang="en-US" altLang="zh-CN" sz="2400" b="1" noProof="1"/>
              <a:t>Q3: What lesson did I learn from the accident?</a:t>
            </a:r>
            <a:endParaRPr lang="en-US" altLang="zh-CN" sz="2400" b="1" noProof="1"/>
          </a:p>
          <a:p>
            <a:pPr algn="l"/>
            <a:r>
              <a:rPr lang="en-US" altLang="zh-CN" sz="2400" b="1" noProof="1"/>
              <a:t>Q4: the theme? </a:t>
            </a:r>
            <a:endParaRPr lang="zh-CN" altLang="en-US" sz="2400" b="1" noProof="1"/>
          </a:p>
        </p:txBody>
      </p:sp>
      <p:sp>
        <p:nvSpPr>
          <p:cNvPr id="3" name="文本框 2"/>
          <p:cNvSpPr txBox="1"/>
          <p:nvPr/>
        </p:nvSpPr>
        <p:spPr>
          <a:xfrm>
            <a:off x="337820" y="1891665"/>
            <a:ext cx="10843895" cy="2306955"/>
          </a:xfrm>
          <a:prstGeom prst="rect">
            <a:avLst/>
          </a:prstGeom>
          <a:solidFill>
            <a:schemeClr val="accent5">
              <a:lumMod val="20000"/>
              <a:lumOff val="80000"/>
            </a:schemeClr>
          </a:solidFill>
        </p:spPr>
        <p:txBody>
          <a:bodyPr wrap="square" rtlCol="0">
            <a:spAutoFit/>
          </a:bodyPr>
          <a:p>
            <a:pPr algn="l"/>
            <a:r>
              <a:rPr lang="en-US" altLang="zh-CN" sz="2400" b="1" noProof="1"/>
              <a:t>Paragraph1:</a:t>
            </a:r>
            <a:endParaRPr lang="en-US" altLang="zh-CN" sz="2400" b="1" noProof="1"/>
          </a:p>
          <a:p>
            <a:pPr algn="l"/>
            <a:r>
              <a:rPr lang="en-US" altLang="zh-CN" sz="2400" b="1" noProof="1"/>
              <a:t>Q1: What kind of emotion did the father's voice convey?</a:t>
            </a:r>
            <a:endParaRPr lang="en-US" altLang="zh-CN" sz="2400" b="1" noProof="1"/>
          </a:p>
          <a:p>
            <a:pPr algn="l"/>
            <a:r>
              <a:rPr lang="en-US" altLang="zh-CN" sz="2400" b="1" noProof="1"/>
              <a:t>Q2: How did I feel when I saw my father?</a:t>
            </a:r>
            <a:endParaRPr lang="en-US" altLang="zh-CN" sz="2400" b="1" noProof="1"/>
          </a:p>
          <a:p>
            <a:pPr algn="l"/>
            <a:r>
              <a:rPr lang="en-US" altLang="zh-CN" sz="2400" b="1" noProof="1"/>
              <a:t>Q3: What was my father’s reaction to me when he saw me?</a:t>
            </a:r>
            <a:endParaRPr lang="en-US" altLang="zh-CN" sz="2400" b="1" noProof="1"/>
          </a:p>
          <a:p>
            <a:pPr algn="l"/>
            <a:r>
              <a:rPr lang="en-US" altLang="zh-CN" sz="2400" b="1" noProof="1"/>
              <a:t>Q4: What procedures would my father have to go through before picking me up from the police station?</a:t>
            </a:r>
            <a:endParaRPr lang="en-US" altLang="zh-CN" sz="2400" b="1" noProof="1"/>
          </a:p>
        </p:txBody>
      </p:sp>
      <p:sp>
        <p:nvSpPr>
          <p:cNvPr id="2" name="文本框 1"/>
          <p:cNvSpPr txBox="1"/>
          <p:nvPr/>
        </p:nvSpPr>
        <p:spPr>
          <a:xfrm>
            <a:off x="337820" y="4124325"/>
            <a:ext cx="11488420" cy="953135"/>
          </a:xfrm>
          <a:prstGeom prst="rect">
            <a:avLst/>
          </a:prstGeom>
          <a:noFill/>
        </p:spPr>
        <p:txBody>
          <a:bodyPr wrap="square" rtlCol="0" anchor="t">
            <a:spAutoFit/>
          </a:bodyPr>
          <a:p>
            <a:pPr algn="l"/>
            <a:r>
              <a:rPr lang="en-US" altLang="zh-CN" sz="2800" b="1" dirty="0">
                <a:solidFill>
                  <a:srgbClr val="00B050"/>
                </a:solidFill>
                <a:latin typeface="Times New Roman" panose="02020603050405020304" pitchFamily="18" charset="0"/>
                <a:cs typeface="Times New Roman" panose="02020603050405020304" pitchFamily="18" charset="0"/>
                <a:sym typeface="+mn-ea"/>
              </a:rPr>
              <a:t>Paragraph 2:</a:t>
            </a:r>
            <a:endParaRPr lang="en-US" altLang="zh-CN" sz="2800" b="1" noProof="1" dirty="0">
              <a:solidFill>
                <a:srgbClr val="00B050"/>
              </a:solidFill>
              <a:latin typeface="Times New Roman" panose="02020603050405020304" pitchFamily="18" charset="0"/>
              <a:cs typeface="Times New Roman" panose="02020603050405020304" pitchFamily="18" charset="0"/>
            </a:endParaRPr>
          </a:p>
          <a:p>
            <a:pPr algn="l"/>
            <a:r>
              <a:rPr lang="en-US" altLang="zh-CN" sz="2800" b="1" dirty="0">
                <a:solidFill>
                  <a:srgbClr val="00B050"/>
                </a:solidFill>
                <a:latin typeface="Times New Roman" panose="02020603050405020304" pitchFamily="18" charset="0"/>
                <a:cs typeface="Times New Roman" panose="02020603050405020304" pitchFamily="18" charset="0"/>
                <a:sym typeface="+mn-ea"/>
              </a:rPr>
              <a:t>   After we arrived home, Dad finally asked me, "Why?" ___________</a:t>
            </a:r>
            <a:endParaRPr lang="en-US" altLang="zh-CN" sz="2800" dirty="0">
              <a:solidFill>
                <a:srgbClr val="00B050"/>
              </a:solidFill>
              <a:latin typeface="Times New Roman" panose="02020603050405020304" pitchFamily="18" charset="0"/>
              <a:cs typeface="Times New Roman" panose="02020603050405020304" pitchFamily="18" charset="0"/>
              <a:sym typeface="+mn-ea"/>
            </a:endParaRPr>
          </a:p>
        </p:txBody>
      </p:sp>
      <p:sp>
        <p:nvSpPr>
          <p:cNvPr id="11" name="矩形标注 10"/>
          <p:cNvSpPr/>
          <p:nvPr/>
        </p:nvSpPr>
        <p:spPr>
          <a:xfrm>
            <a:off x="2956560" y="100965"/>
            <a:ext cx="8578215" cy="1143635"/>
          </a:xfrm>
          <a:prstGeom prst="wedgeRectCallout">
            <a:avLst/>
          </a:prstGeom>
          <a:solidFill>
            <a:schemeClr val="bg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132455" y="100965"/>
            <a:ext cx="8402320" cy="1291590"/>
          </a:xfrm>
          <a:prstGeom prst="rect">
            <a:avLst/>
          </a:prstGeom>
          <a:noFill/>
        </p:spPr>
        <p:txBody>
          <a:bodyPr wrap="square" rtlCol="0">
            <a:spAutoFit/>
          </a:bodyPr>
          <a:p>
            <a:r>
              <a:rPr lang="zh-CN" altLang="en-US" sz="2400" b="1">
                <a:solidFill>
                  <a:srgbClr val="FF0000"/>
                </a:solidFill>
              </a:rPr>
              <a:t>写作难点：</a:t>
            </a:r>
            <a:endParaRPr lang="zh-CN" altLang="en-US" b="1">
              <a:solidFill>
                <a:srgbClr val="0070C0"/>
              </a:solidFill>
            </a:endParaRPr>
          </a:p>
          <a:p>
            <a:r>
              <a:rPr lang="en-US" altLang="en-US" b="1">
                <a:solidFill>
                  <a:srgbClr val="0070C0"/>
                </a:solidFill>
              </a:rPr>
              <a:t></a:t>
            </a:r>
            <a:r>
              <a:rPr lang="zh-CN" altLang="en-US" b="1">
                <a:solidFill>
                  <a:srgbClr val="0070C0"/>
                </a:solidFill>
              </a:rPr>
              <a:t>一段首句</a:t>
            </a:r>
            <a:r>
              <a:rPr lang="en-US" altLang="zh-CN" b="1">
                <a:solidFill>
                  <a:srgbClr val="0070C0"/>
                </a:solidFill>
              </a:rPr>
              <a:t> “</a:t>
            </a:r>
            <a:r>
              <a:rPr lang="en-US" altLang="zh-CN" b="1">
                <a:solidFill>
                  <a:srgbClr val="FF0000"/>
                </a:solidFill>
              </a:rPr>
              <a:t>his voice</a:t>
            </a:r>
            <a:r>
              <a:rPr lang="en-US" altLang="zh-CN" b="1">
                <a:solidFill>
                  <a:srgbClr val="0070C0"/>
                </a:solidFill>
              </a:rPr>
              <a:t>”</a:t>
            </a:r>
            <a:r>
              <a:rPr lang="zh-CN" altLang="en-US" b="1">
                <a:solidFill>
                  <a:srgbClr val="0070C0"/>
                </a:solidFill>
              </a:rPr>
              <a:t>指的是父亲的声音，学生需考虑与此衔接。根据二段首句</a:t>
            </a:r>
            <a:r>
              <a:rPr lang="en-US" altLang="zh-CN" b="1">
                <a:solidFill>
                  <a:srgbClr val="0070C0"/>
                </a:solidFill>
              </a:rPr>
              <a:t> “</a:t>
            </a:r>
            <a:r>
              <a:rPr lang="en-US" altLang="zh-CN" b="1">
                <a:solidFill>
                  <a:srgbClr val="FF0000"/>
                </a:solidFill>
              </a:rPr>
              <a:t>finally</a:t>
            </a:r>
            <a:r>
              <a:rPr lang="en-US" altLang="zh-CN" b="1">
                <a:solidFill>
                  <a:srgbClr val="0070C0"/>
                </a:solidFill>
              </a:rPr>
              <a:t>”</a:t>
            </a:r>
            <a:r>
              <a:rPr lang="zh-CN" altLang="en-US" b="1">
                <a:solidFill>
                  <a:srgbClr val="0070C0"/>
                </a:solidFill>
              </a:rPr>
              <a:t>的提示，第一段中不能出现父亲问其偷窃的原因。原文第五、六两段已对偷窃的原因作出提示，可作续写协同点。</a:t>
            </a:r>
            <a:endParaRPr lang="zh-CN" altLang="en-US" b="1">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244"/>
                                        </p:tgtEl>
                                        <p:attrNameLst>
                                          <p:attrName>style.visibility</p:attrName>
                                        </p:attrNameLst>
                                      </p:cBhvr>
                                      <p:to>
                                        <p:strVal val="visible"/>
                                      </p:to>
                                    </p:set>
                                    <p:animEffect transition="in" filter="blinds(horizontal)">
                                      <p:cBhvr>
                                        <p:cTn id="28" dur="500"/>
                                        <p:tgtEl>
                                          <p:spTgt spid="1024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p:bldP spid="12" grpId="1"/>
      <p:bldP spid="3" grpId="0" animBg="1"/>
      <p:bldP spid="3" grpId="1" animBg="1"/>
      <p:bldP spid="8" grpId="0" animBg="1"/>
      <p:bldP spid="8" grpId="1" animBg="1"/>
      <p:bldP spid="10244" grpId="0"/>
      <p:bldP spid="2" grpId="0"/>
      <p:bldP spid="10244" grpId="1"/>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9" name="图片 2097199"/>
          <p:cNvPicPr>
            <a:picLocks noChangeAspect="1"/>
          </p:cNvPicPr>
          <p:nvPr/>
        </p:nvPicPr>
        <p:blipFill>
          <a:blip r:embed="rId1"/>
          <a:stretch>
            <a:fillRect/>
          </a:stretch>
        </p:blipFill>
        <p:spPr>
          <a:xfrm>
            <a:off x="8024813" y="19050"/>
            <a:ext cx="4167187" cy="2855913"/>
          </a:xfrm>
          <a:prstGeom prst="rect">
            <a:avLst/>
          </a:prstGeom>
          <a:noFill/>
          <a:ln w="9525">
            <a:noFill/>
          </a:ln>
        </p:spPr>
      </p:pic>
      <p:pic>
        <p:nvPicPr>
          <p:cNvPr id="12290" name="图片 2097199"/>
          <p:cNvPicPr>
            <a:picLocks noChangeAspect="1"/>
          </p:cNvPicPr>
          <p:nvPr/>
        </p:nvPicPr>
        <p:blipFill>
          <a:blip r:embed="rId1"/>
          <a:stretch>
            <a:fillRect/>
          </a:stretch>
        </p:blipFill>
        <p:spPr>
          <a:xfrm>
            <a:off x="8024813" y="19050"/>
            <a:ext cx="4167187" cy="2855913"/>
          </a:xfrm>
          <a:prstGeom prst="rect">
            <a:avLst/>
          </a:prstGeom>
          <a:noFill/>
          <a:ln w="9525">
            <a:noFill/>
          </a:ln>
        </p:spPr>
      </p:pic>
      <p:sp>
        <p:nvSpPr>
          <p:cNvPr id="12291" name="矩形 1049607"/>
          <p:cNvSpPr/>
          <p:nvPr/>
        </p:nvSpPr>
        <p:spPr>
          <a:xfrm>
            <a:off x="2136775" y="61913"/>
            <a:ext cx="690563" cy="644525"/>
          </a:xfrm>
          <a:prstGeom prst="rect">
            <a:avLst/>
          </a:prstGeom>
          <a:solidFill>
            <a:srgbClr val="513087"/>
          </a:solidFill>
          <a:ln w="9525">
            <a:noFill/>
          </a:ln>
        </p:spPr>
        <p:txBody>
          <a:bodyPr wrap="none" anchor="t">
            <a:spAutoFit/>
          </a:bodyPr>
          <a:p>
            <a:pPr eaLnBrk="0" hangingPunct="0"/>
            <a:r>
              <a:rPr lang="en-US" altLang="zh-CN" sz="3600" b="1" dirty="0">
                <a:solidFill>
                  <a:srgbClr val="FFFFFF"/>
                </a:solidFill>
                <a:latin typeface="Arial" panose="020B0604020202020204" pitchFamily="34" charset="0"/>
                <a:ea typeface="宋体" panose="02010600030101010101" pitchFamily="2" charset="-122"/>
              </a:rPr>
              <a:t>05</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12292" name="矩形 1049605"/>
          <p:cNvSpPr/>
          <p:nvPr/>
        </p:nvSpPr>
        <p:spPr>
          <a:xfrm>
            <a:off x="3133725" y="104775"/>
            <a:ext cx="6273800" cy="644525"/>
          </a:xfrm>
          <a:prstGeom prst="rect">
            <a:avLst/>
          </a:prstGeom>
          <a:noFill/>
          <a:ln w="9525">
            <a:noFill/>
          </a:ln>
        </p:spPr>
        <p:txBody>
          <a:bodyPr wrap="square" anchor="t">
            <a:spAutoFit/>
          </a:bodyPr>
          <a:p>
            <a:pPr eaLnBrk="0" hangingPunct="0"/>
            <a:r>
              <a:rPr lang="en-US" altLang="zh-CN" sz="3600" b="1" dirty="0">
                <a:solidFill>
                  <a:srgbClr val="FF0000"/>
                </a:solidFill>
                <a:latin typeface="Hiragino Kaku Gothic Std" panose="020B0800000000000000" charset="-128"/>
                <a:ea typeface="Hiragino Kaku Gothic Std" panose="020B0800000000000000" charset="-128"/>
              </a:rPr>
              <a:t>Read for theme</a:t>
            </a:r>
            <a:endParaRPr lang="en-US" altLang="zh-CN" sz="3600" b="1" dirty="0">
              <a:solidFill>
                <a:srgbClr val="FF0000"/>
              </a:solidFill>
              <a:latin typeface="Hiragino Kaku Gothic Std" panose="020B0800000000000000" charset="-128"/>
              <a:ea typeface="Hiragino Kaku Gothic Std" panose="020B0800000000000000" charset="-128"/>
            </a:endParaRPr>
          </a:p>
        </p:txBody>
      </p:sp>
      <p:pic>
        <p:nvPicPr>
          <p:cNvPr id="12293" name="图片 1049606"/>
          <p:cNvPicPr>
            <a:picLocks noChangeAspect="1"/>
          </p:cNvPicPr>
          <p:nvPr/>
        </p:nvPicPr>
        <p:blipFill>
          <a:blip r:embed="rId2"/>
          <a:stretch>
            <a:fillRect/>
          </a:stretch>
        </p:blipFill>
        <p:spPr>
          <a:xfrm>
            <a:off x="28575" y="19050"/>
            <a:ext cx="1981200" cy="730250"/>
          </a:xfrm>
          <a:prstGeom prst="rect">
            <a:avLst/>
          </a:prstGeom>
          <a:noFill/>
          <a:ln w="9525">
            <a:noFill/>
          </a:ln>
          <a:effectLst>
            <a:outerShdw dist="38100" dir="8099936" algn="ctr" rotWithShape="0">
              <a:srgbClr val="000000">
                <a:alpha val="39000"/>
              </a:srgbClr>
            </a:outerShdw>
          </a:effectLst>
        </p:spPr>
      </p:pic>
      <p:sp>
        <p:nvSpPr>
          <p:cNvPr id="2" name="文本框 1"/>
          <p:cNvSpPr txBox="1"/>
          <p:nvPr/>
        </p:nvSpPr>
        <p:spPr>
          <a:xfrm>
            <a:off x="193040" y="1202690"/>
            <a:ext cx="10630535" cy="325755"/>
          </a:xfrm>
          <a:prstGeom prst="rect">
            <a:avLst/>
          </a:prstGeom>
        </p:spPr>
        <p:txBody>
          <a:bodyPr>
            <a:noAutofit/>
          </a:bodyPr>
          <a:p>
            <a:pPr marL="285750" indent="-285750" algn="just" defTabSz="266700">
              <a:spcBef>
                <a:spcPct val="0"/>
              </a:spcBef>
              <a:spcAft>
                <a:spcPct val="0"/>
              </a:spcAft>
              <a:buFont typeface="Wingdings" panose="05000000000000000000" charset="0"/>
              <a:buChar char="n"/>
            </a:pPr>
            <a:endParaRPr lang="en-US" altLang="zh-CN" sz="3200">
              <a:latin typeface="Times New Roman" panose="02020603050405020304"/>
              <a:ea typeface="宋体" panose="02010600030101010101" pitchFamily="2" charset="-122"/>
            </a:endParaRPr>
          </a:p>
          <a:p>
            <a:pPr algn="just" defTabSz="266700">
              <a:spcBef>
                <a:spcPct val="0"/>
              </a:spcBef>
              <a:spcAft>
                <a:spcPct val="0"/>
              </a:spcAft>
              <a:buFont typeface="Wingdings" panose="05000000000000000000" charset="0"/>
            </a:pPr>
            <a:endParaRPr lang="en-US" altLang="zh-CN" sz="2800">
              <a:latin typeface="Times New Roman" panose="02020603050405020304"/>
              <a:ea typeface="宋体" panose="02010600030101010101" pitchFamily="2" charset="-122"/>
            </a:endParaRPr>
          </a:p>
        </p:txBody>
      </p:sp>
      <p:sp>
        <p:nvSpPr>
          <p:cNvPr id="3" name="文本框 2"/>
          <p:cNvSpPr txBox="1"/>
          <p:nvPr/>
        </p:nvSpPr>
        <p:spPr>
          <a:xfrm>
            <a:off x="420370" y="842645"/>
            <a:ext cx="8329930" cy="583565"/>
          </a:xfrm>
          <a:prstGeom prst="rect">
            <a:avLst/>
          </a:prstGeom>
          <a:noFill/>
        </p:spPr>
        <p:txBody>
          <a:bodyPr wrap="square" rtlCol="0">
            <a:spAutoFit/>
          </a:bodyPr>
          <a:p>
            <a:r>
              <a:rPr lang="en-US" altLang="zh-CN" sz="3200" b="1">
                <a:solidFill>
                  <a:schemeClr val="accent2">
                    <a:lumMod val="75000"/>
                  </a:schemeClr>
                </a:solidFill>
              </a:rPr>
              <a:t>The Consequences of Impulsive Actions:</a:t>
            </a:r>
            <a:endParaRPr lang="en-US" altLang="zh-CN" sz="3200" b="1">
              <a:solidFill>
                <a:schemeClr val="accent2">
                  <a:lumMod val="75000"/>
                </a:schemeClr>
              </a:solidFill>
            </a:endParaRPr>
          </a:p>
        </p:txBody>
      </p:sp>
      <p:sp>
        <p:nvSpPr>
          <p:cNvPr id="5" name="文本框 4"/>
          <p:cNvSpPr txBox="1"/>
          <p:nvPr/>
        </p:nvSpPr>
        <p:spPr>
          <a:xfrm>
            <a:off x="491490" y="2731135"/>
            <a:ext cx="7371715" cy="583565"/>
          </a:xfrm>
          <a:prstGeom prst="rect">
            <a:avLst/>
          </a:prstGeom>
        </p:spPr>
        <p:txBody>
          <a:bodyPr wrap="square">
            <a:spAutoFit/>
          </a:bodyPr>
          <a:p>
            <a:pPr marL="0" indent="0" algn="just" defTabSz="266700">
              <a:spcBef>
                <a:spcPct val="0"/>
              </a:spcBef>
              <a:spcAft>
                <a:spcPct val="0"/>
              </a:spcAft>
            </a:pPr>
            <a:r>
              <a:rPr lang="en-US" altLang="zh-CN" sz="3200" b="1">
                <a:solidFill>
                  <a:schemeClr val="accent2">
                    <a:lumMod val="75000"/>
                  </a:schemeClr>
                </a:solidFill>
                <a:latin typeface="Times New Roman" panose="02020603050405020304"/>
                <a:ea typeface="宋体" panose="02010600030101010101" pitchFamily="2" charset="-122"/>
              </a:rPr>
              <a:t>The Power of Guilt and Remorse:</a:t>
            </a:r>
            <a:endParaRPr lang="en-US" altLang="zh-CN" sz="3200" b="1">
              <a:solidFill>
                <a:schemeClr val="accent2">
                  <a:lumMod val="75000"/>
                </a:schemeClr>
              </a:solidFill>
              <a:latin typeface="Times New Roman" panose="02020603050405020304"/>
              <a:ea typeface="宋体" panose="02010600030101010101" pitchFamily="2" charset="-122"/>
            </a:endParaRPr>
          </a:p>
        </p:txBody>
      </p:sp>
      <p:sp>
        <p:nvSpPr>
          <p:cNvPr id="8" name="文本框 7"/>
          <p:cNvSpPr txBox="1"/>
          <p:nvPr/>
        </p:nvSpPr>
        <p:spPr>
          <a:xfrm>
            <a:off x="570230" y="3188970"/>
            <a:ext cx="10888345" cy="1383665"/>
          </a:xfrm>
          <a:prstGeom prst="rect">
            <a:avLst/>
          </a:prstGeom>
        </p:spPr>
        <p:txBody>
          <a:bodyPr wrap="square">
            <a:spAutoFit/>
          </a:bodyPr>
          <a:p>
            <a:pPr marL="0" indent="0" algn="just" defTabSz="266700">
              <a:spcBef>
                <a:spcPct val="0"/>
              </a:spcBef>
              <a:spcAft>
                <a:spcPct val="0"/>
              </a:spcAft>
            </a:pPr>
            <a:r>
              <a:rPr lang="en-US" altLang="zh-CN" sz="2800">
                <a:latin typeface="Times New Roman" panose="02020603050405020304"/>
                <a:ea typeface="宋体" panose="02010600030101010101" pitchFamily="2" charset="-122"/>
              </a:rPr>
              <a:t>The experience serves as a reminder of the emotional turmoil that often accompanies wrongdoing, especially when it betrays the trust of loved ones and one's own moral compass.</a:t>
            </a:r>
            <a:endParaRPr lang="en-US" altLang="zh-CN" sz="2800">
              <a:latin typeface="Times New Roman" panose="02020603050405020304"/>
              <a:ea typeface="宋体" panose="02010600030101010101" pitchFamily="2" charset="-122"/>
            </a:endParaRPr>
          </a:p>
        </p:txBody>
      </p:sp>
      <p:sp>
        <p:nvSpPr>
          <p:cNvPr id="12" name="文本框 11"/>
          <p:cNvSpPr txBox="1"/>
          <p:nvPr/>
        </p:nvSpPr>
        <p:spPr>
          <a:xfrm>
            <a:off x="491490" y="4517390"/>
            <a:ext cx="9943465" cy="583565"/>
          </a:xfrm>
          <a:prstGeom prst="rect">
            <a:avLst/>
          </a:prstGeom>
        </p:spPr>
        <p:txBody>
          <a:bodyPr wrap="square">
            <a:spAutoFit/>
          </a:bodyPr>
          <a:p>
            <a:pPr marL="0" indent="0" algn="just" defTabSz="266700">
              <a:spcBef>
                <a:spcPct val="0"/>
              </a:spcBef>
              <a:spcAft>
                <a:spcPct val="0"/>
              </a:spcAft>
            </a:pPr>
            <a:r>
              <a:rPr lang="en-US" altLang="zh-CN" sz="3200" b="1">
                <a:solidFill>
                  <a:schemeClr val="accent2">
                    <a:lumMod val="75000"/>
                  </a:schemeClr>
                </a:solidFill>
                <a:latin typeface="Times New Roman" panose="02020603050405020304"/>
                <a:ea typeface="宋体" panose="02010600030101010101" pitchFamily="2" charset="-122"/>
              </a:rPr>
              <a:t>The Impact of Actions on Family and Personal Values:</a:t>
            </a:r>
            <a:endParaRPr lang="en-US" altLang="zh-CN" sz="3200" b="1">
              <a:solidFill>
                <a:schemeClr val="accent2">
                  <a:lumMod val="75000"/>
                </a:schemeClr>
              </a:solidFill>
              <a:latin typeface="Times New Roman" panose="02020603050405020304"/>
              <a:ea typeface="宋体" panose="02010600030101010101" pitchFamily="2" charset="-122"/>
            </a:endParaRPr>
          </a:p>
        </p:txBody>
      </p:sp>
      <p:sp>
        <p:nvSpPr>
          <p:cNvPr id="13" name="文本框 12"/>
          <p:cNvSpPr txBox="1"/>
          <p:nvPr/>
        </p:nvSpPr>
        <p:spPr>
          <a:xfrm>
            <a:off x="538480" y="5055870"/>
            <a:ext cx="11045825" cy="1814830"/>
          </a:xfrm>
          <a:prstGeom prst="rect">
            <a:avLst/>
          </a:prstGeom>
        </p:spPr>
        <p:txBody>
          <a:bodyPr wrap="square">
            <a:spAutoFit/>
          </a:bodyPr>
          <a:p>
            <a:pPr marL="0" indent="0" algn="just" defTabSz="266700">
              <a:spcBef>
                <a:spcPct val="0"/>
              </a:spcBef>
              <a:spcAft>
                <a:spcPct val="0"/>
              </a:spcAft>
            </a:pPr>
            <a:r>
              <a:rPr lang="en-US" altLang="zh-CN" sz="2800">
                <a:latin typeface="Times New Roman" panose="02020603050405020304"/>
                <a:ea typeface="宋体" panose="02010600030101010101" pitchFamily="2" charset="-122"/>
              </a:rPr>
              <a:t>The story highlights how one's actions can affect not just themselves but also their family, and how breaking the law can lead to a crisis of faith and a betrayal of personal values, as evidenced by the protagonist's reflection on their church and the disappointment they feel towards their father and God.</a:t>
            </a:r>
            <a:endParaRPr lang="en-US" altLang="zh-CN" sz="2800">
              <a:latin typeface="Times New Roman" panose="02020603050405020304"/>
              <a:ea typeface="宋体" panose="02010600030101010101" pitchFamily="2" charset="-122"/>
            </a:endParaRPr>
          </a:p>
        </p:txBody>
      </p:sp>
      <p:sp>
        <p:nvSpPr>
          <p:cNvPr id="19" name="文本框 18"/>
          <p:cNvSpPr txBox="1"/>
          <p:nvPr/>
        </p:nvSpPr>
        <p:spPr>
          <a:xfrm>
            <a:off x="538480" y="1347470"/>
            <a:ext cx="11094720" cy="1383665"/>
          </a:xfrm>
          <a:prstGeom prst="rect">
            <a:avLst/>
          </a:prstGeom>
        </p:spPr>
        <p:txBody>
          <a:bodyPr wrap="square">
            <a:spAutoFit/>
          </a:bodyPr>
          <a:p>
            <a:pPr marL="0" indent="0" algn="just" defTabSz="266700">
              <a:spcBef>
                <a:spcPct val="0"/>
              </a:spcBef>
              <a:spcAft>
                <a:spcPct val="0"/>
              </a:spcAft>
            </a:pPr>
            <a:r>
              <a:rPr lang="en-US" altLang="zh-CN" sz="2800">
                <a:latin typeface="Times New Roman" panose="02020603050405020304"/>
                <a:ea typeface="宋体" panose="02010600030101010101" pitchFamily="2" charset="-122"/>
              </a:rPr>
              <a:t>The story illustrates the immediate and severe consequences of a momentary lapse in judgment, emphasizing the importance of considering the outcomes before engaging in impulsive behavior.</a:t>
            </a:r>
            <a:endParaRPr lang="en-US" altLang="zh-CN" sz="2800">
              <a:latin typeface="Times New Roman" panose="020206030504050203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9" grpId="0"/>
      <p:bldP spid="19" grpId="1"/>
      <p:bldP spid="5" grpId="0"/>
      <p:bldP spid="5" grpId="1"/>
      <p:bldP spid="8" grpId="0"/>
      <p:bldP spid="8" grpId="1"/>
      <p:bldP spid="12" grpId="0"/>
      <p:bldP spid="12"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3830" y="295910"/>
            <a:ext cx="11738610" cy="6318250"/>
          </a:xfrm>
          <a:prstGeom prst="rect">
            <a:avLst/>
          </a:prstGeom>
        </p:spPr>
        <p:txBody>
          <a:bodyPr>
            <a:noAutofit/>
          </a:bodyPr>
          <a:p>
            <a:pPr indent="0" algn="just" defTabSz="266700" fontAlgn="auto">
              <a:lnSpc>
                <a:spcPts val="3480"/>
              </a:lnSpc>
              <a:spcBef>
                <a:spcPct val="0"/>
              </a:spcBef>
              <a:spcAft>
                <a:spcPct val="0"/>
              </a:spcAft>
            </a:pPr>
            <a:r>
              <a:rPr lang="en-US" altLang="zh-CN" sz="2400" b="1" i="1">
                <a:solidFill>
                  <a:srgbClr val="000000"/>
                </a:solidFill>
                <a:latin typeface="Times New Roman" panose="02020603050405020304"/>
                <a:ea typeface="宋体" panose="02010600030101010101" pitchFamily="2" charset="-122"/>
              </a:rPr>
              <a:t>One possible version :</a:t>
            </a:r>
            <a:endParaRPr lang="en-US" altLang="zh-CN" sz="2400" b="1" i="1">
              <a:solidFill>
                <a:srgbClr val="000000"/>
              </a:solidFill>
              <a:latin typeface="Times New Roman" panose="02020603050405020304"/>
              <a:ea typeface="宋体" panose="02010600030101010101" pitchFamily="2" charset="-122"/>
            </a:endParaRPr>
          </a:p>
          <a:p>
            <a:pPr indent="266700" algn="just" defTabSz="266700" fontAlgn="auto">
              <a:lnSpc>
                <a:spcPts val="3480"/>
              </a:lnSpc>
              <a:spcBef>
                <a:spcPct val="0"/>
              </a:spcBef>
              <a:spcAft>
                <a:spcPct val="0"/>
              </a:spcAft>
            </a:pPr>
            <a:r>
              <a:rPr lang="en-US" altLang="zh-CN" sz="2400" b="1" i="1">
                <a:solidFill>
                  <a:srgbClr val="FF0000"/>
                </a:solidFill>
                <a:latin typeface="Times New Roman" panose="02020603050405020304"/>
                <a:ea typeface="Times New Roman" panose="02020603050405020304"/>
              </a:rPr>
              <a:t>About one hundred years later, I heard his voice say my name.</a:t>
            </a:r>
            <a:r>
              <a:rPr lang="en-US" altLang="zh-CN" sz="2400">
                <a:solidFill>
                  <a:srgbClr val="000000"/>
                </a:solidFill>
                <a:latin typeface="Times New Roman" panose="02020603050405020304"/>
                <a:ea typeface="宋体" panose="02010600030101010101" pitchFamily="2" charset="-122"/>
              </a:rPr>
              <a:t> </a:t>
            </a:r>
            <a:r>
              <a:rPr lang="en-US" altLang="zh-CN" sz="2400">
                <a:solidFill>
                  <a:srgbClr val="000000"/>
                </a:solidFill>
                <a:latin typeface="Times New Roman" panose="02020603050405020304"/>
                <a:ea typeface="Times New Roman" panose="02020603050405020304"/>
              </a:rPr>
              <a:t>It was soft, yet filled with a mix of disappointment and concern. Then the woman called me up to the desk at three times the necessary volume. I kept my eyes on the floor as I walked toward them. I saw my dad</a:t>
            </a:r>
            <a:r>
              <a:rPr lang="en-US" altLang="zh-CN" sz="2400">
                <a:solidFill>
                  <a:srgbClr val="000000"/>
                </a:solidFill>
                <a:latin typeface="Times New Roman" panose="02020603050405020304"/>
                <a:ea typeface="宋体" panose="02010600030101010101" pitchFamily="2" charset="-122"/>
              </a:rPr>
              <a:t>’</a:t>
            </a:r>
            <a:r>
              <a:rPr lang="en-US" altLang="zh-CN" sz="2400">
                <a:solidFill>
                  <a:srgbClr val="000000"/>
                </a:solidFill>
                <a:latin typeface="Times New Roman" panose="02020603050405020304"/>
                <a:ea typeface="Times New Roman" panose="02020603050405020304"/>
              </a:rPr>
              <a:t>s shoes, but I didn</a:t>
            </a:r>
            <a:r>
              <a:rPr lang="en-US" altLang="zh-CN" sz="2400">
                <a:solidFill>
                  <a:srgbClr val="000000"/>
                </a:solidFill>
                <a:latin typeface="Times New Roman" panose="02020603050405020304"/>
                <a:ea typeface="宋体" panose="02010600030101010101" pitchFamily="2" charset="-122"/>
              </a:rPr>
              <a:t>’</a:t>
            </a:r>
            <a:r>
              <a:rPr lang="en-US" altLang="zh-CN" sz="2400">
                <a:solidFill>
                  <a:srgbClr val="000000"/>
                </a:solidFill>
                <a:latin typeface="Times New Roman" panose="02020603050405020304"/>
                <a:ea typeface="Times New Roman" panose="02020603050405020304"/>
              </a:rPr>
              <a:t>t speak to him or look at him. He signed some papers and we were allowed to leave. The air was dark and cold as we walked to the car in heavy silence. Then he whispered in a sad and faraway voice, </a:t>
            </a:r>
            <a:r>
              <a:rPr lang="en-US" altLang="zh-CN" sz="2400">
                <a:solidFill>
                  <a:srgbClr val="000000"/>
                </a:solidFill>
                <a:latin typeface="Times New Roman" panose="02020603050405020304"/>
                <a:ea typeface="宋体" panose="02010600030101010101" pitchFamily="2" charset="-122"/>
              </a:rPr>
              <a:t>“</a:t>
            </a:r>
            <a:r>
              <a:rPr lang="en-US" altLang="zh-CN" sz="2400">
                <a:solidFill>
                  <a:srgbClr val="000000"/>
                </a:solidFill>
                <a:latin typeface="Times New Roman" panose="02020603050405020304"/>
                <a:ea typeface="Times New Roman" panose="02020603050405020304"/>
              </a:rPr>
              <a:t>My daughter... a thief...</a:t>
            </a:r>
            <a:r>
              <a:rPr lang="en-US" altLang="zh-CN" sz="2400">
                <a:solidFill>
                  <a:srgbClr val="000000"/>
                </a:solidFill>
                <a:latin typeface="Times New Roman" panose="02020603050405020304"/>
                <a:ea typeface="宋体" panose="02010600030101010101" pitchFamily="2" charset="-122"/>
              </a:rPr>
              <a:t>” </a:t>
            </a:r>
            <a:r>
              <a:rPr lang="en-US" altLang="zh-CN" sz="2400">
                <a:solidFill>
                  <a:srgbClr val="000000"/>
                </a:solidFill>
                <a:latin typeface="Times New Roman" panose="02020603050405020304"/>
                <a:ea typeface="Times New Roman" panose="02020603050405020304"/>
              </a:rPr>
              <a:t>I melted into regretful tears. The</a:t>
            </a:r>
            <a:r>
              <a:rPr lang="en-US" altLang="zh-CN" sz="2400">
                <a:solidFill>
                  <a:srgbClr val="000000"/>
                </a:solidFill>
                <a:latin typeface="Times New Roman" panose="02020603050405020304"/>
                <a:ea typeface="宋体" panose="02010600030101010101" pitchFamily="2" charset="-122"/>
              </a:rPr>
              <a:t> </a:t>
            </a:r>
            <a:r>
              <a:rPr lang="en-US" altLang="zh-CN" sz="2400">
                <a:solidFill>
                  <a:srgbClr val="000000"/>
                </a:solidFill>
                <a:latin typeface="Times New Roman" panose="02020603050405020304"/>
                <a:ea typeface="Times New Roman" panose="02020603050405020304"/>
              </a:rPr>
              <a:t>miles home felt like forever. </a:t>
            </a:r>
            <a:endParaRPr lang="en-US" altLang="zh-CN" sz="2400">
              <a:solidFill>
                <a:srgbClr val="000000"/>
              </a:solidFill>
              <a:latin typeface="Times New Roman" panose="02020603050405020304"/>
              <a:ea typeface="Times New Roman" panose="02020603050405020304"/>
            </a:endParaRPr>
          </a:p>
          <a:p>
            <a:pPr indent="266700" algn="just" defTabSz="266700" fontAlgn="auto">
              <a:lnSpc>
                <a:spcPts val="3480"/>
              </a:lnSpc>
              <a:spcBef>
                <a:spcPct val="0"/>
              </a:spcBef>
              <a:spcAft>
                <a:spcPct val="0"/>
              </a:spcAft>
            </a:pPr>
            <a:r>
              <a:rPr lang="en-US" altLang="zh-CN" sz="2400" b="1" i="1">
                <a:solidFill>
                  <a:srgbClr val="FF0000"/>
                </a:solidFill>
                <a:latin typeface="Times New Roman" panose="02020603050405020304"/>
                <a:ea typeface="Times New Roman" panose="02020603050405020304"/>
              </a:rPr>
              <a:t>After we arrived home, Dad finally asked me, </a:t>
            </a:r>
            <a:r>
              <a:rPr lang="en-US" altLang="zh-CN" sz="2400" b="1" i="1">
                <a:solidFill>
                  <a:srgbClr val="FF0000"/>
                </a:solidFill>
                <a:latin typeface="Times New Roman" panose="02020603050405020304"/>
                <a:ea typeface="宋体" panose="02010600030101010101" pitchFamily="2" charset="-122"/>
              </a:rPr>
              <a:t>“</a:t>
            </a:r>
            <a:r>
              <a:rPr lang="en-US" altLang="zh-CN" sz="2400" b="1" i="1">
                <a:solidFill>
                  <a:srgbClr val="FF0000"/>
                </a:solidFill>
                <a:latin typeface="Times New Roman" panose="02020603050405020304"/>
                <a:ea typeface="Times New Roman" panose="02020603050405020304"/>
              </a:rPr>
              <a:t>Why?</a:t>
            </a:r>
            <a:r>
              <a:rPr lang="en-US" altLang="zh-CN" sz="2400" b="1" i="1">
                <a:solidFill>
                  <a:srgbClr val="FF0000"/>
                </a:solidFill>
                <a:latin typeface="Times New Roman" panose="02020603050405020304"/>
                <a:ea typeface="宋体" panose="02010600030101010101" pitchFamily="2" charset="-122"/>
              </a:rPr>
              <a:t>”</a:t>
            </a:r>
            <a:r>
              <a:rPr lang="en-US" altLang="zh-CN" sz="2400" b="1">
                <a:solidFill>
                  <a:srgbClr val="FF0000"/>
                </a:solidFill>
                <a:latin typeface="Times New Roman" panose="02020603050405020304"/>
                <a:ea typeface="宋体" panose="02010600030101010101" pitchFamily="2" charset="-122"/>
              </a:rPr>
              <a:t> </a:t>
            </a:r>
            <a:r>
              <a:rPr lang="en-US" altLang="zh-CN" sz="2400">
                <a:solidFill>
                  <a:srgbClr val="000000"/>
                </a:solidFill>
                <a:latin typeface="Times New Roman" panose="02020603050405020304"/>
                <a:ea typeface="Times New Roman" panose="02020603050405020304"/>
              </a:rPr>
              <a:t>I told him about the first time I stole a tube of lipstick and how I felt equal amounts of thrill and guilt. Then, gradually, the guilt faded as the thrill grew. Hot tears bit my face as I said, </a:t>
            </a:r>
            <a:r>
              <a:rPr lang="en-US" altLang="zh-CN" sz="2400">
                <a:solidFill>
                  <a:srgbClr val="000000"/>
                </a:solidFill>
                <a:latin typeface="Times New Roman" panose="02020603050405020304"/>
                <a:ea typeface="宋体" panose="02010600030101010101" pitchFamily="2" charset="-122"/>
              </a:rPr>
              <a:t>“</a:t>
            </a:r>
            <a:r>
              <a:rPr lang="en-US" altLang="zh-CN" sz="2400">
                <a:solidFill>
                  <a:srgbClr val="000000"/>
                </a:solidFill>
                <a:latin typeface="Times New Roman" panose="02020603050405020304"/>
                <a:ea typeface="Times New Roman" panose="02020603050405020304"/>
              </a:rPr>
              <a:t>Please forgive me. I</a:t>
            </a:r>
            <a:r>
              <a:rPr lang="en-US" altLang="zh-CN" sz="2400">
                <a:solidFill>
                  <a:srgbClr val="000000"/>
                </a:solidFill>
                <a:latin typeface="Times New Roman" panose="02020603050405020304"/>
                <a:ea typeface="宋体" panose="02010600030101010101" pitchFamily="2" charset="-122"/>
              </a:rPr>
              <a:t>’</a:t>
            </a:r>
            <a:r>
              <a:rPr lang="en-US" altLang="zh-CN" sz="2400">
                <a:solidFill>
                  <a:srgbClr val="000000"/>
                </a:solidFill>
                <a:latin typeface="Times New Roman" panose="02020603050405020304"/>
                <a:ea typeface="Times New Roman" panose="02020603050405020304"/>
              </a:rPr>
              <a:t>ll never do it again.</a:t>
            </a:r>
            <a:r>
              <a:rPr lang="en-US" altLang="zh-CN" sz="2400">
                <a:solidFill>
                  <a:srgbClr val="000000"/>
                </a:solidFill>
                <a:latin typeface="Times New Roman" panose="02020603050405020304"/>
                <a:ea typeface="宋体" panose="02010600030101010101" pitchFamily="2" charset="-122"/>
              </a:rPr>
              <a:t>” </a:t>
            </a:r>
            <a:r>
              <a:rPr lang="en-US" altLang="zh-CN" sz="2400">
                <a:solidFill>
                  <a:srgbClr val="000000"/>
                </a:solidFill>
                <a:latin typeface="Times New Roman" panose="02020603050405020304"/>
                <a:ea typeface="Times New Roman" panose="02020603050405020304"/>
              </a:rPr>
              <a:t>Dad required me to make a list of all the places I stole from and go to repay the owners. The next morning, I did exactly as he asked. It was impossibly hard, but I did it. Thanks to his courage, I never stole again.</a:t>
            </a:r>
            <a:endParaRPr lang="en-US" altLang="zh-CN" sz="2400">
              <a:solidFill>
                <a:srgbClr val="000000"/>
              </a:solidFill>
              <a:latin typeface="Times New Roman" panose="02020603050405020304"/>
              <a:ea typeface="Times New Roman" panose="020206030504050203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9070" y="626745"/>
            <a:ext cx="11699875" cy="5892800"/>
          </a:xfrm>
          <a:prstGeom prst="rect">
            <a:avLst/>
          </a:prstGeom>
        </p:spPr>
        <p:txBody>
          <a:bodyPr wrap="square">
            <a:spAutoFit/>
          </a:bodyPr>
          <a:p>
            <a:pPr algn="just" defTabSz="266700">
              <a:lnSpc>
                <a:spcPts val="3480"/>
              </a:lnSpc>
              <a:spcBef>
                <a:spcPct val="0"/>
              </a:spcBef>
              <a:spcAft>
                <a:spcPct val="0"/>
              </a:spcAft>
            </a:pPr>
            <a:r>
              <a:rPr lang="en-US" altLang="zh-CN" sz="2400">
                <a:latin typeface="Times New Roman" panose="02020603050405020304"/>
                <a:ea typeface="宋体" panose="02010600030101010101" pitchFamily="2" charset="-122"/>
              </a:rPr>
              <a:t>      </a:t>
            </a:r>
            <a:r>
              <a:rPr lang="en-US" altLang="zh-CN" sz="2400" b="1" i="1">
                <a:solidFill>
                  <a:srgbClr val="FF0000"/>
                </a:solidFill>
                <a:latin typeface="Times New Roman" panose="02020603050405020304"/>
                <a:ea typeface="宋体" panose="02010600030101010101" pitchFamily="2" charset="-122"/>
              </a:rPr>
              <a:t>About one hundred years later,I heard his voice say my name.</a:t>
            </a:r>
            <a:r>
              <a:rPr lang="en-US" altLang="zh-CN" sz="2400">
                <a:latin typeface="Times New Roman" panose="02020603050405020304"/>
                <a:ea typeface="宋体" panose="02010600030101010101" pitchFamily="2" charset="-122"/>
              </a:rPr>
              <a:t>It was a mix of disappointment and concern that I had never heard before.I looked up to see my father's tired eyes,filled with a sadness that mirrored my own.He didn't say anything else,just held out his hand for me to take,and I did,feeling the warmth and comfort of his touch amidst the cold,sterile environment of the police station.The walk to the car was silent,the weight of my actions pressing down on both of us. </a:t>
            </a:r>
            <a:endParaRPr lang="en-US" altLang="zh-CN" sz="2400">
              <a:latin typeface="Times New Roman" panose="02020603050405020304"/>
              <a:ea typeface="宋体" panose="02010600030101010101" pitchFamily="2" charset="-122"/>
            </a:endParaRPr>
          </a:p>
          <a:p>
            <a:pPr algn="just" defTabSz="266700">
              <a:lnSpc>
                <a:spcPts val="3480"/>
              </a:lnSpc>
              <a:spcBef>
                <a:spcPct val="0"/>
              </a:spcBef>
              <a:spcAft>
                <a:spcPct val="0"/>
              </a:spcAft>
            </a:pPr>
            <a:r>
              <a:rPr lang="en-US" altLang="zh-CN" sz="2400">
                <a:latin typeface="Times New Roman" panose="02020603050405020304"/>
                <a:ea typeface="宋体" panose="02010600030101010101" pitchFamily="2" charset="-122"/>
              </a:rPr>
              <a:t>   </a:t>
            </a:r>
            <a:r>
              <a:rPr lang="en-US" altLang="zh-CN" sz="2400" b="1" i="1">
                <a:solidFill>
                  <a:srgbClr val="FF0000"/>
                </a:solidFill>
                <a:latin typeface="Times New Roman" panose="02020603050405020304"/>
                <a:ea typeface="宋体" panose="02010600030101010101" pitchFamily="2" charset="-122"/>
              </a:rPr>
              <a:t> After we arrived home,Dad finally asked me,"Why?"</a:t>
            </a:r>
            <a:r>
              <a:rPr lang="en-US" altLang="zh-CN" sz="2400">
                <a:latin typeface="Times New Roman" panose="02020603050405020304"/>
                <a:ea typeface="宋体" panose="02010600030101010101" pitchFamily="2" charset="-122"/>
              </a:rPr>
              <a:t>His voice was quiet,but the question hung heavy in the air.I hesitated,the words catching in my throat."I don't know,Dad,"I finally admitted,the truth of my confusion and regret mixing with the tears that streamed down my face."I just...I just wanted to fit in,I guess."His face softened,and he pulled me into a hug,the kind that only a father can give,one that says he's disappointed but still loves you unconditionally."We'll get through this,"he whispered,and I believed him.It was the start of a long road to making things right,but I knew I wasn't alone.</a:t>
            </a:r>
            <a:endParaRPr lang="en-US" altLang="zh-CN" sz="2400">
              <a:latin typeface="Times New Roman" panose="02020603050405020304"/>
              <a:ea typeface="宋体" panose="02010600030101010101" pitchFamily="2" charset="-122"/>
            </a:endParaRPr>
          </a:p>
        </p:txBody>
      </p:sp>
      <p:sp>
        <p:nvSpPr>
          <p:cNvPr id="3" name="文本框 2"/>
          <p:cNvSpPr txBox="1"/>
          <p:nvPr/>
        </p:nvSpPr>
        <p:spPr>
          <a:xfrm>
            <a:off x="407035" y="161925"/>
            <a:ext cx="2516505" cy="583565"/>
          </a:xfrm>
          <a:prstGeom prst="rect">
            <a:avLst/>
          </a:prstGeom>
          <a:noFill/>
        </p:spPr>
        <p:txBody>
          <a:bodyPr wrap="square" rtlCol="0">
            <a:spAutoFit/>
          </a:bodyPr>
          <a:p>
            <a:r>
              <a:rPr lang="zh-CN" altLang="en-US" sz="3200" b="1">
                <a:solidFill>
                  <a:srgbClr val="FF0000"/>
                </a:solidFill>
              </a:rPr>
              <a:t>优秀习作</a:t>
            </a:r>
            <a:r>
              <a:rPr lang="en-US" altLang="zh-CN" sz="3200" b="1">
                <a:solidFill>
                  <a:srgbClr val="FF0000"/>
                </a:solidFill>
              </a:rPr>
              <a:t> 1</a:t>
            </a:r>
            <a:endParaRPr lang="en-US" altLang="zh-CN" sz="3200" b="1">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3215" y="650240"/>
            <a:ext cx="11242040" cy="3616960"/>
          </a:xfrm>
          <a:prstGeom prst="rect">
            <a:avLst/>
          </a:prstGeom>
        </p:spPr>
        <p:txBody>
          <a:bodyPr wrap="square">
            <a:noAutofit/>
          </a:bodyPr>
          <a:p>
            <a:pPr marL="0" indent="0" algn="just" defTabSz="266700">
              <a:spcBef>
                <a:spcPct val="0"/>
              </a:spcBef>
              <a:spcAft>
                <a:spcPct val="0"/>
              </a:spcAft>
            </a:pPr>
            <a:r>
              <a:rPr lang="en-US" altLang="zh-CN" sz="2400" b="1" i="1">
                <a:solidFill>
                  <a:srgbClr val="FF0000"/>
                </a:solidFill>
                <a:latin typeface="Times New Roman" panose="02020603050405020304"/>
                <a:ea typeface="宋体" panose="02010600030101010101" pitchFamily="2" charset="-122"/>
              </a:rPr>
              <a:t>    About one hundred years later, I heard his voice say my name.</a:t>
            </a:r>
            <a:r>
              <a:rPr lang="en-US" altLang="zh-CN" sz="2400">
                <a:latin typeface="Times New Roman" panose="02020603050405020304"/>
                <a:ea typeface="宋体" panose="02010600030101010101" pitchFamily="2" charset="-122"/>
              </a:rPr>
              <a:t> It was as if time had slowed to a crawl, and every step he took echoed the weight of disappointment. I looked up to see my father's face, a mixture of sadness and anger that I'll never forget. His eyes, usually so warm and full of life, were now clouded with a pain I had caused. I wanted to disappear, to take back the moment I had made that fateful decision, but there was no escape from the reality I had created.</a:t>
            </a:r>
            <a:r>
              <a:rPr lang="en-US" altLang="zh-CN" sz="2400">
                <a:latin typeface="Times New Roman" panose="02020603050405020304" pitchFamily="18" charset="0"/>
                <a:cs typeface="Times New Roman" panose="02020603050405020304" pitchFamily="18" charset="0"/>
                <a:sym typeface="+mn-ea"/>
              </a:rPr>
              <a:t>The car ride home was a journey not just through the familiar streets but through the unfamiliar territory of my own conscience,where every turn led to the same truth:I had made a terrible mistake.</a:t>
            </a:r>
            <a:endParaRPr lang="en-US" altLang="zh-CN" sz="2400">
              <a:latin typeface="Times New Roman" panose="02020603050405020304" pitchFamily="18" charset="0"/>
              <a:cs typeface="Times New Roman" panose="02020603050405020304" pitchFamily="18" charset="0"/>
              <a:sym typeface="+mn-ea"/>
            </a:endParaRPr>
          </a:p>
          <a:p>
            <a:pPr marL="0" indent="0" algn="just" defTabSz="266700">
              <a:spcBef>
                <a:spcPct val="0"/>
              </a:spcBef>
              <a:spcAft>
                <a:spcPct val="0"/>
              </a:spcAft>
            </a:pPr>
            <a:r>
              <a:rPr lang="en-US" altLang="zh-CN" sz="2400" b="1" i="1">
                <a:solidFill>
                  <a:srgbClr val="FF0000"/>
                </a:solidFill>
                <a:latin typeface="Times New Roman" panose="02020603050405020304"/>
                <a:ea typeface="宋体" panose="02010600030101010101" pitchFamily="2" charset="-122"/>
              </a:rPr>
              <a:t>     After we arrived home, Dad finally asked me, "Why?" </a:t>
            </a:r>
            <a:r>
              <a:rPr lang="en-US" altLang="zh-CN" sz="2400">
                <a:latin typeface="Times New Roman" panose="02020603050405020304"/>
                <a:ea typeface="宋体" panose="02010600030101010101" pitchFamily="2" charset="-122"/>
              </a:rPr>
              <a:t>His voice was barely above a whisper, but it resonated with a depth of hurt that I had never heard before. I hesitated, searching for the words that could explain the inexplicable. "I don't know, Dad,</a:t>
            </a:r>
            <a:r>
              <a:rPr lang="en-US" altLang="zh-CN" sz="2400">
                <a:latin typeface="Times New Roman" panose="02020603050405020304"/>
                <a:sym typeface="+mn-ea"/>
              </a:rPr>
              <a:t>I  thought it was a thrill, but I realize now how wrong I was. I'm so sorry."</a:t>
            </a:r>
            <a:r>
              <a:rPr lang="en-US" altLang="zh-CN" sz="2400">
                <a:latin typeface="Times New Roman" panose="02020603050405020304"/>
                <a:ea typeface="宋体" panose="02010600030101010101" pitchFamily="2" charset="-122"/>
              </a:rPr>
              <a:t>I replied, my voice trembling with a mix of fear and regret. </a:t>
            </a:r>
            <a:r>
              <a:rPr lang="en-US" altLang="zh-CN" sz="2400">
                <a:latin typeface="Times New Roman" panose="02020603050405020304"/>
                <a:sym typeface="+mn-ea"/>
              </a:rPr>
              <a:t>The silence that followed was deafening.</a:t>
            </a:r>
            <a:r>
              <a:rPr lang="en-US" altLang="zh-CN" sz="2400">
                <a:latin typeface="Times New Roman" panose="02020603050405020304" pitchFamily="18" charset="0"/>
                <a:cs typeface="Times New Roman" panose="02020603050405020304" pitchFamily="18" charset="0"/>
                <a:sym typeface="+mn-ea"/>
              </a:rPr>
              <a:t>As I looked into his eyes,I saw a reflection of my own remorse,a mirror to the pain I had caused,and it was a sight that cut deeper than any physical pain could. Father held me tightly in his broad embrace, without uttering a single word.</a:t>
            </a:r>
            <a:endParaRPr lang="en-US" altLang="zh-CN" sz="2400">
              <a:latin typeface="Times New Roman" panose="02020603050405020304"/>
              <a:ea typeface="宋体" panose="02010600030101010101" pitchFamily="2" charset="-122"/>
            </a:endParaRPr>
          </a:p>
        </p:txBody>
      </p:sp>
      <p:sp>
        <p:nvSpPr>
          <p:cNvPr id="3" name="文本框 2"/>
          <p:cNvSpPr txBox="1"/>
          <p:nvPr/>
        </p:nvSpPr>
        <p:spPr>
          <a:xfrm>
            <a:off x="359410" y="66675"/>
            <a:ext cx="2516505" cy="583565"/>
          </a:xfrm>
          <a:prstGeom prst="rect">
            <a:avLst/>
          </a:prstGeom>
          <a:noFill/>
        </p:spPr>
        <p:txBody>
          <a:bodyPr wrap="square" rtlCol="0">
            <a:spAutoFit/>
          </a:bodyPr>
          <a:p>
            <a:r>
              <a:rPr lang="zh-CN" altLang="en-US" sz="3200" b="1">
                <a:solidFill>
                  <a:srgbClr val="FF0000"/>
                </a:solidFill>
              </a:rPr>
              <a:t>优秀习作</a:t>
            </a:r>
            <a:r>
              <a:rPr lang="en-US" altLang="zh-CN" sz="3200" b="1">
                <a:solidFill>
                  <a:srgbClr val="FF0000"/>
                </a:solidFill>
              </a:rPr>
              <a:t> 2</a:t>
            </a:r>
            <a:endParaRPr lang="en-US" altLang="zh-CN" sz="3200" b="1">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图片 1049606"/>
          <p:cNvPicPr>
            <a:picLocks noChangeAspect="1"/>
          </p:cNvPicPr>
          <p:nvPr/>
        </p:nvPicPr>
        <p:blipFill>
          <a:blip r:embed="rId1"/>
          <a:stretch>
            <a:fillRect/>
          </a:stretch>
        </p:blipFill>
        <p:spPr>
          <a:xfrm>
            <a:off x="28575" y="189230"/>
            <a:ext cx="1981200" cy="730250"/>
          </a:xfrm>
          <a:prstGeom prst="rect">
            <a:avLst/>
          </a:prstGeom>
          <a:noFill/>
          <a:ln w="9525">
            <a:noFill/>
          </a:ln>
          <a:effectLst>
            <a:outerShdw dist="38100" dir="8099936" algn="ctr" rotWithShape="0">
              <a:srgbClr val="000000">
                <a:alpha val="39000"/>
              </a:srgbClr>
            </a:outerShdw>
          </a:effectLst>
        </p:spPr>
      </p:pic>
      <p:sp>
        <p:nvSpPr>
          <p:cNvPr id="25603" name="文本框 4"/>
          <p:cNvSpPr txBox="1"/>
          <p:nvPr/>
        </p:nvSpPr>
        <p:spPr>
          <a:xfrm>
            <a:off x="2009775" y="189230"/>
            <a:ext cx="8755063" cy="645160"/>
          </a:xfrm>
          <a:prstGeom prst="rect">
            <a:avLst/>
          </a:prstGeom>
          <a:noFill/>
          <a:ln w="9525">
            <a:noFill/>
          </a:ln>
        </p:spPr>
        <p:txBody>
          <a:bodyPr wrap="square" anchor="t">
            <a:spAutoFit/>
          </a:bodyPr>
          <a:p>
            <a:r>
              <a:rPr lang="en-US" altLang="zh-CN" sz="3600" b="1" dirty="0">
                <a:solidFill>
                  <a:srgbClr val="FF0000"/>
                </a:solidFill>
                <a:latin typeface="Hiragino Kaku Gothic Std" panose="020B0800000000000000" charset="-128"/>
                <a:ea typeface="Hiragino Kaku Gothic Std" panose="020B0800000000000000" charset="-128"/>
              </a:rPr>
              <a:t> An appealing ending?</a:t>
            </a:r>
            <a:endParaRPr lang="en-US" altLang="zh-CN" sz="3600" b="1" dirty="0">
              <a:solidFill>
                <a:srgbClr val="FF0000"/>
              </a:solidFill>
              <a:latin typeface="Hiragino Kaku Gothic Std" panose="020B0800000000000000" charset="-128"/>
              <a:ea typeface="Hiragino Kaku Gothic Std" panose="020B0800000000000000" charset="-128"/>
            </a:endParaRPr>
          </a:p>
        </p:txBody>
      </p:sp>
      <p:sp>
        <p:nvSpPr>
          <p:cNvPr id="2" name="文本框 1"/>
          <p:cNvSpPr txBox="1"/>
          <p:nvPr/>
        </p:nvSpPr>
        <p:spPr>
          <a:xfrm>
            <a:off x="186055" y="1149668"/>
            <a:ext cx="5080000" cy="521970"/>
          </a:xfrm>
          <a:prstGeom prst="rect">
            <a:avLst/>
          </a:prstGeom>
        </p:spPr>
        <p:txBody>
          <a:bodyPr>
            <a:spAutoFit/>
          </a:bodyPr>
          <a:p>
            <a:pPr marL="0" indent="0" algn="just" defTabSz="266700">
              <a:spcBef>
                <a:spcPct val="0"/>
              </a:spcBef>
              <a:spcAft>
                <a:spcPct val="0"/>
              </a:spcAft>
            </a:pPr>
            <a:r>
              <a:rPr lang="zh-CN" altLang="en-US" sz="2800">
                <a:highlight>
                  <a:srgbClr val="FFFF00"/>
                </a:highlight>
                <a:latin typeface="宋体" panose="02010600030101010101" pitchFamily="2" charset="-122"/>
                <a:ea typeface="宋体" panose="02010600030101010101" pitchFamily="2" charset="-122"/>
              </a:rPr>
              <a:t>首尾呼应型</a:t>
            </a:r>
            <a:endParaRPr lang="zh-CN" altLang="en-US" sz="2800">
              <a:highlight>
                <a:srgbClr val="FFFF00"/>
              </a:highlight>
              <a:latin typeface="宋体" panose="02010600030101010101" pitchFamily="2" charset="-122"/>
              <a:ea typeface="宋体" panose="02010600030101010101" pitchFamily="2" charset="-122"/>
            </a:endParaRPr>
          </a:p>
        </p:txBody>
      </p:sp>
      <p:sp>
        <p:nvSpPr>
          <p:cNvPr id="3" name="文本框 2"/>
          <p:cNvSpPr txBox="1"/>
          <p:nvPr/>
        </p:nvSpPr>
        <p:spPr>
          <a:xfrm>
            <a:off x="326390" y="1828165"/>
            <a:ext cx="11412855" cy="2245360"/>
          </a:xfrm>
          <a:prstGeom prst="rect">
            <a:avLst/>
          </a:prstGeom>
        </p:spPr>
        <p:txBody>
          <a:bodyPr wrap="square">
            <a:spAutoFit/>
          </a:bodyPr>
          <a:p>
            <a:pPr marL="0" indent="0" algn="just" defTabSz="266700">
              <a:spcBef>
                <a:spcPct val="0"/>
              </a:spcBef>
              <a:spcAft>
                <a:spcPct val="0"/>
              </a:spcAft>
            </a:pPr>
            <a:r>
              <a:rPr lang="en-US" altLang="zh-CN" sz="2800">
                <a:latin typeface="Times New Roman" panose="02020603050405020304"/>
                <a:ea typeface="宋体" panose="02010600030101010101" pitchFamily="2" charset="-122"/>
              </a:rPr>
              <a:t>I hesitated,then the words tumbled out,echoing the fear and confusion that had led me to that store."I just wanted to feel...something,Dad.I didn't think it would lead to this."He sighed,the weight of my actions settling over us both."We'll fix this,"he promised,and I knew we would,together,just like we always had.</a:t>
            </a:r>
            <a:endParaRPr lang="en-US" altLang="zh-CN" sz="2800">
              <a:latin typeface="Times New Roman" panose="02020603050405020304"/>
              <a:ea typeface="宋体" panose="02010600030101010101" pitchFamily="2" charset="-122"/>
            </a:endParaRPr>
          </a:p>
        </p:txBody>
      </p:sp>
      <p:sp>
        <p:nvSpPr>
          <p:cNvPr id="4" name="文本框 3"/>
          <p:cNvSpPr txBox="1"/>
          <p:nvPr/>
        </p:nvSpPr>
        <p:spPr>
          <a:xfrm>
            <a:off x="252730" y="4073208"/>
            <a:ext cx="5080000" cy="521970"/>
          </a:xfrm>
          <a:prstGeom prst="rect">
            <a:avLst/>
          </a:prstGeom>
        </p:spPr>
        <p:txBody>
          <a:bodyPr>
            <a:spAutoFit/>
          </a:bodyPr>
          <a:p>
            <a:pPr marL="0" indent="0" algn="just" defTabSz="266700">
              <a:spcBef>
                <a:spcPct val="0"/>
              </a:spcBef>
              <a:spcAft>
                <a:spcPct val="0"/>
              </a:spcAft>
            </a:pPr>
            <a:r>
              <a:rPr lang="zh-CN" altLang="en-US" sz="2800">
                <a:highlight>
                  <a:srgbClr val="FFFF00"/>
                </a:highlight>
                <a:latin typeface="宋体" panose="02010600030101010101" pitchFamily="2" charset="-122"/>
                <a:ea typeface="宋体" panose="02010600030101010101" pitchFamily="2" charset="-122"/>
              </a:rPr>
              <a:t>情景交融型</a:t>
            </a:r>
            <a:endParaRPr lang="zh-CN" altLang="en-US" sz="2800">
              <a:highlight>
                <a:srgbClr val="FFFF00"/>
              </a:highlight>
              <a:latin typeface="宋体" panose="02010600030101010101" pitchFamily="2" charset="-122"/>
              <a:ea typeface="宋体" panose="02010600030101010101" pitchFamily="2" charset="-122"/>
            </a:endParaRPr>
          </a:p>
        </p:txBody>
      </p:sp>
      <p:sp>
        <p:nvSpPr>
          <p:cNvPr id="5" name="文本框 4"/>
          <p:cNvSpPr txBox="1"/>
          <p:nvPr/>
        </p:nvSpPr>
        <p:spPr>
          <a:xfrm>
            <a:off x="326390" y="4540885"/>
            <a:ext cx="11449685" cy="2245360"/>
          </a:xfrm>
          <a:prstGeom prst="rect">
            <a:avLst/>
          </a:prstGeom>
        </p:spPr>
        <p:txBody>
          <a:bodyPr wrap="square">
            <a:spAutoFit/>
          </a:bodyPr>
          <a:p>
            <a:pPr marL="0" indent="0" algn="just" defTabSz="266700">
              <a:spcBef>
                <a:spcPct val="0"/>
              </a:spcBef>
              <a:spcAft>
                <a:spcPct val="0"/>
              </a:spcAft>
            </a:pPr>
            <a:r>
              <a:rPr lang="en-US" altLang="zh-CN" sz="2800">
                <a:latin typeface="Times New Roman" panose="02020603050405020304"/>
                <a:ea typeface="宋体" panose="02010600030101010101" pitchFamily="2" charset="-122"/>
              </a:rPr>
              <a:t>The question hung in the air,as heavy as the silence that followed.The night had turned cool,the breeze whispering through the open window,a gentle reminder of the freedom I'd so carelessly thrown away."I was lost,"I admitted,my voice barely a whisper."But I'm found now,Dad.I swear I'll never lose my way again."</a:t>
            </a:r>
            <a:endParaRPr lang="en-US" altLang="zh-CN" sz="2800">
              <a:latin typeface="Times New Roman" panose="02020603050405020304"/>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2885" y="267653"/>
            <a:ext cx="5080000" cy="521970"/>
          </a:xfrm>
          <a:prstGeom prst="rect">
            <a:avLst/>
          </a:prstGeom>
        </p:spPr>
        <p:txBody>
          <a:bodyPr>
            <a:spAutoFit/>
          </a:bodyPr>
          <a:p>
            <a:pPr marL="0" indent="0" algn="just" defTabSz="266700">
              <a:spcBef>
                <a:spcPct val="0"/>
              </a:spcBef>
              <a:spcAft>
                <a:spcPct val="0"/>
              </a:spcAft>
            </a:pPr>
            <a:r>
              <a:rPr lang="zh-CN" altLang="en-US" sz="2800">
                <a:highlight>
                  <a:srgbClr val="FFFF00"/>
                </a:highlight>
                <a:latin typeface="宋体" panose="02010600030101010101" pitchFamily="2" charset="-122"/>
                <a:ea typeface="宋体" panose="02010600030101010101" pitchFamily="2" charset="-122"/>
              </a:rPr>
              <a:t>自然结尾型</a:t>
            </a:r>
            <a:endParaRPr lang="zh-CN" altLang="en-US" sz="2800">
              <a:highlight>
                <a:srgbClr val="FFFF00"/>
              </a:highlight>
              <a:latin typeface="宋体" panose="02010600030101010101" pitchFamily="2" charset="-122"/>
              <a:ea typeface="宋体" panose="02010600030101010101" pitchFamily="2" charset="-122"/>
            </a:endParaRPr>
          </a:p>
        </p:txBody>
      </p:sp>
      <p:sp>
        <p:nvSpPr>
          <p:cNvPr id="3" name="文本框 2"/>
          <p:cNvSpPr txBox="1"/>
          <p:nvPr/>
        </p:nvSpPr>
        <p:spPr>
          <a:xfrm>
            <a:off x="326390" y="985520"/>
            <a:ext cx="11389995" cy="1814830"/>
          </a:xfrm>
          <a:prstGeom prst="rect">
            <a:avLst/>
          </a:prstGeom>
        </p:spPr>
        <p:txBody>
          <a:bodyPr wrap="square">
            <a:spAutoFit/>
          </a:bodyPr>
          <a:p>
            <a:pPr marL="0" indent="0" algn="just" defTabSz="266700">
              <a:spcBef>
                <a:spcPct val="0"/>
              </a:spcBef>
              <a:spcAft>
                <a:spcPct val="0"/>
              </a:spcAft>
            </a:pPr>
            <a:r>
              <a:rPr lang="en-US" altLang="zh-CN" sz="2800">
                <a:latin typeface="Times New Roman" panose="02020603050405020304"/>
                <a:ea typeface="宋体" panose="02010600030101010101" pitchFamily="2" charset="-122"/>
              </a:rPr>
              <a:t>The question was simple,yet it held the weight of a thousand unspoken words.I looked at him,my father,my rock,and I knew that no matter what,he would help me navigate through this storm."I don't know,Dad,"I replied honestly."But I promise you,I'll find out,and I'll make it right."</a:t>
            </a:r>
            <a:endParaRPr lang="en-US" altLang="zh-CN" sz="2800">
              <a:latin typeface="Times New Roman" panose="02020603050405020304"/>
              <a:ea typeface="宋体" panose="02010600030101010101" pitchFamily="2" charset="-122"/>
            </a:endParaRPr>
          </a:p>
        </p:txBody>
      </p:sp>
      <p:sp>
        <p:nvSpPr>
          <p:cNvPr id="4" name="文本框 3"/>
          <p:cNvSpPr txBox="1"/>
          <p:nvPr/>
        </p:nvSpPr>
        <p:spPr>
          <a:xfrm>
            <a:off x="326390" y="2861628"/>
            <a:ext cx="5080000" cy="521970"/>
          </a:xfrm>
          <a:prstGeom prst="rect">
            <a:avLst/>
          </a:prstGeom>
        </p:spPr>
        <p:txBody>
          <a:bodyPr>
            <a:spAutoFit/>
          </a:bodyPr>
          <a:p>
            <a:pPr marL="0" indent="0" algn="just" defTabSz="266700">
              <a:spcBef>
                <a:spcPct val="0"/>
              </a:spcBef>
              <a:spcAft>
                <a:spcPct val="0"/>
              </a:spcAft>
            </a:pPr>
            <a:r>
              <a:rPr lang="zh-CN" altLang="en-US" sz="2800">
                <a:highlight>
                  <a:srgbClr val="FFFF00"/>
                </a:highlight>
                <a:latin typeface="宋体" panose="02010600030101010101" pitchFamily="2" charset="-122"/>
                <a:ea typeface="宋体" panose="02010600030101010101" pitchFamily="2" charset="-122"/>
              </a:rPr>
              <a:t>个人感悟型</a:t>
            </a:r>
            <a:endParaRPr lang="zh-CN" altLang="en-US" sz="2800">
              <a:highlight>
                <a:srgbClr val="FFFF00"/>
              </a:highlight>
              <a:latin typeface="宋体" panose="02010600030101010101" pitchFamily="2" charset="-122"/>
              <a:ea typeface="宋体" panose="02010600030101010101" pitchFamily="2" charset="-122"/>
            </a:endParaRPr>
          </a:p>
        </p:txBody>
      </p:sp>
      <p:sp>
        <p:nvSpPr>
          <p:cNvPr id="5" name="文本框 4"/>
          <p:cNvSpPr txBox="1"/>
          <p:nvPr/>
        </p:nvSpPr>
        <p:spPr>
          <a:xfrm>
            <a:off x="385445" y="3535045"/>
            <a:ext cx="11397615" cy="3107690"/>
          </a:xfrm>
          <a:prstGeom prst="rect">
            <a:avLst/>
          </a:prstGeom>
        </p:spPr>
        <p:txBody>
          <a:bodyPr wrap="square">
            <a:spAutoFit/>
          </a:bodyPr>
          <a:p>
            <a:pPr marL="0" indent="0" algn="just" defTabSz="266700">
              <a:spcBef>
                <a:spcPct val="0"/>
              </a:spcBef>
              <a:spcAft>
                <a:spcPct val="0"/>
              </a:spcAft>
            </a:pPr>
            <a:r>
              <a:rPr lang="en-US" altLang="zh-CN" sz="2800">
                <a:latin typeface="Times New Roman" panose="02020603050405020304"/>
                <a:ea typeface="宋体" panose="02010600030101010101" pitchFamily="2" charset="-122"/>
              </a:rPr>
              <a:t>The question was a mirror,reflecting back the image of a girl I barely recognized."I thought I could take what I wanted without consequences,"I confessed,my voice shaking with the realization of my own naivety."But I learned today that every action casts a long shadow."Dad nodded,his eyes filled with a sadness that matched my own."Yes,it does,"he agreed,"but it's never too late to step into the light."And with that,we began the long journey of healing,one step at a time.</a:t>
            </a:r>
            <a:endParaRPr lang="en-US" altLang="zh-CN" sz="2800">
              <a:latin typeface="Times New Roman" panose="02020603050405020304"/>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7" name="图片 2097187"/>
          <p:cNvPicPr>
            <a:picLocks noChangeAspect="1"/>
          </p:cNvPicPr>
          <p:nvPr/>
        </p:nvPicPr>
        <p:blipFill>
          <a:blip r:embed="rId1"/>
          <a:srcRect t="28931"/>
          <a:stretch>
            <a:fillRect/>
          </a:stretch>
        </p:blipFill>
        <p:spPr>
          <a:xfrm>
            <a:off x="0" y="0"/>
            <a:ext cx="12192000" cy="1101090"/>
          </a:xfrm>
          <a:prstGeom prst="rect">
            <a:avLst/>
          </a:prstGeom>
          <a:noFill/>
          <a:ln w="9525">
            <a:noFill/>
          </a:ln>
        </p:spPr>
      </p:pic>
      <p:sp>
        <p:nvSpPr>
          <p:cNvPr id="5122" name="矩形 1048914"/>
          <p:cNvSpPr>
            <a:spLocks noChangeArrowheads="1"/>
          </p:cNvSpPr>
          <p:nvPr/>
        </p:nvSpPr>
        <p:spPr bwMode="auto">
          <a:xfrm>
            <a:off x="0" y="3524885"/>
            <a:ext cx="12192000" cy="3749675"/>
          </a:xfrm>
          <a:prstGeom prst="rect">
            <a:avLst/>
          </a:prstGeom>
          <a:gradFill rotWithShape="1">
            <a:gsLst>
              <a:gs pos="0">
                <a:srgbClr val="FFFFFF">
                  <a:alpha val="0"/>
                </a:srgbClr>
              </a:gs>
              <a:gs pos="35999">
                <a:srgbClr val="FFFFFF">
                  <a:alpha val="35999"/>
                </a:srgbClr>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宋体" panose="02010600030101010101" pitchFamily="2" charset="-122"/>
              </a:defRPr>
            </a:lvl1pPr>
            <a:lvl2pPr>
              <a:defRPr>
                <a:solidFill>
                  <a:srgbClr val="000000"/>
                </a:solidFill>
                <a:latin typeface="Arial" panose="020B0604020202020204" pitchFamily="34" charset="0"/>
                <a:ea typeface="宋体" panose="02010600030101010101" pitchFamily="2" charset="-122"/>
              </a:defRPr>
            </a:lvl2pPr>
            <a:lvl3pPr>
              <a:defRPr>
                <a:solidFill>
                  <a:srgbClr val="000000"/>
                </a:solidFill>
                <a:latin typeface="Arial" panose="020B0604020202020204" pitchFamily="34" charset="0"/>
                <a:ea typeface="宋体" panose="02010600030101010101" pitchFamily="2" charset="-122"/>
              </a:defRPr>
            </a:lvl3pPr>
            <a:lvl4pPr>
              <a:defRPr>
                <a:solidFill>
                  <a:srgbClr val="000000"/>
                </a:solidFill>
                <a:latin typeface="Arial" panose="020B0604020202020204" pitchFamily="34" charset="0"/>
                <a:ea typeface="宋体" panose="02010600030101010101" pitchFamily="2" charset="-122"/>
              </a:defRPr>
            </a:lvl4pPr>
            <a:lvl5pPr>
              <a:defRPr>
                <a:solidFill>
                  <a:srgbClr val="000000"/>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123" name="矩形 1048916"/>
          <p:cNvSpPr>
            <a:spLocks noChangeArrowheads="1"/>
          </p:cNvSpPr>
          <p:nvPr/>
        </p:nvSpPr>
        <p:spPr bwMode="auto">
          <a:xfrm>
            <a:off x="446088" y="3837940"/>
            <a:ext cx="10461625"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宋体" panose="02010600030101010101" pitchFamily="2" charset="-122"/>
              </a:defRPr>
            </a:lvl1pPr>
            <a:lvl2pPr>
              <a:defRPr>
                <a:solidFill>
                  <a:srgbClr val="000000"/>
                </a:solidFill>
                <a:latin typeface="Arial" panose="020B0604020202020204" pitchFamily="34" charset="0"/>
                <a:ea typeface="宋体" panose="02010600030101010101" pitchFamily="2" charset="-122"/>
              </a:defRPr>
            </a:lvl2pPr>
            <a:lvl3pPr>
              <a:defRPr>
                <a:solidFill>
                  <a:srgbClr val="000000"/>
                </a:solidFill>
                <a:latin typeface="Arial" panose="020B0604020202020204" pitchFamily="34" charset="0"/>
                <a:ea typeface="宋体" panose="02010600030101010101" pitchFamily="2" charset="-122"/>
              </a:defRPr>
            </a:lvl3pPr>
            <a:lvl4pPr>
              <a:defRPr>
                <a:solidFill>
                  <a:srgbClr val="000000"/>
                </a:solidFill>
                <a:latin typeface="Arial" panose="020B0604020202020204" pitchFamily="34" charset="0"/>
                <a:ea typeface="宋体" panose="02010600030101010101" pitchFamily="2" charset="-122"/>
              </a:defRPr>
            </a:lvl4pPr>
            <a:lvl5pPr>
              <a:defRPr>
                <a:solidFill>
                  <a:srgbClr val="000000"/>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dist"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6000" b="1" i="0" u="none" strike="noStrike" kern="1200" cap="none" spc="0" normalizeH="0" baseline="0" noProof="0" dirty="0" smtClean="0">
                <a:ln>
                  <a:noFill/>
                </a:ln>
                <a:solidFill>
                  <a:srgbClr val="00B0F0"/>
                </a:solidFill>
                <a:effectLst/>
                <a:uLnTx/>
                <a:uFillTx/>
                <a:latin typeface="Hiragino Kaku Gothic Std" panose="020B0800000000000000" charset="-128"/>
                <a:ea typeface="Hiragino Kaku Gothic Std" panose="020B0800000000000000" charset="-128"/>
                <a:cs typeface="+mn-cs"/>
              </a:rPr>
              <a:t> </a:t>
            </a:r>
            <a:endParaRPr kumimoji="0" lang="en-US" altLang="zh-CN" sz="6000" b="1" i="0" u="none" strike="noStrike" kern="1200" cap="none" spc="0" normalizeH="0" baseline="0" noProof="0" dirty="0" smtClean="0">
              <a:ln>
                <a:noFill/>
              </a:ln>
              <a:solidFill>
                <a:srgbClr val="00B0F0"/>
              </a:solidFill>
              <a:effectLst/>
              <a:uLnTx/>
              <a:uFillTx/>
              <a:latin typeface="Constantia" panose="02030602050306030303" pitchFamily="18" charset="0"/>
              <a:ea typeface="宋体" panose="02010600030101010101" pitchFamily="2" charset="-122"/>
              <a:cs typeface="+mn-cs"/>
            </a:endParaRPr>
          </a:p>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4400" b="1" i="0" u="none" strike="noStrike" kern="1200" cap="none" spc="0" normalizeH="0" baseline="0" noProof="0" dirty="0" smtClean="0">
              <a:ln>
                <a:noFill/>
              </a:ln>
              <a:solidFill>
                <a:srgbClr val="00B0F0"/>
              </a:solidFill>
              <a:effectLst/>
              <a:uLnTx/>
              <a:uFillTx/>
              <a:latin typeface="Constantia" panose="02030602050306030303" pitchFamily="18" charset="0"/>
              <a:ea typeface="宋体" panose="02010600030101010101" pitchFamily="2" charset="-122"/>
              <a:cs typeface="+mn-cs"/>
            </a:endParaRPr>
          </a:p>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smtClean="0">
                <a:ln>
                  <a:noFill/>
                </a:ln>
                <a:solidFill>
                  <a:srgbClr val="00B0F0"/>
                </a:solidFill>
                <a:effectLst/>
                <a:uLnTx/>
                <a:uFillTx/>
                <a:latin typeface="Constantia" panose="02030602050306030303" pitchFamily="18" charset="0"/>
                <a:ea typeface="宋体" panose="02010600030101010101" pitchFamily="2" charset="-122"/>
                <a:cs typeface="+mn-cs"/>
              </a:rPr>
              <a:t>浙江省衢州第一中学</a:t>
            </a:r>
            <a:r>
              <a:rPr kumimoji="0" lang="en-US" altLang="zh-CN" sz="3600" b="1" i="0" u="none" strike="noStrike" kern="1200" cap="none" spc="0" normalizeH="0" baseline="0" noProof="0" dirty="0" smtClean="0">
                <a:ln>
                  <a:noFill/>
                </a:ln>
                <a:solidFill>
                  <a:srgbClr val="00B0F0"/>
                </a:solidFill>
                <a:effectLst/>
                <a:uLnTx/>
                <a:uFillTx/>
                <a:latin typeface="Constantia" panose="02030602050306030303" pitchFamily="18" charset="0"/>
                <a:ea typeface="宋体" panose="02010600030101010101" pitchFamily="2" charset="-122"/>
                <a:cs typeface="+mn-cs"/>
              </a:rPr>
              <a:t> </a:t>
            </a:r>
            <a:r>
              <a:rPr kumimoji="0" lang="zh-CN" altLang="en-US" sz="3600" b="1" i="0" u="none" strike="noStrike" kern="1200" cap="none" spc="0" normalizeH="0" baseline="0" noProof="0" dirty="0" smtClean="0">
                <a:ln>
                  <a:noFill/>
                </a:ln>
                <a:solidFill>
                  <a:srgbClr val="00B0F0"/>
                </a:solidFill>
                <a:effectLst/>
                <a:uLnTx/>
                <a:uFillTx/>
                <a:latin typeface="Constantia" panose="02030602050306030303" pitchFamily="18" charset="0"/>
                <a:ea typeface="宋体" panose="02010600030101010101" pitchFamily="2" charset="-122"/>
                <a:cs typeface="+mn-cs"/>
              </a:rPr>
              <a:t>徐荣仙</a:t>
            </a:r>
            <a:endParaRPr kumimoji="0" lang="zh-CN" altLang="en-US" sz="3600" b="1" i="0" u="none" strike="noStrike" kern="1200" cap="none" spc="0" normalizeH="0" baseline="0" noProof="0" dirty="0" smtClean="0">
              <a:ln>
                <a:noFill/>
              </a:ln>
              <a:solidFill>
                <a:srgbClr val="00B0F0"/>
              </a:solidFill>
              <a:effectLst/>
              <a:uLnTx/>
              <a:uFillTx/>
              <a:latin typeface="Constantia" panose="02030602050306030303" pitchFamily="18" charset="0"/>
              <a:ea typeface="宋体" panose="02010600030101010101" pitchFamily="2" charset="-122"/>
              <a:cs typeface="+mn-cs"/>
            </a:endParaRPr>
          </a:p>
        </p:txBody>
      </p:sp>
      <p:sp>
        <p:nvSpPr>
          <p:cNvPr id="2" name="文本框 1"/>
          <p:cNvSpPr txBox="1"/>
          <p:nvPr/>
        </p:nvSpPr>
        <p:spPr>
          <a:xfrm>
            <a:off x="281305" y="1000125"/>
            <a:ext cx="6702425" cy="1568450"/>
          </a:xfrm>
          <a:prstGeom prst="rect">
            <a:avLst/>
          </a:prstGeom>
          <a:noFill/>
        </p:spPr>
        <p:txBody>
          <a:bodyPr wrap="square" rtlCol="0">
            <a:spAutoFit/>
          </a:bodyPr>
          <a:p>
            <a:pPr marR="0" defTabSz="914400" latinLnBrk="1">
              <a:buClrTx/>
              <a:buSzTx/>
              <a:buFont typeface="Arial" panose="020B0604020202020204" pitchFamily="34" charset="0"/>
              <a:buNone/>
              <a:defRPr/>
            </a:pPr>
            <a:r>
              <a:rPr lang="zh-CN" altLang="zh-CN" sz="4800" b="1" noProof="0" smtClean="0">
                <a:solidFill>
                  <a:srgbClr val="FF0000"/>
                </a:solidFill>
                <a:latin typeface="Calibri" panose="020F0502020204030204" pitchFamily="34" charset="0"/>
                <a:ea typeface="宋体" panose="02010600030101010101" pitchFamily="2" charset="-122"/>
                <a:cs typeface="+mn-cs"/>
                <a:sym typeface="+mn-ea"/>
              </a:rPr>
              <a:t>Continuation writing</a:t>
            </a:r>
            <a:endParaRPr lang="zh-CN" altLang="zh-CN" sz="4800" b="1" noProof="0" smtClean="0">
              <a:solidFill>
                <a:srgbClr val="FF0000"/>
              </a:solidFill>
              <a:latin typeface="Calibri" panose="020F0502020204030204" pitchFamily="34" charset="0"/>
              <a:ea typeface="宋体" panose="02010600030101010101" pitchFamily="2" charset="-122"/>
              <a:cs typeface="+mn-cs"/>
              <a:sym typeface="+mn-ea"/>
            </a:endParaRPr>
          </a:p>
          <a:p>
            <a:pPr marR="0" defTabSz="914400" latinLnBrk="1">
              <a:buClrTx/>
              <a:buSzTx/>
              <a:buFont typeface="Arial" panose="020B0604020202020204" pitchFamily="34" charset="0"/>
              <a:buNone/>
              <a:defRPr/>
            </a:pPr>
            <a:r>
              <a:rPr lang="en-US" sz="4800" b="1" noProof="0" dirty="0" smtClean="0">
                <a:ln>
                  <a:noFill/>
                </a:ln>
                <a:solidFill>
                  <a:srgbClr val="44546A"/>
                </a:solidFill>
                <a:effectLst/>
                <a:uLnTx/>
                <a:uFillTx/>
                <a:latin typeface="楷体" panose="02010609060101010101" charset="-122"/>
                <a:ea typeface="楷体" panose="02010609060101010101" charset="-122"/>
                <a:cs typeface="楷体" panose="02010609060101010101" charset="-122"/>
                <a:sym typeface="+mn-ea"/>
              </a:rPr>
              <a:t>2024</a:t>
            </a:r>
            <a:r>
              <a:rPr lang="zh-CN" altLang="en-US" sz="4800" b="1" noProof="0" dirty="0" smtClean="0">
                <a:ln>
                  <a:noFill/>
                </a:ln>
                <a:solidFill>
                  <a:srgbClr val="44546A"/>
                </a:solidFill>
                <a:effectLst/>
                <a:uLnTx/>
                <a:uFillTx/>
                <a:latin typeface="楷体" panose="02010609060101010101" charset="-122"/>
                <a:ea typeface="楷体" panose="02010609060101010101" charset="-122"/>
                <a:cs typeface="楷体" panose="02010609060101010101" charset="-122"/>
                <a:sym typeface="+mn-ea"/>
              </a:rPr>
              <a:t>年</a:t>
            </a:r>
            <a:r>
              <a:rPr lang="en-US" altLang="zh-CN" sz="4800" b="1" noProof="0" dirty="0" smtClean="0">
                <a:ln>
                  <a:noFill/>
                </a:ln>
                <a:solidFill>
                  <a:srgbClr val="44546A"/>
                </a:solidFill>
                <a:effectLst/>
                <a:uLnTx/>
                <a:uFillTx/>
                <a:latin typeface="楷体" panose="02010609060101010101" charset="-122"/>
                <a:ea typeface="楷体" panose="02010609060101010101" charset="-122"/>
                <a:cs typeface="楷体" panose="02010609060101010101" charset="-122"/>
                <a:sym typeface="+mn-ea"/>
              </a:rPr>
              <a:t>11</a:t>
            </a:r>
            <a:r>
              <a:rPr lang="zh-CN" altLang="en-US" sz="4800" b="1" noProof="0" dirty="0" smtClean="0">
                <a:ln>
                  <a:noFill/>
                </a:ln>
                <a:solidFill>
                  <a:srgbClr val="44546A"/>
                </a:solidFill>
                <a:effectLst/>
                <a:uLnTx/>
                <a:uFillTx/>
                <a:latin typeface="楷体" panose="02010609060101010101" charset="-122"/>
                <a:ea typeface="楷体" panose="02010609060101010101" charset="-122"/>
                <a:cs typeface="楷体" panose="02010609060101010101" charset="-122"/>
                <a:sym typeface="+mn-ea"/>
              </a:rPr>
              <a:t>月稽阳联考</a:t>
            </a:r>
            <a:endParaRPr kumimoji="0" lang="zh-CN" altLang="en-US" sz="4800" b="1" kern="1200" cap="none" spc="0" normalizeH="0" baseline="0" noProof="0" dirty="0" smtClean="0">
              <a:ln>
                <a:noFill/>
              </a:ln>
              <a:solidFill>
                <a:srgbClr val="44546A"/>
              </a:solidFill>
              <a:effectLst/>
              <a:uLnTx/>
              <a:uFillTx/>
              <a:latin typeface="楷体" panose="02010609060101010101" charset="-122"/>
              <a:ea typeface="楷体" panose="02010609060101010101" charset="-122"/>
              <a:cs typeface="楷体" panose="02010609060101010101" charset="-122"/>
              <a:sym typeface="+mn-ea"/>
            </a:endParaRPr>
          </a:p>
        </p:txBody>
      </p:sp>
      <p:sp>
        <p:nvSpPr>
          <p:cNvPr id="4102" name="文本框 2"/>
          <p:cNvSpPr txBox="1"/>
          <p:nvPr/>
        </p:nvSpPr>
        <p:spPr>
          <a:xfrm>
            <a:off x="786765" y="3027680"/>
            <a:ext cx="11075035" cy="1476375"/>
          </a:xfrm>
          <a:prstGeom prst="rect">
            <a:avLst/>
          </a:prstGeom>
          <a:noFill/>
          <a:ln w="9525">
            <a:noFill/>
          </a:ln>
        </p:spPr>
        <p:txBody>
          <a:bodyPr wrap="square" anchor="t">
            <a:spAutoFit/>
            <a:scene3d>
              <a:camera prst="orthographicFront"/>
              <a:lightRig rig="threePt" dir="t"/>
            </a:scene3d>
          </a:bodyPr>
          <a:p>
            <a:pPr algn="ctr">
              <a:lnSpc>
                <a:spcPct val="150000"/>
              </a:lnSpc>
            </a:pPr>
            <a:r>
              <a:rPr lang="en-US" altLang="zh-CN" sz="60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A Shoplifting Tale</a:t>
            </a:r>
            <a:endParaRPr lang="en-US" altLang="zh-CN" sz="60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3040" y="139700"/>
            <a:ext cx="11716385" cy="1522095"/>
          </a:xfrm>
          <a:prstGeom prst="rect">
            <a:avLst/>
          </a:prstGeom>
        </p:spPr>
        <p:txBody>
          <a:bodyPr wrap="square">
            <a:spAutoFit/>
          </a:bodyPr>
          <a:p>
            <a:pPr algn="just" defTabSz="266700">
              <a:lnSpc>
                <a:spcPts val="3720"/>
              </a:lnSpc>
              <a:spcBef>
                <a:spcPct val="0"/>
              </a:spcBef>
              <a:spcAft>
                <a:spcPct val="0"/>
              </a:spcAft>
            </a:pPr>
            <a:r>
              <a:rPr lang="en-US" altLang="zh-CN" sz="3600" b="1">
                <a:solidFill>
                  <a:srgbClr val="00B050"/>
                </a:solidFill>
                <a:latin typeface="Times New Roman" panose="02020603050405020304"/>
                <a:ea typeface="宋体" panose="02010600030101010101" pitchFamily="2" charset="-122"/>
              </a:rPr>
              <a:t>Here are some sentences that capture the feelings of guilt,regret,sadness,and the desire for redemption that fit the story's ending:</a:t>
            </a:r>
            <a:endParaRPr lang="en-US" altLang="zh-CN" sz="3600" b="1">
              <a:solidFill>
                <a:srgbClr val="00B050"/>
              </a:solidFill>
              <a:latin typeface="Times New Roman" panose="02020603050405020304"/>
              <a:ea typeface="宋体" panose="02010600030101010101" pitchFamily="2" charset="-122"/>
            </a:endParaRPr>
          </a:p>
        </p:txBody>
      </p:sp>
      <p:sp>
        <p:nvSpPr>
          <p:cNvPr id="3" name="文本框 2"/>
          <p:cNvSpPr txBox="1"/>
          <p:nvPr/>
        </p:nvSpPr>
        <p:spPr>
          <a:xfrm>
            <a:off x="327025" y="1606550"/>
            <a:ext cx="11440795" cy="5613400"/>
          </a:xfrm>
          <a:prstGeom prst="rect">
            <a:avLst/>
          </a:prstGeom>
          <a:noFill/>
        </p:spPr>
        <p:txBody>
          <a:bodyPr wrap="square" rtlCol="0">
            <a:spAutoFit/>
          </a:bodyPr>
          <a:p>
            <a:pPr algn="just">
              <a:lnSpc>
                <a:spcPts val="3680"/>
              </a:lnSpc>
            </a:pPr>
            <a:r>
              <a:rPr lang="en-US" altLang="zh-CN" sz="3200">
                <a:latin typeface="Times New Roman" panose="02020603050405020304" pitchFamily="18" charset="0"/>
                <a:cs typeface="Times New Roman" panose="02020603050405020304" pitchFamily="18" charset="0"/>
              </a:rPr>
              <a:t>• The echo of my father's footsteps seemed to resonate with the pounding of my guilty heart,each step a reminder of the trust I had betrayed.</a:t>
            </a:r>
            <a:endParaRPr lang="en-US" altLang="zh-CN" sz="3200">
              <a:latin typeface="Times New Roman" panose="02020603050405020304" pitchFamily="18" charset="0"/>
              <a:cs typeface="Times New Roman" panose="02020603050405020304" pitchFamily="18" charset="0"/>
            </a:endParaRPr>
          </a:p>
          <a:p>
            <a:pPr algn="just">
              <a:lnSpc>
                <a:spcPts val="3680"/>
              </a:lnSpc>
            </a:pPr>
            <a:r>
              <a:rPr lang="en-US" altLang="zh-CN" sz="3200">
                <a:latin typeface="Times New Roman" panose="02020603050405020304" pitchFamily="18" charset="0"/>
                <a:cs typeface="Times New Roman" panose="02020603050405020304" pitchFamily="18" charset="0"/>
              </a:rPr>
              <a:t>• As I looked into his eyes,I saw a reflection of my own remorse,a mirror to the pain I had caused,and it was a sight that cut deeper than any physical pain could.</a:t>
            </a:r>
            <a:endParaRPr lang="en-US" altLang="zh-CN" sz="3200">
              <a:latin typeface="Times New Roman" panose="02020603050405020304" pitchFamily="18" charset="0"/>
              <a:cs typeface="Times New Roman" panose="02020603050405020304" pitchFamily="18" charset="0"/>
            </a:endParaRPr>
          </a:p>
          <a:p>
            <a:pPr algn="just">
              <a:lnSpc>
                <a:spcPts val="3680"/>
              </a:lnSpc>
            </a:pPr>
            <a:r>
              <a:rPr lang="en-US" altLang="zh-CN" sz="3200">
                <a:latin typeface="Times New Roman" panose="02020603050405020304" pitchFamily="18" charset="0"/>
                <a:cs typeface="Times New Roman" panose="02020603050405020304" pitchFamily="18" charset="0"/>
              </a:rPr>
              <a:t>• The silence in the car was a heavy blanket of disappointment,and I felt every thread of it wrapping around me,a tangible weight of my actions.</a:t>
            </a:r>
            <a:endParaRPr lang="en-US" altLang="zh-CN" sz="3200">
              <a:latin typeface="Times New Roman" panose="02020603050405020304" pitchFamily="18" charset="0"/>
              <a:cs typeface="Times New Roman" panose="02020603050405020304" pitchFamily="18" charset="0"/>
            </a:endParaRPr>
          </a:p>
          <a:p>
            <a:pPr algn="just">
              <a:lnSpc>
                <a:spcPts val="3680"/>
              </a:lnSpc>
            </a:pPr>
            <a:r>
              <a:rPr lang="en-US" altLang="zh-CN" sz="3200">
                <a:latin typeface="Times New Roman" panose="02020603050405020304" pitchFamily="18" charset="0"/>
                <a:cs typeface="Times New Roman" panose="02020603050405020304" pitchFamily="18" charset="0"/>
              </a:rPr>
              <a:t>• My chest ached with the realization that my impulsive thrill had turned into a lifetime of lessons learned the hard way.</a:t>
            </a:r>
            <a:endParaRPr lang="en-US" altLang="zh-CN" sz="3200">
              <a:latin typeface="Times New Roman" panose="02020603050405020304" pitchFamily="18" charset="0"/>
              <a:cs typeface="Times New Roman" panose="02020603050405020304" pitchFamily="18" charset="0"/>
            </a:endParaRPr>
          </a:p>
          <a:p>
            <a:pPr algn="just">
              <a:lnSpc>
                <a:spcPts val="2580"/>
              </a:lnSpc>
            </a:pPr>
            <a:endParaRPr lang="en-US" altLang="zh-CN" sz="320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90855" y="444500"/>
            <a:ext cx="11209655" cy="5754370"/>
          </a:xfrm>
          <a:prstGeom prst="rect">
            <a:avLst/>
          </a:prstGeom>
          <a:noFill/>
        </p:spPr>
        <p:txBody>
          <a:bodyPr wrap="square" rtlCol="0" anchor="t">
            <a:spAutoFit/>
          </a:bodyPr>
          <a:p>
            <a:pPr algn="just">
              <a:lnSpc>
                <a:spcPts val="3680"/>
              </a:lnSpc>
            </a:pPr>
            <a:r>
              <a:rPr lang="en-US" altLang="zh-CN" sz="3200">
                <a:latin typeface="Times New Roman" panose="02020603050405020304" pitchFamily="18" charset="0"/>
                <a:cs typeface="Times New Roman" panose="02020603050405020304" pitchFamily="18" charset="0"/>
                <a:sym typeface="+mn-ea"/>
              </a:rPr>
              <a:t>The taste of fear in my mouth had turned into the bitter tang of regret,a flavor I knew I would never forget.</a:t>
            </a:r>
            <a:endParaRPr lang="en-US" altLang="zh-CN" sz="3200">
              <a:latin typeface="Times New Roman" panose="02020603050405020304" pitchFamily="18" charset="0"/>
              <a:cs typeface="Times New Roman" panose="02020603050405020304" pitchFamily="18" charset="0"/>
            </a:endParaRPr>
          </a:p>
          <a:p>
            <a:pPr algn="just">
              <a:lnSpc>
                <a:spcPts val="3680"/>
              </a:lnSpc>
            </a:pPr>
            <a:r>
              <a:rPr lang="en-US" altLang="zh-CN" sz="3200">
                <a:latin typeface="Times New Roman" panose="02020603050405020304" pitchFamily="18" charset="0"/>
                <a:cs typeface="Times New Roman" panose="02020603050405020304" pitchFamily="18" charset="0"/>
                <a:sym typeface="+mn-ea"/>
              </a:rPr>
              <a:t>• Each tear that fell was a drop of the sorrow I felt,not for myself,but for the father who had taught me to be better,and the daughter I had disappointed.</a:t>
            </a:r>
            <a:endParaRPr lang="en-US" altLang="zh-CN" sz="3200">
              <a:latin typeface="Times New Roman" panose="02020603050405020304" pitchFamily="18" charset="0"/>
              <a:cs typeface="Times New Roman" panose="02020603050405020304" pitchFamily="18" charset="0"/>
            </a:endParaRPr>
          </a:p>
          <a:p>
            <a:pPr algn="just">
              <a:lnSpc>
                <a:spcPts val="3680"/>
              </a:lnSpc>
            </a:pPr>
            <a:r>
              <a:rPr lang="en-US" altLang="zh-CN" sz="3200">
                <a:latin typeface="Times New Roman" panose="02020603050405020304" pitchFamily="18" charset="0"/>
                <a:cs typeface="Times New Roman" panose="02020603050405020304" pitchFamily="18" charset="0"/>
                <a:sym typeface="+mn-ea"/>
              </a:rPr>
              <a:t>• The hardness of the bench was nothing compared to the hardness I felt in my heart,a heart that was now breaking with the knowledge of my wrongdoing.</a:t>
            </a:r>
            <a:endParaRPr lang="en-US" altLang="zh-CN" sz="3200">
              <a:latin typeface="Times New Roman" panose="02020603050405020304" pitchFamily="18" charset="0"/>
              <a:cs typeface="Times New Roman" panose="02020603050405020304" pitchFamily="18" charset="0"/>
            </a:endParaRPr>
          </a:p>
          <a:p>
            <a:pPr algn="just">
              <a:lnSpc>
                <a:spcPts val="3680"/>
              </a:lnSpc>
            </a:pPr>
            <a:r>
              <a:rPr lang="en-US" altLang="zh-CN" sz="3200">
                <a:latin typeface="Times New Roman" panose="02020603050405020304" pitchFamily="18" charset="0"/>
                <a:cs typeface="Times New Roman" panose="02020603050405020304" pitchFamily="18" charset="0"/>
                <a:sym typeface="+mn-ea"/>
              </a:rPr>
              <a:t>• The car ride home was a journey not just through the familiar streets but through the unfamiliar territory of my own conscience,where every turn led to the same truth:I had made a terrible mistake.</a:t>
            </a:r>
            <a:endParaRPr lang="en-US" altLang="zh-CN" sz="3200">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8"/>
          <p:cNvPicPr>
            <a:picLocks noChangeAspect="1"/>
          </p:cNvPicPr>
          <p:nvPr/>
        </p:nvPicPr>
        <p:blipFill>
          <a:blip r:embed="rId1"/>
          <a:stretch>
            <a:fillRect/>
          </a:stretch>
        </p:blipFill>
        <p:spPr>
          <a:xfrm>
            <a:off x="0" y="0"/>
            <a:ext cx="12192000" cy="6858000"/>
          </a:xfrm>
          <a:prstGeom prst="rect">
            <a:avLst/>
          </a:prstGeom>
        </p:spPr>
      </p:pic>
      <p:pic>
        <p:nvPicPr>
          <p:cNvPr id="27649" name="图片 2097253"/>
          <p:cNvPicPr>
            <a:picLocks noChangeAspect="1"/>
          </p:cNvPicPr>
          <p:nvPr/>
        </p:nvPicPr>
        <p:blipFill>
          <a:blip r:embed="rId2"/>
          <a:srcRect b="28931"/>
          <a:stretch>
            <a:fillRect/>
          </a:stretch>
        </p:blipFill>
        <p:spPr>
          <a:xfrm>
            <a:off x="-64770" y="5917565"/>
            <a:ext cx="12307570" cy="940435"/>
          </a:xfrm>
          <a:prstGeom prst="rect">
            <a:avLst/>
          </a:prstGeom>
          <a:noFill/>
          <a:ln w="9525">
            <a:noFill/>
          </a:ln>
        </p:spPr>
      </p:pic>
      <p:sp>
        <p:nvSpPr>
          <p:cNvPr id="2" name="矩形 1"/>
          <p:cNvSpPr/>
          <p:nvPr/>
        </p:nvSpPr>
        <p:spPr>
          <a:xfrm>
            <a:off x="7636193" y="3710305"/>
            <a:ext cx="4300855" cy="1198880"/>
          </a:xfrm>
          <a:prstGeom prst="rect">
            <a:avLst/>
          </a:prstGeom>
          <a:noFill/>
          <a:ln>
            <a:noFill/>
          </a:ln>
        </p:spPr>
        <p:txBody>
          <a:bodyPr wrap="none" rtlCol="0" anchor="t">
            <a:spAutoFit/>
          </a:bodyPr>
          <a:p>
            <a:pPr algn="ctr"/>
            <a:r>
              <a:rPr lang="en-US" altLang="zh-CN" sz="7200" b="1">
                <a:ln w="22225">
                  <a:solidFill>
                    <a:schemeClr val="accent2"/>
                  </a:solidFill>
                  <a:prstDash val="solid"/>
                </a:ln>
                <a:solidFill>
                  <a:schemeClr val="accent2">
                    <a:lumMod val="40000"/>
                    <a:lumOff val="60000"/>
                  </a:schemeClr>
                </a:solidFill>
                <a:effectLst/>
              </a:rPr>
              <a:t>Thanks</a:t>
            </a:r>
            <a:r>
              <a:rPr lang="zh-CN" altLang="en-US" sz="7200" b="1">
                <a:ln w="22225">
                  <a:solidFill>
                    <a:schemeClr val="accent2"/>
                  </a:solidFill>
                  <a:prstDash val="solid"/>
                </a:ln>
                <a:solidFill>
                  <a:schemeClr val="accent2">
                    <a:lumMod val="40000"/>
                    <a:lumOff val="60000"/>
                  </a:schemeClr>
                </a:solidFill>
                <a:effectLst/>
              </a:rPr>
              <a:t>！</a:t>
            </a:r>
            <a:endParaRPr lang="zh-CN" altLang="en-US" sz="7200" b="1">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0" y="0"/>
            <a:ext cx="5404485" cy="6858000"/>
          </a:xfrm>
          <a:prstGeom prst="rect">
            <a:avLst/>
          </a:prstGeom>
          <a:solidFill>
            <a:srgbClr val="272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0795" y="410845"/>
            <a:ext cx="5234305" cy="2584450"/>
          </a:xfrm>
          <a:prstGeom prst="rect">
            <a:avLst/>
          </a:prstGeom>
          <a:noFill/>
          <a:ln>
            <a:noFill/>
          </a:ln>
        </p:spPr>
        <p:txBody>
          <a:bodyPr wrap="square" rtlCol="0" anchor="t">
            <a:spAutoFit/>
          </a:bodyPr>
          <a:p>
            <a:pPr algn="ctr"/>
            <a:r>
              <a:rPr lang="en-US" altLang="zh-CN" sz="5400" b="1">
                <a:ln w="12700" cmpd="sng">
                  <a:solidFill>
                    <a:schemeClr val="accent4"/>
                  </a:solidFill>
                  <a:prstDash val="solid"/>
                </a:ln>
                <a:solidFill>
                  <a:schemeClr val="bg1"/>
                </a:solidFill>
                <a:effectLst/>
                <a:latin typeface="Times New Roman" panose="02020603050405020304" pitchFamily="18" charset="0"/>
                <a:cs typeface="Times New Roman" panose="02020603050405020304" pitchFamily="18" charset="0"/>
              </a:rPr>
              <a:t>Caught in the Act: A Shoplifting Tale</a:t>
            </a:r>
            <a:endParaRPr lang="en-US" altLang="zh-CN" sz="5400" b="1">
              <a:ln w="12700" cmpd="sng">
                <a:solidFill>
                  <a:schemeClr val="accent4"/>
                </a:solidFill>
                <a:prstDash val="solid"/>
              </a:ln>
              <a:solidFill>
                <a:schemeClr val="bg1"/>
              </a:solidFill>
              <a:effectLst/>
              <a:latin typeface="Times New Roman" panose="02020603050405020304" pitchFamily="18" charset="0"/>
              <a:cs typeface="Times New Roman" panose="02020603050405020304" pitchFamily="18" charset="0"/>
            </a:endParaRPr>
          </a:p>
        </p:txBody>
      </p:sp>
      <p:sp>
        <p:nvSpPr>
          <p:cNvPr id="32" name="文本框 31"/>
          <p:cNvSpPr txBox="1"/>
          <p:nvPr/>
        </p:nvSpPr>
        <p:spPr>
          <a:xfrm>
            <a:off x="5698490" y="937895"/>
            <a:ext cx="6400800" cy="5424170"/>
          </a:xfrm>
          <a:prstGeom prst="rect">
            <a:avLst/>
          </a:prstGeom>
          <a:ln w="34925">
            <a:solidFill>
              <a:schemeClr val="accent2"/>
            </a:solidFill>
          </a:ln>
        </p:spPr>
        <p:txBody>
          <a:bodyPr wrap="square">
            <a:noAutofit/>
          </a:bodyPr>
          <a:p>
            <a:pPr algn="l"/>
            <a:r>
              <a:rPr lang="en-US" altLang="zh-CN" sz="3200">
                <a:latin typeface="Times New Roman" panose="02020603050405020304" pitchFamily="18" charset="0"/>
                <a:ea typeface="微软雅黑" panose="020B0503020204020204" charset="-122"/>
                <a:cs typeface="Times New Roman" panose="02020603050405020304" pitchFamily="18" charset="0"/>
              </a:rPr>
              <a:t>Q: Have you ever felt an overwhelming desire to possess something you really like but don’t belong to you?</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algn="l"/>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algn="l"/>
            <a:r>
              <a:rPr lang="en-US" altLang="zh-CN" sz="3200">
                <a:latin typeface="Times New Roman" panose="02020603050405020304" pitchFamily="18" charset="0"/>
                <a:ea typeface="微软雅黑" panose="020B0503020204020204" charset="-122"/>
                <a:cs typeface="Times New Roman" panose="02020603050405020304" pitchFamily="18" charset="0"/>
              </a:rPr>
              <a:t>Q: If you encounter such a situation, how do you usually handle it?</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algn="l"/>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algn="l"/>
            <a:r>
              <a:rPr lang="en-US" altLang="zh-CN" sz="3200">
                <a:latin typeface="Times New Roman" panose="02020603050405020304" pitchFamily="18" charset="0"/>
                <a:ea typeface="微软雅黑" panose="020B0503020204020204" charset="-122"/>
                <a:cs typeface="Times New Roman" panose="02020603050405020304" pitchFamily="18" charset="0"/>
              </a:rPr>
              <a:t>Q: Would you resort to stealing to take possession of things that do not belong to you? Why?</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algn="l"/>
            <a:endParaRPr lang="zh-CN" altLang="en-US" sz="3200">
              <a:latin typeface="Times New Roman" panose="02020603050405020304" pitchFamily="18" charset="0"/>
              <a:ea typeface="微软雅黑" panose="020B0503020204020204" charset="-122"/>
              <a:cs typeface="Times New Roman" panose="02020603050405020304" pitchFamily="18" charset="0"/>
            </a:endParaRPr>
          </a:p>
        </p:txBody>
      </p:sp>
      <p:sp>
        <p:nvSpPr>
          <p:cNvPr id="36" name="矩形 35"/>
          <p:cNvSpPr/>
          <p:nvPr/>
        </p:nvSpPr>
        <p:spPr>
          <a:xfrm>
            <a:off x="5698173" y="0"/>
            <a:ext cx="2164715" cy="829945"/>
          </a:xfrm>
          <a:prstGeom prst="rect">
            <a:avLst/>
          </a:prstGeom>
          <a:noFill/>
          <a:ln>
            <a:noFill/>
          </a:ln>
        </p:spPr>
        <p:txBody>
          <a:bodyPr wrap="none" rtlCol="0" anchor="t">
            <a:spAutoFit/>
            <a:scene3d>
              <a:camera prst="orthographicFront"/>
              <a:lightRig rig="threePt" dir="t"/>
            </a:scene3d>
          </a:bodyPr>
          <a:p>
            <a:pPr algn="ctr"/>
            <a:r>
              <a:rPr lang="en-US" altLang="zh-CN" sz="4800" b="1">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Lead in</a:t>
            </a:r>
            <a:endParaRPr lang="en-US" altLang="zh-CN" sz="4800" b="1">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pic>
        <p:nvPicPr>
          <p:cNvPr id="2" name="图片 1" descr="1"/>
          <p:cNvPicPr>
            <a:picLocks noChangeAspect="1"/>
          </p:cNvPicPr>
          <p:nvPr/>
        </p:nvPicPr>
        <p:blipFill>
          <a:blip r:embed="rId1"/>
          <a:stretch>
            <a:fillRect/>
          </a:stretch>
        </p:blipFill>
        <p:spPr>
          <a:xfrm>
            <a:off x="409575" y="3666490"/>
            <a:ext cx="4394200" cy="2990215"/>
          </a:xfrm>
          <a:prstGeom prst="rect">
            <a:avLst/>
          </a:prstGeom>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wipe(down)">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xEl>
                                              <p:pRg st="2" end="2"/>
                                            </p:txEl>
                                          </p:spTgt>
                                        </p:tgtEl>
                                        <p:attrNameLst>
                                          <p:attrName>style.visibility</p:attrName>
                                        </p:attrNameLst>
                                      </p:cBhvr>
                                      <p:to>
                                        <p:strVal val="visible"/>
                                      </p:to>
                                    </p:set>
                                    <p:animEffect transition="in" filter="wipe(down)">
                                      <p:cBhvr>
                                        <p:cTn id="12" dur="500"/>
                                        <p:tgtEl>
                                          <p:spTgt spid="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xEl>
                                              <p:pRg st="4" end="4"/>
                                            </p:txEl>
                                          </p:spTgt>
                                        </p:tgtEl>
                                        <p:attrNameLst>
                                          <p:attrName>style.visibility</p:attrName>
                                        </p:attrNameLst>
                                      </p:cBhvr>
                                      <p:to>
                                        <p:strVal val="visible"/>
                                      </p:to>
                                    </p:set>
                                    <p:animEffect transition="in" filter="wipe(down)">
                                      <p:cBhvr>
                                        <p:cTn id="17"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61620" y="565150"/>
            <a:ext cx="11619230" cy="6077585"/>
          </a:xfrm>
          <a:prstGeom prst="rect">
            <a:avLst/>
          </a:prstGeom>
        </p:spPr>
        <p:txBody>
          <a:bodyPr wrap="square">
            <a:noAutofit/>
          </a:bodyPr>
          <a:p>
            <a:pPr indent="0" algn="just" fontAlgn="auto">
              <a:lnSpc>
                <a:spcPts val="2880"/>
              </a:lnSpc>
            </a:pPr>
            <a:r>
              <a:rPr lang="en-US" altLang="zh-CN" sz="2800">
                <a:latin typeface="Times New Roman" panose="02020603050405020304" pitchFamily="18" charset="0"/>
                <a:ea typeface="楷体" panose="02010609060101010101" charset="-122"/>
                <a:cs typeface="Times New Roman" panose="02020603050405020304" pitchFamily="18" charset="0"/>
              </a:rPr>
              <a:t>   </a:t>
            </a:r>
            <a:r>
              <a:rPr lang="en-US" altLang="zh-CN" sz="2400">
                <a:latin typeface="Times New Roman" panose="02020603050405020304" pitchFamily="18" charset="0"/>
                <a:ea typeface="楷体" panose="02010609060101010101" charset="-122"/>
                <a:cs typeface="Times New Roman" panose="02020603050405020304" pitchFamily="18" charset="0"/>
              </a:rPr>
              <a:t>The cat was out of the bag. I was caught on the spot. The security guard grabbed my arm. “Come with me," he barked, leading me back inside the discount store and into the office. Then he pointed to a lime-green chair. "Sit down!”</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rPr>
              <a:t>I sat. He glared at me. “You can give it to me or I can take it, your choice. What will it be?" I pulled the package of hair ribbons out of the pocket of my jeans, handed it to him and begged,“You're not going to call my dad, are you?"</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rPr>
              <a:t>"I'm calling the police. They will call your father."</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rPr>
              <a:t>My head dropped onto my hands and I sobbed, “No, please! Can't you just let me go? I can pay you. I have money in my pocket. I'm only fourteen years old. Please, I won't ever shoplift again!"</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rPr>
              <a:t>"Save your tears. They won't work on me. I'm sick of you bad kids stealing, just for the thrill of it.” I sat there, trembling uncontrollably. The previous excitement brought by stealing lipstick, teen magazine and all that stuff... now gave way to immense fear and shame.</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rPr>
              <a:t>The police arrived, and the policemen walked me to their black-and-white car and opened the backdoor. I got in, and they drove me through the middle of our small town. I slouched down into the seat so no one could see me as I looked out the window at the evening sky. Then I saw the steeple(</a:t>
            </a:r>
            <a:r>
              <a:rPr lang="zh-CN" altLang="en-US" sz="2400">
                <a:latin typeface="Times New Roman" panose="02020603050405020304" pitchFamily="18" charset="0"/>
                <a:ea typeface="楷体" panose="02010609060101010101" charset="-122"/>
                <a:cs typeface="Times New Roman" panose="02020603050405020304" pitchFamily="18" charset="0"/>
              </a:rPr>
              <a:t>尖塔</a:t>
            </a:r>
            <a:r>
              <a:rPr lang="en-US" altLang="zh-CN" sz="2400">
                <a:latin typeface="Times New Roman" panose="02020603050405020304" pitchFamily="18" charset="0"/>
                <a:ea typeface="楷体" panose="02010609060101010101" charset="-122"/>
                <a:cs typeface="Times New Roman" panose="02020603050405020304" pitchFamily="18" charset="0"/>
              </a:rPr>
              <a:t>) of my family's church, and the guilt </a:t>
            </a:r>
            <a:endParaRPr lang="en-US" altLang="zh-CN" sz="2400">
              <a:latin typeface="Times New Roman" panose="02020603050405020304" pitchFamily="18" charset="0"/>
              <a:ea typeface="楷体" panose="02010609060101010101" charset="-122"/>
              <a:cs typeface="Times New Roman" panose="02020603050405020304" pitchFamily="18" charset="0"/>
            </a:endParaRPr>
          </a:p>
        </p:txBody>
      </p:sp>
      <p:sp>
        <p:nvSpPr>
          <p:cNvPr id="100" name="文本框 99"/>
          <p:cNvSpPr txBox="1"/>
          <p:nvPr/>
        </p:nvSpPr>
        <p:spPr>
          <a:xfrm>
            <a:off x="202565" y="69850"/>
            <a:ext cx="5080000" cy="583565"/>
          </a:xfrm>
          <a:prstGeom prst="rect">
            <a:avLst/>
          </a:prstGeom>
          <a:noFill/>
          <a:ln w="9525">
            <a:noFill/>
          </a:ln>
        </p:spPr>
        <p:txBody>
          <a:bodyPr>
            <a:spAutoFit/>
          </a:bodyPr>
          <a:p>
            <a:pPr indent="0"/>
            <a:r>
              <a:rPr lang="zh-CN" sz="3200" b="1">
                <a:solidFill>
                  <a:srgbClr val="FF0000"/>
                </a:solidFill>
                <a:latin typeface="楷体" panose="02010609060101010101" charset="-122"/>
                <a:ea typeface="楷体" panose="02010609060101010101" charset="-122"/>
              </a:rPr>
              <a:t>一、读后续写文本</a:t>
            </a:r>
            <a:endParaRPr lang="zh-CN" altLang="en-US" sz="3200" b="1">
              <a:solidFill>
                <a:srgbClr val="FF0000"/>
              </a:solidFill>
              <a:latin typeface="楷体" panose="02010609060101010101" charset="-122"/>
              <a:ea typeface="楷体" panose="02010609060101010101" charset="-122"/>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5435" y="128270"/>
            <a:ext cx="11724005" cy="5980430"/>
          </a:xfrm>
          <a:prstGeom prst="rect">
            <a:avLst/>
          </a:prstGeom>
        </p:spPr>
        <p:txBody>
          <a:bodyPr wrap="square">
            <a:spAutoFit/>
          </a:bodyPr>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rPr>
              <a:t>pierced me like a dagger. “How could I have been so stupid? I've broken my father's heart...and God's," thought I.</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rPr>
              <a:t>We arrived at the station, and a round woman with a square face asked me questions until I ran out of answers. She pointed to the door of a large open cell and said, “Sit. Wait." I walked in, and my footsteps made an echo that bounced off the bars. The tears started again as I sat down on a hard bench and heard her dial the telephone and say, "I have your daughter in a cell at the police station. No, she's not hurt. She was caught shoplifting. Can you come and get her? Okay. You're welcome, good-bye." She yelled, "Hey kid, your father's on his way.”</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zh-CN" altLang="en-US" sz="2400">
                <a:uFillTx/>
                <a:latin typeface="Times New Roman" panose="02020603050405020304" pitchFamily="18" charset="0"/>
                <a:ea typeface="楷体" panose="02010609060101010101" charset="-122"/>
                <a:cs typeface="Times New Roman" panose="02020603050405020304" pitchFamily="18" charset="0"/>
              </a:rPr>
              <a:t>注意</a:t>
            </a:r>
            <a:r>
              <a:rPr lang="en-US" altLang="zh-CN" sz="2400">
                <a:uFillTx/>
                <a:latin typeface="Times New Roman" panose="02020603050405020304" pitchFamily="18" charset="0"/>
                <a:ea typeface="楷体" panose="02010609060101010101" charset="-122"/>
                <a:cs typeface="Times New Roman" panose="02020603050405020304" pitchFamily="18" charset="0"/>
              </a:rPr>
              <a:t>:</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rPr>
              <a:t>1.</a:t>
            </a:r>
            <a:r>
              <a:rPr lang="zh-CN" altLang="en-US" sz="2400">
                <a:uFillTx/>
                <a:latin typeface="Times New Roman" panose="02020603050405020304" pitchFamily="18" charset="0"/>
                <a:ea typeface="楷体" panose="02010609060101010101" charset="-122"/>
                <a:cs typeface="Times New Roman" panose="02020603050405020304" pitchFamily="18" charset="0"/>
              </a:rPr>
              <a:t>续写词数应为</a:t>
            </a:r>
            <a:r>
              <a:rPr lang="en-US" altLang="zh-CN" sz="2400">
                <a:uFillTx/>
                <a:latin typeface="Times New Roman" panose="02020603050405020304" pitchFamily="18" charset="0"/>
                <a:ea typeface="楷体" panose="02010609060101010101" charset="-122"/>
                <a:cs typeface="Times New Roman" panose="02020603050405020304" pitchFamily="18" charset="0"/>
              </a:rPr>
              <a:t>150</a:t>
            </a:r>
            <a:r>
              <a:rPr lang="zh-CN" altLang="en-US" sz="2400">
                <a:uFillTx/>
                <a:latin typeface="Times New Roman" panose="02020603050405020304" pitchFamily="18" charset="0"/>
                <a:ea typeface="楷体" panose="02010609060101010101" charset="-122"/>
                <a:cs typeface="Times New Roman" panose="02020603050405020304" pitchFamily="18" charset="0"/>
              </a:rPr>
              <a:t>左右</a:t>
            </a:r>
            <a:r>
              <a:rPr lang="en-US" altLang="zh-CN" sz="2400">
                <a:uFillTx/>
                <a:latin typeface="Times New Roman" panose="02020603050405020304" pitchFamily="18" charset="0"/>
                <a:ea typeface="楷体" panose="02010609060101010101" charset="-122"/>
                <a:cs typeface="Times New Roman" panose="02020603050405020304" pitchFamily="18" charset="0"/>
              </a:rPr>
              <a:t>;</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rPr>
              <a:t>2.</a:t>
            </a:r>
            <a:r>
              <a:rPr lang="zh-CN" altLang="en-US" sz="2400">
                <a:uFillTx/>
                <a:latin typeface="Times New Roman" panose="02020603050405020304" pitchFamily="18" charset="0"/>
                <a:ea typeface="楷体" panose="02010609060101010101" charset="-122"/>
                <a:cs typeface="Times New Roman" panose="02020603050405020304" pitchFamily="18" charset="0"/>
              </a:rPr>
              <a:t>请按如下格式在答题卡的相应位置作答。</a:t>
            </a:r>
            <a:endParaRPr lang="zh-CN" altLang="en-US" sz="2400">
              <a:uFillTx/>
              <a:latin typeface="Times New Roman" panose="02020603050405020304" pitchFamily="18" charset="0"/>
              <a:ea typeface="楷体" panose="02010609060101010101" charset="-122"/>
              <a:cs typeface="Times New Roman" panose="02020603050405020304" pitchFamily="18" charset="0"/>
            </a:endParaRPr>
          </a:p>
          <a:p>
            <a:pPr indent="0" algn="l"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rPr>
              <a:t>About one hundred years later, I heard his voice say my name__________________________</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rPr>
              <a:t>After we arrived home, Dad finally asked me, "Why_______________________________</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p:txBody>
      </p:sp>
      <p:sp>
        <p:nvSpPr>
          <p:cNvPr id="3" name="文本框 2"/>
          <p:cNvSpPr txBox="1"/>
          <p:nvPr>
            <p:custDataLst>
              <p:tags r:id="rId1"/>
            </p:custDataLst>
          </p:nvPr>
        </p:nvSpPr>
        <p:spPr>
          <a:xfrm>
            <a:off x="241300" y="4733290"/>
            <a:ext cx="11788140" cy="1478915"/>
          </a:xfrm>
          <a:prstGeom prst="rect">
            <a:avLst/>
          </a:prstGeom>
          <a:ln w="28575">
            <a:solidFill>
              <a:schemeClr val="accent2"/>
            </a:solidFill>
          </a:ln>
        </p:spPr>
        <p:txBody>
          <a:bodyPr wrap="square">
            <a:noAutofit/>
          </a:bodyPr>
          <a:p>
            <a:pPr algn="l"/>
            <a:endParaRPr lang="en-US" altLang="zh-CN" sz="2400">
              <a:latin typeface="Times New Roman" panose="02020603050405020304" pitchFamily="18" charset="0"/>
              <a:ea typeface="微软雅黑" panose="020B0503020204020204" charset="-122"/>
              <a:cs typeface="Times New Roman" panose="02020603050405020304" pitchFamily="18" charset="0"/>
            </a:endParaRPr>
          </a:p>
          <a:p>
            <a:pPr algn="l"/>
            <a:endParaRPr lang="en-US" altLang="zh-CN" sz="2400">
              <a:latin typeface="Times New Roman" panose="02020603050405020304" pitchFamily="18" charset="0"/>
              <a:ea typeface="微软雅黑" panose="020B0503020204020204" charset="-122"/>
              <a:cs typeface="Times New Roman" panose="02020603050405020304" pitchFamily="18"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矩形 35"/>
          <p:cNvSpPr/>
          <p:nvPr>
            <p:custDataLst>
              <p:tags r:id="rId1"/>
            </p:custDataLst>
          </p:nvPr>
        </p:nvSpPr>
        <p:spPr>
          <a:xfrm>
            <a:off x="3086736" y="75565"/>
            <a:ext cx="5521960" cy="829945"/>
          </a:xfrm>
          <a:prstGeom prst="rect">
            <a:avLst/>
          </a:prstGeom>
          <a:noFill/>
          <a:ln>
            <a:noFill/>
          </a:ln>
        </p:spPr>
        <p:txBody>
          <a:bodyPr wrap="none" rtlCol="0" anchor="t">
            <a:spAutoFit/>
            <a:scene3d>
              <a:camera prst="orthographicFront"/>
              <a:lightRig rig="threePt" dir="t"/>
            </a:scene3d>
          </a:bodyPr>
          <a:p>
            <a:pPr algn="ctr"/>
            <a:r>
              <a:rPr lang="en-US" altLang="zh-CN" sz="4800" b="1">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Read for vocabulary</a:t>
            </a:r>
            <a:endParaRPr lang="en-US" altLang="zh-CN" sz="4800" b="1">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2" name="文本框 1"/>
          <p:cNvSpPr txBox="1"/>
          <p:nvPr/>
        </p:nvSpPr>
        <p:spPr>
          <a:xfrm>
            <a:off x="211455" y="905510"/>
            <a:ext cx="5570220" cy="5880735"/>
          </a:xfrm>
          <a:prstGeom prst="rect">
            <a:avLst/>
          </a:prstGeom>
          <a:ln w="31750">
            <a:solidFill>
              <a:schemeClr val="accent6"/>
            </a:solidFill>
          </a:ln>
        </p:spPr>
        <p:txBody>
          <a:bodyPr wrap="square">
            <a:noAutofit/>
          </a:bodyPr>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on the spot</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security guard</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grabbed</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bark</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the discount store</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a lime-green chair</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shoplift</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be sick of</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give way to</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walk me to...</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slouch down to</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r>
              <a:rPr lang="en-US" altLang="zh-CN" sz="3200">
                <a:latin typeface="Times New Roman" panose="02020603050405020304" pitchFamily="18" charset="0"/>
                <a:ea typeface="微软雅黑" panose="020B0503020204020204" charset="-122"/>
                <a:cs typeface="Times New Roman" panose="02020603050405020304" pitchFamily="18" charset="0"/>
              </a:rPr>
              <a:t>pierced me like a dagger</a:t>
            </a: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marL="285750" indent="-285750" algn="l">
              <a:buFont typeface="Wingdings" panose="05000000000000000000" charset="0"/>
              <a:buChar char="Ø"/>
            </a:pPr>
            <a:endParaRPr lang="en-US" altLang="zh-CN" sz="3200">
              <a:latin typeface="Times New Roman" panose="02020603050405020304" pitchFamily="18" charset="0"/>
              <a:ea typeface="微软雅黑" panose="020B0503020204020204" charset="-122"/>
              <a:cs typeface="Times New Roman" panose="02020603050405020304" pitchFamily="18" charset="0"/>
            </a:endParaRPr>
          </a:p>
          <a:p>
            <a:pPr indent="0" algn="l">
              <a:buFont typeface="Wingdings" panose="05000000000000000000" charset="0"/>
              <a:buNone/>
            </a:pPr>
            <a:endParaRPr lang="en-US" altLang="zh-CN" sz="3200">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2"/>
          <p:cNvSpPr txBox="1"/>
          <p:nvPr/>
        </p:nvSpPr>
        <p:spPr>
          <a:xfrm>
            <a:off x="6169025" y="905510"/>
            <a:ext cx="5533390" cy="5880735"/>
          </a:xfrm>
          <a:prstGeom prst="rect">
            <a:avLst/>
          </a:prstGeom>
          <a:ln w="31750">
            <a:solidFill>
              <a:schemeClr val="accent6"/>
            </a:solidFill>
          </a:ln>
        </p:spPr>
        <p:txBody>
          <a:bodyPr wrap="square">
            <a:noAutofit/>
          </a:bodyPr>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当场</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保安</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抓住</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大叫</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折扣店</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一个浅绿色椅子</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在商店里行窃</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厌倦</a:t>
            </a:r>
            <a:r>
              <a:rPr lang="en-US" altLang="zh-CN" sz="3200">
                <a:solidFill>
                  <a:schemeClr val="tx1"/>
                </a:solidFill>
                <a:uFillTx/>
                <a:latin typeface="楷体" panose="02010609060101010101" charset="-122"/>
                <a:ea typeface="楷体" panose="02010609060101010101" charset="-122"/>
                <a:cs typeface="楷体" panose="02010609060101010101" charset="-122"/>
              </a:rPr>
              <a:t>...</a:t>
            </a:r>
            <a:endParaRPr lang="en-US" altLang="zh-CN"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让路给</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陪</a:t>
            </a:r>
            <a:r>
              <a:rPr lang="en-US" altLang="zh-CN" sz="3200">
                <a:solidFill>
                  <a:schemeClr val="tx1"/>
                </a:solidFill>
                <a:uFillTx/>
                <a:latin typeface="楷体" panose="02010609060101010101" charset="-122"/>
                <a:ea typeface="楷体" panose="02010609060101010101" charset="-122"/>
                <a:cs typeface="楷体" panose="02010609060101010101" charset="-122"/>
              </a:rPr>
              <a:t>...</a:t>
            </a:r>
            <a:r>
              <a:rPr lang="zh-CN" altLang="en-US" sz="3200">
                <a:solidFill>
                  <a:schemeClr val="tx1"/>
                </a:solidFill>
                <a:uFillTx/>
                <a:latin typeface="楷体" panose="02010609060101010101" charset="-122"/>
                <a:ea typeface="楷体" panose="02010609060101010101" charset="-122"/>
                <a:cs typeface="楷体" panose="02010609060101010101" charset="-122"/>
              </a:rPr>
              <a:t>走到</a:t>
            </a:r>
            <a:r>
              <a:rPr lang="en-US" altLang="zh-CN" sz="3200">
                <a:solidFill>
                  <a:schemeClr val="tx1"/>
                </a:solidFill>
                <a:uFillTx/>
                <a:latin typeface="楷体" panose="02010609060101010101" charset="-122"/>
                <a:ea typeface="楷体" panose="02010609060101010101" charset="-122"/>
                <a:cs typeface="楷体" panose="02010609060101010101" charset="-122"/>
              </a:rPr>
              <a:t>...</a:t>
            </a:r>
            <a:endParaRPr lang="en-US" altLang="zh-CN"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无精打采地低头坐着</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a:p>
            <a:pPr marL="457200" indent="-457200" algn="l">
              <a:buFont typeface="Wingdings" panose="05000000000000000000" charset="0"/>
              <a:buChar char="Ø"/>
            </a:pPr>
            <a:r>
              <a:rPr lang="zh-CN" altLang="en-US" sz="3200">
                <a:solidFill>
                  <a:schemeClr val="tx1"/>
                </a:solidFill>
                <a:uFillTx/>
                <a:latin typeface="楷体" panose="02010609060101010101" charset="-122"/>
                <a:ea typeface="楷体" panose="02010609060101010101" charset="-122"/>
                <a:cs typeface="楷体" panose="02010609060101010101" charset="-122"/>
              </a:rPr>
              <a:t>像匕首一样刺痛我</a:t>
            </a:r>
            <a:endParaRPr lang="zh-CN" altLang="en-US" sz="3200">
              <a:solidFill>
                <a:schemeClr val="tx1"/>
              </a:solidFill>
              <a:uFillTx/>
              <a:latin typeface="楷体" panose="02010609060101010101" charset="-122"/>
              <a:ea typeface="楷体" panose="02010609060101010101" charset="-122"/>
              <a:cs typeface="楷体" panose="02010609060101010101" charset="-122"/>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5" name="图片 2097199"/>
          <p:cNvPicPr>
            <a:picLocks noChangeAspect="1"/>
          </p:cNvPicPr>
          <p:nvPr/>
        </p:nvPicPr>
        <p:blipFill>
          <a:blip r:embed="rId1"/>
          <a:stretch>
            <a:fillRect/>
          </a:stretch>
        </p:blipFill>
        <p:spPr>
          <a:xfrm>
            <a:off x="8024813" y="0"/>
            <a:ext cx="4167187" cy="2855913"/>
          </a:xfrm>
          <a:prstGeom prst="rect">
            <a:avLst/>
          </a:prstGeom>
          <a:noFill/>
          <a:ln w="9525">
            <a:noFill/>
          </a:ln>
        </p:spPr>
      </p:pic>
      <p:sp>
        <p:nvSpPr>
          <p:cNvPr id="6148" name="矩形 1049605"/>
          <p:cNvSpPr/>
          <p:nvPr/>
        </p:nvSpPr>
        <p:spPr>
          <a:xfrm>
            <a:off x="2955925" y="439738"/>
            <a:ext cx="8445500" cy="644525"/>
          </a:xfrm>
          <a:prstGeom prst="rect">
            <a:avLst/>
          </a:prstGeom>
          <a:noFill/>
          <a:ln w="9525">
            <a:noFill/>
          </a:ln>
        </p:spPr>
        <p:txBody>
          <a:bodyPr anchor="t">
            <a:spAutoFit/>
          </a:bodyPr>
          <a:p>
            <a:pPr eaLnBrk="0" hangingPunct="0"/>
            <a:r>
              <a:rPr lang="en-US" altLang="zh-CN" sz="3600" dirty="0">
                <a:solidFill>
                  <a:srgbClr val="FF0000"/>
                </a:solidFill>
                <a:latin typeface="Hiragino Kaku Gothic Std" panose="020B0800000000000000" charset="-128"/>
                <a:ea typeface="Hiragino Kaku Gothic Std" panose="020B0800000000000000" charset="-128"/>
              </a:rPr>
              <a:t>Read for main idea</a:t>
            </a:r>
            <a:endParaRPr lang="en-US" altLang="zh-CN" sz="3600" dirty="0">
              <a:solidFill>
                <a:srgbClr val="FF0000"/>
              </a:solidFill>
              <a:latin typeface="Hiragino Kaku Gothic Std" panose="020B0800000000000000" charset="-128"/>
              <a:ea typeface="Hiragino Kaku Gothic Std" panose="020B0800000000000000" charset="-128"/>
            </a:endParaRPr>
          </a:p>
        </p:txBody>
      </p:sp>
      <p:pic>
        <p:nvPicPr>
          <p:cNvPr id="6149" name="图片 1049606"/>
          <p:cNvPicPr>
            <a:picLocks noChangeAspect="1"/>
          </p:cNvPicPr>
          <p:nvPr/>
        </p:nvPicPr>
        <p:blipFill>
          <a:blip r:embed="rId2"/>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sp>
        <p:nvSpPr>
          <p:cNvPr id="6150" name="矩形 1049607"/>
          <p:cNvSpPr/>
          <p:nvPr/>
        </p:nvSpPr>
        <p:spPr>
          <a:xfrm>
            <a:off x="2009775" y="438150"/>
            <a:ext cx="690563" cy="644525"/>
          </a:xfrm>
          <a:prstGeom prst="rect">
            <a:avLst/>
          </a:prstGeom>
          <a:solidFill>
            <a:srgbClr val="513087"/>
          </a:solidFill>
          <a:ln w="9525">
            <a:noFill/>
          </a:ln>
        </p:spPr>
        <p:txBody>
          <a:bodyPr wrap="none" anchor="t">
            <a:spAutoFit/>
          </a:bodyPr>
          <a:p>
            <a:pPr eaLnBrk="0" hangingPunct="0"/>
            <a:r>
              <a:rPr lang="en-US" altLang="zh-CN" sz="3600" b="1" dirty="0">
                <a:solidFill>
                  <a:srgbClr val="FFFFFF"/>
                </a:solidFill>
                <a:latin typeface="Arial" panose="020B0604020202020204" pitchFamily="34" charset="0"/>
                <a:ea typeface="宋体" panose="02010600030101010101" pitchFamily="2" charset="-122"/>
              </a:rPr>
              <a:t>01</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4" name="文本框 3"/>
          <p:cNvSpPr txBox="1"/>
          <p:nvPr/>
        </p:nvSpPr>
        <p:spPr>
          <a:xfrm>
            <a:off x="8867775" y="1863725"/>
            <a:ext cx="2000250" cy="522288"/>
          </a:xfrm>
          <a:prstGeom prst="rect">
            <a:avLst/>
          </a:prstGeom>
          <a:noFill/>
          <a:ln w="9525">
            <a:noFill/>
          </a:ln>
        </p:spPr>
        <p:txBody>
          <a:bodyPr wrap="none" anchor="t">
            <a:spAutoFit/>
          </a:bodyPr>
          <a:p>
            <a:r>
              <a:rPr lang="en-US" altLang="zh-CN" sz="2800" b="1" dirty="0">
                <a:solidFill>
                  <a:srgbClr val="FF0000"/>
                </a:solidFill>
                <a:latin typeface="Arial" panose="020B0604020202020204" pitchFamily="34" charset="0"/>
                <a:ea typeface="宋体" panose="02010600030101010101" pitchFamily="2" charset="-122"/>
              </a:rPr>
              <a:t>was eager </a:t>
            </a:r>
            <a:endParaRPr lang="en-US" altLang="zh-CN" sz="2800" b="1" dirty="0">
              <a:solidFill>
                <a:srgbClr val="FF0000"/>
              </a:solidFill>
              <a:latin typeface="Arial" panose="020B0604020202020204" pitchFamily="34" charset="0"/>
              <a:ea typeface="宋体" panose="02010600030101010101" pitchFamily="2" charset="-122"/>
            </a:endParaRPr>
          </a:p>
        </p:txBody>
      </p:sp>
      <p:pic>
        <p:nvPicPr>
          <p:cNvPr id="8" name="图片 2097199"/>
          <p:cNvPicPr>
            <a:picLocks noChangeAspect="1"/>
          </p:cNvPicPr>
          <p:nvPr/>
        </p:nvPicPr>
        <p:blipFill>
          <a:blip r:embed="rId1"/>
          <a:stretch>
            <a:fillRect/>
          </a:stretch>
        </p:blipFill>
        <p:spPr>
          <a:xfrm>
            <a:off x="8024813" y="0"/>
            <a:ext cx="4167187" cy="2855913"/>
          </a:xfrm>
          <a:prstGeom prst="rect">
            <a:avLst/>
          </a:prstGeom>
          <a:noFill/>
          <a:ln w="9525">
            <a:noFill/>
          </a:ln>
        </p:spPr>
      </p:pic>
      <p:sp>
        <p:nvSpPr>
          <p:cNvPr id="9" name="矩形 1049605"/>
          <p:cNvSpPr/>
          <p:nvPr/>
        </p:nvSpPr>
        <p:spPr>
          <a:xfrm>
            <a:off x="2955925" y="439738"/>
            <a:ext cx="8445500" cy="644525"/>
          </a:xfrm>
          <a:prstGeom prst="rect">
            <a:avLst/>
          </a:prstGeom>
          <a:noFill/>
          <a:ln w="9525">
            <a:noFill/>
          </a:ln>
        </p:spPr>
        <p:txBody>
          <a:bodyPr anchor="t">
            <a:spAutoFit/>
          </a:bodyPr>
          <a:p>
            <a:pPr eaLnBrk="0" hangingPunct="0"/>
            <a:r>
              <a:rPr lang="en-US" altLang="zh-CN" sz="3600" dirty="0">
                <a:solidFill>
                  <a:srgbClr val="FF0000"/>
                </a:solidFill>
                <a:latin typeface="Hiragino Kaku Gothic Std" panose="020B0800000000000000" charset="-128"/>
                <a:ea typeface="Hiragino Kaku Gothic Std" panose="020B0800000000000000" charset="-128"/>
              </a:rPr>
              <a:t>Read for main idea</a:t>
            </a:r>
            <a:endParaRPr lang="en-US" altLang="zh-CN" sz="3600" dirty="0">
              <a:solidFill>
                <a:srgbClr val="FF0000"/>
              </a:solidFill>
              <a:latin typeface="Hiragino Kaku Gothic Std" panose="020B0800000000000000" charset="-128"/>
              <a:ea typeface="Hiragino Kaku Gothic Std" panose="020B0800000000000000" charset="-128"/>
            </a:endParaRPr>
          </a:p>
        </p:txBody>
      </p:sp>
      <p:pic>
        <p:nvPicPr>
          <p:cNvPr id="10" name="图片 1049606"/>
          <p:cNvPicPr>
            <a:picLocks noChangeAspect="1"/>
          </p:cNvPicPr>
          <p:nvPr/>
        </p:nvPicPr>
        <p:blipFill>
          <a:blip r:embed="rId2"/>
          <a:stretch>
            <a:fillRect/>
          </a:stretch>
        </p:blipFill>
        <p:spPr>
          <a:xfrm>
            <a:off x="28575" y="354013"/>
            <a:ext cx="1981200" cy="730250"/>
          </a:xfrm>
          <a:prstGeom prst="rect">
            <a:avLst/>
          </a:prstGeom>
          <a:noFill/>
          <a:ln w="9525">
            <a:noFill/>
          </a:ln>
          <a:effectLst>
            <a:outerShdw dist="38100" dir="8099936" algn="ctr" rotWithShape="0">
              <a:srgbClr val="000000">
                <a:alpha val="39000"/>
              </a:srgbClr>
            </a:outerShdw>
          </a:effectLst>
        </p:spPr>
      </p:pic>
      <p:sp>
        <p:nvSpPr>
          <p:cNvPr id="11" name="矩形 1049607"/>
          <p:cNvSpPr/>
          <p:nvPr/>
        </p:nvSpPr>
        <p:spPr>
          <a:xfrm>
            <a:off x="2009775" y="438150"/>
            <a:ext cx="690563" cy="644525"/>
          </a:xfrm>
          <a:prstGeom prst="rect">
            <a:avLst/>
          </a:prstGeom>
          <a:solidFill>
            <a:srgbClr val="513087"/>
          </a:solidFill>
          <a:ln w="9525">
            <a:noFill/>
          </a:ln>
        </p:spPr>
        <p:txBody>
          <a:bodyPr wrap="none" anchor="t">
            <a:spAutoFit/>
          </a:bodyPr>
          <a:p>
            <a:pPr eaLnBrk="0" hangingPunct="0"/>
            <a:r>
              <a:rPr lang="en-US" altLang="zh-CN" sz="3600" b="1" dirty="0">
                <a:solidFill>
                  <a:srgbClr val="FFFFFF"/>
                </a:solidFill>
                <a:latin typeface="Arial" panose="020B0604020202020204" pitchFamily="34" charset="0"/>
                <a:ea typeface="宋体" panose="02010600030101010101" pitchFamily="2" charset="-122"/>
              </a:rPr>
              <a:t>01</a:t>
            </a:r>
            <a:endParaRPr lang="en-US" altLang="zh-CN" sz="3600" b="1" dirty="0">
              <a:solidFill>
                <a:srgbClr val="FFFFFF"/>
              </a:solidFill>
              <a:latin typeface="Arial" panose="020B0604020202020204" pitchFamily="34" charset="0"/>
              <a:ea typeface="Arial" panose="020B0604020202020204" pitchFamily="34" charset="0"/>
            </a:endParaRPr>
          </a:p>
        </p:txBody>
      </p:sp>
      <p:sp>
        <p:nvSpPr>
          <p:cNvPr id="12" name="文本框 11"/>
          <p:cNvSpPr txBox="1"/>
          <p:nvPr/>
        </p:nvSpPr>
        <p:spPr>
          <a:xfrm>
            <a:off x="282575" y="1208405"/>
            <a:ext cx="11025505" cy="4523105"/>
          </a:xfrm>
          <a:prstGeom prst="rect">
            <a:avLst/>
          </a:prstGeom>
          <a:noFill/>
        </p:spPr>
        <p:txBody>
          <a:bodyPr wrap="square" rtlCol="0" anchor="t">
            <a:spAutoFit/>
          </a:bodyPr>
          <a:p>
            <a:pPr algn="just"/>
            <a:r>
              <a:rPr lang="en-US" altLang="zh-CN" sz="3200">
                <a:latin typeface="Times New Roman" panose="02020603050405020304" pitchFamily="18" charset="0"/>
                <a:cs typeface="Times New Roman" panose="02020603050405020304" pitchFamily="18" charset="0"/>
              </a:rPr>
              <a:t>The main idea of the passage is about </a:t>
            </a:r>
            <a:r>
              <a:rPr lang="en-US" altLang="zh-CN" sz="3200">
                <a:solidFill>
                  <a:srgbClr val="FF0000"/>
                </a:solidFill>
                <a:latin typeface="Times New Roman" panose="02020603050405020304" pitchFamily="18" charset="0"/>
                <a:cs typeface="Times New Roman" panose="02020603050405020304" pitchFamily="18" charset="0"/>
              </a:rPr>
              <a:t>a young girl's</a:t>
            </a:r>
            <a:r>
              <a:rPr lang="en-US" altLang="zh-CN" sz="3200">
                <a:latin typeface="Times New Roman" panose="02020603050405020304" pitchFamily="18" charset="0"/>
                <a:cs typeface="Times New Roman" panose="02020603050405020304" pitchFamily="18" charset="0"/>
              </a:rPr>
              <a:t> experience with the consequences of </a:t>
            </a:r>
            <a:r>
              <a:rPr lang="en-US" altLang="zh-CN" sz="3200">
                <a:solidFill>
                  <a:srgbClr val="FF0000"/>
                </a:solidFill>
                <a:latin typeface="Times New Roman" panose="02020603050405020304" pitchFamily="18" charset="0"/>
                <a:cs typeface="Times New Roman" panose="02020603050405020304" pitchFamily="18" charset="0"/>
              </a:rPr>
              <a:t>shoplifting</a:t>
            </a:r>
            <a:r>
              <a:rPr lang="en-US" altLang="zh-CN" sz="3200">
                <a:latin typeface="Times New Roman" panose="02020603050405020304" pitchFamily="18" charset="0"/>
                <a:cs typeface="Times New Roman" panose="02020603050405020304" pitchFamily="18" charset="0"/>
              </a:rPr>
              <a:t>. She </a:t>
            </a:r>
            <a:r>
              <a:rPr lang="en-US" altLang="zh-CN" sz="3200">
                <a:solidFill>
                  <a:srgbClr val="FF0000"/>
                </a:solidFill>
                <a:latin typeface="Times New Roman" panose="02020603050405020304" pitchFamily="18" charset="0"/>
                <a:cs typeface="Times New Roman" panose="02020603050405020304" pitchFamily="18" charset="0"/>
              </a:rPr>
              <a:t>was caught</a:t>
            </a:r>
            <a:r>
              <a:rPr lang="en-US" altLang="zh-CN" sz="3200">
                <a:latin typeface="Times New Roman" panose="02020603050405020304" pitchFamily="18" charset="0"/>
                <a:cs typeface="Times New Roman" panose="02020603050405020304" pitchFamily="18" charset="0"/>
              </a:rPr>
              <a:t> by a security guard, who took her into</a:t>
            </a:r>
            <a:r>
              <a:rPr lang="en-US" altLang="zh-CN" sz="3200">
                <a:solidFill>
                  <a:srgbClr val="FF0000"/>
                </a:solidFill>
                <a:latin typeface="Times New Roman" panose="02020603050405020304" pitchFamily="18" charset="0"/>
                <a:cs typeface="Times New Roman" panose="02020603050405020304" pitchFamily="18" charset="0"/>
              </a:rPr>
              <a:t> custody </a:t>
            </a:r>
            <a:r>
              <a:rPr lang="en-US" altLang="zh-CN" sz="3200">
                <a:latin typeface="Times New Roman" panose="02020603050405020304" pitchFamily="18" charset="0"/>
                <a:cs typeface="Times New Roman" panose="02020603050405020304" pitchFamily="18" charset="0"/>
              </a:rPr>
              <a:t>and eventually handed her over to</a:t>
            </a:r>
            <a:r>
              <a:rPr lang="en-US" altLang="zh-CN" sz="3200">
                <a:solidFill>
                  <a:srgbClr val="FF0000"/>
                </a:solidFill>
                <a:latin typeface="Times New Roman" panose="02020603050405020304" pitchFamily="18" charset="0"/>
                <a:cs typeface="Times New Roman" panose="02020603050405020304" pitchFamily="18" charset="0"/>
              </a:rPr>
              <a:t> the police</a:t>
            </a:r>
            <a:r>
              <a:rPr lang="en-US" altLang="zh-CN" sz="3200">
                <a:latin typeface="Times New Roman" panose="02020603050405020304" pitchFamily="18" charset="0"/>
                <a:cs typeface="Times New Roman" panose="02020603050405020304" pitchFamily="18" charset="0"/>
              </a:rPr>
              <a:t>. The narrative described her feelings of </a:t>
            </a:r>
            <a:r>
              <a:rPr lang="en-US" altLang="zh-CN" sz="3200">
                <a:solidFill>
                  <a:srgbClr val="FF0000"/>
                </a:solidFill>
                <a:latin typeface="Times New Roman" panose="02020603050405020304" pitchFamily="18" charset="0"/>
                <a:cs typeface="Times New Roman" panose="02020603050405020304" pitchFamily="18" charset="0"/>
              </a:rPr>
              <a:t>fear, shame, and guilt</a:t>
            </a:r>
            <a:r>
              <a:rPr lang="en-US" altLang="zh-CN" sz="3200">
                <a:latin typeface="Times New Roman" panose="02020603050405020304" pitchFamily="18" charset="0"/>
                <a:cs typeface="Times New Roman" panose="02020603050405020304" pitchFamily="18" charset="0"/>
              </a:rPr>
              <a:t> as she was processed at the police station and awaited her father's arrival. The passage emphasizes the </a:t>
            </a:r>
            <a:r>
              <a:rPr lang="en-US" altLang="zh-CN" sz="3200">
                <a:solidFill>
                  <a:srgbClr val="FF0000"/>
                </a:solidFill>
                <a:latin typeface="Times New Roman" panose="02020603050405020304" pitchFamily="18" charset="0"/>
                <a:cs typeface="Times New Roman" panose="02020603050405020304" pitchFamily="18" charset="0"/>
              </a:rPr>
              <a:t>emotional turmoil</a:t>
            </a:r>
            <a:r>
              <a:rPr lang="en-US" altLang="zh-CN" sz="3200">
                <a:latin typeface="Times New Roman" panose="02020603050405020304" pitchFamily="18" charset="0"/>
                <a:cs typeface="Times New Roman" panose="02020603050405020304" pitchFamily="18" charset="0"/>
              </a:rPr>
              <a:t> and </a:t>
            </a:r>
            <a:r>
              <a:rPr lang="en-US" altLang="zh-CN" sz="3200">
                <a:solidFill>
                  <a:srgbClr val="FF0000"/>
                </a:solidFill>
                <a:latin typeface="Times New Roman" panose="02020603050405020304" pitchFamily="18" charset="0"/>
                <a:cs typeface="Times New Roman" panose="02020603050405020304" pitchFamily="18" charset="0"/>
              </a:rPr>
              <a:t>regret</a:t>
            </a:r>
            <a:r>
              <a:rPr lang="en-US" altLang="zh-CN" sz="3200">
                <a:latin typeface="Times New Roman" panose="02020603050405020304" pitchFamily="18" charset="0"/>
                <a:cs typeface="Times New Roman" panose="02020603050405020304" pitchFamily="18" charset="0"/>
              </a:rPr>
              <a:t> that follow her </a:t>
            </a:r>
            <a:r>
              <a:rPr lang="en-US" altLang="zh-CN" sz="3200">
                <a:solidFill>
                  <a:srgbClr val="FF0000"/>
                </a:solidFill>
                <a:latin typeface="Times New Roman" panose="02020603050405020304" pitchFamily="18" charset="0"/>
                <a:cs typeface="Times New Roman" panose="02020603050405020304" pitchFamily="18" charset="0"/>
              </a:rPr>
              <a:t>initial excitement of stealing</a:t>
            </a:r>
            <a:r>
              <a:rPr lang="en-US" altLang="zh-CN" sz="3200">
                <a:latin typeface="Times New Roman" panose="02020603050405020304" pitchFamily="18" charset="0"/>
                <a:cs typeface="Times New Roman" panose="02020603050405020304" pitchFamily="18" charset="0"/>
              </a:rPr>
              <a:t>, </a:t>
            </a:r>
            <a:r>
              <a:rPr lang="en-US" altLang="zh-CN" sz="3200">
                <a:highlight>
                  <a:srgbClr val="FFFF00"/>
                </a:highlight>
                <a:latin typeface="Times New Roman" panose="02020603050405020304" pitchFamily="18" charset="0"/>
                <a:cs typeface="Times New Roman" panose="02020603050405020304" pitchFamily="18" charset="0"/>
              </a:rPr>
              <a:t>serving as a cautionary tale about the serious repercussions of such actions.</a:t>
            </a:r>
            <a:endParaRPr lang="en-US" altLang="zh-CN" sz="3200">
              <a:highlight>
                <a:srgbClr val="FFFF00"/>
              </a:highlight>
              <a:latin typeface="Times New Roman" panose="02020603050405020304" pitchFamily="18" charset="0"/>
              <a:cs typeface="Times New Roman" panose="02020603050405020304" pitchFamily="18" charset="0"/>
            </a:endParaRPr>
          </a:p>
        </p:txBody>
      </p:sp>
      <p:pic>
        <p:nvPicPr>
          <p:cNvPr id="13" name="图片 12" descr="2"/>
          <p:cNvPicPr>
            <a:picLocks noChangeAspect="1"/>
          </p:cNvPicPr>
          <p:nvPr/>
        </p:nvPicPr>
        <p:blipFill>
          <a:blip r:embed="rId3"/>
          <a:stretch>
            <a:fillRect/>
          </a:stretch>
        </p:blipFill>
        <p:spPr>
          <a:xfrm>
            <a:off x="8682990" y="5325110"/>
            <a:ext cx="2510790" cy="140906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4" name="图片 2097195"/>
          <p:cNvPicPr>
            <a:picLocks noChangeAspect="1"/>
          </p:cNvPicPr>
          <p:nvPr/>
        </p:nvPicPr>
        <p:blipFill>
          <a:blip r:embed="rId1"/>
          <a:stretch>
            <a:fillRect/>
          </a:stretch>
        </p:blipFill>
        <p:spPr>
          <a:xfrm>
            <a:off x="0" y="-7937"/>
            <a:ext cx="1981200" cy="403225"/>
          </a:xfrm>
          <a:prstGeom prst="rect">
            <a:avLst/>
          </a:prstGeom>
          <a:noFill/>
          <a:ln w="9525">
            <a:noFill/>
          </a:ln>
          <a:effectLst>
            <a:outerShdw dist="38100" dir="8099936" algn="ctr" rotWithShape="0">
              <a:srgbClr val="000000">
                <a:alpha val="39000"/>
              </a:srgbClr>
            </a:outerShdw>
          </a:effectLst>
        </p:spPr>
      </p:pic>
      <p:sp>
        <p:nvSpPr>
          <p:cNvPr id="7175" name="矩形 1048944"/>
          <p:cNvSpPr/>
          <p:nvPr/>
        </p:nvSpPr>
        <p:spPr>
          <a:xfrm>
            <a:off x="2066925" y="-7937"/>
            <a:ext cx="525463" cy="460375"/>
          </a:xfrm>
          <a:prstGeom prst="rect">
            <a:avLst/>
          </a:prstGeom>
          <a:solidFill>
            <a:srgbClr val="513087"/>
          </a:solidFill>
          <a:ln w="9525">
            <a:noFill/>
          </a:ln>
        </p:spPr>
        <p:txBody>
          <a:bodyPr anchor="t">
            <a:spAutoFit/>
          </a:bodyPr>
          <a:p>
            <a:pPr eaLnBrk="0" hangingPunct="0"/>
            <a:r>
              <a:rPr lang="en-US" altLang="zh-CN" sz="2400" b="1" dirty="0">
                <a:solidFill>
                  <a:srgbClr val="FFFFFF"/>
                </a:solidFill>
                <a:latin typeface="Arial" panose="020B0604020202020204" pitchFamily="34" charset="0"/>
                <a:ea typeface="宋体" panose="02010600030101010101" pitchFamily="2" charset="-122"/>
              </a:rPr>
              <a:t>02</a:t>
            </a:r>
            <a:endParaRPr lang="en-US" altLang="zh-CN" sz="2400" b="1" dirty="0">
              <a:solidFill>
                <a:srgbClr val="FFFFFF"/>
              </a:solidFill>
              <a:latin typeface="Arial" panose="020B0604020202020204" pitchFamily="34" charset="0"/>
              <a:ea typeface="Arial" panose="020B0604020202020204" pitchFamily="34" charset="0"/>
            </a:endParaRPr>
          </a:p>
        </p:txBody>
      </p:sp>
      <p:sp>
        <p:nvSpPr>
          <p:cNvPr id="7179" name="矩形 1048942"/>
          <p:cNvSpPr/>
          <p:nvPr/>
        </p:nvSpPr>
        <p:spPr>
          <a:xfrm>
            <a:off x="2992438" y="-7937"/>
            <a:ext cx="6110287" cy="460375"/>
          </a:xfrm>
          <a:prstGeom prst="rect">
            <a:avLst/>
          </a:prstGeom>
          <a:noFill/>
          <a:ln w="9525">
            <a:noFill/>
          </a:ln>
        </p:spPr>
        <p:txBody>
          <a:bodyPr anchor="t">
            <a:spAutoFit/>
          </a:bodyPr>
          <a:p>
            <a:pPr eaLnBrk="0" hangingPunct="0"/>
            <a:r>
              <a:rPr lang="en-US" altLang="zh-CN" sz="2400" b="1" dirty="0">
                <a:solidFill>
                  <a:srgbClr val="FF0000"/>
                </a:solidFill>
                <a:latin typeface="Arial" panose="020B0604020202020204" pitchFamily="34" charset="0"/>
                <a:ea typeface="宋体" panose="02010600030101010101" pitchFamily="2" charset="-122"/>
              </a:rPr>
              <a:t>Read</a:t>
            </a:r>
            <a:r>
              <a:rPr lang="zh-CN" altLang="en-US" sz="2400" b="1" dirty="0">
                <a:solidFill>
                  <a:srgbClr val="FF0000"/>
                </a:solidFill>
                <a:latin typeface="Arial" panose="020B0604020202020204" pitchFamily="34" charset="0"/>
                <a:ea typeface="宋体" panose="02010600030101010101" pitchFamily="2" charset="-122"/>
              </a:rPr>
              <a:t> </a:t>
            </a:r>
            <a:r>
              <a:rPr lang="en-US" altLang="zh-CN" sz="2400" b="1" dirty="0">
                <a:solidFill>
                  <a:srgbClr val="FF0000"/>
                </a:solidFill>
                <a:latin typeface="Arial" panose="020B0604020202020204" pitchFamily="34" charset="0"/>
                <a:ea typeface="宋体" panose="02010600030101010101" pitchFamily="2" charset="-122"/>
              </a:rPr>
              <a:t>for plot</a:t>
            </a:r>
            <a:endParaRPr lang="en-US" altLang="en-US" sz="2400" dirty="0">
              <a:solidFill>
                <a:srgbClr val="FF0000"/>
              </a:solidFill>
              <a:latin typeface="Arial" panose="020B0604020202020204" pitchFamily="34" charset="0"/>
              <a:ea typeface="宋体" panose="02010600030101010101" pitchFamily="2" charset="-122"/>
            </a:endParaRPr>
          </a:p>
        </p:txBody>
      </p:sp>
      <p:sp>
        <p:nvSpPr>
          <p:cNvPr id="2" name="文本框 1"/>
          <p:cNvSpPr txBox="1"/>
          <p:nvPr/>
        </p:nvSpPr>
        <p:spPr>
          <a:xfrm>
            <a:off x="-35560" y="302260"/>
            <a:ext cx="11794490" cy="6369685"/>
          </a:xfrm>
          <a:prstGeom prst="rect">
            <a:avLst/>
          </a:prstGeom>
          <a:noFill/>
        </p:spPr>
        <p:txBody>
          <a:bodyPr wrap="square" rtlCol="0" anchor="t">
            <a:spAutoFit/>
          </a:bodyPr>
          <a:p>
            <a:pPr indent="0" algn="just" fontAlgn="auto">
              <a:lnSpc>
                <a:spcPts val="2880"/>
              </a:lnSpc>
            </a:pPr>
            <a:r>
              <a:rPr lang="en-US" altLang="zh-CN" sz="28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(1)</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The cat was out of the bag. I was caught on the spot. </a:t>
            </a:r>
            <a:endParaRPr lang="en-US" altLang="zh-CN" sz="2400">
              <a:latin typeface="Times New Roman" panose="02020603050405020304" pitchFamily="18" charset="0"/>
              <a:ea typeface="楷体" panose="02010609060101010101" charset="-122"/>
              <a:cs typeface="Times New Roman" panose="02020603050405020304" pitchFamily="18" charset="0"/>
              <a:sym typeface="+mn-ea"/>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(2)</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The security guard grabbed my arm. “Come with me," he barked, leading me back inside the discount store and into the office. Then he pointed to a lime-green chair. "Sit down!”</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(3)</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I sat. He glared at me. “You can give it to me or I can take it, your choice. What will it be?" I pulled the package of hair ribbons out of the pocket of my jeans, handed it to him and begged,“You're not going to call my dad, are you?"</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(4)</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"I'm calling the police. They will call your father."</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(5)</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My head dropped onto my hands and I sobbed, “No, please! Can't you just let me go? I can pay you. I have money in my pocket. I'm only fourteen years old. Please, I won't ever shoplift again!"</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(6)</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"Save your tears. They won't work on me. I'm sick of you bad kids stealing, just for the thrill of it.” I sat there, trembling uncontrollably. The previous excitement brought by stealing lipstick, teen magazine and all that stuff... now gave way to immense fear and shame.</a:t>
            </a:r>
            <a:endParaRPr lang="en-US" altLang="zh-CN" sz="2400">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2880"/>
              </a:lnSpc>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(7)</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The police arrived, and the policemen walked me to their black-and-white car and opened the backdoor. I got in, and they drove me through the middle of our small town. I slouched down into the seat so no one could see me as I looked out the window at the evening sky. Then I saw the steeple(</a:t>
            </a:r>
            <a:r>
              <a:rPr lang="zh-CN" altLang="en-US" sz="2400">
                <a:latin typeface="Times New Roman" panose="02020603050405020304" pitchFamily="18" charset="0"/>
                <a:ea typeface="楷体" panose="02010609060101010101" charset="-122"/>
                <a:cs typeface="Times New Roman" panose="02020603050405020304" pitchFamily="18" charset="0"/>
                <a:sym typeface="+mn-ea"/>
              </a:rPr>
              <a:t>尖塔</a:t>
            </a:r>
            <a:r>
              <a:rPr lang="en-US" altLang="zh-CN" sz="2400">
                <a:latin typeface="Times New Roman" panose="02020603050405020304" pitchFamily="18" charset="0"/>
                <a:ea typeface="楷体" panose="02010609060101010101" charset="-122"/>
                <a:cs typeface="Times New Roman" panose="02020603050405020304" pitchFamily="18" charset="0"/>
                <a:sym typeface="+mn-ea"/>
              </a:rPr>
              <a:t>) of my family's church, and the guilt </a:t>
            </a: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pierced me like a dagger.</a:t>
            </a:r>
            <a:endParaRPr lang="en-US" altLang="zh-CN" sz="2400">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7170" name="矩形 1048942"/>
          <p:cNvSpPr>
            <a:spLocks noChangeArrowheads="1"/>
          </p:cNvSpPr>
          <p:nvPr/>
        </p:nvSpPr>
        <p:spPr bwMode="auto">
          <a:xfrm>
            <a:off x="1708150" y="395605"/>
            <a:ext cx="6567805" cy="460375"/>
          </a:xfrm>
          <a:prstGeom prst="rect">
            <a:avLst/>
          </a:prstGeom>
          <a:solidFill>
            <a:schemeClr val="accent5">
              <a:lumMod val="40000"/>
              <a:lumOff val="60000"/>
            </a:schemeClr>
          </a:solidFill>
          <a:ln>
            <a:noFill/>
          </a:ln>
        </p:spPr>
        <p:txBody>
          <a:bodyPr wrap="square">
            <a:spAutoFit/>
          </a:bodyPr>
          <a:lstStyle>
            <a:lvl1pPr>
              <a:defRPr>
                <a:solidFill>
                  <a:srgbClr val="000000"/>
                </a:solidFill>
                <a:latin typeface="Arial" panose="020B0604020202020204" pitchFamily="34" charset="0"/>
                <a:ea typeface="宋体" panose="02010600030101010101" pitchFamily="2" charset="-122"/>
              </a:defRPr>
            </a:lvl1pPr>
            <a:lvl2pPr>
              <a:defRPr>
                <a:solidFill>
                  <a:srgbClr val="000000"/>
                </a:solidFill>
                <a:latin typeface="Arial" panose="020B0604020202020204" pitchFamily="34" charset="0"/>
                <a:ea typeface="宋体" panose="02010600030101010101" pitchFamily="2" charset="-122"/>
              </a:defRPr>
            </a:lvl2pPr>
            <a:lvl3pPr>
              <a:defRPr>
                <a:solidFill>
                  <a:srgbClr val="000000"/>
                </a:solidFill>
                <a:latin typeface="Arial" panose="020B0604020202020204" pitchFamily="34" charset="0"/>
                <a:ea typeface="宋体" panose="02010600030101010101" pitchFamily="2" charset="-122"/>
              </a:defRPr>
            </a:lvl3pPr>
            <a:lvl4pPr>
              <a:defRPr>
                <a:solidFill>
                  <a:srgbClr val="000000"/>
                </a:solidFill>
                <a:latin typeface="Arial" panose="020B0604020202020204" pitchFamily="34" charset="0"/>
                <a:ea typeface="宋体" panose="02010600030101010101" pitchFamily="2" charset="-122"/>
              </a:defRPr>
            </a:lvl4pPr>
            <a:lvl5pPr>
              <a:defRPr>
                <a:solidFill>
                  <a:srgbClr val="000000"/>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smtClean="0">
                <a:ln>
                  <a:noFill/>
                </a:ln>
                <a:solidFill>
                  <a:srgbClr val="EF2F3D"/>
                </a:solidFill>
                <a:effectLst/>
                <a:uLnTx/>
                <a:uFillTx/>
                <a:latin typeface="Arial" panose="020B0604020202020204" pitchFamily="34" charset="0"/>
                <a:ea typeface="宋体" panose="02010600030101010101" pitchFamily="2" charset="-122"/>
                <a:cs typeface="+mn-cs"/>
              </a:rPr>
              <a:t>Para. 1 </a:t>
            </a:r>
            <a:r>
              <a:rPr kumimoji="0" lang="en-US" altLang="zh-CN" sz="2400" b="1"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---The introduction of shoplifting</a:t>
            </a:r>
            <a:endPar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矩形 2"/>
          <p:cNvSpPr/>
          <p:nvPr/>
        </p:nvSpPr>
        <p:spPr>
          <a:xfrm>
            <a:off x="1800225" y="1695450"/>
            <a:ext cx="9037320" cy="829945"/>
          </a:xfrm>
          <a:prstGeom prst="rect">
            <a:avLst/>
          </a:prstGeom>
          <a:solidFill>
            <a:schemeClr val="accent5">
              <a:lumMod val="40000"/>
              <a:lumOff val="60000"/>
            </a:schemeClr>
          </a:solidFill>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smtClean="0">
                <a:ln>
                  <a:noFill/>
                </a:ln>
                <a:solidFill>
                  <a:srgbClr val="EF2F3D"/>
                </a:solidFill>
                <a:effectLst/>
                <a:uLnTx/>
                <a:uFillTx/>
                <a:latin typeface="Arial" panose="020B0604020202020204" pitchFamily="34" charset="0"/>
                <a:ea typeface="宋体" panose="02010600030101010101" pitchFamily="2" charset="-122"/>
                <a:cs typeface="+mn-cs"/>
              </a:rPr>
              <a:t>Para. 2-6 </a:t>
            </a:r>
            <a:r>
              <a:rPr kumimoji="0" lang="en-US" altLang="zh-CN" sz="2400" b="1"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 </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I pleaded with the security guard for forgiveness </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and not to inform her parents.</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矩形 10"/>
          <p:cNvSpPr/>
          <p:nvPr/>
        </p:nvSpPr>
        <p:spPr>
          <a:xfrm>
            <a:off x="1584325" y="5508943"/>
            <a:ext cx="10306685" cy="460375"/>
          </a:xfrm>
          <a:prstGeom prst="rect">
            <a:avLst/>
          </a:prstGeom>
          <a:solidFill>
            <a:schemeClr val="accent5">
              <a:lumMod val="40000"/>
              <a:lumOff val="60000"/>
            </a:schemeClr>
          </a:solidFill>
        </p:spPr>
        <p:txBody>
          <a:bodyPr wrap="non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smtClean="0">
                <a:ln>
                  <a:noFill/>
                </a:ln>
                <a:solidFill>
                  <a:srgbClr val="EF2F3D"/>
                </a:solidFill>
                <a:effectLst/>
                <a:uLnTx/>
                <a:uFillTx/>
                <a:latin typeface="Arial" panose="020B0604020202020204" pitchFamily="34" charset="0"/>
                <a:ea typeface="宋体" panose="02010600030101010101" pitchFamily="2" charset="-122"/>
                <a:cs typeface="+mn-cs"/>
              </a:rPr>
              <a:t>Para. 7&amp;8 </a:t>
            </a:r>
            <a:r>
              <a:rPr kumimoji="0" lang="en-US" altLang="zh-CN" sz="2400" b="1"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 Her father was called to the police station to pick her up. </a:t>
            </a:r>
            <a:endParaRPr kumimoji="0" lang="zh-CN"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blinds(horizontal)">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linds(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170" grpId="0" animBg="1"/>
      <p:bldP spid="7170"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6240" y="198120"/>
            <a:ext cx="11464925" cy="5980430"/>
          </a:xfrm>
          <a:prstGeom prst="rect">
            <a:avLst/>
          </a:prstGeom>
          <a:noFill/>
        </p:spPr>
        <p:txBody>
          <a:bodyPr wrap="square" rtlCol="0" anchor="t">
            <a:spAutoFit/>
          </a:bodyPr>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 “How could I have been so stupid? I've broken my father's heart...and God's," thought I.</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0070C0"/>
                </a:solidFill>
                <a:sym typeface="+mn-ea"/>
              </a:rPr>
              <a:t>(8)</a:t>
            </a: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 We arrived at the station, and a round woman with a square face asked me questions until I ran out of answers. She pointed to the door of a large open cell and said, “Sit. Wait." I walked in, and my footsteps made an echo that bounced off the bars. The tears started again as I sat down on a hard bench and heard her dial the telephone and say, "I have your daughter in a cell at the police station. No, she's not hurt. She was caught shoplifting. Can you come and get her? Okay. You're welcome, good-bye." She yelled, "Hey kid, your father's on his way.”</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zh-CN" altLang="en-US" sz="2400">
                <a:uFillTx/>
                <a:latin typeface="Times New Roman" panose="02020603050405020304" pitchFamily="18" charset="0"/>
                <a:ea typeface="楷体" panose="02010609060101010101" charset="-122"/>
                <a:cs typeface="Times New Roman" panose="02020603050405020304" pitchFamily="18" charset="0"/>
                <a:sym typeface="+mn-ea"/>
              </a:rPr>
              <a:t>注意</a:t>
            </a: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1.</a:t>
            </a:r>
            <a:r>
              <a:rPr lang="zh-CN" altLang="en-US" sz="2400">
                <a:uFillTx/>
                <a:latin typeface="Times New Roman" panose="02020603050405020304" pitchFamily="18" charset="0"/>
                <a:ea typeface="楷体" panose="02010609060101010101" charset="-122"/>
                <a:cs typeface="Times New Roman" panose="02020603050405020304" pitchFamily="18" charset="0"/>
                <a:sym typeface="+mn-ea"/>
              </a:rPr>
              <a:t>续写词数应为</a:t>
            </a: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150</a:t>
            </a:r>
            <a:r>
              <a:rPr lang="zh-CN" altLang="en-US" sz="2400">
                <a:uFillTx/>
                <a:latin typeface="Times New Roman" panose="02020603050405020304" pitchFamily="18" charset="0"/>
                <a:ea typeface="楷体" panose="02010609060101010101" charset="-122"/>
                <a:cs typeface="Times New Roman" panose="02020603050405020304" pitchFamily="18" charset="0"/>
                <a:sym typeface="+mn-ea"/>
              </a:rPr>
              <a:t>左右</a:t>
            </a: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2.</a:t>
            </a:r>
            <a:r>
              <a:rPr lang="zh-CN" altLang="en-US" sz="2400">
                <a:uFillTx/>
                <a:latin typeface="Times New Roman" panose="02020603050405020304" pitchFamily="18" charset="0"/>
                <a:ea typeface="楷体" panose="02010609060101010101" charset="-122"/>
                <a:cs typeface="Times New Roman" panose="02020603050405020304" pitchFamily="18" charset="0"/>
                <a:sym typeface="+mn-ea"/>
              </a:rPr>
              <a:t>请按如下格式在答题卡的相应位置作答。</a:t>
            </a:r>
            <a:endParaRPr lang="zh-CN" altLang="en-US"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About one hundred years later, I heard his voice say my na__________________________</a:t>
            </a: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endParaRPr lang="en-US" altLang="zh-CN" sz="2400">
              <a:uFillTx/>
              <a:latin typeface="Times New Roman" panose="02020603050405020304" pitchFamily="18" charset="0"/>
              <a:ea typeface="楷体" panose="02010609060101010101" charset="-122"/>
              <a:cs typeface="Times New Roman" panose="02020603050405020304" pitchFamily="18" charset="0"/>
            </a:endParaRPr>
          </a:p>
          <a:p>
            <a:pPr indent="0" algn="just" fontAlgn="auto">
              <a:lnSpc>
                <a:spcPts val="3280"/>
              </a:lnSpc>
            </a:pPr>
            <a:r>
              <a:rPr lang="en-US" altLang="zh-CN" sz="2400">
                <a:uFillTx/>
                <a:latin typeface="Times New Roman" panose="02020603050405020304" pitchFamily="18" charset="0"/>
                <a:ea typeface="楷体" panose="02010609060101010101" charset="-122"/>
                <a:cs typeface="Times New Roman" panose="02020603050405020304" pitchFamily="18" charset="0"/>
                <a:sym typeface="+mn-ea"/>
              </a:rPr>
              <a:t>After we arrived home, Dad finally asked me, "Why_______________________________</a:t>
            </a:r>
            <a:endParaRPr lang="en-US" altLang="zh-CN" sz="2400">
              <a:uFillTx/>
              <a:latin typeface="Times New Roman" panose="02020603050405020304" pitchFamily="18" charset="0"/>
              <a:ea typeface="楷体" panose="02010609060101010101" charset="-122"/>
              <a:cs typeface="Times New Roman" panose="02020603050405020304" pitchFamily="18" charset="0"/>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879*312"/>
  <p:tag name="TABLE_ENDDRAG_RECT" val="36*112*879*312"/>
</p:tagLst>
</file>

<file path=ppt/tags/tag4.xml><?xml version="1.0" encoding="utf-8"?>
<p:tagLst xmlns:p="http://schemas.openxmlformats.org/presentationml/2006/main">
  <p:tag name="TABLE_ENDDRAG_ORIGIN_RECT" val="930*449"/>
  <p:tag name="TABLE_ENDDRAG_RECT" val="18*79*930*44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CCE8CF"/>
      </a:lt1>
      <a:dk2>
        <a:srgbClr val="E7E6E6"/>
      </a:dk2>
      <a:lt2>
        <a:srgbClr val="44546A"/>
      </a:lt2>
      <a:accent1>
        <a:srgbClr val="4472C4"/>
      </a:accent1>
      <a:accent2>
        <a:srgbClr val="ED7D31"/>
      </a:accent2>
      <a:accent3>
        <a:srgbClr val="E2F1E3"/>
      </a:accent3>
      <a:accent4>
        <a:srgbClr val="000000"/>
      </a:accent4>
      <a:accent5>
        <a:srgbClr val="B0BCDE"/>
      </a:accent5>
      <a:accent6>
        <a:srgbClr val="D4702B"/>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16663</Words>
  <Application>WPS 演示</Application>
  <PresentationFormat>自定义</PresentationFormat>
  <Paragraphs>293</Paragraphs>
  <Slides>22</Slides>
  <Notes>1</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22</vt:i4>
      </vt:variant>
    </vt:vector>
  </HeadingPairs>
  <TitlesOfParts>
    <vt:vector size="40" baseType="lpstr">
      <vt:lpstr>Arial</vt:lpstr>
      <vt:lpstr>宋体</vt:lpstr>
      <vt:lpstr>Wingdings</vt:lpstr>
      <vt:lpstr>Calibri</vt:lpstr>
      <vt:lpstr>等线</vt:lpstr>
      <vt:lpstr>Hiragino Kaku Gothic Std</vt:lpstr>
      <vt:lpstr>Constantia</vt:lpstr>
      <vt:lpstr>楷体</vt:lpstr>
      <vt:lpstr>Times New Roman</vt:lpstr>
      <vt:lpstr>微软雅黑</vt:lpstr>
      <vt:lpstr>Wingdings</vt:lpstr>
      <vt:lpstr>Yu Gothic UI Semibold</vt:lpstr>
      <vt:lpstr>Arial Unicode MS</vt:lpstr>
      <vt:lpstr>Times New Roman</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淘宝--解忧素材</dc:creator>
  <cp:lastModifiedBy>Administrator</cp:lastModifiedBy>
  <cp:revision>126</cp:revision>
  <dcterms:created xsi:type="dcterms:W3CDTF">2020-05-17T04:40:00Z</dcterms:created>
  <dcterms:modified xsi:type="dcterms:W3CDTF">2024-11-27T02:37:46Z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631B6C994A124C3C8389F016132E7403_12</vt:lpwstr>
  </property>
</Properties>
</file>