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9" r:id="rId3"/>
  </p:sldMasterIdLst>
  <p:notesMasterIdLst>
    <p:notesMasterId r:id="rId6"/>
  </p:notesMasterIdLst>
  <p:handoutMasterIdLst>
    <p:handoutMasterId r:id="rId21"/>
  </p:handoutMasterIdLst>
  <p:sldIdLst>
    <p:sldId id="296" r:id="rId4"/>
    <p:sldId id="267" r:id="rId5"/>
    <p:sldId id="260" r:id="rId7"/>
    <p:sldId id="263" r:id="rId8"/>
    <p:sldId id="256" r:id="rId9"/>
    <p:sldId id="277" r:id="rId10"/>
    <p:sldId id="278" r:id="rId11"/>
    <p:sldId id="279" r:id="rId12"/>
    <p:sldId id="259" r:id="rId13"/>
    <p:sldId id="258" r:id="rId14"/>
    <p:sldId id="262" r:id="rId15"/>
    <p:sldId id="287" r:id="rId16"/>
    <p:sldId id="292" r:id="rId17"/>
    <p:sldId id="289" r:id="rId18"/>
    <p:sldId id="293" r:id="rId19"/>
    <p:sldId id="261" r:id="rId20"/>
  </p:sldIdLst>
  <p:sldSz cx="12192000" cy="6858000"/>
  <p:notesSz cx="6858000" cy="9144000"/>
  <p:embeddedFontLst>
    <p:embeddedFont>
      <p:font typeface="Calibri" panose="020F0502020204030204" charset="0"/>
      <p:regular r:id="rId25"/>
      <p:bold r:id="rId26"/>
      <p:italic r:id="rId27"/>
      <p:boldItalic r:id="rId28"/>
    </p:embeddedFont>
    <p:embeddedFont>
      <p:font typeface="黑体" panose="02010609060101010101" charset="-122"/>
      <p:regular r:id="rId29"/>
    </p:embeddedFont>
    <p:embeddedFont>
      <p:font typeface="Arial Black" panose="020B0A04020102020204" charset="0"/>
      <p:bold r:id="rId30"/>
    </p:embeddedFont>
    <p:embeddedFont>
      <p:font typeface="华文隶书" panose="02010800040101010101" charset="-122"/>
      <p:regular r:id="rId31"/>
    </p:embeddedFont>
    <p:embeddedFont>
      <p:font typeface="微软雅黑" panose="020B0503020204020204" charset="-122"/>
      <p:regular r:id="rId32"/>
    </p:embeddedFont>
    <p:embeddedFont>
      <p:font typeface="Rockwell Extra Bold" panose="02060903040505020403" charset="0"/>
      <p:bold r:id="rId33"/>
    </p:embeddedFont>
    <p:embeddedFont>
      <p:font typeface="Jokerman" panose="04090605060D06020702" charset="0"/>
      <p:regular r:id="rId34"/>
    </p:embeddedFont>
    <p:embeddedFont>
      <p:font typeface="锐字荣光粗黑简1.0" panose="02000500000000000000" charset="-122"/>
      <p:regular r:id="rId35"/>
    </p:embeddedFont>
    <p:embeddedFont>
      <p:font typeface="Tw Cen MT" panose="020B0602020104020603" charset="0"/>
      <p:regular r:id="rId36"/>
      <p:bold r:id="rId37"/>
      <p:italic r:id="rId38"/>
      <p:boldItalic r:id="rId39"/>
    </p:embeddedFont>
    <p:embeddedFont>
      <p:font typeface="Berlin Sans FB Demi" panose="020E0802020502020306" charset="0"/>
      <p:bold r:id="rId40"/>
    </p:embeddedFont>
    <p:embeddedFont>
      <p:font typeface="华文新魏" panose="02010800040101010101" pitchFamily="2" charset="-122"/>
      <p:regular r:id="rId4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05F2C04-C923-438B-8C0F-E0CD2BADF298}">
      <wppc:fontMiss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87" d="100"/>
          <a:sy n="87" d="100"/>
        </p:scale>
        <p:origin x="-204" y="-132"/>
      </p:cViewPr>
      <p:guideLst>
        <p:guide orient="horz" pos="218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1" Type="http://schemas.openxmlformats.org/officeDocument/2006/relationships/font" Target="fonts/font17.fntdata"/><Relationship Id="rId40" Type="http://schemas.openxmlformats.org/officeDocument/2006/relationships/font" Target="fonts/font16.fntdata"/><Relationship Id="rId4" Type="http://schemas.openxmlformats.org/officeDocument/2006/relationships/slide" Target="slides/slide1.xml"/><Relationship Id="rId39" Type="http://schemas.openxmlformats.org/officeDocument/2006/relationships/font" Target="fonts/font15.fntdata"/><Relationship Id="rId38" Type="http://schemas.openxmlformats.org/officeDocument/2006/relationships/font" Target="fonts/font14.fntdata"/><Relationship Id="rId37" Type="http://schemas.openxmlformats.org/officeDocument/2006/relationships/font" Target="fonts/font13.fntdata"/><Relationship Id="rId36" Type="http://schemas.openxmlformats.org/officeDocument/2006/relationships/font" Target="fonts/font12.fntdata"/><Relationship Id="rId35" Type="http://schemas.openxmlformats.org/officeDocument/2006/relationships/font" Target="fonts/font11.fntdata"/><Relationship Id="rId34" Type="http://schemas.openxmlformats.org/officeDocument/2006/relationships/font" Target="fonts/font10.fntdata"/><Relationship Id="rId33" Type="http://schemas.openxmlformats.org/officeDocument/2006/relationships/font" Target="fonts/font9.fntdata"/><Relationship Id="rId32" Type="http://schemas.openxmlformats.org/officeDocument/2006/relationships/font" Target="fonts/font8.fntdata"/><Relationship Id="rId31" Type="http://schemas.openxmlformats.org/officeDocument/2006/relationships/font" Target="fonts/font7.fntdata"/><Relationship Id="rId30" Type="http://schemas.openxmlformats.org/officeDocument/2006/relationships/font" Target="fonts/font6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5.fntdata"/><Relationship Id="rId28" Type="http://schemas.openxmlformats.org/officeDocument/2006/relationships/font" Target="fonts/font4.fntdata"/><Relationship Id="rId27" Type="http://schemas.openxmlformats.org/officeDocument/2006/relationships/font" Target="fonts/font3.fntdata"/><Relationship Id="rId26" Type="http://schemas.openxmlformats.org/officeDocument/2006/relationships/font" Target="fonts/font2.fntdata"/><Relationship Id="rId25" Type="http://schemas.openxmlformats.org/officeDocument/2006/relationships/font" Target="fonts/font1.fntdata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4BC4FE-1176-4555-872D-74EAB7B7CC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838" y="3088690"/>
            <a:ext cx="7858425" cy="719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2221955"/>
            <a:ext cx="9144000" cy="89969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305508"/>
            <a:ext cx="9144000" cy="71370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9838" y="3088690"/>
            <a:ext cx="7858425" cy="71939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2221955"/>
            <a:ext cx="9144000" cy="899695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305508"/>
            <a:ext cx="9144000" cy="713709"/>
          </a:xfrm>
        </p:spPr>
        <p:txBody>
          <a:bodyPr anchor="t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Freeform 41"/>
          <p:cNvSpPr>
            <a:spLocks noEditPoints="1" noChangeArrowheads="1"/>
          </p:cNvSpPr>
          <p:nvPr/>
        </p:nvSpPr>
        <p:spPr bwMode="auto">
          <a:xfrm>
            <a:off x="1500188" y="1250950"/>
            <a:ext cx="5227637" cy="5165725"/>
          </a:xfrm>
          <a:custGeom>
            <a:avLst/>
            <a:gdLst>
              <a:gd name="T0" fmla="*/ 2147483646 w 2222"/>
              <a:gd name="T1" fmla="*/ 97804053 h 2023"/>
              <a:gd name="T2" fmla="*/ 2147483646 w 2222"/>
              <a:gd name="T3" fmla="*/ 873727611 h 2023"/>
              <a:gd name="T4" fmla="*/ 2147483646 w 2222"/>
              <a:gd name="T5" fmla="*/ 2147483646 h 2023"/>
              <a:gd name="T6" fmla="*/ 2147483646 w 2222"/>
              <a:gd name="T7" fmla="*/ 2147483646 h 2023"/>
              <a:gd name="T8" fmla="*/ 2147483646 w 2222"/>
              <a:gd name="T9" fmla="*/ 2147483646 h 2023"/>
              <a:gd name="T10" fmla="*/ 2147483646 w 2222"/>
              <a:gd name="T11" fmla="*/ 2147483646 h 2023"/>
              <a:gd name="T12" fmla="*/ 1815500454 w 2222"/>
              <a:gd name="T13" fmla="*/ 2147483646 h 2023"/>
              <a:gd name="T14" fmla="*/ 913286064 w 2222"/>
              <a:gd name="T15" fmla="*/ 2147483646 h 2023"/>
              <a:gd name="T16" fmla="*/ 0 w 2222"/>
              <a:gd name="T17" fmla="*/ 2147483646 h 2023"/>
              <a:gd name="T18" fmla="*/ 963101539 w 2222"/>
              <a:gd name="T19" fmla="*/ 2147483646 h 2023"/>
              <a:gd name="T20" fmla="*/ 1234319911 w 2222"/>
              <a:gd name="T21" fmla="*/ 2147483646 h 2023"/>
              <a:gd name="T22" fmla="*/ 1549817920 w 2222"/>
              <a:gd name="T23" fmla="*/ 2147483646 h 2023"/>
              <a:gd name="T24" fmla="*/ 1129153123 w 2222"/>
              <a:gd name="T25" fmla="*/ 2147483646 h 2023"/>
              <a:gd name="T26" fmla="*/ 2147483646 w 2222"/>
              <a:gd name="T27" fmla="*/ 2147483646 h 2023"/>
              <a:gd name="T28" fmla="*/ 2147483646 w 2222"/>
              <a:gd name="T29" fmla="*/ 2147483646 h 2023"/>
              <a:gd name="T30" fmla="*/ 1062732490 w 2222"/>
              <a:gd name="T31" fmla="*/ 2147483646 h 2023"/>
              <a:gd name="T32" fmla="*/ 2147483646 w 2222"/>
              <a:gd name="T33" fmla="*/ 2147483646 h 2023"/>
              <a:gd name="T34" fmla="*/ 2147483646 w 2222"/>
              <a:gd name="T35" fmla="*/ 2147483646 h 2023"/>
              <a:gd name="T36" fmla="*/ 2147483646 w 2222"/>
              <a:gd name="T37" fmla="*/ 652035531 h 2023"/>
              <a:gd name="T38" fmla="*/ 2147483646 w 2222"/>
              <a:gd name="T39" fmla="*/ 2147483646 h 2023"/>
              <a:gd name="T40" fmla="*/ 2147483646 w 2222"/>
              <a:gd name="T41" fmla="*/ 2147483646 h 2023"/>
              <a:gd name="T42" fmla="*/ 1920667242 w 2222"/>
              <a:gd name="T43" fmla="*/ 502066082 h 2023"/>
              <a:gd name="T44" fmla="*/ 2147483646 w 2222"/>
              <a:gd name="T45" fmla="*/ 475984661 h 2023"/>
              <a:gd name="T46" fmla="*/ 1411440816 w 2222"/>
              <a:gd name="T47" fmla="*/ 404262029 h 2023"/>
              <a:gd name="T48" fmla="*/ 2147483646 w 2222"/>
              <a:gd name="T49" fmla="*/ 691157663 h 2023"/>
              <a:gd name="T50" fmla="*/ 2147483646 w 2222"/>
              <a:gd name="T51" fmla="*/ 573791267 h 2023"/>
              <a:gd name="T52" fmla="*/ 1654984707 w 2222"/>
              <a:gd name="T53" fmla="*/ 2147483646 h 2023"/>
              <a:gd name="T54" fmla="*/ 2147483646 w 2222"/>
              <a:gd name="T55" fmla="*/ 2147483646 h 2023"/>
              <a:gd name="T56" fmla="*/ 2147483646 w 2222"/>
              <a:gd name="T57" fmla="*/ 2147483646 h 2023"/>
              <a:gd name="T58" fmla="*/ 2147483646 w 2222"/>
              <a:gd name="T59" fmla="*/ 2147483646 h 2023"/>
              <a:gd name="T60" fmla="*/ 2147483646 w 2222"/>
              <a:gd name="T61" fmla="*/ 2147483646 h 2023"/>
              <a:gd name="T62" fmla="*/ 2147483646 w 2222"/>
              <a:gd name="T63" fmla="*/ 2147483646 h 2023"/>
              <a:gd name="T64" fmla="*/ 2147483646 w 2222"/>
              <a:gd name="T65" fmla="*/ 2147483646 h 2023"/>
              <a:gd name="T66" fmla="*/ 2147483646 w 2222"/>
              <a:gd name="T67" fmla="*/ 2147483646 h 2023"/>
              <a:gd name="T68" fmla="*/ 2147483646 w 2222"/>
              <a:gd name="T69" fmla="*/ 2147483646 h 2023"/>
              <a:gd name="T70" fmla="*/ 2147483646 w 2222"/>
              <a:gd name="T71" fmla="*/ 2147483646 h 2023"/>
              <a:gd name="T72" fmla="*/ 2147483646 w 2222"/>
              <a:gd name="T73" fmla="*/ 2147483646 h 2023"/>
              <a:gd name="T74" fmla="*/ 2147483646 w 2222"/>
              <a:gd name="T75" fmla="*/ 2147483646 h 2023"/>
              <a:gd name="T76" fmla="*/ 2147483646 w 2222"/>
              <a:gd name="T77" fmla="*/ 2147483646 h 2023"/>
              <a:gd name="T78" fmla="*/ 2147483646 w 2222"/>
              <a:gd name="T79" fmla="*/ 2147483646 h 2023"/>
              <a:gd name="T80" fmla="*/ 2147483646 w 2222"/>
              <a:gd name="T81" fmla="*/ 2147483646 h 2023"/>
              <a:gd name="T82" fmla="*/ 2147483646 w 2222"/>
              <a:gd name="T83" fmla="*/ 2147483646 h 2023"/>
              <a:gd name="T84" fmla="*/ 2147483646 w 2222"/>
              <a:gd name="T85" fmla="*/ 2147483646 h 2023"/>
              <a:gd name="T86" fmla="*/ 2147483646 w 2222"/>
              <a:gd name="T87" fmla="*/ 2147483646 h 2023"/>
              <a:gd name="T88" fmla="*/ 2147483646 w 2222"/>
              <a:gd name="T89" fmla="*/ 2147483646 h 2023"/>
              <a:gd name="T90" fmla="*/ 2147483646 w 2222"/>
              <a:gd name="T91" fmla="*/ 2147483646 h 2023"/>
              <a:gd name="T92" fmla="*/ 2147483646 w 2222"/>
              <a:gd name="T93" fmla="*/ 2147483646 h 2023"/>
              <a:gd name="T94" fmla="*/ 2147483646 w 2222"/>
              <a:gd name="T95" fmla="*/ 2147483646 h 2023"/>
              <a:gd name="T96" fmla="*/ 2147483646 w 2222"/>
              <a:gd name="T97" fmla="*/ 2147483646 h 2023"/>
              <a:gd name="T98" fmla="*/ 2147483646 w 2222"/>
              <a:gd name="T99" fmla="*/ 2147483646 h 2023"/>
              <a:gd name="T100" fmla="*/ 2147483646 w 2222"/>
              <a:gd name="T101" fmla="*/ 2147483646 h 2023"/>
              <a:gd name="T102" fmla="*/ 2147483646 w 2222"/>
              <a:gd name="T103" fmla="*/ 2147483646 h 2023"/>
              <a:gd name="T104" fmla="*/ 2147483646 w 2222"/>
              <a:gd name="T105" fmla="*/ 2147483646 h 2023"/>
              <a:gd name="T106" fmla="*/ 2147483646 w 2222"/>
              <a:gd name="T107" fmla="*/ 2147483646 h 2023"/>
              <a:gd name="T108" fmla="*/ 2147483646 w 2222"/>
              <a:gd name="T109" fmla="*/ 2147483646 h 2023"/>
              <a:gd name="T110" fmla="*/ 1981554391 w 2222"/>
              <a:gd name="T111" fmla="*/ 2147483646 h 2023"/>
              <a:gd name="T112" fmla="*/ 1151294119 w 2222"/>
              <a:gd name="T113" fmla="*/ 2147483646 h 2023"/>
              <a:gd name="T114" fmla="*/ 1151294119 w 2222"/>
              <a:gd name="T115" fmla="*/ 2147483646 h 2023"/>
              <a:gd name="T116" fmla="*/ 808119277 w 2222"/>
              <a:gd name="T117" fmla="*/ 2147483646 h 2023"/>
              <a:gd name="T118" fmla="*/ 880075747 w 2222"/>
              <a:gd name="T119" fmla="*/ 2147483646 h 2023"/>
              <a:gd name="T120" fmla="*/ 249077376 w 2222"/>
              <a:gd name="T121" fmla="*/ 2147483646 h 2023"/>
              <a:gd name="T122" fmla="*/ 1001847693 w 2222"/>
              <a:gd name="T123" fmla="*/ 2147483646 h 2023"/>
              <a:gd name="T124" fmla="*/ 1007381178 w 2222"/>
              <a:gd name="T125" fmla="*/ 2147483646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8" name="文本框 6" descr="#clear#"/>
          <p:cNvSpPr txBox="1">
            <a:spLocks noChangeArrowheads="1"/>
          </p:cNvSpPr>
          <p:nvPr/>
        </p:nvSpPr>
        <p:spPr bwMode="auto">
          <a:xfrm>
            <a:off x="3452813" y="1368425"/>
            <a:ext cx="174307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8800" dirty="0">
                <a:solidFill>
                  <a:schemeClr val="tx2"/>
                </a:solidFill>
                <a:latin typeface="新蒂黑板报" pitchFamily="66" charset="-122"/>
                <a:ea typeface="新蒂黑板报" pitchFamily="66" charset="-122"/>
                <a:sym typeface="新蒂黑板报" pitchFamily="66" charset="-122"/>
              </a:rPr>
              <a:t>01</a:t>
            </a:r>
            <a:endParaRPr lang="zh-CN" altLang="en-US" sz="8800" dirty="0">
              <a:solidFill>
                <a:schemeClr val="tx2"/>
              </a:solidFill>
              <a:latin typeface="新蒂黑板报" pitchFamily="66" charset="-122"/>
              <a:ea typeface="新蒂黑板报" pitchFamily="66" charset="-122"/>
              <a:sym typeface="新蒂黑板报" pitchFamily="66" charset="-122"/>
            </a:endParaRPr>
          </a:p>
        </p:txBody>
      </p:sp>
      <p:pic>
        <p:nvPicPr>
          <p:cNvPr id="9" name="图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597150"/>
            <a:ext cx="37592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120900" y="2597151"/>
            <a:ext cx="4216400" cy="169545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886" y="2688178"/>
            <a:ext cx="7852329" cy="7132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43050" y="1345153"/>
            <a:ext cx="9105900" cy="1325563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1543050" y="2945607"/>
            <a:ext cx="9105900" cy="1082675"/>
          </a:xfr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Freeform 41"/>
          <p:cNvSpPr>
            <a:spLocks noEditPoints="1" noChangeArrowheads="1"/>
          </p:cNvSpPr>
          <p:nvPr/>
        </p:nvSpPr>
        <p:spPr bwMode="auto">
          <a:xfrm>
            <a:off x="368300" y="419100"/>
            <a:ext cx="1079500" cy="1065213"/>
          </a:xfrm>
          <a:custGeom>
            <a:avLst/>
            <a:gdLst>
              <a:gd name="T0" fmla="*/ 449468432 w 2222"/>
              <a:gd name="T1" fmla="*/ 4158175 h 2023"/>
              <a:gd name="T2" fmla="*/ 502083612 w 2222"/>
              <a:gd name="T3" fmla="*/ 37148711 h 2023"/>
              <a:gd name="T4" fmla="*/ 506094571 w 2222"/>
              <a:gd name="T5" fmla="*/ 247841840 h 2023"/>
              <a:gd name="T6" fmla="*/ 454895081 w 2222"/>
              <a:gd name="T7" fmla="*/ 370099648 h 2023"/>
              <a:gd name="T8" fmla="*/ 428705790 w 2222"/>
              <a:gd name="T9" fmla="*/ 537822516 h 2023"/>
              <a:gd name="T10" fmla="*/ 386236064 w 2222"/>
              <a:gd name="T11" fmla="*/ 509545139 h 2023"/>
              <a:gd name="T12" fmla="*/ 77388782 w 2222"/>
              <a:gd name="T13" fmla="*/ 539485891 h 2023"/>
              <a:gd name="T14" fmla="*/ 38930501 w 2222"/>
              <a:gd name="T15" fmla="*/ 454931252 h 2023"/>
              <a:gd name="T16" fmla="*/ 0 w 2222"/>
              <a:gd name="T17" fmla="*/ 536990565 h 2023"/>
              <a:gd name="T18" fmla="*/ 41054036 w 2222"/>
              <a:gd name="T19" fmla="*/ 127524899 h 2023"/>
              <a:gd name="T20" fmla="*/ 52615180 w 2222"/>
              <a:gd name="T21" fmla="*/ 225386539 h 2023"/>
              <a:gd name="T22" fmla="*/ 66063748 w 2222"/>
              <a:gd name="T23" fmla="*/ 207089413 h 2023"/>
              <a:gd name="T24" fmla="*/ 48132000 w 2222"/>
              <a:gd name="T25" fmla="*/ 95643806 h 2023"/>
              <a:gd name="T26" fmla="*/ 334329215 w 2222"/>
              <a:gd name="T27" fmla="*/ 353742862 h 2023"/>
              <a:gd name="T28" fmla="*/ 190404950 w 2222"/>
              <a:gd name="T29" fmla="*/ 348752737 h 2023"/>
              <a:gd name="T30" fmla="*/ 45300620 w 2222"/>
              <a:gd name="T31" fmla="*/ 359010480 h 2023"/>
              <a:gd name="T32" fmla="*/ 257176057 w 2222"/>
              <a:gd name="T33" fmla="*/ 362337231 h 2023"/>
              <a:gd name="T34" fmla="*/ 486983243 w 2222"/>
              <a:gd name="T35" fmla="*/ 366218439 h 2023"/>
              <a:gd name="T36" fmla="*/ 483915753 w 2222"/>
              <a:gd name="T37" fmla="*/ 27722919 h 2023"/>
              <a:gd name="T38" fmla="*/ 501611391 w 2222"/>
              <a:gd name="T39" fmla="*/ 273069432 h 2023"/>
              <a:gd name="T40" fmla="*/ 391190978 w 2222"/>
              <a:gd name="T41" fmla="*/ 336832145 h 2023"/>
              <a:gd name="T42" fmla="*/ 81871476 w 2222"/>
              <a:gd name="T43" fmla="*/ 21346384 h 2023"/>
              <a:gd name="T44" fmla="*/ 484623598 w 2222"/>
              <a:gd name="T45" fmla="*/ 20237467 h 2023"/>
              <a:gd name="T46" fmla="*/ 60164878 w 2222"/>
              <a:gd name="T47" fmla="*/ 17188210 h 2023"/>
              <a:gd name="T48" fmla="*/ 432244529 w 2222"/>
              <a:gd name="T49" fmla="*/ 29386294 h 2023"/>
              <a:gd name="T50" fmla="*/ 91781305 w 2222"/>
              <a:gd name="T51" fmla="*/ 24396168 h 2023"/>
              <a:gd name="T52" fmla="*/ 70546442 w 2222"/>
              <a:gd name="T53" fmla="*/ 204039628 h 2023"/>
              <a:gd name="T54" fmla="*/ 331261725 w 2222"/>
              <a:gd name="T55" fmla="*/ 312158484 h 2023"/>
              <a:gd name="T56" fmla="*/ 456546882 w 2222"/>
              <a:gd name="T57" fmla="*/ 486257887 h 2023"/>
              <a:gd name="T58" fmla="*/ 457254727 w 2222"/>
              <a:gd name="T59" fmla="*/ 548079732 h 2023"/>
              <a:gd name="T60" fmla="*/ 433896329 w 2222"/>
              <a:gd name="T61" fmla="*/ 380911323 h 2023"/>
              <a:gd name="T62" fmla="*/ 437199443 w 2222"/>
              <a:gd name="T63" fmla="*/ 490971047 h 2023"/>
              <a:gd name="T64" fmla="*/ 434132439 w 2222"/>
              <a:gd name="T65" fmla="*/ 486812345 h 2023"/>
              <a:gd name="T66" fmla="*/ 422806920 w 2222"/>
              <a:gd name="T67" fmla="*/ 479327421 h 2023"/>
              <a:gd name="T68" fmla="*/ 422806920 w 2222"/>
              <a:gd name="T69" fmla="*/ 368990731 h 2023"/>
              <a:gd name="T70" fmla="*/ 400156853 w 2222"/>
              <a:gd name="T71" fmla="*/ 459089427 h 2023"/>
              <a:gd name="T72" fmla="*/ 420683871 w 2222"/>
              <a:gd name="T73" fmla="*/ 500119346 h 2023"/>
              <a:gd name="T74" fmla="*/ 411245776 w 2222"/>
              <a:gd name="T75" fmla="*/ 499841854 h 2023"/>
              <a:gd name="T76" fmla="*/ 413133686 w 2222"/>
              <a:gd name="T77" fmla="*/ 483208629 h 2023"/>
              <a:gd name="T78" fmla="*/ 341643289 w 2222"/>
              <a:gd name="T79" fmla="*/ 482376678 h 2023"/>
              <a:gd name="T80" fmla="*/ 358394972 w 2222"/>
              <a:gd name="T81" fmla="*/ 500119346 h 2023"/>
              <a:gd name="T82" fmla="*/ 276051761 w 2222"/>
              <a:gd name="T83" fmla="*/ 367327356 h 2023"/>
              <a:gd name="T84" fmla="*/ 119858508 w 2222"/>
              <a:gd name="T85" fmla="*/ 476277636 h 2023"/>
              <a:gd name="T86" fmla="*/ 386236064 w 2222"/>
              <a:gd name="T87" fmla="*/ 524238022 h 2023"/>
              <a:gd name="T88" fmla="*/ 386472174 w 2222"/>
              <a:gd name="T89" fmla="*/ 339326945 h 2023"/>
              <a:gd name="T90" fmla="*/ 313330462 w 2222"/>
              <a:gd name="T91" fmla="*/ 332673444 h 2023"/>
              <a:gd name="T92" fmla="*/ 348485628 w 2222"/>
              <a:gd name="T93" fmla="*/ 324079603 h 2023"/>
              <a:gd name="T94" fmla="*/ 168933977 w 2222"/>
              <a:gd name="T95" fmla="*/ 331010069 h 2023"/>
              <a:gd name="T96" fmla="*/ 222257002 w 2222"/>
              <a:gd name="T97" fmla="*/ 345425987 h 2023"/>
              <a:gd name="T98" fmla="*/ 151238339 w 2222"/>
              <a:gd name="T99" fmla="*/ 497624547 h 2023"/>
              <a:gd name="T100" fmla="*/ 133307076 w 2222"/>
              <a:gd name="T101" fmla="*/ 489584637 h 2023"/>
              <a:gd name="T102" fmla="*/ 123869467 w 2222"/>
              <a:gd name="T103" fmla="*/ 489307671 h 2023"/>
              <a:gd name="T104" fmla="*/ 124341202 w 2222"/>
              <a:gd name="T105" fmla="*/ 494852255 h 2023"/>
              <a:gd name="T106" fmla="*/ 110184788 w 2222"/>
              <a:gd name="T107" fmla="*/ 542258183 h 2023"/>
              <a:gd name="T108" fmla="*/ 118914552 w 2222"/>
              <a:gd name="T109" fmla="*/ 483485595 h 2023"/>
              <a:gd name="T110" fmla="*/ 84467231 w 2222"/>
              <a:gd name="T111" fmla="*/ 489584637 h 2023"/>
              <a:gd name="T112" fmla="*/ 49075955 w 2222"/>
              <a:gd name="T113" fmla="*/ 257267632 h 2023"/>
              <a:gd name="T114" fmla="*/ 49075955 w 2222"/>
              <a:gd name="T115" fmla="*/ 260871348 h 2023"/>
              <a:gd name="T116" fmla="*/ 34447321 w 2222"/>
              <a:gd name="T117" fmla="*/ 295247767 h 2023"/>
              <a:gd name="T118" fmla="*/ 37514811 w 2222"/>
              <a:gd name="T119" fmla="*/ 195445787 h 2023"/>
              <a:gd name="T120" fmla="*/ 10617189 w 2222"/>
              <a:gd name="T121" fmla="*/ 464357045 h 2023"/>
              <a:gd name="T122" fmla="*/ 42705350 w 2222"/>
              <a:gd name="T123" fmla="*/ 371763023 h 2023"/>
              <a:gd name="T124" fmla="*/ 42941461 w 2222"/>
              <a:gd name="T125" fmla="*/ 380633830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Freeform 41"/>
          <p:cNvSpPr>
            <a:spLocks noEditPoints="1" noChangeArrowheads="1"/>
          </p:cNvSpPr>
          <p:nvPr/>
        </p:nvSpPr>
        <p:spPr bwMode="auto">
          <a:xfrm>
            <a:off x="1500188" y="1250950"/>
            <a:ext cx="5227637" cy="5165725"/>
          </a:xfrm>
          <a:custGeom>
            <a:avLst/>
            <a:gdLst>
              <a:gd name="T0" fmla="*/ 2147483646 w 2222"/>
              <a:gd name="T1" fmla="*/ 97804053 h 2023"/>
              <a:gd name="T2" fmla="*/ 2147483646 w 2222"/>
              <a:gd name="T3" fmla="*/ 873727611 h 2023"/>
              <a:gd name="T4" fmla="*/ 2147483646 w 2222"/>
              <a:gd name="T5" fmla="*/ 2147483646 h 2023"/>
              <a:gd name="T6" fmla="*/ 2147483646 w 2222"/>
              <a:gd name="T7" fmla="*/ 2147483646 h 2023"/>
              <a:gd name="T8" fmla="*/ 2147483646 w 2222"/>
              <a:gd name="T9" fmla="*/ 2147483646 h 2023"/>
              <a:gd name="T10" fmla="*/ 2147483646 w 2222"/>
              <a:gd name="T11" fmla="*/ 2147483646 h 2023"/>
              <a:gd name="T12" fmla="*/ 1815500454 w 2222"/>
              <a:gd name="T13" fmla="*/ 2147483646 h 2023"/>
              <a:gd name="T14" fmla="*/ 913286064 w 2222"/>
              <a:gd name="T15" fmla="*/ 2147483646 h 2023"/>
              <a:gd name="T16" fmla="*/ 0 w 2222"/>
              <a:gd name="T17" fmla="*/ 2147483646 h 2023"/>
              <a:gd name="T18" fmla="*/ 963101539 w 2222"/>
              <a:gd name="T19" fmla="*/ 2147483646 h 2023"/>
              <a:gd name="T20" fmla="*/ 1234319911 w 2222"/>
              <a:gd name="T21" fmla="*/ 2147483646 h 2023"/>
              <a:gd name="T22" fmla="*/ 1549817920 w 2222"/>
              <a:gd name="T23" fmla="*/ 2147483646 h 2023"/>
              <a:gd name="T24" fmla="*/ 1129153123 w 2222"/>
              <a:gd name="T25" fmla="*/ 2147483646 h 2023"/>
              <a:gd name="T26" fmla="*/ 2147483646 w 2222"/>
              <a:gd name="T27" fmla="*/ 2147483646 h 2023"/>
              <a:gd name="T28" fmla="*/ 2147483646 w 2222"/>
              <a:gd name="T29" fmla="*/ 2147483646 h 2023"/>
              <a:gd name="T30" fmla="*/ 1062732490 w 2222"/>
              <a:gd name="T31" fmla="*/ 2147483646 h 2023"/>
              <a:gd name="T32" fmla="*/ 2147483646 w 2222"/>
              <a:gd name="T33" fmla="*/ 2147483646 h 2023"/>
              <a:gd name="T34" fmla="*/ 2147483646 w 2222"/>
              <a:gd name="T35" fmla="*/ 2147483646 h 2023"/>
              <a:gd name="T36" fmla="*/ 2147483646 w 2222"/>
              <a:gd name="T37" fmla="*/ 652035531 h 2023"/>
              <a:gd name="T38" fmla="*/ 2147483646 w 2222"/>
              <a:gd name="T39" fmla="*/ 2147483646 h 2023"/>
              <a:gd name="T40" fmla="*/ 2147483646 w 2222"/>
              <a:gd name="T41" fmla="*/ 2147483646 h 2023"/>
              <a:gd name="T42" fmla="*/ 1920667242 w 2222"/>
              <a:gd name="T43" fmla="*/ 502066082 h 2023"/>
              <a:gd name="T44" fmla="*/ 2147483646 w 2222"/>
              <a:gd name="T45" fmla="*/ 475984661 h 2023"/>
              <a:gd name="T46" fmla="*/ 1411440816 w 2222"/>
              <a:gd name="T47" fmla="*/ 404262029 h 2023"/>
              <a:gd name="T48" fmla="*/ 2147483646 w 2222"/>
              <a:gd name="T49" fmla="*/ 691157663 h 2023"/>
              <a:gd name="T50" fmla="*/ 2147483646 w 2222"/>
              <a:gd name="T51" fmla="*/ 573791267 h 2023"/>
              <a:gd name="T52" fmla="*/ 1654984707 w 2222"/>
              <a:gd name="T53" fmla="*/ 2147483646 h 2023"/>
              <a:gd name="T54" fmla="*/ 2147483646 w 2222"/>
              <a:gd name="T55" fmla="*/ 2147483646 h 2023"/>
              <a:gd name="T56" fmla="*/ 2147483646 w 2222"/>
              <a:gd name="T57" fmla="*/ 2147483646 h 2023"/>
              <a:gd name="T58" fmla="*/ 2147483646 w 2222"/>
              <a:gd name="T59" fmla="*/ 2147483646 h 2023"/>
              <a:gd name="T60" fmla="*/ 2147483646 w 2222"/>
              <a:gd name="T61" fmla="*/ 2147483646 h 2023"/>
              <a:gd name="T62" fmla="*/ 2147483646 w 2222"/>
              <a:gd name="T63" fmla="*/ 2147483646 h 2023"/>
              <a:gd name="T64" fmla="*/ 2147483646 w 2222"/>
              <a:gd name="T65" fmla="*/ 2147483646 h 2023"/>
              <a:gd name="T66" fmla="*/ 2147483646 w 2222"/>
              <a:gd name="T67" fmla="*/ 2147483646 h 2023"/>
              <a:gd name="T68" fmla="*/ 2147483646 w 2222"/>
              <a:gd name="T69" fmla="*/ 2147483646 h 2023"/>
              <a:gd name="T70" fmla="*/ 2147483646 w 2222"/>
              <a:gd name="T71" fmla="*/ 2147483646 h 2023"/>
              <a:gd name="T72" fmla="*/ 2147483646 w 2222"/>
              <a:gd name="T73" fmla="*/ 2147483646 h 2023"/>
              <a:gd name="T74" fmla="*/ 2147483646 w 2222"/>
              <a:gd name="T75" fmla="*/ 2147483646 h 2023"/>
              <a:gd name="T76" fmla="*/ 2147483646 w 2222"/>
              <a:gd name="T77" fmla="*/ 2147483646 h 2023"/>
              <a:gd name="T78" fmla="*/ 2147483646 w 2222"/>
              <a:gd name="T79" fmla="*/ 2147483646 h 2023"/>
              <a:gd name="T80" fmla="*/ 2147483646 w 2222"/>
              <a:gd name="T81" fmla="*/ 2147483646 h 2023"/>
              <a:gd name="T82" fmla="*/ 2147483646 w 2222"/>
              <a:gd name="T83" fmla="*/ 2147483646 h 2023"/>
              <a:gd name="T84" fmla="*/ 2147483646 w 2222"/>
              <a:gd name="T85" fmla="*/ 2147483646 h 2023"/>
              <a:gd name="T86" fmla="*/ 2147483646 w 2222"/>
              <a:gd name="T87" fmla="*/ 2147483646 h 2023"/>
              <a:gd name="T88" fmla="*/ 2147483646 w 2222"/>
              <a:gd name="T89" fmla="*/ 2147483646 h 2023"/>
              <a:gd name="T90" fmla="*/ 2147483646 w 2222"/>
              <a:gd name="T91" fmla="*/ 2147483646 h 2023"/>
              <a:gd name="T92" fmla="*/ 2147483646 w 2222"/>
              <a:gd name="T93" fmla="*/ 2147483646 h 2023"/>
              <a:gd name="T94" fmla="*/ 2147483646 w 2222"/>
              <a:gd name="T95" fmla="*/ 2147483646 h 2023"/>
              <a:gd name="T96" fmla="*/ 2147483646 w 2222"/>
              <a:gd name="T97" fmla="*/ 2147483646 h 2023"/>
              <a:gd name="T98" fmla="*/ 2147483646 w 2222"/>
              <a:gd name="T99" fmla="*/ 2147483646 h 2023"/>
              <a:gd name="T100" fmla="*/ 2147483646 w 2222"/>
              <a:gd name="T101" fmla="*/ 2147483646 h 2023"/>
              <a:gd name="T102" fmla="*/ 2147483646 w 2222"/>
              <a:gd name="T103" fmla="*/ 2147483646 h 2023"/>
              <a:gd name="T104" fmla="*/ 2147483646 w 2222"/>
              <a:gd name="T105" fmla="*/ 2147483646 h 2023"/>
              <a:gd name="T106" fmla="*/ 2147483646 w 2222"/>
              <a:gd name="T107" fmla="*/ 2147483646 h 2023"/>
              <a:gd name="T108" fmla="*/ 2147483646 w 2222"/>
              <a:gd name="T109" fmla="*/ 2147483646 h 2023"/>
              <a:gd name="T110" fmla="*/ 1981554391 w 2222"/>
              <a:gd name="T111" fmla="*/ 2147483646 h 2023"/>
              <a:gd name="T112" fmla="*/ 1151294119 w 2222"/>
              <a:gd name="T113" fmla="*/ 2147483646 h 2023"/>
              <a:gd name="T114" fmla="*/ 1151294119 w 2222"/>
              <a:gd name="T115" fmla="*/ 2147483646 h 2023"/>
              <a:gd name="T116" fmla="*/ 808119277 w 2222"/>
              <a:gd name="T117" fmla="*/ 2147483646 h 2023"/>
              <a:gd name="T118" fmla="*/ 880075747 w 2222"/>
              <a:gd name="T119" fmla="*/ 2147483646 h 2023"/>
              <a:gd name="T120" fmla="*/ 249077376 w 2222"/>
              <a:gd name="T121" fmla="*/ 2147483646 h 2023"/>
              <a:gd name="T122" fmla="*/ 1001847693 w 2222"/>
              <a:gd name="T123" fmla="*/ 2147483646 h 2023"/>
              <a:gd name="T124" fmla="*/ 1007381178 w 2222"/>
              <a:gd name="T125" fmla="*/ 2147483646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20" tIns="60960" rIns="121920" bIns="60960"/>
          <a:lstStyle/>
          <a:p>
            <a:endParaRPr lang="zh-CN" altLang="en-US"/>
          </a:p>
        </p:txBody>
      </p:sp>
      <p:sp>
        <p:nvSpPr>
          <p:cNvPr id="8" name="文本框 6" descr="#clear#"/>
          <p:cNvSpPr txBox="1">
            <a:spLocks noChangeArrowheads="1"/>
          </p:cNvSpPr>
          <p:nvPr/>
        </p:nvSpPr>
        <p:spPr bwMode="auto">
          <a:xfrm>
            <a:off x="3452813" y="1368425"/>
            <a:ext cx="1743075" cy="1445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8800" dirty="0">
                <a:solidFill>
                  <a:schemeClr val="tx2"/>
                </a:solidFill>
                <a:latin typeface="新蒂黑板报" pitchFamily="66" charset="-122"/>
                <a:ea typeface="新蒂黑板报" pitchFamily="66" charset="-122"/>
                <a:sym typeface="新蒂黑板报" pitchFamily="66" charset="-122"/>
              </a:rPr>
              <a:t>01</a:t>
            </a:r>
            <a:endParaRPr lang="zh-CN" altLang="en-US" sz="8800" dirty="0">
              <a:solidFill>
                <a:schemeClr val="tx2"/>
              </a:solidFill>
              <a:latin typeface="新蒂黑板报" pitchFamily="66" charset="-122"/>
              <a:ea typeface="新蒂黑板报" pitchFamily="66" charset="-122"/>
              <a:sym typeface="新蒂黑板报" pitchFamily="66" charset="-122"/>
            </a:endParaRPr>
          </a:p>
        </p:txBody>
      </p:sp>
      <p:pic>
        <p:nvPicPr>
          <p:cNvPr id="9" name="图片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597150"/>
            <a:ext cx="3759200" cy="366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120900" y="2597151"/>
            <a:ext cx="4216400" cy="1695450"/>
          </a:xfrm>
        </p:spPr>
        <p:txBody>
          <a:bodyPr anchor="ctr">
            <a:normAutofit/>
          </a:bodyPr>
          <a:lstStyle>
            <a:lvl1pPr algn="ctr">
              <a:defRPr sz="4400"/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738" y="3722688"/>
            <a:ext cx="26066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532188"/>
            <a:ext cx="3484563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8288" y="4494213"/>
            <a:ext cx="36464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3743325"/>
            <a:ext cx="2447925" cy="25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2886" y="2688178"/>
            <a:ext cx="7852329" cy="71329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1543050" y="1345153"/>
            <a:ext cx="9105900" cy="1325563"/>
          </a:xfrm>
        </p:spPr>
        <p:txBody>
          <a:bodyPr anchor="b">
            <a:normAutofit/>
          </a:bodyPr>
          <a:lstStyle>
            <a:lvl1pPr algn="ctr">
              <a:defRPr sz="8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/>
          </p:nvPr>
        </p:nvSpPr>
        <p:spPr>
          <a:xfrm>
            <a:off x="1543050" y="2945607"/>
            <a:ext cx="9105900" cy="1082675"/>
          </a:xfrm>
        </p:spPr>
        <p:txBody>
          <a:bodyPr/>
          <a:lstStyle>
            <a:lvl1pPr marL="0" indent="0" algn="ctr">
              <a:buNone/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5" name="Freeform 41"/>
          <p:cNvSpPr>
            <a:spLocks noEditPoints="1" noChangeArrowheads="1"/>
          </p:cNvSpPr>
          <p:nvPr/>
        </p:nvSpPr>
        <p:spPr bwMode="auto">
          <a:xfrm>
            <a:off x="368300" y="419100"/>
            <a:ext cx="1079500" cy="1065213"/>
          </a:xfrm>
          <a:custGeom>
            <a:avLst/>
            <a:gdLst>
              <a:gd name="T0" fmla="*/ 449468432 w 2222"/>
              <a:gd name="T1" fmla="*/ 4158175 h 2023"/>
              <a:gd name="T2" fmla="*/ 502083612 w 2222"/>
              <a:gd name="T3" fmla="*/ 37148711 h 2023"/>
              <a:gd name="T4" fmla="*/ 506094571 w 2222"/>
              <a:gd name="T5" fmla="*/ 247841840 h 2023"/>
              <a:gd name="T6" fmla="*/ 454895081 w 2222"/>
              <a:gd name="T7" fmla="*/ 370099648 h 2023"/>
              <a:gd name="T8" fmla="*/ 428705790 w 2222"/>
              <a:gd name="T9" fmla="*/ 537822516 h 2023"/>
              <a:gd name="T10" fmla="*/ 386236064 w 2222"/>
              <a:gd name="T11" fmla="*/ 509545139 h 2023"/>
              <a:gd name="T12" fmla="*/ 77388782 w 2222"/>
              <a:gd name="T13" fmla="*/ 539485891 h 2023"/>
              <a:gd name="T14" fmla="*/ 38930501 w 2222"/>
              <a:gd name="T15" fmla="*/ 454931252 h 2023"/>
              <a:gd name="T16" fmla="*/ 0 w 2222"/>
              <a:gd name="T17" fmla="*/ 536990565 h 2023"/>
              <a:gd name="T18" fmla="*/ 41054036 w 2222"/>
              <a:gd name="T19" fmla="*/ 127524899 h 2023"/>
              <a:gd name="T20" fmla="*/ 52615180 w 2222"/>
              <a:gd name="T21" fmla="*/ 225386539 h 2023"/>
              <a:gd name="T22" fmla="*/ 66063748 w 2222"/>
              <a:gd name="T23" fmla="*/ 207089413 h 2023"/>
              <a:gd name="T24" fmla="*/ 48132000 w 2222"/>
              <a:gd name="T25" fmla="*/ 95643806 h 2023"/>
              <a:gd name="T26" fmla="*/ 334329215 w 2222"/>
              <a:gd name="T27" fmla="*/ 353742862 h 2023"/>
              <a:gd name="T28" fmla="*/ 190404950 w 2222"/>
              <a:gd name="T29" fmla="*/ 348752737 h 2023"/>
              <a:gd name="T30" fmla="*/ 45300620 w 2222"/>
              <a:gd name="T31" fmla="*/ 359010480 h 2023"/>
              <a:gd name="T32" fmla="*/ 257176057 w 2222"/>
              <a:gd name="T33" fmla="*/ 362337231 h 2023"/>
              <a:gd name="T34" fmla="*/ 486983243 w 2222"/>
              <a:gd name="T35" fmla="*/ 366218439 h 2023"/>
              <a:gd name="T36" fmla="*/ 483915753 w 2222"/>
              <a:gd name="T37" fmla="*/ 27722919 h 2023"/>
              <a:gd name="T38" fmla="*/ 501611391 w 2222"/>
              <a:gd name="T39" fmla="*/ 273069432 h 2023"/>
              <a:gd name="T40" fmla="*/ 391190978 w 2222"/>
              <a:gd name="T41" fmla="*/ 336832145 h 2023"/>
              <a:gd name="T42" fmla="*/ 81871476 w 2222"/>
              <a:gd name="T43" fmla="*/ 21346384 h 2023"/>
              <a:gd name="T44" fmla="*/ 484623598 w 2222"/>
              <a:gd name="T45" fmla="*/ 20237467 h 2023"/>
              <a:gd name="T46" fmla="*/ 60164878 w 2222"/>
              <a:gd name="T47" fmla="*/ 17188210 h 2023"/>
              <a:gd name="T48" fmla="*/ 432244529 w 2222"/>
              <a:gd name="T49" fmla="*/ 29386294 h 2023"/>
              <a:gd name="T50" fmla="*/ 91781305 w 2222"/>
              <a:gd name="T51" fmla="*/ 24396168 h 2023"/>
              <a:gd name="T52" fmla="*/ 70546442 w 2222"/>
              <a:gd name="T53" fmla="*/ 204039628 h 2023"/>
              <a:gd name="T54" fmla="*/ 331261725 w 2222"/>
              <a:gd name="T55" fmla="*/ 312158484 h 2023"/>
              <a:gd name="T56" fmla="*/ 456546882 w 2222"/>
              <a:gd name="T57" fmla="*/ 486257887 h 2023"/>
              <a:gd name="T58" fmla="*/ 457254727 w 2222"/>
              <a:gd name="T59" fmla="*/ 548079732 h 2023"/>
              <a:gd name="T60" fmla="*/ 433896329 w 2222"/>
              <a:gd name="T61" fmla="*/ 380911323 h 2023"/>
              <a:gd name="T62" fmla="*/ 437199443 w 2222"/>
              <a:gd name="T63" fmla="*/ 490971047 h 2023"/>
              <a:gd name="T64" fmla="*/ 434132439 w 2222"/>
              <a:gd name="T65" fmla="*/ 486812345 h 2023"/>
              <a:gd name="T66" fmla="*/ 422806920 w 2222"/>
              <a:gd name="T67" fmla="*/ 479327421 h 2023"/>
              <a:gd name="T68" fmla="*/ 422806920 w 2222"/>
              <a:gd name="T69" fmla="*/ 368990731 h 2023"/>
              <a:gd name="T70" fmla="*/ 400156853 w 2222"/>
              <a:gd name="T71" fmla="*/ 459089427 h 2023"/>
              <a:gd name="T72" fmla="*/ 420683871 w 2222"/>
              <a:gd name="T73" fmla="*/ 500119346 h 2023"/>
              <a:gd name="T74" fmla="*/ 411245776 w 2222"/>
              <a:gd name="T75" fmla="*/ 499841854 h 2023"/>
              <a:gd name="T76" fmla="*/ 413133686 w 2222"/>
              <a:gd name="T77" fmla="*/ 483208629 h 2023"/>
              <a:gd name="T78" fmla="*/ 341643289 w 2222"/>
              <a:gd name="T79" fmla="*/ 482376678 h 2023"/>
              <a:gd name="T80" fmla="*/ 358394972 w 2222"/>
              <a:gd name="T81" fmla="*/ 500119346 h 2023"/>
              <a:gd name="T82" fmla="*/ 276051761 w 2222"/>
              <a:gd name="T83" fmla="*/ 367327356 h 2023"/>
              <a:gd name="T84" fmla="*/ 119858508 w 2222"/>
              <a:gd name="T85" fmla="*/ 476277636 h 2023"/>
              <a:gd name="T86" fmla="*/ 386236064 w 2222"/>
              <a:gd name="T87" fmla="*/ 524238022 h 2023"/>
              <a:gd name="T88" fmla="*/ 386472174 w 2222"/>
              <a:gd name="T89" fmla="*/ 339326945 h 2023"/>
              <a:gd name="T90" fmla="*/ 313330462 w 2222"/>
              <a:gd name="T91" fmla="*/ 332673444 h 2023"/>
              <a:gd name="T92" fmla="*/ 348485628 w 2222"/>
              <a:gd name="T93" fmla="*/ 324079603 h 2023"/>
              <a:gd name="T94" fmla="*/ 168933977 w 2222"/>
              <a:gd name="T95" fmla="*/ 331010069 h 2023"/>
              <a:gd name="T96" fmla="*/ 222257002 w 2222"/>
              <a:gd name="T97" fmla="*/ 345425987 h 2023"/>
              <a:gd name="T98" fmla="*/ 151238339 w 2222"/>
              <a:gd name="T99" fmla="*/ 497624547 h 2023"/>
              <a:gd name="T100" fmla="*/ 133307076 w 2222"/>
              <a:gd name="T101" fmla="*/ 489584637 h 2023"/>
              <a:gd name="T102" fmla="*/ 123869467 w 2222"/>
              <a:gd name="T103" fmla="*/ 489307671 h 2023"/>
              <a:gd name="T104" fmla="*/ 124341202 w 2222"/>
              <a:gd name="T105" fmla="*/ 494852255 h 2023"/>
              <a:gd name="T106" fmla="*/ 110184788 w 2222"/>
              <a:gd name="T107" fmla="*/ 542258183 h 2023"/>
              <a:gd name="T108" fmla="*/ 118914552 w 2222"/>
              <a:gd name="T109" fmla="*/ 483485595 h 2023"/>
              <a:gd name="T110" fmla="*/ 84467231 w 2222"/>
              <a:gd name="T111" fmla="*/ 489584637 h 2023"/>
              <a:gd name="T112" fmla="*/ 49075955 w 2222"/>
              <a:gd name="T113" fmla="*/ 257267632 h 2023"/>
              <a:gd name="T114" fmla="*/ 49075955 w 2222"/>
              <a:gd name="T115" fmla="*/ 260871348 h 2023"/>
              <a:gd name="T116" fmla="*/ 34447321 w 2222"/>
              <a:gd name="T117" fmla="*/ 295247767 h 2023"/>
              <a:gd name="T118" fmla="*/ 37514811 w 2222"/>
              <a:gd name="T119" fmla="*/ 195445787 h 2023"/>
              <a:gd name="T120" fmla="*/ 10617189 w 2222"/>
              <a:gd name="T121" fmla="*/ 464357045 h 2023"/>
              <a:gd name="T122" fmla="*/ 42705350 w 2222"/>
              <a:gd name="T123" fmla="*/ 371763023 h 2023"/>
              <a:gd name="T124" fmla="*/ 42941461 w 2222"/>
              <a:gd name="T125" fmla="*/ 380633830 h 2023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22" h="2023">
                <a:moveTo>
                  <a:pt x="180" y="15"/>
                </a:moveTo>
                <a:lnTo>
                  <a:pt x="180" y="15"/>
                </a:lnTo>
                <a:lnTo>
                  <a:pt x="187" y="11"/>
                </a:lnTo>
                <a:lnTo>
                  <a:pt x="193" y="6"/>
                </a:lnTo>
                <a:lnTo>
                  <a:pt x="202" y="4"/>
                </a:lnTo>
                <a:lnTo>
                  <a:pt x="208" y="0"/>
                </a:lnTo>
                <a:lnTo>
                  <a:pt x="223" y="4"/>
                </a:lnTo>
                <a:lnTo>
                  <a:pt x="238" y="5"/>
                </a:lnTo>
                <a:lnTo>
                  <a:pt x="270" y="9"/>
                </a:lnTo>
                <a:lnTo>
                  <a:pt x="291" y="11"/>
                </a:lnTo>
                <a:lnTo>
                  <a:pt x="313" y="11"/>
                </a:lnTo>
                <a:lnTo>
                  <a:pt x="415" y="9"/>
                </a:lnTo>
                <a:lnTo>
                  <a:pt x="520" y="9"/>
                </a:lnTo>
                <a:lnTo>
                  <a:pt x="739" y="12"/>
                </a:lnTo>
                <a:lnTo>
                  <a:pt x="970" y="15"/>
                </a:lnTo>
                <a:lnTo>
                  <a:pt x="1090" y="15"/>
                </a:lnTo>
                <a:lnTo>
                  <a:pt x="1214" y="15"/>
                </a:lnTo>
                <a:lnTo>
                  <a:pt x="1383" y="15"/>
                </a:lnTo>
                <a:lnTo>
                  <a:pt x="1553" y="15"/>
                </a:lnTo>
                <a:lnTo>
                  <a:pt x="1634" y="16"/>
                </a:lnTo>
                <a:lnTo>
                  <a:pt x="1707" y="17"/>
                </a:lnTo>
                <a:lnTo>
                  <a:pt x="1742" y="17"/>
                </a:lnTo>
                <a:lnTo>
                  <a:pt x="1775" y="16"/>
                </a:lnTo>
                <a:lnTo>
                  <a:pt x="1809" y="15"/>
                </a:lnTo>
                <a:lnTo>
                  <a:pt x="1843" y="11"/>
                </a:lnTo>
                <a:lnTo>
                  <a:pt x="1856" y="13"/>
                </a:lnTo>
                <a:lnTo>
                  <a:pt x="1871" y="16"/>
                </a:lnTo>
                <a:lnTo>
                  <a:pt x="1888" y="16"/>
                </a:lnTo>
                <a:lnTo>
                  <a:pt x="1905" y="15"/>
                </a:lnTo>
                <a:lnTo>
                  <a:pt x="1917" y="12"/>
                </a:lnTo>
                <a:lnTo>
                  <a:pt x="1928" y="8"/>
                </a:lnTo>
                <a:lnTo>
                  <a:pt x="1935" y="8"/>
                </a:lnTo>
                <a:lnTo>
                  <a:pt x="1941" y="8"/>
                </a:lnTo>
                <a:lnTo>
                  <a:pt x="1946" y="11"/>
                </a:lnTo>
                <a:lnTo>
                  <a:pt x="1950" y="15"/>
                </a:lnTo>
                <a:lnTo>
                  <a:pt x="1980" y="15"/>
                </a:lnTo>
                <a:lnTo>
                  <a:pt x="2010" y="15"/>
                </a:lnTo>
                <a:lnTo>
                  <a:pt x="2040" y="16"/>
                </a:lnTo>
                <a:lnTo>
                  <a:pt x="2068" y="15"/>
                </a:lnTo>
                <a:lnTo>
                  <a:pt x="2079" y="13"/>
                </a:lnTo>
                <a:lnTo>
                  <a:pt x="2085" y="12"/>
                </a:lnTo>
                <a:lnTo>
                  <a:pt x="2089" y="11"/>
                </a:lnTo>
                <a:lnTo>
                  <a:pt x="2092" y="12"/>
                </a:lnTo>
                <a:lnTo>
                  <a:pt x="2094" y="13"/>
                </a:lnTo>
                <a:lnTo>
                  <a:pt x="2096" y="16"/>
                </a:lnTo>
                <a:lnTo>
                  <a:pt x="2098" y="17"/>
                </a:lnTo>
                <a:lnTo>
                  <a:pt x="2103" y="17"/>
                </a:lnTo>
                <a:lnTo>
                  <a:pt x="2108" y="16"/>
                </a:lnTo>
                <a:lnTo>
                  <a:pt x="2115" y="16"/>
                </a:lnTo>
                <a:lnTo>
                  <a:pt x="2122" y="19"/>
                </a:lnTo>
                <a:lnTo>
                  <a:pt x="2126" y="28"/>
                </a:lnTo>
                <a:lnTo>
                  <a:pt x="2127" y="41"/>
                </a:lnTo>
                <a:lnTo>
                  <a:pt x="2126" y="51"/>
                </a:lnTo>
                <a:lnTo>
                  <a:pt x="2122" y="62"/>
                </a:lnTo>
                <a:lnTo>
                  <a:pt x="2126" y="85"/>
                </a:lnTo>
                <a:lnTo>
                  <a:pt x="2127" y="110"/>
                </a:lnTo>
                <a:lnTo>
                  <a:pt x="2128" y="134"/>
                </a:lnTo>
                <a:lnTo>
                  <a:pt x="2128" y="159"/>
                </a:lnTo>
                <a:lnTo>
                  <a:pt x="2128" y="211"/>
                </a:lnTo>
                <a:lnTo>
                  <a:pt x="2128" y="236"/>
                </a:lnTo>
                <a:lnTo>
                  <a:pt x="2131" y="262"/>
                </a:lnTo>
                <a:lnTo>
                  <a:pt x="2132" y="281"/>
                </a:lnTo>
                <a:lnTo>
                  <a:pt x="2134" y="302"/>
                </a:lnTo>
                <a:lnTo>
                  <a:pt x="2135" y="344"/>
                </a:lnTo>
                <a:lnTo>
                  <a:pt x="2137" y="366"/>
                </a:lnTo>
                <a:lnTo>
                  <a:pt x="2137" y="386"/>
                </a:lnTo>
                <a:lnTo>
                  <a:pt x="2137" y="392"/>
                </a:lnTo>
                <a:lnTo>
                  <a:pt x="2134" y="396"/>
                </a:lnTo>
                <a:lnTo>
                  <a:pt x="2132" y="401"/>
                </a:lnTo>
                <a:lnTo>
                  <a:pt x="2131" y="407"/>
                </a:lnTo>
                <a:lnTo>
                  <a:pt x="2131" y="416"/>
                </a:lnTo>
                <a:lnTo>
                  <a:pt x="2134" y="427"/>
                </a:lnTo>
                <a:lnTo>
                  <a:pt x="2135" y="437"/>
                </a:lnTo>
                <a:lnTo>
                  <a:pt x="2137" y="446"/>
                </a:lnTo>
                <a:lnTo>
                  <a:pt x="2138" y="485"/>
                </a:lnTo>
                <a:lnTo>
                  <a:pt x="2139" y="525"/>
                </a:lnTo>
                <a:lnTo>
                  <a:pt x="2141" y="605"/>
                </a:lnTo>
                <a:lnTo>
                  <a:pt x="2141" y="684"/>
                </a:lnTo>
                <a:lnTo>
                  <a:pt x="2141" y="705"/>
                </a:lnTo>
                <a:lnTo>
                  <a:pt x="2142" y="724"/>
                </a:lnTo>
                <a:lnTo>
                  <a:pt x="2145" y="745"/>
                </a:lnTo>
                <a:lnTo>
                  <a:pt x="2146" y="766"/>
                </a:lnTo>
                <a:lnTo>
                  <a:pt x="2146" y="808"/>
                </a:lnTo>
                <a:lnTo>
                  <a:pt x="2145" y="894"/>
                </a:lnTo>
                <a:lnTo>
                  <a:pt x="2142" y="985"/>
                </a:lnTo>
                <a:lnTo>
                  <a:pt x="2141" y="1030"/>
                </a:lnTo>
                <a:lnTo>
                  <a:pt x="2141" y="1075"/>
                </a:lnTo>
                <a:lnTo>
                  <a:pt x="2142" y="1122"/>
                </a:lnTo>
                <a:lnTo>
                  <a:pt x="2141" y="1169"/>
                </a:lnTo>
                <a:lnTo>
                  <a:pt x="2137" y="1262"/>
                </a:lnTo>
                <a:lnTo>
                  <a:pt x="2146" y="1264"/>
                </a:lnTo>
                <a:lnTo>
                  <a:pt x="2154" y="1264"/>
                </a:lnTo>
                <a:lnTo>
                  <a:pt x="2171" y="1262"/>
                </a:lnTo>
                <a:lnTo>
                  <a:pt x="2186" y="1260"/>
                </a:lnTo>
                <a:lnTo>
                  <a:pt x="2192" y="1260"/>
                </a:lnTo>
                <a:lnTo>
                  <a:pt x="2199" y="1261"/>
                </a:lnTo>
                <a:lnTo>
                  <a:pt x="2205" y="1262"/>
                </a:lnTo>
                <a:lnTo>
                  <a:pt x="2210" y="1265"/>
                </a:lnTo>
                <a:lnTo>
                  <a:pt x="2213" y="1268"/>
                </a:lnTo>
                <a:lnTo>
                  <a:pt x="2217" y="1272"/>
                </a:lnTo>
                <a:lnTo>
                  <a:pt x="2221" y="1282"/>
                </a:lnTo>
                <a:lnTo>
                  <a:pt x="2222" y="1294"/>
                </a:lnTo>
                <a:lnTo>
                  <a:pt x="2222" y="1306"/>
                </a:lnTo>
                <a:lnTo>
                  <a:pt x="2220" y="1318"/>
                </a:lnTo>
                <a:lnTo>
                  <a:pt x="2217" y="1331"/>
                </a:lnTo>
                <a:lnTo>
                  <a:pt x="2213" y="1343"/>
                </a:lnTo>
                <a:lnTo>
                  <a:pt x="2196" y="1341"/>
                </a:lnTo>
                <a:lnTo>
                  <a:pt x="2191" y="1340"/>
                </a:lnTo>
                <a:lnTo>
                  <a:pt x="2187" y="1336"/>
                </a:lnTo>
                <a:lnTo>
                  <a:pt x="2117" y="1337"/>
                </a:lnTo>
                <a:lnTo>
                  <a:pt x="2054" y="1336"/>
                </a:lnTo>
                <a:lnTo>
                  <a:pt x="1991" y="1335"/>
                </a:lnTo>
                <a:lnTo>
                  <a:pt x="1928" y="1335"/>
                </a:lnTo>
                <a:lnTo>
                  <a:pt x="1927" y="1354"/>
                </a:lnTo>
                <a:lnTo>
                  <a:pt x="1927" y="1373"/>
                </a:lnTo>
                <a:lnTo>
                  <a:pt x="1930" y="1411"/>
                </a:lnTo>
                <a:lnTo>
                  <a:pt x="1942" y="1622"/>
                </a:lnTo>
                <a:lnTo>
                  <a:pt x="1947" y="1727"/>
                </a:lnTo>
                <a:lnTo>
                  <a:pt x="1953" y="1833"/>
                </a:lnTo>
                <a:lnTo>
                  <a:pt x="1954" y="1873"/>
                </a:lnTo>
                <a:lnTo>
                  <a:pt x="1957" y="1912"/>
                </a:lnTo>
                <a:lnTo>
                  <a:pt x="1961" y="1947"/>
                </a:lnTo>
                <a:lnTo>
                  <a:pt x="1964" y="1962"/>
                </a:lnTo>
                <a:lnTo>
                  <a:pt x="1968" y="1977"/>
                </a:lnTo>
                <a:lnTo>
                  <a:pt x="1964" y="1982"/>
                </a:lnTo>
                <a:lnTo>
                  <a:pt x="1960" y="1986"/>
                </a:lnTo>
                <a:lnTo>
                  <a:pt x="1949" y="1995"/>
                </a:lnTo>
                <a:lnTo>
                  <a:pt x="1935" y="2000"/>
                </a:lnTo>
                <a:lnTo>
                  <a:pt x="1922" y="2004"/>
                </a:lnTo>
                <a:lnTo>
                  <a:pt x="1893" y="2011"/>
                </a:lnTo>
                <a:lnTo>
                  <a:pt x="1878" y="2015"/>
                </a:lnTo>
                <a:lnTo>
                  <a:pt x="1864" y="2019"/>
                </a:lnTo>
                <a:lnTo>
                  <a:pt x="1859" y="2014"/>
                </a:lnTo>
                <a:lnTo>
                  <a:pt x="1852" y="2008"/>
                </a:lnTo>
                <a:lnTo>
                  <a:pt x="1837" y="2000"/>
                </a:lnTo>
                <a:lnTo>
                  <a:pt x="1830" y="1996"/>
                </a:lnTo>
                <a:lnTo>
                  <a:pt x="1824" y="1991"/>
                </a:lnTo>
                <a:lnTo>
                  <a:pt x="1819" y="1984"/>
                </a:lnTo>
                <a:lnTo>
                  <a:pt x="1815" y="1976"/>
                </a:lnTo>
                <a:lnTo>
                  <a:pt x="1814" y="1965"/>
                </a:lnTo>
                <a:lnTo>
                  <a:pt x="1815" y="1952"/>
                </a:lnTo>
                <a:lnTo>
                  <a:pt x="1817" y="1940"/>
                </a:lnTo>
                <a:lnTo>
                  <a:pt x="1818" y="1928"/>
                </a:lnTo>
                <a:lnTo>
                  <a:pt x="1817" y="1901"/>
                </a:lnTo>
                <a:lnTo>
                  <a:pt x="1815" y="1873"/>
                </a:lnTo>
                <a:lnTo>
                  <a:pt x="1814" y="1848"/>
                </a:lnTo>
                <a:lnTo>
                  <a:pt x="1815" y="1823"/>
                </a:lnTo>
                <a:lnTo>
                  <a:pt x="1804" y="1822"/>
                </a:lnTo>
                <a:lnTo>
                  <a:pt x="1791" y="1822"/>
                </a:lnTo>
                <a:lnTo>
                  <a:pt x="1779" y="1822"/>
                </a:lnTo>
                <a:lnTo>
                  <a:pt x="1766" y="1822"/>
                </a:lnTo>
                <a:lnTo>
                  <a:pt x="1760" y="1856"/>
                </a:lnTo>
                <a:lnTo>
                  <a:pt x="1754" y="1890"/>
                </a:lnTo>
                <a:lnTo>
                  <a:pt x="1745" y="1956"/>
                </a:lnTo>
                <a:lnTo>
                  <a:pt x="1732" y="1958"/>
                </a:lnTo>
                <a:lnTo>
                  <a:pt x="1720" y="1959"/>
                </a:lnTo>
                <a:lnTo>
                  <a:pt x="1693" y="1959"/>
                </a:lnTo>
                <a:lnTo>
                  <a:pt x="1664" y="1959"/>
                </a:lnTo>
                <a:lnTo>
                  <a:pt x="1651" y="1961"/>
                </a:lnTo>
                <a:lnTo>
                  <a:pt x="1637" y="1962"/>
                </a:lnTo>
                <a:lnTo>
                  <a:pt x="1633" y="1959"/>
                </a:lnTo>
                <a:lnTo>
                  <a:pt x="1629" y="1955"/>
                </a:lnTo>
                <a:lnTo>
                  <a:pt x="1625" y="1952"/>
                </a:lnTo>
                <a:lnTo>
                  <a:pt x="1624" y="1951"/>
                </a:lnTo>
                <a:lnTo>
                  <a:pt x="1619" y="1951"/>
                </a:lnTo>
                <a:lnTo>
                  <a:pt x="1618" y="1935"/>
                </a:lnTo>
                <a:lnTo>
                  <a:pt x="1619" y="1920"/>
                </a:lnTo>
                <a:lnTo>
                  <a:pt x="1624" y="1903"/>
                </a:lnTo>
                <a:lnTo>
                  <a:pt x="1626" y="1887"/>
                </a:lnTo>
                <a:lnTo>
                  <a:pt x="1634" y="1854"/>
                </a:lnTo>
                <a:lnTo>
                  <a:pt x="1637" y="1838"/>
                </a:lnTo>
                <a:lnTo>
                  <a:pt x="1638" y="1822"/>
                </a:lnTo>
                <a:lnTo>
                  <a:pt x="1551" y="1820"/>
                </a:lnTo>
                <a:lnTo>
                  <a:pt x="1468" y="1822"/>
                </a:lnTo>
                <a:lnTo>
                  <a:pt x="1388" y="1823"/>
                </a:lnTo>
                <a:lnTo>
                  <a:pt x="1309" y="1823"/>
                </a:lnTo>
                <a:lnTo>
                  <a:pt x="1042" y="1823"/>
                </a:lnTo>
                <a:lnTo>
                  <a:pt x="762" y="1823"/>
                </a:lnTo>
                <a:lnTo>
                  <a:pt x="627" y="1822"/>
                </a:lnTo>
                <a:lnTo>
                  <a:pt x="498" y="1819"/>
                </a:lnTo>
                <a:lnTo>
                  <a:pt x="490" y="1895"/>
                </a:lnTo>
                <a:lnTo>
                  <a:pt x="486" y="1937"/>
                </a:lnTo>
                <a:lnTo>
                  <a:pt x="482" y="1980"/>
                </a:lnTo>
                <a:lnTo>
                  <a:pt x="482" y="2004"/>
                </a:lnTo>
                <a:lnTo>
                  <a:pt x="482" y="2008"/>
                </a:lnTo>
                <a:lnTo>
                  <a:pt x="480" y="2014"/>
                </a:lnTo>
                <a:lnTo>
                  <a:pt x="478" y="2019"/>
                </a:lnTo>
                <a:lnTo>
                  <a:pt x="475" y="2023"/>
                </a:lnTo>
                <a:lnTo>
                  <a:pt x="449" y="2020"/>
                </a:lnTo>
                <a:lnTo>
                  <a:pt x="425" y="2015"/>
                </a:lnTo>
                <a:lnTo>
                  <a:pt x="399" y="2011"/>
                </a:lnTo>
                <a:lnTo>
                  <a:pt x="387" y="2010"/>
                </a:lnTo>
                <a:lnTo>
                  <a:pt x="374" y="2010"/>
                </a:lnTo>
                <a:lnTo>
                  <a:pt x="369" y="2001"/>
                </a:lnTo>
                <a:lnTo>
                  <a:pt x="363" y="1992"/>
                </a:lnTo>
                <a:lnTo>
                  <a:pt x="353" y="1977"/>
                </a:lnTo>
                <a:lnTo>
                  <a:pt x="340" y="1961"/>
                </a:lnTo>
                <a:lnTo>
                  <a:pt x="328" y="1946"/>
                </a:lnTo>
                <a:lnTo>
                  <a:pt x="338" y="1865"/>
                </a:lnTo>
                <a:lnTo>
                  <a:pt x="347" y="1785"/>
                </a:lnTo>
                <a:lnTo>
                  <a:pt x="363" y="1626"/>
                </a:lnTo>
                <a:lnTo>
                  <a:pt x="380" y="1468"/>
                </a:lnTo>
                <a:lnTo>
                  <a:pt x="397" y="1316"/>
                </a:lnTo>
                <a:lnTo>
                  <a:pt x="355" y="1313"/>
                </a:lnTo>
                <a:lnTo>
                  <a:pt x="305" y="1310"/>
                </a:lnTo>
                <a:lnTo>
                  <a:pt x="252" y="1309"/>
                </a:lnTo>
                <a:lnTo>
                  <a:pt x="204" y="1307"/>
                </a:lnTo>
                <a:lnTo>
                  <a:pt x="195" y="1386"/>
                </a:lnTo>
                <a:lnTo>
                  <a:pt x="185" y="1463"/>
                </a:lnTo>
                <a:lnTo>
                  <a:pt x="184" y="1477"/>
                </a:lnTo>
                <a:lnTo>
                  <a:pt x="181" y="1494"/>
                </a:lnTo>
                <a:lnTo>
                  <a:pt x="178" y="1509"/>
                </a:lnTo>
                <a:lnTo>
                  <a:pt x="176" y="1525"/>
                </a:lnTo>
                <a:lnTo>
                  <a:pt x="177" y="1543"/>
                </a:lnTo>
                <a:lnTo>
                  <a:pt x="177" y="1551"/>
                </a:lnTo>
                <a:lnTo>
                  <a:pt x="176" y="1559"/>
                </a:lnTo>
                <a:lnTo>
                  <a:pt x="174" y="1569"/>
                </a:lnTo>
                <a:lnTo>
                  <a:pt x="170" y="1580"/>
                </a:lnTo>
                <a:lnTo>
                  <a:pt x="167" y="1589"/>
                </a:lnTo>
                <a:lnTo>
                  <a:pt x="166" y="1599"/>
                </a:lnTo>
                <a:lnTo>
                  <a:pt x="167" y="1607"/>
                </a:lnTo>
                <a:lnTo>
                  <a:pt x="169" y="1614"/>
                </a:lnTo>
                <a:lnTo>
                  <a:pt x="170" y="1620"/>
                </a:lnTo>
                <a:lnTo>
                  <a:pt x="170" y="1627"/>
                </a:lnTo>
                <a:lnTo>
                  <a:pt x="167" y="1634"/>
                </a:lnTo>
                <a:lnTo>
                  <a:pt x="165" y="1641"/>
                </a:lnTo>
                <a:lnTo>
                  <a:pt x="165" y="1646"/>
                </a:lnTo>
                <a:lnTo>
                  <a:pt x="165" y="1650"/>
                </a:lnTo>
                <a:lnTo>
                  <a:pt x="165" y="1660"/>
                </a:lnTo>
                <a:lnTo>
                  <a:pt x="163" y="1668"/>
                </a:lnTo>
                <a:lnTo>
                  <a:pt x="161" y="1675"/>
                </a:lnTo>
                <a:lnTo>
                  <a:pt x="158" y="1683"/>
                </a:lnTo>
                <a:lnTo>
                  <a:pt x="157" y="1690"/>
                </a:lnTo>
                <a:lnTo>
                  <a:pt x="153" y="1739"/>
                </a:lnTo>
                <a:lnTo>
                  <a:pt x="146" y="1792"/>
                </a:lnTo>
                <a:lnTo>
                  <a:pt x="139" y="1849"/>
                </a:lnTo>
                <a:lnTo>
                  <a:pt x="135" y="1905"/>
                </a:lnTo>
                <a:lnTo>
                  <a:pt x="135" y="1916"/>
                </a:lnTo>
                <a:lnTo>
                  <a:pt x="135" y="1925"/>
                </a:lnTo>
                <a:lnTo>
                  <a:pt x="135" y="1935"/>
                </a:lnTo>
                <a:lnTo>
                  <a:pt x="133" y="1940"/>
                </a:lnTo>
                <a:lnTo>
                  <a:pt x="131" y="1946"/>
                </a:lnTo>
                <a:lnTo>
                  <a:pt x="124" y="1946"/>
                </a:lnTo>
                <a:lnTo>
                  <a:pt x="116" y="1946"/>
                </a:lnTo>
                <a:lnTo>
                  <a:pt x="101" y="1950"/>
                </a:lnTo>
                <a:lnTo>
                  <a:pt x="84" y="1952"/>
                </a:lnTo>
                <a:lnTo>
                  <a:pt x="65" y="1955"/>
                </a:lnTo>
                <a:lnTo>
                  <a:pt x="49" y="1954"/>
                </a:lnTo>
                <a:lnTo>
                  <a:pt x="33" y="1952"/>
                </a:lnTo>
                <a:lnTo>
                  <a:pt x="18" y="1950"/>
                </a:lnTo>
                <a:lnTo>
                  <a:pt x="6" y="1948"/>
                </a:lnTo>
                <a:lnTo>
                  <a:pt x="1" y="1946"/>
                </a:lnTo>
                <a:lnTo>
                  <a:pt x="0" y="1942"/>
                </a:lnTo>
                <a:lnTo>
                  <a:pt x="0" y="1937"/>
                </a:lnTo>
                <a:lnTo>
                  <a:pt x="1" y="1933"/>
                </a:lnTo>
                <a:lnTo>
                  <a:pt x="4" y="1924"/>
                </a:lnTo>
                <a:lnTo>
                  <a:pt x="3" y="1920"/>
                </a:lnTo>
                <a:lnTo>
                  <a:pt x="1" y="1914"/>
                </a:lnTo>
                <a:lnTo>
                  <a:pt x="1" y="1913"/>
                </a:lnTo>
                <a:lnTo>
                  <a:pt x="1" y="1910"/>
                </a:lnTo>
                <a:lnTo>
                  <a:pt x="4" y="1909"/>
                </a:lnTo>
                <a:lnTo>
                  <a:pt x="8" y="1907"/>
                </a:lnTo>
                <a:lnTo>
                  <a:pt x="8" y="1905"/>
                </a:lnTo>
                <a:lnTo>
                  <a:pt x="8" y="1903"/>
                </a:lnTo>
                <a:lnTo>
                  <a:pt x="14" y="1846"/>
                </a:lnTo>
                <a:lnTo>
                  <a:pt x="21" y="1788"/>
                </a:lnTo>
                <a:lnTo>
                  <a:pt x="35" y="1672"/>
                </a:lnTo>
                <a:lnTo>
                  <a:pt x="50" y="1556"/>
                </a:lnTo>
                <a:lnTo>
                  <a:pt x="64" y="1441"/>
                </a:lnTo>
                <a:lnTo>
                  <a:pt x="70" y="1401"/>
                </a:lnTo>
                <a:lnTo>
                  <a:pt x="75" y="1360"/>
                </a:lnTo>
                <a:lnTo>
                  <a:pt x="80" y="1324"/>
                </a:lnTo>
                <a:lnTo>
                  <a:pt x="83" y="1301"/>
                </a:lnTo>
                <a:lnTo>
                  <a:pt x="105" y="1068"/>
                </a:lnTo>
                <a:lnTo>
                  <a:pt x="118" y="945"/>
                </a:lnTo>
                <a:lnTo>
                  <a:pt x="135" y="823"/>
                </a:lnTo>
                <a:lnTo>
                  <a:pt x="142" y="763"/>
                </a:lnTo>
                <a:lnTo>
                  <a:pt x="147" y="702"/>
                </a:lnTo>
                <a:lnTo>
                  <a:pt x="153" y="641"/>
                </a:lnTo>
                <a:lnTo>
                  <a:pt x="159" y="579"/>
                </a:lnTo>
                <a:lnTo>
                  <a:pt x="167" y="520"/>
                </a:lnTo>
                <a:lnTo>
                  <a:pt x="172" y="490"/>
                </a:lnTo>
                <a:lnTo>
                  <a:pt x="174" y="460"/>
                </a:lnTo>
                <a:lnTo>
                  <a:pt x="180" y="415"/>
                </a:lnTo>
                <a:lnTo>
                  <a:pt x="185" y="371"/>
                </a:lnTo>
                <a:lnTo>
                  <a:pt x="188" y="348"/>
                </a:lnTo>
                <a:lnTo>
                  <a:pt x="189" y="325"/>
                </a:lnTo>
                <a:lnTo>
                  <a:pt x="191" y="302"/>
                </a:lnTo>
                <a:lnTo>
                  <a:pt x="189" y="276"/>
                </a:lnTo>
                <a:lnTo>
                  <a:pt x="188" y="209"/>
                </a:lnTo>
                <a:lnTo>
                  <a:pt x="187" y="147"/>
                </a:lnTo>
                <a:lnTo>
                  <a:pt x="184" y="83"/>
                </a:lnTo>
                <a:lnTo>
                  <a:pt x="180" y="15"/>
                </a:lnTo>
                <a:close/>
                <a:moveTo>
                  <a:pt x="204" y="345"/>
                </a:moveTo>
                <a:lnTo>
                  <a:pt x="204" y="345"/>
                </a:lnTo>
                <a:lnTo>
                  <a:pt x="208" y="367"/>
                </a:lnTo>
                <a:lnTo>
                  <a:pt x="210" y="390"/>
                </a:lnTo>
                <a:lnTo>
                  <a:pt x="211" y="415"/>
                </a:lnTo>
                <a:lnTo>
                  <a:pt x="212" y="439"/>
                </a:lnTo>
                <a:lnTo>
                  <a:pt x="215" y="472"/>
                </a:lnTo>
                <a:lnTo>
                  <a:pt x="216" y="498"/>
                </a:lnTo>
                <a:lnTo>
                  <a:pt x="216" y="544"/>
                </a:lnTo>
                <a:lnTo>
                  <a:pt x="216" y="564"/>
                </a:lnTo>
                <a:lnTo>
                  <a:pt x="216" y="588"/>
                </a:lnTo>
                <a:lnTo>
                  <a:pt x="215" y="623"/>
                </a:lnTo>
                <a:lnTo>
                  <a:pt x="216" y="658"/>
                </a:lnTo>
                <a:lnTo>
                  <a:pt x="218" y="726"/>
                </a:lnTo>
                <a:lnTo>
                  <a:pt x="219" y="748"/>
                </a:lnTo>
                <a:lnTo>
                  <a:pt x="222" y="770"/>
                </a:lnTo>
                <a:lnTo>
                  <a:pt x="223" y="793"/>
                </a:lnTo>
                <a:lnTo>
                  <a:pt x="223" y="813"/>
                </a:lnTo>
                <a:lnTo>
                  <a:pt x="222" y="824"/>
                </a:lnTo>
                <a:lnTo>
                  <a:pt x="221" y="830"/>
                </a:lnTo>
                <a:lnTo>
                  <a:pt x="221" y="835"/>
                </a:lnTo>
                <a:lnTo>
                  <a:pt x="221" y="861"/>
                </a:lnTo>
                <a:lnTo>
                  <a:pt x="222" y="888"/>
                </a:lnTo>
                <a:lnTo>
                  <a:pt x="225" y="915"/>
                </a:lnTo>
                <a:lnTo>
                  <a:pt x="226" y="936"/>
                </a:lnTo>
                <a:lnTo>
                  <a:pt x="226" y="964"/>
                </a:lnTo>
                <a:lnTo>
                  <a:pt x="226" y="999"/>
                </a:lnTo>
                <a:lnTo>
                  <a:pt x="225" y="1027"/>
                </a:lnTo>
                <a:lnTo>
                  <a:pt x="226" y="1056"/>
                </a:lnTo>
                <a:lnTo>
                  <a:pt x="229" y="1110"/>
                </a:lnTo>
                <a:lnTo>
                  <a:pt x="233" y="1165"/>
                </a:lnTo>
                <a:lnTo>
                  <a:pt x="233" y="1192"/>
                </a:lnTo>
                <a:lnTo>
                  <a:pt x="231" y="1219"/>
                </a:lnTo>
                <a:lnTo>
                  <a:pt x="260" y="1201"/>
                </a:lnTo>
                <a:lnTo>
                  <a:pt x="290" y="1185"/>
                </a:lnTo>
                <a:lnTo>
                  <a:pt x="291" y="1145"/>
                </a:lnTo>
                <a:lnTo>
                  <a:pt x="291" y="1105"/>
                </a:lnTo>
                <a:lnTo>
                  <a:pt x="289" y="1020"/>
                </a:lnTo>
                <a:lnTo>
                  <a:pt x="286" y="933"/>
                </a:lnTo>
                <a:lnTo>
                  <a:pt x="285" y="891"/>
                </a:lnTo>
                <a:lnTo>
                  <a:pt x="285" y="850"/>
                </a:lnTo>
                <a:lnTo>
                  <a:pt x="285" y="824"/>
                </a:lnTo>
                <a:lnTo>
                  <a:pt x="283" y="798"/>
                </a:lnTo>
                <a:lnTo>
                  <a:pt x="282" y="773"/>
                </a:lnTo>
                <a:lnTo>
                  <a:pt x="280" y="747"/>
                </a:lnTo>
                <a:lnTo>
                  <a:pt x="282" y="680"/>
                </a:lnTo>
                <a:lnTo>
                  <a:pt x="283" y="613"/>
                </a:lnTo>
                <a:lnTo>
                  <a:pt x="282" y="547"/>
                </a:lnTo>
                <a:lnTo>
                  <a:pt x="280" y="479"/>
                </a:lnTo>
                <a:lnTo>
                  <a:pt x="279" y="447"/>
                </a:lnTo>
                <a:lnTo>
                  <a:pt x="278" y="416"/>
                </a:lnTo>
                <a:lnTo>
                  <a:pt x="275" y="385"/>
                </a:lnTo>
                <a:lnTo>
                  <a:pt x="274" y="353"/>
                </a:lnTo>
                <a:lnTo>
                  <a:pt x="272" y="324"/>
                </a:lnTo>
                <a:lnTo>
                  <a:pt x="274" y="294"/>
                </a:lnTo>
                <a:lnTo>
                  <a:pt x="274" y="265"/>
                </a:lnTo>
                <a:lnTo>
                  <a:pt x="271" y="235"/>
                </a:lnTo>
                <a:lnTo>
                  <a:pt x="267" y="198"/>
                </a:lnTo>
                <a:lnTo>
                  <a:pt x="264" y="160"/>
                </a:lnTo>
                <a:lnTo>
                  <a:pt x="263" y="124"/>
                </a:lnTo>
                <a:lnTo>
                  <a:pt x="264" y="106"/>
                </a:lnTo>
                <a:lnTo>
                  <a:pt x="265" y="87"/>
                </a:lnTo>
                <a:lnTo>
                  <a:pt x="249" y="73"/>
                </a:lnTo>
                <a:lnTo>
                  <a:pt x="231" y="58"/>
                </a:lnTo>
                <a:lnTo>
                  <a:pt x="212" y="45"/>
                </a:lnTo>
                <a:lnTo>
                  <a:pt x="203" y="39"/>
                </a:lnTo>
                <a:lnTo>
                  <a:pt x="199" y="38"/>
                </a:lnTo>
                <a:lnTo>
                  <a:pt x="195" y="38"/>
                </a:lnTo>
                <a:lnTo>
                  <a:pt x="199" y="73"/>
                </a:lnTo>
                <a:lnTo>
                  <a:pt x="200" y="111"/>
                </a:lnTo>
                <a:lnTo>
                  <a:pt x="204" y="189"/>
                </a:lnTo>
                <a:lnTo>
                  <a:pt x="206" y="268"/>
                </a:lnTo>
                <a:lnTo>
                  <a:pt x="204" y="345"/>
                </a:lnTo>
                <a:close/>
                <a:moveTo>
                  <a:pt x="2190" y="1280"/>
                </a:moveTo>
                <a:lnTo>
                  <a:pt x="2190" y="1280"/>
                </a:lnTo>
                <a:lnTo>
                  <a:pt x="2109" y="1276"/>
                </a:lnTo>
                <a:lnTo>
                  <a:pt x="2025" y="1275"/>
                </a:lnTo>
                <a:lnTo>
                  <a:pt x="1848" y="1273"/>
                </a:lnTo>
                <a:lnTo>
                  <a:pt x="1776" y="1272"/>
                </a:lnTo>
                <a:lnTo>
                  <a:pt x="1711" y="1271"/>
                </a:lnTo>
                <a:lnTo>
                  <a:pt x="1698" y="1271"/>
                </a:lnTo>
                <a:lnTo>
                  <a:pt x="1685" y="1272"/>
                </a:lnTo>
                <a:lnTo>
                  <a:pt x="1672" y="1273"/>
                </a:lnTo>
                <a:lnTo>
                  <a:pt x="1660" y="1273"/>
                </a:lnTo>
                <a:lnTo>
                  <a:pt x="1653" y="1273"/>
                </a:lnTo>
                <a:lnTo>
                  <a:pt x="1648" y="1271"/>
                </a:lnTo>
                <a:lnTo>
                  <a:pt x="1643" y="1269"/>
                </a:lnTo>
                <a:lnTo>
                  <a:pt x="1637" y="1268"/>
                </a:lnTo>
                <a:lnTo>
                  <a:pt x="1628" y="1269"/>
                </a:lnTo>
                <a:lnTo>
                  <a:pt x="1618" y="1272"/>
                </a:lnTo>
                <a:lnTo>
                  <a:pt x="1595" y="1273"/>
                </a:lnTo>
                <a:lnTo>
                  <a:pt x="1570" y="1273"/>
                </a:lnTo>
                <a:lnTo>
                  <a:pt x="1524" y="1272"/>
                </a:lnTo>
                <a:lnTo>
                  <a:pt x="1479" y="1269"/>
                </a:lnTo>
                <a:lnTo>
                  <a:pt x="1457" y="1269"/>
                </a:lnTo>
                <a:lnTo>
                  <a:pt x="1437" y="1271"/>
                </a:lnTo>
                <a:lnTo>
                  <a:pt x="1432" y="1271"/>
                </a:lnTo>
                <a:lnTo>
                  <a:pt x="1426" y="1273"/>
                </a:lnTo>
                <a:lnTo>
                  <a:pt x="1422" y="1275"/>
                </a:lnTo>
                <a:lnTo>
                  <a:pt x="1417" y="1276"/>
                </a:lnTo>
                <a:lnTo>
                  <a:pt x="1411" y="1275"/>
                </a:lnTo>
                <a:lnTo>
                  <a:pt x="1407" y="1273"/>
                </a:lnTo>
                <a:lnTo>
                  <a:pt x="1402" y="1271"/>
                </a:lnTo>
                <a:lnTo>
                  <a:pt x="1398" y="1271"/>
                </a:lnTo>
                <a:lnTo>
                  <a:pt x="1391" y="1271"/>
                </a:lnTo>
                <a:lnTo>
                  <a:pt x="1385" y="1272"/>
                </a:lnTo>
                <a:lnTo>
                  <a:pt x="1379" y="1273"/>
                </a:lnTo>
                <a:lnTo>
                  <a:pt x="1372" y="1273"/>
                </a:lnTo>
                <a:lnTo>
                  <a:pt x="1260" y="1271"/>
                </a:lnTo>
                <a:lnTo>
                  <a:pt x="1208" y="1269"/>
                </a:lnTo>
                <a:lnTo>
                  <a:pt x="1157" y="1269"/>
                </a:lnTo>
                <a:lnTo>
                  <a:pt x="1106" y="1269"/>
                </a:lnTo>
                <a:lnTo>
                  <a:pt x="1055" y="1268"/>
                </a:lnTo>
                <a:lnTo>
                  <a:pt x="1034" y="1268"/>
                </a:lnTo>
                <a:lnTo>
                  <a:pt x="1014" y="1269"/>
                </a:lnTo>
                <a:lnTo>
                  <a:pt x="995" y="1268"/>
                </a:lnTo>
                <a:lnTo>
                  <a:pt x="974" y="1267"/>
                </a:lnTo>
                <a:lnTo>
                  <a:pt x="955" y="1264"/>
                </a:lnTo>
                <a:lnTo>
                  <a:pt x="935" y="1264"/>
                </a:lnTo>
                <a:lnTo>
                  <a:pt x="925" y="1264"/>
                </a:lnTo>
                <a:lnTo>
                  <a:pt x="915" y="1264"/>
                </a:lnTo>
                <a:lnTo>
                  <a:pt x="891" y="1261"/>
                </a:lnTo>
                <a:lnTo>
                  <a:pt x="881" y="1260"/>
                </a:lnTo>
                <a:lnTo>
                  <a:pt x="870" y="1260"/>
                </a:lnTo>
                <a:lnTo>
                  <a:pt x="859" y="1262"/>
                </a:lnTo>
                <a:lnTo>
                  <a:pt x="849" y="1267"/>
                </a:lnTo>
                <a:lnTo>
                  <a:pt x="829" y="1262"/>
                </a:lnTo>
                <a:lnTo>
                  <a:pt x="807" y="1258"/>
                </a:lnTo>
                <a:lnTo>
                  <a:pt x="785" y="1257"/>
                </a:lnTo>
                <a:lnTo>
                  <a:pt x="761" y="1257"/>
                </a:lnTo>
                <a:lnTo>
                  <a:pt x="713" y="1256"/>
                </a:lnTo>
                <a:lnTo>
                  <a:pt x="666" y="1257"/>
                </a:lnTo>
                <a:lnTo>
                  <a:pt x="619" y="1256"/>
                </a:lnTo>
                <a:lnTo>
                  <a:pt x="577" y="1254"/>
                </a:lnTo>
                <a:lnTo>
                  <a:pt x="535" y="1254"/>
                </a:lnTo>
                <a:lnTo>
                  <a:pt x="494" y="1254"/>
                </a:lnTo>
                <a:lnTo>
                  <a:pt x="421" y="1257"/>
                </a:lnTo>
                <a:lnTo>
                  <a:pt x="346" y="1258"/>
                </a:lnTo>
                <a:lnTo>
                  <a:pt x="272" y="1258"/>
                </a:lnTo>
                <a:lnTo>
                  <a:pt x="204" y="1257"/>
                </a:lnTo>
                <a:lnTo>
                  <a:pt x="184" y="1256"/>
                </a:lnTo>
                <a:lnTo>
                  <a:pt x="170" y="1254"/>
                </a:lnTo>
                <a:lnTo>
                  <a:pt x="157" y="1254"/>
                </a:lnTo>
                <a:lnTo>
                  <a:pt x="143" y="1257"/>
                </a:lnTo>
                <a:lnTo>
                  <a:pt x="132" y="1260"/>
                </a:lnTo>
                <a:lnTo>
                  <a:pt x="128" y="1262"/>
                </a:lnTo>
                <a:lnTo>
                  <a:pt x="125" y="1267"/>
                </a:lnTo>
                <a:lnTo>
                  <a:pt x="124" y="1271"/>
                </a:lnTo>
                <a:lnTo>
                  <a:pt x="123" y="1276"/>
                </a:lnTo>
                <a:lnTo>
                  <a:pt x="124" y="1282"/>
                </a:lnTo>
                <a:lnTo>
                  <a:pt x="125" y="1286"/>
                </a:lnTo>
                <a:lnTo>
                  <a:pt x="128" y="1288"/>
                </a:lnTo>
                <a:lnTo>
                  <a:pt x="131" y="1292"/>
                </a:lnTo>
                <a:lnTo>
                  <a:pt x="139" y="1295"/>
                </a:lnTo>
                <a:lnTo>
                  <a:pt x="150" y="1297"/>
                </a:lnTo>
                <a:lnTo>
                  <a:pt x="161" y="1297"/>
                </a:lnTo>
                <a:lnTo>
                  <a:pt x="172" y="1297"/>
                </a:lnTo>
                <a:lnTo>
                  <a:pt x="192" y="1295"/>
                </a:lnTo>
                <a:lnTo>
                  <a:pt x="237" y="1297"/>
                </a:lnTo>
                <a:lnTo>
                  <a:pt x="260" y="1297"/>
                </a:lnTo>
                <a:lnTo>
                  <a:pt x="283" y="1297"/>
                </a:lnTo>
                <a:lnTo>
                  <a:pt x="295" y="1295"/>
                </a:lnTo>
                <a:lnTo>
                  <a:pt x="306" y="1294"/>
                </a:lnTo>
                <a:lnTo>
                  <a:pt x="316" y="1291"/>
                </a:lnTo>
                <a:lnTo>
                  <a:pt x="324" y="1291"/>
                </a:lnTo>
                <a:lnTo>
                  <a:pt x="342" y="1294"/>
                </a:lnTo>
                <a:lnTo>
                  <a:pt x="359" y="1297"/>
                </a:lnTo>
                <a:lnTo>
                  <a:pt x="406" y="1299"/>
                </a:lnTo>
                <a:lnTo>
                  <a:pt x="452" y="1298"/>
                </a:lnTo>
                <a:lnTo>
                  <a:pt x="497" y="1295"/>
                </a:lnTo>
                <a:lnTo>
                  <a:pt x="543" y="1292"/>
                </a:lnTo>
                <a:lnTo>
                  <a:pt x="577" y="1298"/>
                </a:lnTo>
                <a:lnTo>
                  <a:pt x="610" y="1299"/>
                </a:lnTo>
                <a:lnTo>
                  <a:pt x="644" y="1299"/>
                </a:lnTo>
                <a:lnTo>
                  <a:pt x="678" y="1299"/>
                </a:lnTo>
                <a:lnTo>
                  <a:pt x="708" y="1299"/>
                </a:lnTo>
                <a:lnTo>
                  <a:pt x="738" y="1299"/>
                </a:lnTo>
                <a:lnTo>
                  <a:pt x="798" y="1302"/>
                </a:lnTo>
                <a:lnTo>
                  <a:pt x="827" y="1303"/>
                </a:lnTo>
                <a:lnTo>
                  <a:pt x="857" y="1303"/>
                </a:lnTo>
                <a:lnTo>
                  <a:pt x="917" y="1303"/>
                </a:lnTo>
                <a:lnTo>
                  <a:pt x="977" y="1302"/>
                </a:lnTo>
                <a:lnTo>
                  <a:pt x="1038" y="1302"/>
                </a:lnTo>
                <a:lnTo>
                  <a:pt x="1056" y="1303"/>
                </a:lnTo>
                <a:lnTo>
                  <a:pt x="1072" y="1306"/>
                </a:lnTo>
                <a:lnTo>
                  <a:pt x="1090" y="1307"/>
                </a:lnTo>
                <a:lnTo>
                  <a:pt x="1108" y="1307"/>
                </a:lnTo>
                <a:lnTo>
                  <a:pt x="1237" y="1309"/>
                </a:lnTo>
                <a:lnTo>
                  <a:pt x="1304" y="1309"/>
                </a:lnTo>
                <a:lnTo>
                  <a:pt x="1369" y="1311"/>
                </a:lnTo>
                <a:lnTo>
                  <a:pt x="1384" y="1311"/>
                </a:lnTo>
                <a:lnTo>
                  <a:pt x="1400" y="1310"/>
                </a:lnTo>
                <a:lnTo>
                  <a:pt x="1415" y="1309"/>
                </a:lnTo>
                <a:lnTo>
                  <a:pt x="1429" y="1307"/>
                </a:lnTo>
                <a:lnTo>
                  <a:pt x="1441" y="1310"/>
                </a:lnTo>
                <a:lnTo>
                  <a:pt x="1453" y="1311"/>
                </a:lnTo>
                <a:lnTo>
                  <a:pt x="1466" y="1314"/>
                </a:lnTo>
                <a:lnTo>
                  <a:pt x="1477" y="1316"/>
                </a:lnTo>
                <a:lnTo>
                  <a:pt x="1511" y="1316"/>
                </a:lnTo>
                <a:lnTo>
                  <a:pt x="1546" y="1316"/>
                </a:lnTo>
                <a:lnTo>
                  <a:pt x="1700" y="1316"/>
                </a:lnTo>
                <a:lnTo>
                  <a:pt x="1776" y="1316"/>
                </a:lnTo>
                <a:lnTo>
                  <a:pt x="1844" y="1314"/>
                </a:lnTo>
                <a:lnTo>
                  <a:pt x="1863" y="1314"/>
                </a:lnTo>
                <a:lnTo>
                  <a:pt x="1882" y="1317"/>
                </a:lnTo>
                <a:lnTo>
                  <a:pt x="1901" y="1317"/>
                </a:lnTo>
                <a:lnTo>
                  <a:pt x="1909" y="1316"/>
                </a:lnTo>
                <a:lnTo>
                  <a:pt x="1919" y="1314"/>
                </a:lnTo>
                <a:lnTo>
                  <a:pt x="1926" y="1317"/>
                </a:lnTo>
                <a:lnTo>
                  <a:pt x="1932" y="1318"/>
                </a:lnTo>
                <a:lnTo>
                  <a:pt x="1947" y="1320"/>
                </a:lnTo>
                <a:lnTo>
                  <a:pt x="2005" y="1321"/>
                </a:lnTo>
                <a:lnTo>
                  <a:pt x="2064" y="1321"/>
                </a:lnTo>
                <a:lnTo>
                  <a:pt x="2124" y="1321"/>
                </a:lnTo>
                <a:lnTo>
                  <a:pt x="2187" y="1324"/>
                </a:lnTo>
                <a:lnTo>
                  <a:pt x="2191" y="1320"/>
                </a:lnTo>
                <a:lnTo>
                  <a:pt x="2194" y="1314"/>
                </a:lnTo>
                <a:lnTo>
                  <a:pt x="2196" y="1309"/>
                </a:lnTo>
                <a:lnTo>
                  <a:pt x="2198" y="1302"/>
                </a:lnTo>
                <a:lnTo>
                  <a:pt x="2199" y="1295"/>
                </a:lnTo>
                <a:lnTo>
                  <a:pt x="2198" y="1290"/>
                </a:lnTo>
                <a:lnTo>
                  <a:pt x="2195" y="1284"/>
                </a:lnTo>
                <a:lnTo>
                  <a:pt x="2190" y="1280"/>
                </a:lnTo>
                <a:close/>
                <a:moveTo>
                  <a:pt x="2126" y="985"/>
                </a:moveTo>
                <a:lnTo>
                  <a:pt x="2126" y="985"/>
                </a:lnTo>
                <a:lnTo>
                  <a:pt x="2127" y="838"/>
                </a:lnTo>
                <a:lnTo>
                  <a:pt x="2126" y="692"/>
                </a:lnTo>
                <a:lnTo>
                  <a:pt x="2124" y="619"/>
                </a:lnTo>
                <a:lnTo>
                  <a:pt x="2122" y="544"/>
                </a:lnTo>
                <a:lnTo>
                  <a:pt x="2117" y="469"/>
                </a:lnTo>
                <a:lnTo>
                  <a:pt x="2112" y="393"/>
                </a:lnTo>
                <a:lnTo>
                  <a:pt x="2113" y="309"/>
                </a:lnTo>
                <a:lnTo>
                  <a:pt x="2113" y="223"/>
                </a:lnTo>
                <a:lnTo>
                  <a:pt x="2111" y="138"/>
                </a:lnTo>
                <a:lnTo>
                  <a:pt x="2108" y="96"/>
                </a:lnTo>
                <a:lnTo>
                  <a:pt x="2105" y="53"/>
                </a:lnTo>
                <a:lnTo>
                  <a:pt x="2096" y="57"/>
                </a:lnTo>
                <a:lnTo>
                  <a:pt x="2089" y="62"/>
                </a:lnTo>
                <a:lnTo>
                  <a:pt x="2082" y="68"/>
                </a:lnTo>
                <a:lnTo>
                  <a:pt x="2077" y="75"/>
                </a:lnTo>
                <a:lnTo>
                  <a:pt x="2064" y="88"/>
                </a:lnTo>
                <a:lnTo>
                  <a:pt x="2059" y="95"/>
                </a:lnTo>
                <a:lnTo>
                  <a:pt x="2051" y="100"/>
                </a:lnTo>
                <a:lnTo>
                  <a:pt x="2058" y="160"/>
                </a:lnTo>
                <a:lnTo>
                  <a:pt x="2062" y="219"/>
                </a:lnTo>
                <a:lnTo>
                  <a:pt x="2064" y="276"/>
                </a:lnTo>
                <a:lnTo>
                  <a:pt x="2066" y="333"/>
                </a:lnTo>
                <a:lnTo>
                  <a:pt x="2068" y="443"/>
                </a:lnTo>
                <a:lnTo>
                  <a:pt x="2070" y="555"/>
                </a:lnTo>
                <a:lnTo>
                  <a:pt x="2070" y="577"/>
                </a:lnTo>
                <a:lnTo>
                  <a:pt x="2067" y="597"/>
                </a:lnTo>
                <a:lnTo>
                  <a:pt x="2066" y="619"/>
                </a:lnTo>
                <a:lnTo>
                  <a:pt x="2064" y="641"/>
                </a:lnTo>
                <a:lnTo>
                  <a:pt x="2066" y="692"/>
                </a:lnTo>
                <a:lnTo>
                  <a:pt x="2067" y="743"/>
                </a:lnTo>
                <a:lnTo>
                  <a:pt x="2073" y="846"/>
                </a:lnTo>
                <a:lnTo>
                  <a:pt x="2073" y="891"/>
                </a:lnTo>
                <a:lnTo>
                  <a:pt x="2071" y="937"/>
                </a:lnTo>
                <a:lnTo>
                  <a:pt x="2070" y="984"/>
                </a:lnTo>
                <a:lnTo>
                  <a:pt x="2068" y="1030"/>
                </a:lnTo>
                <a:lnTo>
                  <a:pt x="2067" y="1079"/>
                </a:lnTo>
                <a:lnTo>
                  <a:pt x="2066" y="1126"/>
                </a:lnTo>
                <a:lnTo>
                  <a:pt x="2060" y="1220"/>
                </a:lnTo>
                <a:lnTo>
                  <a:pt x="2067" y="1226"/>
                </a:lnTo>
                <a:lnTo>
                  <a:pt x="2074" y="1231"/>
                </a:lnTo>
                <a:lnTo>
                  <a:pt x="2090" y="1239"/>
                </a:lnTo>
                <a:lnTo>
                  <a:pt x="2124" y="1254"/>
                </a:lnTo>
                <a:lnTo>
                  <a:pt x="2126" y="1192"/>
                </a:lnTo>
                <a:lnTo>
                  <a:pt x="2126" y="1125"/>
                </a:lnTo>
                <a:lnTo>
                  <a:pt x="2126" y="1056"/>
                </a:lnTo>
                <a:lnTo>
                  <a:pt x="2126" y="985"/>
                </a:lnTo>
                <a:close/>
                <a:moveTo>
                  <a:pt x="2103" y="1261"/>
                </a:moveTo>
                <a:lnTo>
                  <a:pt x="2103" y="1261"/>
                </a:lnTo>
                <a:lnTo>
                  <a:pt x="2093" y="1256"/>
                </a:lnTo>
                <a:lnTo>
                  <a:pt x="2083" y="1250"/>
                </a:lnTo>
                <a:lnTo>
                  <a:pt x="2074" y="1245"/>
                </a:lnTo>
                <a:lnTo>
                  <a:pt x="2064" y="1239"/>
                </a:lnTo>
                <a:lnTo>
                  <a:pt x="2060" y="1242"/>
                </a:lnTo>
                <a:lnTo>
                  <a:pt x="2059" y="1243"/>
                </a:lnTo>
                <a:lnTo>
                  <a:pt x="2056" y="1245"/>
                </a:lnTo>
                <a:lnTo>
                  <a:pt x="2051" y="1245"/>
                </a:lnTo>
                <a:lnTo>
                  <a:pt x="2048" y="1241"/>
                </a:lnTo>
                <a:lnTo>
                  <a:pt x="2044" y="1235"/>
                </a:lnTo>
                <a:lnTo>
                  <a:pt x="2041" y="1230"/>
                </a:lnTo>
                <a:lnTo>
                  <a:pt x="2039" y="1224"/>
                </a:lnTo>
                <a:lnTo>
                  <a:pt x="1999" y="1220"/>
                </a:lnTo>
                <a:lnTo>
                  <a:pt x="1956" y="1218"/>
                </a:lnTo>
                <a:lnTo>
                  <a:pt x="1911" y="1218"/>
                </a:lnTo>
                <a:lnTo>
                  <a:pt x="1864" y="1216"/>
                </a:lnTo>
                <a:lnTo>
                  <a:pt x="1773" y="1216"/>
                </a:lnTo>
                <a:lnTo>
                  <a:pt x="1731" y="1215"/>
                </a:lnTo>
                <a:lnTo>
                  <a:pt x="1692" y="1214"/>
                </a:lnTo>
                <a:lnTo>
                  <a:pt x="1690" y="1215"/>
                </a:lnTo>
                <a:lnTo>
                  <a:pt x="1687" y="1216"/>
                </a:lnTo>
                <a:lnTo>
                  <a:pt x="1683" y="1216"/>
                </a:lnTo>
                <a:lnTo>
                  <a:pt x="1679" y="1216"/>
                </a:lnTo>
                <a:lnTo>
                  <a:pt x="1678" y="1216"/>
                </a:lnTo>
                <a:lnTo>
                  <a:pt x="1677" y="1219"/>
                </a:lnTo>
                <a:lnTo>
                  <a:pt x="1672" y="1216"/>
                </a:lnTo>
                <a:lnTo>
                  <a:pt x="1668" y="1215"/>
                </a:lnTo>
                <a:lnTo>
                  <a:pt x="1658" y="1215"/>
                </a:lnTo>
                <a:lnTo>
                  <a:pt x="1658" y="1223"/>
                </a:lnTo>
                <a:lnTo>
                  <a:pt x="1655" y="1230"/>
                </a:lnTo>
                <a:lnTo>
                  <a:pt x="1652" y="1235"/>
                </a:lnTo>
                <a:lnTo>
                  <a:pt x="1648" y="1241"/>
                </a:lnTo>
                <a:lnTo>
                  <a:pt x="1644" y="1245"/>
                </a:lnTo>
                <a:lnTo>
                  <a:pt x="1638" y="1249"/>
                </a:lnTo>
                <a:lnTo>
                  <a:pt x="1628" y="1254"/>
                </a:lnTo>
                <a:lnTo>
                  <a:pt x="1751" y="1258"/>
                </a:lnTo>
                <a:lnTo>
                  <a:pt x="1877" y="1260"/>
                </a:lnTo>
                <a:lnTo>
                  <a:pt x="2103" y="1261"/>
                </a:lnTo>
                <a:close/>
                <a:moveTo>
                  <a:pt x="280" y="76"/>
                </a:moveTo>
                <a:lnTo>
                  <a:pt x="280" y="76"/>
                </a:lnTo>
                <a:lnTo>
                  <a:pt x="282" y="77"/>
                </a:lnTo>
                <a:lnTo>
                  <a:pt x="283" y="76"/>
                </a:lnTo>
                <a:lnTo>
                  <a:pt x="286" y="75"/>
                </a:lnTo>
                <a:lnTo>
                  <a:pt x="290" y="72"/>
                </a:lnTo>
                <a:lnTo>
                  <a:pt x="293" y="72"/>
                </a:lnTo>
                <a:lnTo>
                  <a:pt x="294" y="73"/>
                </a:lnTo>
                <a:lnTo>
                  <a:pt x="295" y="73"/>
                </a:lnTo>
                <a:lnTo>
                  <a:pt x="297" y="73"/>
                </a:lnTo>
                <a:lnTo>
                  <a:pt x="302" y="75"/>
                </a:lnTo>
                <a:lnTo>
                  <a:pt x="308" y="76"/>
                </a:lnTo>
                <a:lnTo>
                  <a:pt x="314" y="77"/>
                </a:lnTo>
                <a:lnTo>
                  <a:pt x="320" y="77"/>
                </a:lnTo>
                <a:lnTo>
                  <a:pt x="325" y="76"/>
                </a:lnTo>
                <a:lnTo>
                  <a:pt x="331" y="75"/>
                </a:lnTo>
                <a:lnTo>
                  <a:pt x="336" y="73"/>
                </a:lnTo>
                <a:lnTo>
                  <a:pt x="342" y="75"/>
                </a:lnTo>
                <a:lnTo>
                  <a:pt x="347" y="77"/>
                </a:lnTo>
                <a:lnTo>
                  <a:pt x="353" y="79"/>
                </a:lnTo>
                <a:lnTo>
                  <a:pt x="359" y="80"/>
                </a:lnTo>
                <a:lnTo>
                  <a:pt x="372" y="79"/>
                </a:lnTo>
                <a:lnTo>
                  <a:pt x="385" y="77"/>
                </a:lnTo>
                <a:lnTo>
                  <a:pt x="633" y="80"/>
                </a:lnTo>
                <a:lnTo>
                  <a:pt x="874" y="80"/>
                </a:lnTo>
                <a:lnTo>
                  <a:pt x="882" y="80"/>
                </a:lnTo>
                <a:lnTo>
                  <a:pt x="891" y="81"/>
                </a:lnTo>
                <a:lnTo>
                  <a:pt x="900" y="83"/>
                </a:lnTo>
                <a:lnTo>
                  <a:pt x="908" y="83"/>
                </a:lnTo>
                <a:lnTo>
                  <a:pt x="1022" y="83"/>
                </a:lnTo>
                <a:lnTo>
                  <a:pt x="1139" y="83"/>
                </a:lnTo>
                <a:lnTo>
                  <a:pt x="1249" y="84"/>
                </a:lnTo>
                <a:lnTo>
                  <a:pt x="1350" y="85"/>
                </a:lnTo>
                <a:lnTo>
                  <a:pt x="1448" y="85"/>
                </a:lnTo>
                <a:lnTo>
                  <a:pt x="1547" y="87"/>
                </a:lnTo>
                <a:lnTo>
                  <a:pt x="1618" y="88"/>
                </a:lnTo>
                <a:lnTo>
                  <a:pt x="1692" y="88"/>
                </a:lnTo>
                <a:lnTo>
                  <a:pt x="1762" y="87"/>
                </a:lnTo>
                <a:lnTo>
                  <a:pt x="1825" y="83"/>
                </a:lnTo>
                <a:lnTo>
                  <a:pt x="1852" y="87"/>
                </a:lnTo>
                <a:lnTo>
                  <a:pt x="1879" y="88"/>
                </a:lnTo>
                <a:lnTo>
                  <a:pt x="1934" y="90"/>
                </a:lnTo>
                <a:lnTo>
                  <a:pt x="1988" y="88"/>
                </a:lnTo>
                <a:lnTo>
                  <a:pt x="2044" y="85"/>
                </a:lnTo>
                <a:lnTo>
                  <a:pt x="2048" y="79"/>
                </a:lnTo>
                <a:lnTo>
                  <a:pt x="2054" y="73"/>
                </a:lnTo>
                <a:lnTo>
                  <a:pt x="2067" y="61"/>
                </a:lnTo>
                <a:lnTo>
                  <a:pt x="2081" y="47"/>
                </a:lnTo>
                <a:lnTo>
                  <a:pt x="2086" y="41"/>
                </a:lnTo>
                <a:lnTo>
                  <a:pt x="2092" y="32"/>
                </a:lnTo>
                <a:lnTo>
                  <a:pt x="2041" y="30"/>
                </a:lnTo>
                <a:lnTo>
                  <a:pt x="1990" y="28"/>
                </a:lnTo>
                <a:lnTo>
                  <a:pt x="1883" y="30"/>
                </a:lnTo>
                <a:lnTo>
                  <a:pt x="1780" y="31"/>
                </a:lnTo>
                <a:lnTo>
                  <a:pt x="1730" y="31"/>
                </a:lnTo>
                <a:lnTo>
                  <a:pt x="1682" y="30"/>
                </a:lnTo>
                <a:lnTo>
                  <a:pt x="1633" y="30"/>
                </a:lnTo>
                <a:lnTo>
                  <a:pt x="1581" y="30"/>
                </a:lnTo>
                <a:lnTo>
                  <a:pt x="1479" y="30"/>
                </a:lnTo>
                <a:lnTo>
                  <a:pt x="1262" y="28"/>
                </a:lnTo>
                <a:lnTo>
                  <a:pt x="1161" y="27"/>
                </a:lnTo>
                <a:lnTo>
                  <a:pt x="1055" y="27"/>
                </a:lnTo>
                <a:lnTo>
                  <a:pt x="729" y="26"/>
                </a:lnTo>
                <a:lnTo>
                  <a:pt x="404" y="24"/>
                </a:lnTo>
                <a:lnTo>
                  <a:pt x="362" y="23"/>
                </a:lnTo>
                <a:lnTo>
                  <a:pt x="319" y="23"/>
                </a:lnTo>
                <a:lnTo>
                  <a:pt x="297" y="24"/>
                </a:lnTo>
                <a:lnTo>
                  <a:pt x="278" y="26"/>
                </a:lnTo>
                <a:lnTo>
                  <a:pt x="261" y="30"/>
                </a:lnTo>
                <a:lnTo>
                  <a:pt x="246" y="34"/>
                </a:lnTo>
                <a:lnTo>
                  <a:pt x="230" y="31"/>
                </a:lnTo>
                <a:lnTo>
                  <a:pt x="216" y="28"/>
                </a:lnTo>
                <a:lnTo>
                  <a:pt x="246" y="55"/>
                </a:lnTo>
                <a:lnTo>
                  <a:pt x="255" y="62"/>
                </a:lnTo>
                <a:lnTo>
                  <a:pt x="263" y="68"/>
                </a:lnTo>
                <a:lnTo>
                  <a:pt x="272" y="72"/>
                </a:lnTo>
                <a:lnTo>
                  <a:pt x="280" y="76"/>
                </a:lnTo>
                <a:close/>
                <a:moveTo>
                  <a:pt x="2051" y="760"/>
                </a:moveTo>
                <a:lnTo>
                  <a:pt x="2051" y="760"/>
                </a:lnTo>
                <a:lnTo>
                  <a:pt x="2051" y="711"/>
                </a:lnTo>
                <a:lnTo>
                  <a:pt x="2052" y="664"/>
                </a:lnTo>
                <a:lnTo>
                  <a:pt x="2052" y="615"/>
                </a:lnTo>
                <a:lnTo>
                  <a:pt x="2051" y="590"/>
                </a:lnTo>
                <a:lnTo>
                  <a:pt x="2049" y="566"/>
                </a:lnTo>
                <a:lnTo>
                  <a:pt x="2052" y="549"/>
                </a:lnTo>
                <a:lnTo>
                  <a:pt x="2052" y="530"/>
                </a:lnTo>
                <a:lnTo>
                  <a:pt x="2051" y="487"/>
                </a:lnTo>
                <a:lnTo>
                  <a:pt x="2051" y="453"/>
                </a:lnTo>
                <a:lnTo>
                  <a:pt x="2049" y="420"/>
                </a:lnTo>
                <a:lnTo>
                  <a:pt x="2048" y="339"/>
                </a:lnTo>
                <a:lnTo>
                  <a:pt x="2045" y="260"/>
                </a:lnTo>
                <a:lnTo>
                  <a:pt x="2043" y="182"/>
                </a:lnTo>
                <a:lnTo>
                  <a:pt x="2036" y="102"/>
                </a:lnTo>
                <a:lnTo>
                  <a:pt x="1954" y="100"/>
                </a:lnTo>
                <a:lnTo>
                  <a:pt x="1935" y="100"/>
                </a:lnTo>
                <a:lnTo>
                  <a:pt x="1916" y="102"/>
                </a:lnTo>
                <a:lnTo>
                  <a:pt x="1874" y="102"/>
                </a:lnTo>
                <a:lnTo>
                  <a:pt x="1860" y="102"/>
                </a:lnTo>
                <a:lnTo>
                  <a:pt x="1848" y="102"/>
                </a:lnTo>
                <a:lnTo>
                  <a:pt x="1841" y="102"/>
                </a:lnTo>
                <a:lnTo>
                  <a:pt x="1836" y="103"/>
                </a:lnTo>
                <a:lnTo>
                  <a:pt x="1832" y="106"/>
                </a:lnTo>
                <a:lnTo>
                  <a:pt x="1826" y="110"/>
                </a:lnTo>
                <a:lnTo>
                  <a:pt x="1819" y="106"/>
                </a:lnTo>
                <a:lnTo>
                  <a:pt x="1811" y="103"/>
                </a:lnTo>
                <a:lnTo>
                  <a:pt x="1802" y="100"/>
                </a:lnTo>
                <a:lnTo>
                  <a:pt x="1795" y="100"/>
                </a:lnTo>
                <a:lnTo>
                  <a:pt x="1734" y="99"/>
                </a:lnTo>
                <a:lnTo>
                  <a:pt x="1668" y="99"/>
                </a:lnTo>
                <a:lnTo>
                  <a:pt x="1536" y="102"/>
                </a:lnTo>
                <a:lnTo>
                  <a:pt x="1478" y="100"/>
                </a:lnTo>
                <a:lnTo>
                  <a:pt x="1419" y="99"/>
                </a:lnTo>
                <a:lnTo>
                  <a:pt x="1313" y="99"/>
                </a:lnTo>
                <a:lnTo>
                  <a:pt x="1185" y="96"/>
                </a:lnTo>
                <a:lnTo>
                  <a:pt x="1059" y="92"/>
                </a:lnTo>
                <a:lnTo>
                  <a:pt x="1026" y="94"/>
                </a:lnTo>
                <a:lnTo>
                  <a:pt x="996" y="94"/>
                </a:lnTo>
                <a:lnTo>
                  <a:pt x="966" y="95"/>
                </a:lnTo>
                <a:lnTo>
                  <a:pt x="939" y="95"/>
                </a:lnTo>
                <a:lnTo>
                  <a:pt x="923" y="95"/>
                </a:lnTo>
                <a:lnTo>
                  <a:pt x="906" y="95"/>
                </a:lnTo>
                <a:lnTo>
                  <a:pt x="890" y="96"/>
                </a:lnTo>
                <a:lnTo>
                  <a:pt x="874" y="96"/>
                </a:lnTo>
                <a:lnTo>
                  <a:pt x="781" y="95"/>
                </a:lnTo>
                <a:lnTo>
                  <a:pt x="687" y="94"/>
                </a:lnTo>
                <a:lnTo>
                  <a:pt x="501" y="92"/>
                </a:lnTo>
                <a:lnTo>
                  <a:pt x="463" y="92"/>
                </a:lnTo>
                <a:lnTo>
                  <a:pt x="426" y="90"/>
                </a:lnTo>
                <a:lnTo>
                  <a:pt x="389" y="88"/>
                </a:lnTo>
                <a:lnTo>
                  <a:pt x="370" y="90"/>
                </a:lnTo>
                <a:lnTo>
                  <a:pt x="353" y="91"/>
                </a:lnTo>
                <a:lnTo>
                  <a:pt x="343" y="94"/>
                </a:lnTo>
                <a:lnTo>
                  <a:pt x="339" y="95"/>
                </a:lnTo>
                <a:lnTo>
                  <a:pt x="333" y="95"/>
                </a:lnTo>
                <a:lnTo>
                  <a:pt x="329" y="94"/>
                </a:lnTo>
                <a:lnTo>
                  <a:pt x="324" y="92"/>
                </a:lnTo>
                <a:lnTo>
                  <a:pt x="319" y="90"/>
                </a:lnTo>
                <a:lnTo>
                  <a:pt x="313" y="90"/>
                </a:lnTo>
                <a:lnTo>
                  <a:pt x="304" y="90"/>
                </a:lnTo>
                <a:lnTo>
                  <a:pt x="295" y="92"/>
                </a:lnTo>
                <a:lnTo>
                  <a:pt x="286" y="95"/>
                </a:lnTo>
                <a:lnTo>
                  <a:pt x="276" y="96"/>
                </a:lnTo>
                <a:lnTo>
                  <a:pt x="278" y="129"/>
                </a:lnTo>
                <a:lnTo>
                  <a:pt x="279" y="162"/>
                </a:lnTo>
                <a:lnTo>
                  <a:pt x="285" y="230"/>
                </a:lnTo>
                <a:lnTo>
                  <a:pt x="290" y="295"/>
                </a:lnTo>
                <a:lnTo>
                  <a:pt x="291" y="325"/>
                </a:lnTo>
                <a:lnTo>
                  <a:pt x="293" y="352"/>
                </a:lnTo>
                <a:lnTo>
                  <a:pt x="293" y="378"/>
                </a:lnTo>
                <a:lnTo>
                  <a:pt x="294" y="405"/>
                </a:lnTo>
                <a:lnTo>
                  <a:pt x="295" y="434"/>
                </a:lnTo>
                <a:lnTo>
                  <a:pt x="295" y="464"/>
                </a:lnTo>
                <a:lnTo>
                  <a:pt x="298" y="552"/>
                </a:lnTo>
                <a:lnTo>
                  <a:pt x="298" y="596"/>
                </a:lnTo>
                <a:lnTo>
                  <a:pt x="298" y="641"/>
                </a:lnTo>
                <a:lnTo>
                  <a:pt x="297" y="688"/>
                </a:lnTo>
                <a:lnTo>
                  <a:pt x="299" y="736"/>
                </a:lnTo>
                <a:lnTo>
                  <a:pt x="304" y="822"/>
                </a:lnTo>
                <a:lnTo>
                  <a:pt x="305" y="862"/>
                </a:lnTo>
                <a:lnTo>
                  <a:pt x="305" y="903"/>
                </a:lnTo>
                <a:lnTo>
                  <a:pt x="304" y="989"/>
                </a:lnTo>
                <a:lnTo>
                  <a:pt x="305" y="1035"/>
                </a:lnTo>
                <a:lnTo>
                  <a:pt x="306" y="1082"/>
                </a:lnTo>
                <a:lnTo>
                  <a:pt x="309" y="1128"/>
                </a:lnTo>
                <a:lnTo>
                  <a:pt x="309" y="1151"/>
                </a:lnTo>
                <a:lnTo>
                  <a:pt x="308" y="1173"/>
                </a:lnTo>
                <a:lnTo>
                  <a:pt x="392" y="1177"/>
                </a:lnTo>
                <a:lnTo>
                  <a:pt x="479" y="1179"/>
                </a:lnTo>
                <a:lnTo>
                  <a:pt x="652" y="1182"/>
                </a:lnTo>
                <a:lnTo>
                  <a:pt x="826" y="1184"/>
                </a:lnTo>
                <a:lnTo>
                  <a:pt x="993" y="1186"/>
                </a:lnTo>
                <a:lnTo>
                  <a:pt x="1154" y="1192"/>
                </a:lnTo>
                <a:lnTo>
                  <a:pt x="1234" y="1193"/>
                </a:lnTo>
                <a:lnTo>
                  <a:pt x="1313" y="1192"/>
                </a:lnTo>
                <a:lnTo>
                  <a:pt x="1313" y="1185"/>
                </a:lnTo>
                <a:lnTo>
                  <a:pt x="1315" y="1178"/>
                </a:lnTo>
                <a:lnTo>
                  <a:pt x="1316" y="1173"/>
                </a:lnTo>
                <a:lnTo>
                  <a:pt x="1319" y="1167"/>
                </a:lnTo>
                <a:lnTo>
                  <a:pt x="1324" y="1158"/>
                </a:lnTo>
                <a:lnTo>
                  <a:pt x="1332" y="1151"/>
                </a:lnTo>
                <a:lnTo>
                  <a:pt x="1350" y="1139"/>
                </a:lnTo>
                <a:lnTo>
                  <a:pt x="1358" y="1132"/>
                </a:lnTo>
                <a:lnTo>
                  <a:pt x="1365" y="1124"/>
                </a:lnTo>
                <a:lnTo>
                  <a:pt x="1377" y="1122"/>
                </a:lnTo>
                <a:lnTo>
                  <a:pt x="1391" y="1122"/>
                </a:lnTo>
                <a:lnTo>
                  <a:pt x="1404" y="1126"/>
                </a:lnTo>
                <a:lnTo>
                  <a:pt x="1418" y="1130"/>
                </a:lnTo>
                <a:lnTo>
                  <a:pt x="1445" y="1141"/>
                </a:lnTo>
                <a:lnTo>
                  <a:pt x="1474" y="1154"/>
                </a:lnTo>
                <a:lnTo>
                  <a:pt x="1497" y="1154"/>
                </a:lnTo>
                <a:lnTo>
                  <a:pt x="1509" y="1152"/>
                </a:lnTo>
                <a:lnTo>
                  <a:pt x="1520" y="1150"/>
                </a:lnTo>
                <a:lnTo>
                  <a:pt x="1532" y="1147"/>
                </a:lnTo>
                <a:lnTo>
                  <a:pt x="1542" y="1141"/>
                </a:lnTo>
                <a:lnTo>
                  <a:pt x="1553" y="1136"/>
                </a:lnTo>
                <a:lnTo>
                  <a:pt x="1561" y="1128"/>
                </a:lnTo>
                <a:lnTo>
                  <a:pt x="1579" y="1130"/>
                </a:lnTo>
                <a:lnTo>
                  <a:pt x="1595" y="1136"/>
                </a:lnTo>
                <a:lnTo>
                  <a:pt x="1609" y="1144"/>
                </a:lnTo>
                <a:lnTo>
                  <a:pt x="1621" y="1154"/>
                </a:lnTo>
                <a:lnTo>
                  <a:pt x="1632" y="1165"/>
                </a:lnTo>
                <a:lnTo>
                  <a:pt x="1641" y="1177"/>
                </a:lnTo>
                <a:lnTo>
                  <a:pt x="1649" y="1189"/>
                </a:lnTo>
                <a:lnTo>
                  <a:pt x="1656" y="1201"/>
                </a:lnTo>
                <a:lnTo>
                  <a:pt x="1753" y="1201"/>
                </a:lnTo>
                <a:lnTo>
                  <a:pt x="1851" y="1204"/>
                </a:lnTo>
                <a:lnTo>
                  <a:pt x="1949" y="1205"/>
                </a:lnTo>
                <a:lnTo>
                  <a:pt x="2048" y="1207"/>
                </a:lnTo>
                <a:lnTo>
                  <a:pt x="2051" y="1154"/>
                </a:lnTo>
                <a:lnTo>
                  <a:pt x="2054" y="1099"/>
                </a:lnTo>
                <a:lnTo>
                  <a:pt x="2056" y="1043"/>
                </a:lnTo>
                <a:lnTo>
                  <a:pt x="2056" y="988"/>
                </a:lnTo>
                <a:lnTo>
                  <a:pt x="2055" y="873"/>
                </a:lnTo>
                <a:lnTo>
                  <a:pt x="2051" y="760"/>
                </a:lnTo>
                <a:close/>
                <a:moveTo>
                  <a:pt x="1935" y="1754"/>
                </a:moveTo>
                <a:lnTo>
                  <a:pt x="1935" y="1754"/>
                </a:lnTo>
                <a:lnTo>
                  <a:pt x="1924" y="1552"/>
                </a:lnTo>
                <a:lnTo>
                  <a:pt x="1911" y="1333"/>
                </a:lnTo>
                <a:lnTo>
                  <a:pt x="1896" y="1333"/>
                </a:lnTo>
                <a:lnTo>
                  <a:pt x="1882" y="1333"/>
                </a:lnTo>
                <a:lnTo>
                  <a:pt x="1868" y="1332"/>
                </a:lnTo>
                <a:lnTo>
                  <a:pt x="1853" y="1333"/>
                </a:lnTo>
                <a:lnTo>
                  <a:pt x="1851" y="1352"/>
                </a:lnTo>
                <a:lnTo>
                  <a:pt x="1849" y="1373"/>
                </a:lnTo>
                <a:lnTo>
                  <a:pt x="1848" y="1394"/>
                </a:lnTo>
                <a:lnTo>
                  <a:pt x="1849" y="1418"/>
                </a:lnTo>
                <a:lnTo>
                  <a:pt x="1853" y="1463"/>
                </a:lnTo>
                <a:lnTo>
                  <a:pt x="1858" y="1510"/>
                </a:lnTo>
                <a:lnTo>
                  <a:pt x="1858" y="1539"/>
                </a:lnTo>
                <a:lnTo>
                  <a:pt x="1858" y="1569"/>
                </a:lnTo>
                <a:lnTo>
                  <a:pt x="1858" y="1597"/>
                </a:lnTo>
                <a:lnTo>
                  <a:pt x="1858" y="1627"/>
                </a:lnTo>
                <a:lnTo>
                  <a:pt x="1860" y="1684"/>
                </a:lnTo>
                <a:lnTo>
                  <a:pt x="1863" y="1713"/>
                </a:lnTo>
                <a:lnTo>
                  <a:pt x="1863" y="1740"/>
                </a:lnTo>
                <a:lnTo>
                  <a:pt x="1864" y="1852"/>
                </a:lnTo>
                <a:lnTo>
                  <a:pt x="1868" y="1961"/>
                </a:lnTo>
                <a:lnTo>
                  <a:pt x="1871" y="1980"/>
                </a:lnTo>
                <a:lnTo>
                  <a:pt x="1873" y="1989"/>
                </a:lnTo>
                <a:lnTo>
                  <a:pt x="1877" y="1999"/>
                </a:lnTo>
                <a:lnTo>
                  <a:pt x="1893" y="1995"/>
                </a:lnTo>
                <a:lnTo>
                  <a:pt x="1908" y="1989"/>
                </a:lnTo>
                <a:lnTo>
                  <a:pt x="1938" y="1977"/>
                </a:lnTo>
                <a:lnTo>
                  <a:pt x="1939" y="1951"/>
                </a:lnTo>
                <a:lnTo>
                  <a:pt x="1941" y="1924"/>
                </a:lnTo>
                <a:lnTo>
                  <a:pt x="1941" y="1868"/>
                </a:lnTo>
                <a:lnTo>
                  <a:pt x="1938" y="1810"/>
                </a:lnTo>
                <a:lnTo>
                  <a:pt x="1935" y="1754"/>
                </a:lnTo>
                <a:close/>
                <a:moveTo>
                  <a:pt x="1853" y="1819"/>
                </a:moveTo>
                <a:lnTo>
                  <a:pt x="1853" y="1819"/>
                </a:lnTo>
                <a:lnTo>
                  <a:pt x="1851" y="1823"/>
                </a:lnTo>
                <a:lnTo>
                  <a:pt x="1848" y="1826"/>
                </a:lnTo>
                <a:lnTo>
                  <a:pt x="1845" y="1826"/>
                </a:lnTo>
                <a:lnTo>
                  <a:pt x="1843" y="1827"/>
                </a:lnTo>
                <a:lnTo>
                  <a:pt x="1836" y="1826"/>
                </a:lnTo>
                <a:lnTo>
                  <a:pt x="1829" y="1823"/>
                </a:lnTo>
                <a:lnTo>
                  <a:pt x="1828" y="1839"/>
                </a:lnTo>
                <a:lnTo>
                  <a:pt x="1828" y="1857"/>
                </a:lnTo>
                <a:lnTo>
                  <a:pt x="1830" y="1895"/>
                </a:lnTo>
                <a:lnTo>
                  <a:pt x="1832" y="1935"/>
                </a:lnTo>
                <a:lnTo>
                  <a:pt x="1832" y="1952"/>
                </a:lnTo>
                <a:lnTo>
                  <a:pt x="1830" y="1970"/>
                </a:lnTo>
                <a:lnTo>
                  <a:pt x="1859" y="1999"/>
                </a:lnTo>
                <a:lnTo>
                  <a:pt x="1858" y="1955"/>
                </a:lnTo>
                <a:lnTo>
                  <a:pt x="1856" y="1909"/>
                </a:lnTo>
                <a:lnTo>
                  <a:pt x="1856" y="1863"/>
                </a:lnTo>
                <a:lnTo>
                  <a:pt x="1853" y="1819"/>
                </a:lnTo>
                <a:close/>
                <a:moveTo>
                  <a:pt x="1849" y="1664"/>
                </a:moveTo>
                <a:lnTo>
                  <a:pt x="1849" y="1664"/>
                </a:lnTo>
                <a:lnTo>
                  <a:pt x="1847" y="1578"/>
                </a:lnTo>
                <a:lnTo>
                  <a:pt x="1844" y="1497"/>
                </a:lnTo>
                <a:lnTo>
                  <a:pt x="1841" y="1415"/>
                </a:lnTo>
                <a:lnTo>
                  <a:pt x="1839" y="1374"/>
                </a:lnTo>
                <a:lnTo>
                  <a:pt x="1834" y="1331"/>
                </a:lnTo>
                <a:lnTo>
                  <a:pt x="1819" y="1331"/>
                </a:lnTo>
                <a:lnTo>
                  <a:pt x="1809" y="1329"/>
                </a:lnTo>
                <a:lnTo>
                  <a:pt x="1809" y="1407"/>
                </a:lnTo>
                <a:lnTo>
                  <a:pt x="1811" y="1480"/>
                </a:lnTo>
                <a:lnTo>
                  <a:pt x="1819" y="1631"/>
                </a:lnTo>
                <a:lnTo>
                  <a:pt x="1821" y="1684"/>
                </a:lnTo>
                <a:lnTo>
                  <a:pt x="1822" y="1709"/>
                </a:lnTo>
                <a:lnTo>
                  <a:pt x="1825" y="1731"/>
                </a:lnTo>
                <a:lnTo>
                  <a:pt x="1833" y="1729"/>
                </a:lnTo>
                <a:lnTo>
                  <a:pt x="1840" y="1728"/>
                </a:lnTo>
                <a:lnTo>
                  <a:pt x="1845" y="1728"/>
                </a:lnTo>
                <a:lnTo>
                  <a:pt x="1852" y="1728"/>
                </a:lnTo>
                <a:lnTo>
                  <a:pt x="1852" y="1720"/>
                </a:lnTo>
                <a:lnTo>
                  <a:pt x="1852" y="1712"/>
                </a:lnTo>
                <a:lnTo>
                  <a:pt x="1851" y="1695"/>
                </a:lnTo>
                <a:lnTo>
                  <a:pt x="1849" y="1687"/>
                </a:lnTo>
                <a:lnTo>
                  <a:pt x="1849" y="1679"/>
                </a:lnTo>
                <a:lnTo>
                  <a:pt x="1851" y="1671"/>
                </a:lnTo>
                <a:lnTo>
                  <a:pt x="1853" y="1664"/>
                </a:lnTo>
                <a:lnTo>
                  <a:pt x="1855" y="1663"/>
                </a:lnTo>
                <a:lnTo>
                  <a:pt x="1853" y="1661"/>
                </a:lnTo>
                <a:lnTo>
                  <a:pt x="1852" y="1664"/>
                </a:lnTo>
                <a:lnTo>
                  <a:pt x="1849" y="1664"/>
                </a:lnTo>
                <a:close/>
                <a:moveTo>
                  <a:pt x="1853" y="1771"/>
                </a:moveTo>
                <a:lnTo>
                  <a:pt x="1853" y="1771"/>
                </a:lnTo>
                <a:lnTo>
                  <a:pt x="1847" y="1773"/>
                </a:lnTo>
                <a:lnTo>
                  <a:pt x="1840" y="1774"/>
                </a:lnTo>
                <a:lnTo>
                  <a:pt x="1833" y="1774"/>
                </a:lnTo>
                <a:lnTo>
                  <a:pt x="1826" y="1776"/>
                </a:lnTo>
                <a:lnTo>
                  <a:pt x="1826" y="1784"/>
                </a:lnTo>
                <a:lnTo>
                  <a:pt x="1828" y="1790"/>
                </a:lnTo>
                <a:lnTo>
                  <a:pt x="1829" y="1803"/>
                </a:lnTo>
                <a:lnTo>
                  <a:pt x="1833" y="1801"/>
                </a:lnTo>
                <a:lnTo>
                  <a:pt x="1837" y="1801"/>
                </a:lnTo>
                <a:lnTo>
                  <a:pt x="1844" y="1803"/>
                </a:lnTo>
                <a:lnTo>
                  <a:pt x="1849" y="1803"/>
                </a:lnTo>
                <a:lnTo>
                  <a:pt x="1852" y="1801"/>
                </a:lnTo>
                <a:lnTo>
                  <a:pt x="1855" y="1799"/>
                </a:lnTo>
                <a:lnTo>
                  <a:pt x="1855" y="1793"/>
                </a:lnTo>
                <a:lnTo>
                  <a:pt x="1855" y="1786"/>
                </a:lnTo>
                <a:lnTo>
                  <a:pt x="1855" y="1780"/>
                </a:lnTo>
                <a:lnTo>
                  <a:pt x="1853" y="1771"/>
                </a:lnTo>
                <a:close/>
                <a:moveTo>
                  <a:pt x="1849" y="1741"/>
                </a:moveTo>
                <a:lnTo>
                  <a:pt x="1849" y="1741"/>
                </a:lnTo>
                <a:lnTo>
                  <a:pt x="1843" y="1743"/>
                </a:lnTo>
                <a:lnTo>
                  <a:pt x="1836" y="1743"/>
                </a:lnTo>
                <a:lnTo>
                  <a:pt x="1829" y="1743"/>
                </a:lnTo>
                <a:lnTo>
                  <a:pt x="1824" y="1744"/>
                </a:lnTo>
                <a:lnTo>
                  <a:pt x="1824" y="1747"/>
                </a:lnTo>
                <a:lnTo>
                  <a:pt x="1825" y="1751"/>
                </a:lnTo>
                <a:lnTo>
                  <a:pt x="1825" y="1754"/>
                </a:lnTo>
                <a:lnTo>
                  <a:pt x="1825" y="1759"/>
                </a:lnTo>
                <a:lnTo>
                  <a:pt x="1833" y="1756"/>
                </a:lnTo>
                <a:lnTo>
                  <a:pt x="1840" y="1756"/>
                </a:lnTo>
                <a:lnTo>
                  <a:pt x="1853" y="1761"/>
                </a:lnTo>
                <a:lnTo>
                  <a:pt x="1852" y="1751"/>
                </a:lnTo>
                <a:lnTo>
                  <a:pt x="1851" y="1746"/>
                </a:lnTo>
                <a:lnTo>
                  <a:pt x="1849" y="1741"/>
                </a:lnTo>
                <a:close/>
                <a:moveTo>
                  <a:pt x="1811" y="1778"/>
                </a:moveTo>
                <a:lnTo>
                  <a:pt x="1811" y="1778"/>
                </a:lnTo>
                <a:lnTo>
                  <a:pt x="1804" y="1778"/>
                </a:lnTo>
                <a:lnTo>
                  <a:pt x="1800" y="1777"/>
                </a:lnTo>
                <a:lnTo>
                  <a:pt x="1799" y="1776"/>
                </a:lnTo>
                <a:lnTo>
                  <a:pt x="1800" y="1782"/>
                </a:lnTo>
                <a:lnTo>
                  <a:pt x="1802" y="1788"/>
                </a:lnTo>
                <a:lnTo>
                  <a:pt x="1802" y="1804"/>
                </a:lnTo>
                <a:lnTo>
                  <a:pt x="1806" y="1804"/>
                </a:lnTo>
                <a:lnTo>
                  <a:pt x="1809" y="1804"/>
                </a:lnTo>
                <a:lnTo>
                  <a:pt x="1811" y="1803"/>
                </a:lnTo>
                <a:lnTo>
                  <a:pt x="1815" y="1803"/>
                </a:lnTo>
                <a:lnTo>
                  <a:pt x="1815" y="1795"/>
                </a:lnTo>
                <a:lnTo>
                  <a:pt x="1815" y="1789"/>
                </a:lnTo>
                <a:lnTo>
                  <a:pt x="1811" y="1778"/>
                </a:lnTo>
                <a:close/>
                <a:moveTo>
                  <a:pt x="1800" y="1507"/>
                </a:moveTo>
                <a:lnTo>
                  <a:pt x="1800" y="1507"/>
                </a:lnTo>
                <a:lnTo>
                  <a:pt x="1795" y="1567"/>
                </a:lnTo>
                <a:lnTo>
                  <a:pt x="1788" y="1623"/>
                </a:lnTo>
                <a:lnTo>
                  <a:pt x="1781" y="1678"/>
                </a:lnTo>
                <a:lnTo>
                  <a:pt x="1776" y="1731"/>
                </a:lnTo>
                <a:lnTo>
                  <a:pt x="1779" y="1729"/>
                </a:lnTo>
                <a:lnTo>
                  <a:pt x="1783" y="1729"/>
                </a:lnTo>
                <a:lnTo>
                  <a:pt x="1792" y="1729"/>
                </a:lnTo>
                <a:lnTo>
                  <a:pt x="1802" y="1729"/>
                </a:lnTo>
                <a:lnTo>
                  <a:pt x="1811" y="1728"/>
                </a:lnTo>
                <a:lnTo>
                  <a:pt x="1810" y="1672"/>
                </a:lnTo>
                <a:lnTo>
                  <a:pt x="1807" y="1616"/>
                </a:lnTo>
                <a:lnTo>
                  <a:pt x="1804" y="1562"/>
                </a:lnTo>
                <a:lnTo>
                  <a:pt x="1803" y="1535"/>
                </a:lnTo>
                <a:lnTo>
                  <a:pt x="1800" y="1507"/>
                </a:lnTo>
                <a:close/>
                <a:moveTo>
                  <a:pt x="1800" y="1741"/>
                </a:moveTo>
                <a:lnTo>
                  <a:pt x="1800" y="1741"/>
                </a:lnTo>
                <a:lnTo>
                  <a:pt x="1799" y="1746"/>
                </a:lnTo>
                <a:lnTo>
                  <a:pt x="1798" y="1750"/>
                </a:lnTo>
                <a:lnTo>
                  <a:pt x="1799" y="1761"/>
                </a:lnTo>
                <a:lnTo>
                  <a:pt x="1804" y="1761"/>
                </a:lnTo>
                <a:lnTo>
                  <a:pt x="1807" y="1761"/>
                </a:lnTo>
                <a:lnTo>
                  <a:pt x="1810" y="1759"/>
                </a:lnTo>
                <a:lnTo>
                  <a:pt x="1810" y="1752"/>
                </a:lnTo>
                <a:lnTo>
                  <a:pt x="1809" y="1747"/>
                </a:lnTo>
                <a:lnTo>
                  <a:pt x="1804" y="1743"/>
                </a:lnTo>
                <a:lnTo>
                  <a:pt x="1800" y="1741"/>
                </a:lnTo>
                <a:close/>
                <a:moveTo>
                  <a:pt x="1792" y="1475"/>
                </a:moveTo>
                <a:lnTo>
                  <a:pt x="1792" y="1475"/>
                </a:lnTo>
                <a:lnTo>
                  <a:pt x="1795" y="1472"/>
                </a:lnTo>
                <a:lnTo>
                  <a:pt x="1796" y="1471"/>
                </a:lnTo>
                <a:lnTo>
                  <a:pt x="1799" y="1469"/>
                </a:lnTo>
                <a:lnTo>
                  <a:pt x="1800" y="1464"/>
                </a:lnTo>
                <a:lnTo>
                  <a:pt x="1798" y="1433"/>
                </a:lnTo>
                <a:lnTo>
                  <a:pt x="1796" y="1399"/>
                </a:lnTo>
                <a:lnTo>
                  <a:pt x="1795" y="1363"/>
                </a:lnTo>
                <a:lnTo>
                  <a:pt x="1792" y="1331"/>
                </a:lnTo>
                <a:lnTo>
                  <a:pt x="1784" y="1332"/>
                </a:lnTo>
                <a:lnTo>
                  <a:pt x="1775" y="1331"/>
                </a:lnTo>
                <a:lnTo>
                  <a:pt x="1764" y="1331"/>
                </a:lnTo>
                <a:lnTo>
                  <a:pt x="1753" y="1331"/>
                </a:lnTo>
                <a:lnTo>
                  <a:pt x="1750" y="1355"/>
                </a:lnTo>
                <a:lnTo>
                  <a:pt x="1749" y="1380"/>
                </a:lnTo>
                <a:lnTo>
                  <a:pt x="1749" y="1405"/>
                </a:lnTo>
                <a:lnTo>
                  <a:pt x="1747" y="1430"/>
                </a:lnTo>
                <a:lnTo>
                  <a:pt x="1742" y="1465"/>
                </a:lnTo>
                <a:lnTo>
                  <a:pt x="1734" y="1501"/>
                </a:lnTo>
                <a:lnTo>
                  <a:pt x="1726" y="1537"/>
                </a:lnTo>
                <a:lnTo>
                  <a:pt x="1719" y="1573"/>
                </a:lnTo>
                <a:lnTo>
                  <a:pt x="1715" y="1603"/>
                </a:lnTo>
                <a:lnTo>
                  <a:pt x="1712" y="1633"/>
                </a:lnTo>
                <a:lnTo>
                  <a:pt x="1709" y="1661"/>
                </a:lnTo>
                <a:lnTo>
                  <a:pt x="1707" y="1684"/>
                </a:lnTo>
                <a:lnTo>
                  <a:pt x="1705" y="1705"/>
                </a:lnTo>
                <a:lnTo>
                  <a:pt x="1701" y="1714"/>
                </a:lnTo>
                <a:lnTo>
                  <a:pt x="1698" y="1718"/>
                </a:lnTo>
                <a:lnTo>
                  <a:pt x="1696" y="1722"/>
                </a:lnTo>
                <a:lnTo>
                  <a:pt x="1692" y="1720"/>
                </a:lnTo>
                <a:lnTo>
                  <a:pt x="1689" y="1717"/>
                </a:lnTo>
                <a:lnTo>
                  <a:pt x="1689" y="1713"/>
                </a:lnTo>
                <a:lnTo>
                  <a:pt x="1689" y="1709"/>
                </a:lnTo>
                <a:lnTo>
                  <a:pt x="1690" y="1699"/>
                </a:lnTo>
                <a:lnTo>
                  <a:pt x="1692" y="1692"/>
                </a:lnTo>
                <a:lnTo>
                  <a:pt x="1694" y="1673"/>
                </a:lnTo>
                <a:lnTo>
                  <a:pt x="1696" y="1656"/>
                </a:lnTo>
                <a:lnTo>
                  <a:pt x="1701" y="1618"/>
                </a:lnTo>
                <a:lnTo>
                  <a:pt x="1708" y="1580"/>
                </a:lnTo>
                <a:lnTo>
                  <a:pt x="1723" y="1499"/>
                </a:lnTo>
                <a:lnTo>
                  <a:pt x="1730" y="1458"/>
                </a:lnTo>
                <a:lnTo>
                  <a:pt x="1735" y="1416"/>
                </a:lnTo>
                <a:lnTo>
                  <a:pt x="1738" y="1374"/>
                </a:lnTo>
                <a:lnTo>
                  <a:pt x="1739" y="1331"/>
                </a:lnTo>
                <a:lnTo>
                  <a:pt x="1730" y="1331"/>
                </a:lnTo>
                <a:lnTo>
                  <a:pt x="1720" y="1333"/>
                </a:lnTo>
                <a:lnTo>
                  <a:pt x="1705" y="1430"/>
                </a:lnTo>
                <a:lnTo>
                  <a:pt x="1692" y="1532"/>
                </a:lnTo>
                <a:lnTo>
                  <a:pt x="1678" y="1634"/>
                </a:lnTo>
                <a:lnTo>
                  <a:pt x="1663" y="1727"/>
                </a:lnTo>
                <a:lnTo>
                  <a:pt x="1689" y="1725"/>
                </a:lnTo>
                <a:lnTo>
                  <a:pt x="1715" y="1725"/>
                </a:lnTo>
                <a:lnTo>
                  <a:pt x="1762" y="1727"/>
                </a:lnTo>
                <a:lnTo>
                  <a:pt x="1770" y="1665"/>
                </a:lnTo>
                <a:lnTo>
                  <a:pt x="1780" y="1604"/>
                </a:lnTo>
                <a:lnTo>
                  <a:pt x="1788" y="1540"/>
                </a:lnTo>
                <a:lnTo>
                  <a:pt x="1791" y="1507"/>
                </a:lnTo>
                <a:lnTo>
                  <a:pt x="1792" y="1475"/>
                </a:lnTo>
                <a:close/>
                <a:moveTo>
                  <a:pt x="1770" y="1780"/>
                </a:moveTo>
                <a:lnTo>
                  <a:pt x="1770" y="1780"/>
                </a:lnTo>
                <a:lnTo>
                  <a:pt x="1770" y="1786"/>
                </a:lnTo>
                <a:lnTo>
                  <a:pt x="1770" y="1792"/>
                </a:lnTo>
                <a:lnTo>
                  <a:pt x="1770" y="1804"/>
                </a:lnTo>
                <a:lnTo>
                  <a:pt x="1783" y="1804"/>
                </a:lnTo>
                <a:lnTo>
                  <a:pt x="1784" y="1797"/>
                </a:lnTo>
                <a:lnTo>
                  <a:pt x="1785" y="1790"/>
                </a:lnTo>
                <a:lnTo>
                  <a:pt x="1785" y="1785"/>
                </a:lnTo>
                <a:lnTo>
                  <a:pt x="1787" y="1778"/>
                </a:lnTo>
                <a:lnTo>
                  <a:pt x="1783" y="1778"/>
                </a:lnTo>
                <a:lnTo>
                  <a:pt x="1779" y="1778"/>
                </a:lnTo>
                <a:lnTo>
                  <a:pt x="1775" y="1780"/>
                </a:lnTo>
                <a:lnTo>
                  <a:pt x="1770" y="1780"/>
                </a:lnTo>
                <a:close/>
                <a:moveTo>
                  <a:pt x="1781" y="1744"/>
                </a:moveTo>
                <a:lnTo>
                  <a:pt x="1781" y="1744"/>
                </a:lnTo>
                <a:lnTo>
                  <a:pt x="1777" y="1744"/>
                </a:lnTo>
                <a:lnTo>
                  <a:pt x="1776" y="1746"/>
                </a:lnTo>
                <a:lnTo>
                  <a:pt x="1772" y="1751"/>
                </a:lnTo>
                <a:lnTo>
                  <a:pt x="1770" y="1755"/>
                </a:lnTo>
                <a:lnTo>
                  <a:pt x="1769" y="1758"/>
                </a:lnTo>
                <a:lnTo>
                  <a:pt x="1768" y="1759"/>
                </a:lnTo>
                <a:lnTo>
                  <a:pt x="1776" y="1761"/>
                </a:lnTo>
                <a:lnTo>
                  <a:pt x="1785" y="1763"/>
                </a:lnTo>
                <a:lnTo>
                  <a:pt x="1784" y="1751"/>
                </a:lnTo>
                <a:lnTo>
                  <a:pt x="1783" y="1747"/>
                </a:lnTo>
                <a:lnTo>
                  <a:pt x="1781" y="1744"/>
                </a:lnTo>
                <a:close/>
                <a:moveTo>
                  <a:pt x="1738" y="1780"/>
                </a:moveTo>
                <a:lnTo>
                  <a:pt x="1738" y="1780"/>
                </a:lnTo>
                <a:lnTo>
                  <a:pt x="1738" y="1788"/>
                </a:lnTo>
                <a:lnTo>
                  <a:pt x="1736" y="1793"/>
                </a:lnTo>
                <a:lnTo>
                  <a:pt x="1736" y="1799"/>
                </a:lnTo>
                <a:lnTo>
                  <a:pt x="1738" y="1804"/>
                </a:lnTo>
                <a:lnTo>
                  <a:pt x="1739" y="1804"/>
                </a:lnTo>
                <a:lnTo>
                  <a:pt x="1743" y="1803"/>
                </a:lnTo>
                <a:lnTo>
                  <a:pt x="1749" y="1803"/>
                </a:lnTo>
                <a:lnTo>
                  <a:pt x="1753" y="1804"/>
                </a:lnTo>
                <a:lnTo>
                  <a:pt x="1756" y="1797"/>
                </a:lnTo>
                <a:lnTo>
                  <a:pt x="1756" y="1790"/>
                </a:lnTo>
                <a:lnTo>
                  <a:pt x="1756" y="1784"/>
                </a:lnTo>
                <a:lnTo>
                  <a:pt x="1757" y="1778"/>
                </a:lnTo>
                <a:lnTo>
                  <a:pt x="1746" y="1777"/>
                </a:lnTo>
                <a:lnTo>
                  <a:pt x="1742" y="1778"/>
                </a:lnTo>
                <a:lnTo>
                  <a:pt x="1738" y="1780"/>
                </a:lnTo>
                <a:close/>
                <a:moveTo>
                  <a:pt x="1749" y="1741"/>
                </a:moveTo>
                <a:lnTo>
                  <a:pt x="1749" y="1741"/>
                </a:lnTo>
                <a:lnTo>
                  <a:pt x="1747" y="1744"/>
                </a:lnTo>
                <a:lnTo>
                  <a:pt x="1745" y="1746"/>
                </a:lnTo>
                <a:lnTo>
                  <a:pt x="1738" y="1744"/>
                </a:lnTo>
                <a:lnTo>
                  <a:pt x="1736" y="1747"/>
                </a:lnTo>
                <a:lnTo>
                  <a:pt x="1735" y="1754"/>
                </a:lnTo>
                <a:lnTo>
                  <a:pt x="1735" y="1759"/>
                </a:lnTo>
                <a:lnTo>
                  <a:pt x="1738" y="1763"/>
                </a:lnTo>
                <a:lnTo>
                  <a:pt x="1738" y="1759"/>
                </a:lnTo>
                <a:lnTo>
                  <a:pt x="1741" y="1758"/>
                </a:lnTo>
                <a:lnTo>
                  <a:pt x="1742" y="1758"/>
                </a:lnTo>
                <a:lnTo>
                  <a:pt x="1745" y="1758"/>
                </a:lnTo>
                <a:lnTo>
                  <a:pt x="1750" y="1761"/>
                </a:lnTo>
                <a:lnTo>
                  <a:pt x="1753" y="1761"/>
                </a:lnTo>
                <a:lnTo>
                  <a:pt x="1754" y="1759"/>
                </a:lnTo>
                <a:lnTo>
                  <a:pt x="1753" y="1755"/>
                </a:lnTo>
                <a:lnTo>
                  <a:pt x="1753" y="1750"/>
                </a:lnTo>
                <a:lnTo>
                  <a:pt x="1753" y="1744"/>
                </a:lnTo>
                <a:lnTo>
                  <a:pt x="1751" y="1743"/>
                </a:lnTo>
                <a:lnTo>
                  <a:pt x="1749" y="1741"/>
                </a:lnTo>
                <a:close/>
                <a:moveTo>
                  <a:pt x="1686" y="1822"/>
                </a:moveTo>
                <a:lnTo>
                  <a:pt x="1686" y="1822"/>
                </a:lnTo>
                <a:lnTo>
                  <a:pt x="1668" y="1883"/>
                </a:lnTo>
                <a:lnTo>
                  <a:pt x="1652" y="1946"/>
                </a:lnTo>
                <a:lnTo>
                  <a:pt x="1674" y="1946"/>
                </a:lnTo>
                <a:lnTo>
                  <a:pt x="1692" y="1946"/>
                </a:lnTo>
                <a:lnTo>
                  <a:pt x="1730" y="1946"/>
                </a:lnTo>
                <a:lnTo>
                  <a:pt x="1738" y="1917"/>
                </a:lnTo>
                <a:lnTo>
                  <a:pt x="1743" y="1887"/>
                </a:lnTo>
                <a:lnTo>
                  <a:pt x="1747" y="1854"/>
                </a:lnTo>
                <a:lnTo>
                  <a:pt x="1751" y="1822"/>
                </a:lnTo>
                <a:lnTo>
                  <a:pt x="1720" y="1822"/>
                </a:lnTo>
                <a:lnTo>
                  <a:pt x="1686" y="1822"/>
                </a:lnTo>
                <a:close/>
                <a:moveTo>
                  <a:pt x="1720" y="1746"/>
                </a:moveTo>
                <a:lnTo>
                  <a:pt x="1720" y="1746"/>
                </a:lnTo>
                <a:lnTo>
                  <a:pt x="1705" y="1743"/>
                </a:lnTo>
                <a:lnTo>
                  <a:pt x="1690" y="1740"/>
                </a:lnTo>
                <a:lnTo>
                  <a:pt x="1675" y="1740"/>
                </a:lnTo>
                <a:lnTo>
                  <a:pt x="1660" y="1740"/>
                </a:lnTo>
                <a:lnTo>
                  <a:pt x="1629" y="1741"/>
                </a:lnTo>
                <a:lnTo>
                  <a:pt x="1596" y="1744"/>
                </a:lnTo>
                <a:lnTo>
                  <a:pt x="1565" y="1743"/>
                </a:lnTo>
                <a:lnTo>
                  <a:pt x="1531" y="1741"/>
                </a:lnTo>
                <a:lnTo>
                  <a:pt x="1498" y="1739"/>
                </a:lnTo>
                <a:lnTo>
                  <a:pt x="1466" y="1737"/>
                </a:lnTo>
                <a:lnTo>
                  <a:pt x="1456" y="1739"/>
                </a:lnTo>
                <a:lnTo>
                  <a:pt x="1448" y="1740"/>
                </a:lnTo>
                <a:lnTo>
                  <a:pt x="1438" y="1741"/>
                </a:lnTo>
                <a:lnTo>
                  <a:pt x="1429" y="1741"/>
                </a:lnTo>
                <a:lnTo>
                  <a:pt x="1345" y="1741"/>
                </a:lnTo>
                <a:lnTo>
                  <a:pt x="1306" y="1740"/>
                </a:lnTo>
                <a:lnTo>
                  <a:pt x="1266" y="1737"/>
                </a:lnTo>
                <a:lnTo>
                  <a:pt x="1245" y="1737"/>
                </a:lnTo>
                <a:lnTo>
                  <a:pt x="1222" y="1737"/>
                </a:lnTo>
                <a:lnTo>
                  <a:pt x="1169" y="1739"/>
                </a:lnTo>
                <a:lnTo>
                  <a:pt x="1113" y="1740"/>
                </a:lnTo>
                <a:lnTo>
                  <a:pt x="1086" y="1739"/>
                </a:lnTo>
                <a:lnTo>
                  <a:pt x="1060" y="1737"/>
                </a:lnTo>
                <a:lnTo>
                  <a:pt x="1033" y="1737"/>
                </a:lnTo>
                <a:lnTo>
                  <a:pt x="1004" y="1737"/>
                </a:lnTo>
                <a:lnTo>
                  <a:pt x="977" y="1739"/>
                </a:lnTo>
                <a:lnTo>
                  <a:pt x="950" y="1740"/>
                </a:lnTo>
                <a:lnTo>
                  <a:pt x="868" y="1739"/>
                </a:lnTo>
                <a:lnTo>
                  <a:pt x="791" y="1740"/>
                </a:lnTo>
                <a:lnTo>
                  <a:pt x="716" y="1740"/>
                </a:lnTo>
                <a:lnTo>
                  <a:pt x="646" y="1737"/>
                </a:lnTo>
                <a:lnTo>
                  <a:pt x="646" y="1754"/>
                </a:lnTo>
                <a:lnTo>
                  <a:pt x="648" y="1771"/>
                </a:lnTo>
                <a:lnTo>
                  <a:pt x="653" y="1807"/>
                </a:lnTo>
                <a:lnTo>
                  <a:pt x="727" y="1807"/>
                </a:lnTo>
                <a:lnTo>
                  <a:pt x="803" y="1807"/>
                </a:lnTo>
                <a:lnTo>
                  <a:pt x="965" y="1807"/>
                </a:lnTo>
                <a:lnTo>
                  <a:pt x="1157" y="1805"/>
                </a:lnTo>
                <a:lnTo>
                  <a:pt x="1336" y="1805"/>
                </a:lnTo>
                <a:lnTo>
                  <a:pt x="1519" y="1804"/>
                </a:lnTo>
                <a:lnTo>
                  <a:pt x="1719" y="1803"/>
                </a:lnTo>
                <a:lnTo>
                  <a:pt x="1719" y="1790"/>
                </a:lnTo>
                <a:lnTo>
                  <a:pt x="1721" y="1777"/>
                </a:lnTo>
                <a:lnTo>
                  <a:pt x="1723" y="1762"/>
                </a:lnTo>
                <a:lnTo>
                  <a:pt x="1721" y="1754"/>
                </a:lnTo>
                <a:lnTo>
                  <a:pt x="1720" y="1746"/>
                </a:lnTo>
                <a:close/>
                <a:moveTo>
                  <a:pt x="1707" y="1331"/>
                </a:moveTo>
                <a:lnTo>
                  <a:pt x="1707" y="1331"/>
                </a:lnTo>
                <a:lnTo>
                  <a:pt x="1701" y="1331"/>
                </a:lnTo>
                <a:lnTo>
                  <a:pt x="1649" y="1331"/>
                </a:lnTo>
                <a:lnTo>
                  <a:pt x="1603" y="1331"/>
                </a:lnTo>
                <a:lnTo>
                  <a:pt x="1557" y="1331"/>
                </a:lnTo>
                <a:lnTo>
                  <a:pt x="1519" y="1329"/>
                </a:lnTo>
                <a:lnTo>
                  <a:pt x="1474" y="1328"/>
                </a:lnTo>
                <a:lnTo>
                  <a:pt x="1428" y="1328"/>
                </a:lnTo>
                <a:lnTo>
                  <a:pt x="1345" y="1329"/>
                </a:lnTo>
                <a:lnTo>
                  <a:pt x="1321" y="1329"/>
                </a:lnTo>
                <a:lnTo>
                  <a:pt x="1300" y="1328"/>
                </a:lnTo>
                <a:lnTo>
                  <a:pt x="1259" y="1326"/>
                </a:lnTo>
                <a:lnTo>
                  <a:pt x="1219" y="1326"/>
                </a:lnTo>
                <a:lnTo>
                  <a:pt x="1200" y="1326"/>
                </a:lnTo>
                <a:lnTo>
                  <a:pt x="1191" y="1328"/>
                </a:lnTo>
                <a:lnTo>
                  <a:pt x="1183" y="1331"/>
                </a:lnTo>
                <a:lnTo>
                  <a:pt x="1180" y="1326"/>
                </a:lnTo>
                <a:lnTo>
                  <a:pt x="1177" y="1325"/>
                </a:lnTo>
                <a:lnTo>
                  <a:pt x="1170" y="1325"/>
                </a:lnTo>
                <a:lnTo>
                  <a:pt x="1147" y="1322"/>
                </a:lnTo>
                <a:lnTo>
                  <a:pt x="1123" y="1322"/>
                </a:lnTo>
                <a:lnTo>
                  <a:pt x="1074" y="1324"/>
                </a:lnTo>
                <a:lnTo>
                  <a:pt x="1027" y="1322"/>
                </a:lnTo>
                <a:lnTo>
                  <a:pt x="980" y="1320"/>
                </a:lnTo>
                <a:lnTo>
                  <a:pt x="930" y="1317"/>
                </a:lnTo>
                <a:lnTo>
                  <a:pt x="881" y="1316"/>
                </a:lnTo>
                <a:lnTo>
                  <a:pt x="861" y="1314"/>
                </a:lnTo>
                <a:lnTo>
                  <a:pt x="842" y="1313"/>
                </a:lnTo>
                <a:lnTo>
                  <a:pt x="825" y="1311"/>
                </a:lnTo>
                <a:lnTo>
                  <a:pt x="817" y="1311"/>
                </a:lnTo>
                <a:lnTo>
                  <a:pt x="810" y="1311"/>
                </a:lnTo>
                <a:lnTo>
                  <a:pt x="804" y="1314"/>
                </a:lnTo>
                <a:lnTo>
                  <a:pt x="800" y="1317"/>
                </a:lnTo>
                <a:lnTo>
                  <a:pt x="796" y="1320"/>
                </a:lnTo>
                <a:lnTo>
                  <a:pt x="793" y="1320"/>
                </a:lnTo>
                <a:lnTo>
                  <a:pt x="791" y="1320"/>
                </a:lnTo>
                <a:lnTo>
                  <a:pt x="667" y="1314"/>
                </a:lnTo>
                <a:lnTo>
                  <a:pt x="602" y="1313"/>
                </a:lnTo>
                <a:lnTo>
                  <a:pt x="547" y="1311"/>
                </a:lnTo>
                <a:lnTo>
                  <a:pt x="539" y="1389"/>
                </a:lnTo>
                <a:lnTo>
                  <a:pt x="531" y="1465"/>
                </a:lnTo>
                <a:lnTo>
                  <a:pt x="523" y="1541"/>
                </a:lnTo>
                <a:lnTo>
                  <a:pt x="514" y="1620"/>
                </a:lnTo>
                <a:lnTo>
                  <a:pt x="512" y="1645"/>
                </a:lnTo>
                <a:lnTo>
                  <a:pt x="508" y="1671"/>
                </a:lnTo>
                <a:lnTo>
                  <a:pt x="506" y="1695"/>
                </a:lnTo>
                <a:lnTo>
                  <a:pt x="506" y="1707"/>
                </a:lnTo>
                <a:lnTo>
                  <a:pt x="508" y="1718"/>
                </a:lnTo>
                <a:lnTo>
                  <a:pt x="517" y="1721"/>
                </a:lnTo>
                <a:lnTo>
                  <a:pt x="529" y="1724"/>
                </a:lnTo>
                <a:lnTo>
                  <a:pt x="554" y="1725"/>
                </a:lnTo>
                <a:lnTo>
                  <a:pt x="608" y="1727"/>
                </a:lnTo>
                <a:lnTo>
                  <a:pt x="676" y="1728"/>
                </a:lnTo>
                <a:lnTo>
                  <a:pt x="743" y="1728"/>
                </a:lnTo>
                <a:lnTo>
                  <a:pt x="885" y="1728"/>
                </a:lnTo>
                <a:lnTo>
                  <a:pt x="1022" y="1727"/>
                </a:lnTo>
                <a:lnTo>
                  <a:pt x="1093" y="1727"/>
                </a:lnTo>
                <a:lnTo>
                  <a:pt x="1158" y="1728"/>
                </a:lnTo>
                <a:lnTo>
                  <a:pt x="1222" y="1729"/>
                </a:lnTo>
                <a:lnTo>
                  <a:pt x="1285" y="1728"/>
                </a:lnTo>
                <a:lnTo>
                  <a:pt x="1374" y="1728"/>
                </a:lnTo>
                <a:lnTo>
                  <a:pt x="1468" y="1728"/>
                </a:lnTo>
                <a:lnTo>
                  <a:pt x="1562" y="1728"/>
                </a:lnTo>
                <a:lnTo>
                  <a:pt x="1609" y="1727"/>
                </a:lnTo>
                <a:lnTo>
                  <a:pt x="1653" y="1725"/>
                </a:lnTo>
                <a:lnTo>
                  <a:pt x="1682" y="1525"/>
                </a:lnTo>
                <a:lnTo>
                  <a:pt x="1696" y="1427"/>
                </a:lnTo>
                <a:lnTo>
                  <a:pt x="1707" y="1331"/>
                </a:lnTo>
                <a:close/>
                <a:moveTo>
                  <a:pt x="1653" y="1822"/>
                </a:moveTo>
                <a:lnTo>
                  <a:pt x="1653" y="1822"/>
                </a:lnTo>
                <a:lnTo>
                  <a:pt x="1653" y="1833"/>
                </a:lnTo>
                <a:lnTo>
                  <a:pt x="1653" y="1839"/>
                </a:lnTo>
                <a:lnTo>
                  <a:pt x="1652" y="1846"/>
                </a:lnTo>
                <a:lnTo>
                  <a:pt x="1645" y="1868"/>
                </a:lnTo>
                <a:lnTo>
                  <a:pt x="1637" y="1891"/>
                </a:lnTo>
                <a:lnTo>
                  <a:pt x="1634" y="1902"/>
                </a:lnTo>
                <a:lnTo>
                  <a:pt x="1634" y="1913"/>
                </a:lnTo>
                <a:lnTo>
                  <a:pt x="1636" y="1922"/>
                </a:lnTo>
                <a:lnTo>
                  <a:pt x="1637" y="1928"/>
                </a:lnTo>
                <a:lnTo>
                  <a:pt x="1641" y="1932"/>
                </a:lnTo>
                <a:lnTo>
                  <a:pt x="1658" y="1878"/>
                </a:lnTo>
                <a:lnTo>
                  <a:pt x="1664" y="1850"/>
                </a:lnTo>
                <a:lnTo>
                  <a:pt x="1671" y="1822"/>
                </a:lnTo>
                <a:lnTo>
                  <a:pt x="1667" y="1820"/>
                </a:lnTo>
                <a:lnTo>
                  <a:pt x="1664" y="1820"/>
                </a:lnTo>
                <a:lnTo>
                  <a:pt x="1659" y="1822"/>
                </a:lnTo>
                <a:lnTo>
                  <a:pt x="1653" y="1822"/>
                </a:lnTo>
                <a:close/>
                <a:moveTo>
                  <a:pt x="1331" y="1219"/>
                </a:moveTo>
                <a:lnTo>
                  <a:pt x="1331" y="1219"/>
                </a:lnTo>
                <a:lnTo>
                  <a:pt x="1345" y="1227"/>
                </a:lnTo>
                <a:lnTo>
                  <a:pt x="1361" y="1234"/>
                </a:lnTo>
                <a:lnTo>
                  <a:pt x="1368" y="1237"/>
                </a:lnTo>
                <a:lnTo>
                  <a:pt x="1377" y="1237"/>
                </a:lnTo>
                <a:lnTo>
                  <a:pt x="1385" y="1237"/>
                </a:lnTo>
                <a:lnTo>
                  <a:pt x="1395" y="1235"/>
                </a:lnTo>
                <a:lnTo>
                  <a:pt x="1423" y="1242"/>
                </a:lnTo>
                <a:lnTo>
                  <a:pt x="1455" y="1248"/>
                </a:lnTo>
                <a:lnTo>
                  <a:pt x="1487" y="1250"/>
                </a:lnTo>
                <a:lnTo>
                  <a:pt x="1520" y="1252"/>
                </a:lnTo>
                <a:lnTo>
                  <a:pt x="1553" y="1252"/>
                </a:lnTo>
                <a:lnTo>
                  <a:pt x="1583" y="1248"/>
                </a:lnTo>
                <a:lnTo>
                  <a:pt x="1611" y="1242"/>
                </a:lnTo>
                <a:lnTo>
                  <a:pt x="1624" y="1238"/>
                </a:lnTo>
                <a:lnTo>
                  <a:pt x="1634" y="1234"/>
                </a:lnTo>
                <a:lnTo>
                  <a:pt x="1638" y="1224"/>
                </a:lnTo>
                <a:lnTo>
                  <a:pt x="1640" y="1215"/>
                </a:lnTo>
                <a:lnTo>
                  <a:pt x="1638" y="1205"/>
                </a:lnTo>
                <a:lnTo>
                  <a:pt x="1636" y="1197"/>
                </a:lnTo>
                <a:lnTo>
                  <a:pt x="1630" y="1189"/>
                </a:lnTo>
                <a:lnTo>
                  <a:pt x="1625" y="1181"/>
                </a:lnTo>
                <a:lnTo>
                  <a:pt x="1618" y="1174"/>
                </a:lnTo>
                <a:lnTo>
                  <a:pt x="1610" y="1167"/>
                </a:lnTo>
                <a:lnTo>
                  <a:pt x="1609" y="1173"/>
                </a:lnTo>
                <a:lnTo>
                  <a:pt x="1607" y="1178"/>
                </a:lnTo>
                <a:lnTo>
                  <a:pt x="1602" y="1188"/>
                </a:lnTo>
                <a:lnTo>
                  <a:pt x="1589" y="1204"/>
                </a:lnTo>
                <a:lnTo>
                  <a:pt x="1576" y="1209"/>
                </a:lnTo>
                <a:lnTo>
                  <a:pt x="1562" y="1214"/>
                </a:lnTo>
                <a:lnTo>
                  <a:pt x="1549" y="1218"/>
                </a:lnTo>
                <a:lnTo>
                  <a:pt x="1535" y="1220"/>
                </a:lnTo>
                <a:lnTo>
                  <a:pt x="1521" y="1222"/>
                </a:lnTo>
                <a:lnTo>
                  <a:pt x="1506" y="1223"/>
                </a:lnTo>
                <a:lnTo>
                  <a:pt x="1493" y="1222"/>
                </a:lnTo>
                <a:lnTo>
                  <a:pt x="1479" y="1222"/>
                </a:lnTo>
                <a:lnTo>
                  <a:pt x="1451" y="1218"/>
                </a:lnTo>
                <a:lnTo>
                  <a:pt x="1423" y="1211"/>
                </a:lnTo>
                <a:lnTo>
                  <a:pt x="1398" y="1203"/>
                </a:lnTo>
                <a:lnTo>
                  <a:pt x="1372" y="1192"/>
                </a:lnTo>
                <a:lnTo>
                  <a:pt x="1358" y="1177"/>
                </a:lnTo>
                <a:lnTo>
                  <a:pt x="1353" y="1169"/>
                </a:lnTo>
                <a:lnTo>
                  <a:pt x="1347" y="1159"/>
                </a:lnTo>
                <a:lnTo>
                  <a:pt x="1338" y="1171"/>
                </a:lnTo>
                <a:lnTo>
                  <a:pt x="1334" y="1177"/>
                </a:lnTo>
                <a:lnTo>
                  <a:pt x="1331" y="1184"/>
                </a:lnTo>
                <a:lnTo>
                  <a:pt x="1330" y="1192"/>
                </a:lnTo>
                <a:lnTo>
                  <a:pt x="1328" y="1200"/>
                </a:lnTo>
                <a:lnTo>
                  <a:pt x="1328" y="1208"/>
                </a:lnTo>
                <a:lnTo>
                  <a:pt x="1331" y="1219"/>
                </a:lnTo>
                <a:close/>
                <a:moveTo>
                  <a:pt x="1395" y="1185"/>
                </a:moveTo>
                <a:lnTo>
                  <a:pt x="1395" y="1185"/>
                </a:lnTo>
                <a:lnTo>
                  <a:pt x="1413" y="1193"/>
                </a:lnTo>
                <a:lnTo>
                  <a:pt x="1421" y="1197"/>
                </a:lnTo>
                <a:lnTo>
                  <a:pt x="1429" y="1200"/>
                </a:lnTo>
                <a:lnTo>
                  <a:pt x="1455" y="1204"/>
                </a:lnTo>
                <a:lnTo>
                  <a:pt x="1482" y="1207"/>
                </a:lnTo>
                <a:lnTo>
                  <a:pt x="1511" y="1207"/>
                </a:lnTo>
                <a:lnTo>
                  <a:pt x="1524" y="1207"/>
                </a:lnTo>
                <a:lnTo>
                  <a:pt x="1538" y="1204"/>
                </a:lnTo>
                <a:lnTo>
                  <a:pt x="1550" y="1203"/>
                </a:lnTo>
                <a:lnTo>
                  <a:pt x="1561" y="1199"/>
                </a:lnTo>
                <a:lnTo>
                  <a:pt x="1570" y="1193"/>
                </a:lnTo>
                <a:lnTo>
                  <a:pt x="1579" y="1188"/>
                </a:lnTo>
                <a:lnTo>
                  <a:pt x="1585" y="1181"/>
                </a:lnTo>
                <a:lnTo>
                  <a:pt x="1588" y="1173"/>
                </a:lnTo>
                <a:lnTo>
                  <a:pt x="1591" y="1163"/>
                </a:lnTo>
                <a:lnTo>
                  <a:pt x="1589" y="1152"/>
                </a:lnTo>
                <a:lnTo>
                  <a:pt x="1579" y="1147"/>
                </a:lnTo>
                <a:lnTo>
                  <a:pt x="1570" y="1145"/>
                </a:lnTo>
                <a:lnTo>
                  <a:pt x="1562" y="1147"/>
                </a:lnTo>
                <a:lnTo>
                  <a:pt x="1554" y="1151"/>
                </a:lnTo>
                <a:lnTo>
                  <a:pt x="1539" y="1159"/>
                </a:lnTo>
                <a:lnTo>
                  <a:pt x="1531" y="1165"/>
                </a:lnTo>
                <a:lnTo>
                  <a:pt x="1523" y="1167"/>
                </a:lnTo>
                <a:lnTo>
                  <a:pt x="1511" y="1170"/>
                </a:lnTo>
                <a:lnTo>
                  <a:pt x="1498" y="1171"/>
                </a:lnTo>
                <a:lnTo>
                  <a:pt x="1487" y="1170"/>
                </a:lnTo>
                <a:lnTo>
                  <a:pt x="1477" y="1169"/>
                </a:lnTo>
                <a:lnTo>
                  <a:pt x="1456" y="1165"/>
                </a:lnTo>
                <a:lnTo>
                  <a:pt x="1437" y="1158"/>
                </a:lnTo>
                <a:lnTo>
                  <a:pt x="1418" y="1150"/>
                </a:lnTo>
                <a:lnTo>
                  <a:pt x="1407" y="1145"/>
                </a:lnTo>
                <a:lnTo>
                  <a:pt x="1396" y="1143"/>
                </a:lnTo>
                <a:lnTo>
                  <a:pt x="1385" y="1141"/>
                </a:lnTo>
                <a:lnTo>
                  <a:pt x="1381" y="1143"/>
                </a:lnTo>
                <a:lnTo>
                  <a:pt x="1377" y="1144"/>
                </a:lnTo>
                <a:lnTo>
                  <a:pt x="1372" y="1147"/>
                </a:lnTo>
                <a:lnTo>
                  <a:pt x="1369" y="1150"/>
                </a:lnTo>
                <a:lnTo>
                  <a:pt x="1365" y="1154"/>
                </a:lnTo>
                <a:lnTo>
                  <a:pt x="1362" y="1159"/>
                </a:lnTo>
                <a:lnTo>
                  <a:pt x="1369" y="1167"/>
                </a:lnTo>
                <a:lnTo>
                  <a:pt x="1376" y="1174"/>
                </a:lnTo>
                <a:lnTo>
                  <a:pt x="1385" y="1179"/>
                </a:lnTo>
                <a:lnTo>
                  <a:pt x="1395" y="1185"/>
                </a:lnTo>
                <a:close/>
                <a:moveTo>
                  <a:pt x="1312" y="1209"/>
                </a:moveTo>
                <a:lnTo>
                  <a:pt x="1312" y="1209"/>
                </a:lnTo>
                <a:lnTo>
                  <a:pt x="1145" y="1203"/>
                </a:lnTo>
                <a:lnTo>
                  <a:pt x="1070" y="1203"/>
                </a:lnTo>
                <a:lnTo>
                  <a:pt x="996" y="1204"/>
                </a:lnTo>
                <a:lnTo>
                  <a:pt x="974" y="1204"/>
                </a:lnTo>
                <a:lnTo>
                  <a:pt x="950" y="1203"/>
                </a:lnTo>
                <a:lnTo>
                  <a:pt x="897" y="1201"/>
                </a:lnTo>
                <a:lnTo>
                  <a:pt x="840" y="1200"/>
                </a:lnTo>
                <a:lnTo>
                  <a:pt x="811" y="1200"/>
                </a:lnTo>
                <a:lnTo>
                  <a:pt x="783" y="1201"/>
                </a:lnTo>
                <a:lnTo>
                  <a:pt x="769" y="1199"/>
                </a:lnTo>
                <a:lnTo>
                  <a:pt x="753" y="1196"/>
                </a:lnTo>
                <a:lnTo>
                  <a:pt x="716" y="1194"/>
                </a:lnTo>
                <a:lnTo>
                  <a:pt x="679" y="1194"/>
                </a:lnTo>
                <a:lnTo>
                  <a:pt x="644" y="1196"/>
                </a:lnTo>
                <a:lnTo>
                  <a:pt x="607" y="1196"/>
                </a:lnTo>
                <a:lnTo>
                  <a:pt x="572" y="1193"/>
                </a:lnTo>
                <a:lnTo>
                  <a:pt x="536" y="1192"/>
                </a:lnTo>
                <a:lnTo>
                  <a:pt x="501" y="1190"/>
                </a:lnTo>
                <a:lnTo>
                  <a:pt x="313" y="1188"/>
                </a:lnTo>
                <a:lnTo>
                  <a:pt x="301" y="1194"/>
                </a:lnTo>
                <a:lnTo>
                  <a:pt x="287" y="1203"/>
                </a:lnTo>
                <a:lnTo>
                  <a:pt x="275" y="1211"/>
                </a:lnTo>
                <a:lnTo>
                  <a:pt x="261" y="1219"/>
                </a:lnTo>
                <a:lnTo>
                  <a:pt x="253" y="1222"/>
                </a:lnTo>
                <a:lnTo>
                  <a:pt x="242" y="1224"/>
                </a:lnTo>
                <a:lnTo>
                  <a:pt x="238" y="1226"/>
                </a:lnTo>
                <a:lnTo>
                  <a:pt x="234" y="1228"/>
                </a:lnTo>
                <a:lnTo>
                  <a:pt x="231" y="1233"/>
                </a:lnTo>
                <a:lnTo>
                  <a:pt x="230" y="1238"/>
                </a:lnTo>
                <a:lnTo>
                  <a:pt x="282" y="1239"/>
                </a:lnTo>
                <a:lnTo>
                  <a:pt x="336" y="1242"/>
                </a:lnTo>
                <a:lnTo>
                  <a:pt x="451" y="1243"/>
                </a:lnTo>
                <a:lnTo>
                  <a:pt x="569" y="1243"/>
                </a:lnTo>
                <a:lnTo>
                  <a:pt x="690" y="1245"/>
                </a:lnTo>
                <a:lnTo>
                  <a:pt x="739" y="1245"/>
                </a:lnTo>
                <a:lnTo>
                  <a:pt x="785" y="1245"/>
                </a:lnTo>
                <a:lnTo>
                  <a:pt x="829" y="1245"/>
                </a:lnTo>
                <a:lnTo>
                  <a:pt x="872" y="1245"/>
                </a:lnTo>
                <a:lnTo>
                  <a:pt x="906" y="1246"/>
                </a:lnTo>
                <a:lnTo>
                  <a:pt x="942" y="1246"/>
                </a:lnTo>
                <a:lnTo>
                  <a:pt x="1018" y="1243"/>
                </a:lnTo>
                <a:lnTo>
                  <a:pt x="1056" y="1243"/>
                </a:lnTo>
                <a:lnTo>
                  <a:pt x="1096" y="1245"/>
                </a:lnTo>
                <a:lnTo>
                  <a:pt x="1132" y="1246"/>
                </a:lnTo>
                <a:lnTo>
                  <a:pt x="1169" y="1252"/>
                </a:lnTo>
                <a:lnTo>
                  <a:pt x="1194" y="1254"/>
                </a:lnTo>
                <a:lnTo>
                  <a:pt x="1217" y="1254"/>
                </a:lnTo>
                <a:lnTo>
                  <a:pt x="1241" y="1254"/>
                </a:lnTo>
                <a:lnTo>
                  <a:pt x="1264" y="1253"/>
                </a:lnTo>
                <a:lnTo>
                  <a:pt x="1313" y="1250"/>
                </a:lnTo>
                <a:lnTo>
                  <a:pt x="1336" y="1250"/>
                </a:lnTo>
                <a:lnTo>
                  <a:pt x="1361" y="1253"/>
                </a:lnTo>
                <a:lnTo>
                  <a:pt x="1355" y="1248"/>
                </a:lnTo>
                <a:lnTo>
                  <a:pt x="1349" y="1242"/>
                </a:lnTo>
                <a:lnTo>
                  <a:pt x="1334" y="1233"/>
                </a:lnTo>
                <a:lnTo>
                  <a:pt x="1327" y="1228"/>
                </a:lnTo>
                <a:lnTo>
                  <a:pt x="1321" y="1223"/>
                </a:lnTo>
                <a:lnTo>
                  <a:pt x="1316" y="1216"/>
                </a:lnTo>
                <a:lnTo>
                  <a:pt x="1312" y="1209"/>
                </a:lnTo>
                <a:close/>
                <a:moveTo>
                  <a:pt x="602" y="1785"/>
                </a:moveTo>
                <a:lnTo>
                  <a:pt x="602" y="1785"/>
                </a:lnTo>
                <a:lnTo>
                  <a:pt x="603" y="1792"/>
                </a:lnTo>
                <a:lnTo>
                  <a:pt x="602" y="1796"/>
                </a:lnTo>
                <a:lnTo>
                  <a:pt x="600" y="1801"/>
                </a:lnTo>
                <a:lnTo>
                  <a:pt x="600" y="1807"/>
                </a:lnTo>
                <a:lnTo>
                  <a:pt x="619" y="1807"/>
                </a:lnTo>
                <a:lnTo>
                  <a:pt x="629" y="1807"/>
                </a:lnTo>
                <a:lnTo>
                  <a:pt x="637" y="1808"/>
                </a:lnTo>
                <a:lnTo>
                  <a:pt x="640" y="1799"/>
                </a:lnTo>
                <a:lnTo>
                  <a:pt x="641" y="1795"/>
                </a:lnTo>
                <a:lnTo>
                  <a:pt x="640" y="1792"/>
                </a:lnTo>
                <a:lnTo>
                  <a:pt x="638" y="1789"/>
                </a:lnTo>
                <a:lnTo>
                  <a:pt x="637" y="1788"/>
                </a:lnTo>
                <a:lnTo>
                  <a:pt x="632" y="1785"/>
                </a:lnTo>
                <a:lnTo>
                  <a:pt x="625" y="1784"/>
                </a:lnTo>
                <a:lnTo>
                  <a:pt x="617" y="1784"/>
                </a:lnTo>
                <a:lnTo>
                  <a:pt x="602" y="1785"/>
                </a:lnTo>
                <a:close/>
                <a:moveTo>
                  <a:pt x="633" y="1737"/>
                </a:moveTo>
                <a:lnTo>
                  <a:pt x="633" y="1737"/>
                </a:lnTo>
                <a:lnTo>
                  <a:pt x="625" y="1737"/>
                </a:lnTo>
                <a:lnTo>
                  <a:pt x="618" y="1737"/>
                </a:lnTo>
                <a:lnTo>
                  <a:pt x="610" y="1737"/>
                </a:lnTo>
                <a:lnTo>
                  <a:pt x="602" y="1736"/>
                </a:lnTo>
                <a:lnTo>
                  <a:pt x="603" y="1754"/>
                </a:lnTo>
                <a:lnTo>
                  <a:pt x="604" y="1769"/>
                </a:lnTo>
                <a:lnTo>
                  <a:pt x="611" y="1769"/>
                </a:lnTo>
                <a:lnTo>
                  <a:pt x="618" y="1767"/>
                </a:lnTo>
                <a:lnTo>
                  <a:pt x="634" y="1765"/>
                </a:lnTo>
                <a:lnTo>
                  <a:pt x="633" y="1752"/>
                </a:lnTo>
                <a:lnTo>
                  <a:pt x="633" y="1737"/>
                </a:lnTo>
                <a:close/>
                <a:moveTo>
                  <a:pt x="589" y="1737"/>
                </a:moveTo>
                <a:lnTo>
                  <a:pt x="589" y="1737"/>
                </a:lnTo>
                <a:lnTo>
                  <a:pt x="576" y="1737"/>
                </a:lnTo>
                <a:lnTo>
                  <a:pt x="570" y="1737"/>
                </a:lnTo>
                <a:lnTo>
                  <a:pt x="566" y="1740"/>
                </a:lnTo>
                <a:lnTo>
                  <a:pt x="566" y="1747"/>
                </a:lnTo>
                <a:lnTo>
                  <a:pt x="565" y="1754"/>
                </a:lnTo>
                <a:lnTo>
                  <a:pt x="565" y="1759"/>
                </a:lnTo>
                <a:lnTo>
                  <a:pt x="565" y="1766"/>
                </a:lnTo>
                <a:lnTo>
                  <a:pt x="578" y="1766"/>
                </a:lnTo>
                <a:lnTo>
                  <a:pt x="584" y="1766"/>
                </a:lnTo>
                <a:lnTo>
                  <a:pt x="591" y="1769"/>
                </a:lnTo>
                <a:lnTo>
                  <a:pt x="592" y="1762"/>
                </a:lnTo>
                <a:lnTo>
                  <a:pt x="591" y="1754"/>
                </a:lnTo>
                <a:lnTo>
                  <a:pt x="589" y="1737"/>
                </a:lnTo>
                <a:close/>
                <a:moveTo>
                  <a:pt x="562" y="1785"/>
                </a:moveTo>
                <a:lnTo>
                  <a:pt x="562" y="1785"/>
                </a:lnTo>
                <a:lnTo>
                  <a:pt x="562" y="1800"/>
                </a:lnTo>
                <a:lnTo>
                  <a:pt x="565" y="1803"/>
                </a:lnTo>
                <a:lnTo>
                  <a:pt x="569" y="1804"/>
                </a:lnTo>
                <a:lnTo>
                  <a:pt x="576" y="1804"/>
                </a:lnTo>
                <a:lnTo>
                  <a:pt x="583" y="1803"/>
                </a:lnTo>
                <a:lnTo>
                  <a:pt x="585" y="1803"/>
                </a:lnTo>
                <a:lnTo>
                  <a:pt x="589" y="1804"/>
                </a:lnTo>
                <a:lnTo>
                  <a:pt x="589" y="1799"/>
                </a:lnTo>
                <a:lnTo>
                  <a:pt x="589" y="1795"/>
                </a:lnTo>
                <a:lnTo>
                  <a:pt x="591" y="1789"/>
                </a:lnTo>
                <a:lnTo>
                  <a:pt x="591" y="1784"/>
                </a:lnTo>
                <a:lnTo>
                  <a:pt x="577" y="1782"/>
                </a:lnTo>
                <a:lnTo>
                  <a:pt x="570" y="1782"/>
                </a:lnTo>
                <a:lnTo>
                  <a:pt x="562" y="1785"/>
                </a:lnTo>
                <a:close/>
                <a:moveTo>
                  <a:pt x="527" y="1740"/>
                </a:moveTo>
                <a:lnTo>
                  <a:pt x="527" y="1740"/>
                </a:lnTo>
                <a:lnTo>
                  <a:pt x="527" y="1748"/>
                </a:lnTo>
                <a:lnTo>
                  <a:pt x="525" y="1755"/>
                </a:lnTo>
                <a:lnTo>
                  <a:pt x="524" y="1762"/>
                </a:lnTo>
                <a:lnTo>
                  <a:pt x="525" y="1765"/>
                </a:lnTo>
                <a:lnTo>
                  <a:pt x="528" y="1766"/>
                </a:lnTo>
                <a:lnTo>
                  <a:pt x="529" y="1765"/>
                </a:lnTo>
                <a:lnTo>
                  <a:pt x="532" y="1765"/>
                </a:lnTo>
                <a:lnTo>
                  <a:pt x="539" y="1766"/>
                </a:lnTo>
                <a:lnTo>
                  <a:pt x="546" y="1766"/>
                </a:lnTo>
                <a:lnTo>
                  <a:pt x="550" y="1766"/>
                </a:lnTo>
                <a:lnTo>
                  <a:pt x="553" y="1765"/>
                </a:lnTo>
                <a:lnTo>
                  <a:pt x="551" y="1751"/>
                </a:lnTo>
                <a:lnTo>
                  <a:pt x="551" y="1746"/>
                </a:lnTo>
                <a:lnTo>
                  <a:pt x="553" y="1737"/>
                </a:lnTo>
                <a:lnTo>
                  <a:pt x="544" y="1737"/>
                </a:lnTo>
                <a:lnTo>
                  <a:pt x="539" y="1737"/>
                </a:lnTo>
                <a:lnTo>
                  <a:pt x="527" y="1740"/>
                </a:lnTo>
                <a:close/>
                <a:moveTo>
                  <a:pt x="527" y="1785"/>
                </a:moveTo>
                <a:lnTo>
                  <a:pt x="527" y="1785"/>
                </a:lnTo>
                <a:lnTo>
                  <a:pt x="524" y="1789"/>
                </a:lnTo>
                <a:lnTo>
                  <a:pt x="524" y="1793"/>
                </a:lnTo>
                <a:lnTo>
                  <a:pt x="524" y="1803"/>
                </a:lnTo>
                <a:lnTo>
                  <a:pt x="534" y="1801"/>
                </a:lnTo>
                <a:lnTo>
                  <a:pt x="539" y="1803"/>
                </a:lnTo>
                <a:lnTo>
                  <a:pt x="551" y="1804"/>
                </a:lnTo>
                <a:lnTo>
                  <a:pt x="553" y="1796"/>
                </a:lnTo>
                <a:lnTo>
                  <a:pt x="553" y="1790"/>
                </a:lnTo>
                <a:lnTo>
                  <a:pt x="550" y="1786"/>
                </a:lnTo>
                <a:lnTo>
                  <a:pt x="546" y="1784"/>
                </a:lnTo>
                <a:lnTo>
                  <a:pt x="542" y="1784"/>
                </a:lnTo>
                <a:lnTo>
                  <a:pt x="536" y="1784"/>
                </a:lnTo>
                <a:lnTo>
                  <a:pt x="527" y="1785"/>
                </a:lnTo>
                <a:close/>
                <a:moveTo>
                  <a:pt x="461" y="1310"/>
                </a:moveTo>
                <a:lnTo>
                  <a:pt x="461" y="1310"/>
                </a:lnTo>
                <a:lnTo>
                  <a:pt x="452" y="1404"/>
                </a:lnTo>
                <a:lnTo>
                  <a:pt x="441" y="1502"/>
                </a:lnTo>
                <a:lnTo>
                  <a:pt x="427" y="1604"/>
                </a:lnTo>
                <a:lnTo>
                  <a:pt x="410" y="1709"/>
                </a:lnTo>
                <a:lnTo>
                  <a:pt x="408" y="1727"/>
                </a:lnTo>
                <a:lnTo>
                  <a:pt x="407" y="1744"/>
                </a:lnTo>
                <a:lnTo>
                  <a:pt x="407" y="1780"/>
                </a:lnTo>
                <a:lnTo>
                  <a:pt x="406" y="1815"/>
                </a:lnTo>
                <a:lnTo>
                  <a:pt x="404" y="1833"/>
                </a:lnTo>
                <a:lnTo>
                  <a:pt x="400" y="1850"/>
                </a:lnTo>
                <a:lnTo>
                  <a:pt x="397" y="1867"/>
                </a:lnTo>
                <a:lnTo>
                  <a:pt x="395" y="1886"/>
                </a:lnTo>
                <a:lnTo>
                  <a:pt x="391" y="1922"/>
                </a:lnTo>
                <a:lnTo>
                  <a:pt x="391" y="1959"/>
                </a:lnTo>
                <a:lnTo>
                  <a:pt x="391" y="1991"/>
                </a:lnTo>
                <a:lnTo>
                  <a:pt x="407" y="1993"/>
                </a:lnTo>
                <a:lnTo>
                  <a:pt x="425" y="1996"/>
                </a:lnTo>
                <a:lnTo>
                  <a:pt x="457" y="2004"/>
                </a:lnTo>
                <a:lnTo>
                  <a:pt x="460" y="1993"/>
                </a:lnTo>
                <a:lnTo>
                  <a:pt x="464" y="1985"/>
                </a:lnTo>
                <a:lnTo>
                  <a:pt x="464" y="1980"/>
                </a:lnTo>
                <a:lnTo>
                  <a:pt x="465" y="1976"/>
                </a:lnTo>
                <a:lnTo>
                  <a:pt x="464" y="1970"/>
                </a:lnTo>
                <a:lnTo>
                  <a:pt x="461" y="1965"/>
                </a:lnTo>
                <a:lnTo>
                  <a:pt x="464" y="1963"/>
                </a:lnTo>
                <a:lnTo>
                  <a:pt x="467" y="1962"/>
                </a:lnTo>
                <a:lnTo>
                  <a:pt x="467" y="1961"/>
                </a:lnTo>
                <a:lnTo>
                  <a:pt x="467" y="1956"/>
                </a:lnTo>
                <a:lnTo>
                  <a:pt x="472" y="1925"/>
                </a:lnTo>
                <a:lnTo>
                  <a:pt x="476" y="1891"/>
                </a:lnTo>
                <a:lnTo>
                  <a:pt x="482" y="1822"/>
                </a:lnTo>
                <a:lnTo>
                  <a:pt x="475" y="1818"/>
                </a:lnTo>
                <a:lnTo>
                  <a:pt x="472" y="1815"/>
                </a:lnTo>
                <a:lnTo>
                  <a:pt x="471" y="1810"/>
                </a:lnTo>
                <a:lnTo>
                  <a:pt x="475" y="1810"/>
                </a:lnTo>
                <a:lnTo>
                  <a:pt x="479" y="1808"/>
                </a:lnTo>
                <a:lnTo>
                  <a:pt x="483" y="1808"/>
                </a:lnTo>
                <a:lnTo>
                  <a:pt x="485" y="1807"/>
                </a:lnTo>
                <a:lnTo>
                  <a:pt x="485" y="1804"/>
                </a:lnTo>
                <a:lnTo>
                  <a:pt x="495" y="1678"/>
                </a:lnTo>
                <a:lnTo>
                  <a:pt x="509" y="1551"/>
                </a:lnTo>
                <a:lnTo>
                  <a:pt x="523" y="1429"/>
                </a:lnTo>
                <a:lnTo>
                  <a:pt x="534" y="1310"/>
                </a:lnTo>
                <a:lnTo>
                  <a:pt x="534" y="1309"/>
                </a:lnTo>
                <a:lnTo>
                  <a:pt x="532" y="1307"/>
                </a:lnTo>
                <a:lnTo>
                  <a:pt x="514" y="1309"/>
                </a:lnTo>
                <a:lnTo>
                  <a:pt x="497" y="1309"/>
                </a:lnTo>
                <a:lnTo>
                  <a:pt x="480" y="1307"/>
                </a:lnTo>
                <a:lnTo>
                  <a:pt x="461" y="1310"/>
                </a:lnTo>
                <a:close/>
                <a:moveTo>
                  <a:pt x="513" y="1741"/>
                </a:moveTo>
                <a:lnTo>
                  <a:pt x="513" y="1741"/>
                </a:lnTo>
                <a:lnTo>
                  <a:pt x="510" y="1741"/>
                </a:lnTo>
                <a:lnTo>
                  <a:pt x="509" y="1743"/>
                </a:lnTo>
                <a:lnTo>
                  <a:pt x="506" y="1744"/>
                </a:lnTo>
                <a:lnTo>
                  <a:pt x="504" y="1744"/>
                </a:lnTo>
                <a:lnTo>
                  <a:pt x="501" y="1756"/>
                </a:lnTo>
                <a:lnTo>
                  <a:pt x="501" y="1770"/>
                </a:lnTo>
                <a:lnTo>
                  <a:pt x="508" y="1770"/>
                </a:lnTo>
                <a:lnTo>
                  <a:pt x="512" y="1769"/>
                </a:lnTo>
                <a:lnTo>
                  <a:pt x="513" y="1766"/>
                </a:lnTo>
                <a:lnTo>
                  <a:pt x="513" y="1762"/>
                </a:lnTo>
                <a:lnTo>
                  <a:pt x="513" y="1752"/>
                </a:lnTo>
                <a:lnTo>
                  <a:pt x="513" y="1747"/>
                </a:lnTo>
                <a:lnTo>
                  <a:pt x="513" y="1741"/>
                </a:lnTo>
                <a:close/>
                <a:moveTo>
                  <a:pt x="513" y="1785"/>
                </a:moveTo>
                <a:lnTo>
                  <a:pt x="513" y="1785"/>
                </a:lnTo>
                <a:lnTo>
                  <a:pt x="500" y="1784"/>
                </a:lnTo>
                <a:lnTo>
                  <a:pt x="500" y="1797"/>
                </a:lnTo>
                <a:lnTo>
                  <a:pt x="498" y="1808"/>
                </a:lnTo>
                <a:lnTo>
                  <a:pt x="502" y="1807"/>
                </a:lnTo>
                <a:lnTo>
                  <a:pt x="505" y="1805"/>
                </a:lnTo>
                <a:lnTo>
                  <a:pt x="509" y="1804"/>
                </a:lnTo>
                <a:lnTo>
                  <a:pt x="513" y="1804"/>
                </a:lnTo>
                <a:lnTo>
                  <a:pt x="513" y="1800"/>
                </a:lnTo>
                <a:lnTo>
                  <a:pt x="513" y="1796"/>
                </a:lnTo>
                <a:lnTo>
                  <a:pt x="513" y="1785"/>
                </a:lnTo>
                <a:close/>
                <a:moveTo>
                  <a:pt x="410" y="1317"/>
                </a:moveTo>
                <a:lnTo>
                  <a:pt x="410" y="1317"/>
                </a:lnTo>
                <a:lnTo>
                  <a:pt x="403" y="1381"/>
                </a:lnTo>
                <a:lnTo>
                  <a:pt x="393" y="1450"/>
                </a:lnTo>
                <a:lnTo>
                  <a:pt x="384" y="1522"/>
                </a:lnTo>
                <a:lnTo>
                  <a:pt x="376" y="1593"/>
                </a:lnTo>
                <a:lnTo>
                  <a:pt x="358" y="1766"/>
                </a:lnTo>
                <a:lnTo>
                  <a:pt x="350" y="1852"/>
                </a:lnTo>
                <a:lnTo>
                  <a:pt x="342" y="1939"/>
                </a:lnTo>
                <a:lnTo>
                  <a:pt x="344" y="1943"/>
                </a:lnTo>
                <a:lnTo>
                  <a:pt x="348" y="1947"/>
                </a:lnTo>
                <a:lnTo>
                  <a:pt x="355" y="1958"/>
                </a:lnTo>
                <a:lnTo>
                  <a:pt x="359" y="1963"/>
                </a:lnTo>
                <a:lnTo>
                  <a:pt x="363" y="1969"/>
                </a:lnTo>
                <a:lnTo>
                  <a:pt x="368" y="1973"/>
                </a:lnTo>
                <a:lnTo>
                  <a:pt x="374" y="1976"/>
                </a:lnTo>
                <a:lnTo>
                  <a:pt x="381" y="1917"/>
                </a:lnTo>
                <a:lnTo>
                  <a:pt x="389" y="1856"/>
                </a:lnTo>
                <a:lnTo>
                  <a:pt x="392" y="1819"/>
                </a:lnTo>
                <a:lnTo>
                  <a:pt x="395" y="1781"/>
                </a:lnTo>
                <a:lnTo>
                  <a:pt x="400" y="1721"/>
                </a:lnTo>
                <a:lnTo>
                  <a:pt x="406" y="1661"/>
                </a:lnTo>
                <a:lnTo>
                  <a:pt x="419" y="1546"/>
                </a:lnTo>
                <a:lnTo>
                  <a:pt x="433" y="1430"/>
                </a:lnTo>
                <a:lnTo>
                  <a:pt x="440" y="1371"/>
                </a:lnTo>
                <a:lnTo>
                  <a:pt x="444" y="1311"/>
                </a:lnTo>
                <a:lnTo>
                  <a:pt x="446" y="1311"/>
                </a:lnTo>
                <a:lnTo>
                  <a:pt x="446" y="1310"/>
                </a:lnTo>
                <a:lnTo>
                  <a:pt x="434" y="1310"/>
                </a:lnTo>
                <a:lnTo>
                  <a:pt x="425" y="1311"/>
                </a:lnTo>
                <a:lnTo>
                  <a:pt x="415" y="1314"/>
                </a:lnTo>
                <a:lnTo>
                  <a:pt x="410" y="1317"/>
                </a:lnTo>
                <a:close/>
                <a:moveTo>
                  <a:pt x="208" y="941"/>
                </a:moveTo>
                <a:lnTo>
                  <a:pt x="208" y="941"/>
                </a:lnTo>
                <a:lnTo>
                  <a:pt x="208" y="928"/>
                </a:lnTo>
                <a:lnTo>
                  <a:pt x="208" y="914"/>
                </a:lnTo>
                <a:lnTo>
                  <a:pt x="210" y="899"/>
                </a:lnTo>
                <a:lnTo>
                  <a:pt x="208" y="886"/>
                </a:lnTo>
                <a:lnTo>
                  <a:pt x="207" y="875"/>
                </a:lnTo>
                <a:lnTo>
                  <a:pt x="204" y="865"/>
                </a:lnTo>
                <a:lnTo>
                  <a:pt x="203" y="854"/>
                </a:lnTo>
                <a:lnTo>
                  <a:pt x="202" y="843"/>
                </a:lnTo>
                <a:lnTo>
                  <a:pt x="200" y="822"/>
                </a:lnTo>
                <a:lnTo>
                  <a:pt x="200" y="798"/>
                </a:lnTo>
                <a:lnTo>
                  <a:pt x="202" y="752"/>
                </a:lnTo>
                <a:lnTo>
                  <a:pt x="202" y="706"/>
                </a:lnTo>
                <a:lnTo>
                  <a:pt x="200" y="684"/>
                </a:lnTo>
                <a:lnTo>
                  <a:pt x="197" y="661"/>
                </a:lnTo>
                <a:lnTo>
                  <a:pt x="181" y="856"/>
                </a:lnTo>
                <a:lnTo>
                  <a:pt x="163" y="1037"/>
                </a:lnTo>
                <a:lnTo>
                  <a:pt x="157" y="1088"/>
                </a:lnTo>
                <a:lnTo>
                  <a:pt x="150" y="1140"/>
                </a:lnTo>
                <a:lnTo>
                  <a:pt x="144" y="1192"/>
                </a:lnTo>
                <a:lnTo>
                  <a:pt x="143" y="1216"/>
                </a:lnTo>
                <a:lnTo>
                  <a:pt x="142" y="1242"/>
                </a:lnTo>
                <a:lnTo>
                  <a:pt x="150" y="1241"/>
                </a:lnTo>
                <a:lnTo>
                  <a:pt x="159" y="1239"/>
                </a:lnTo>
                <a:lnTo>
                  <a:pt x="178" y="1241"/>
                </a:lnTo>
                <a:lnTo>
                  <a:pt x="197" y="1241"/>
                </a:lnTo>
                <a:lnTo>
                  <a:pt x="216" y="1239"/>
                </a:lnTo>
                <a:lnTo>
                  <a:pt x="216" y="1160"/>
                </a:lnTo>
                <a:lnTo>
                  <a:pt x="215" y="1086"/>
                </a:lnTo>
                <a:lnTo>
                  <a:pt x="212" y="1012"/>
                </a:lnTo>
                <a:lnTo>
                  <a:pt x="208" y="941"/>
                </a:lnTo>
                <a:close/>
                <a:moveTo>
                  <a:pt x="53" y="1899"/>
                </a:moveTo>
                <a:lnTo>
                  <a:pt x="53" y="1899"/>
                </a:lnTo>
                <a:lnTo>
                  <a:pt x="56" y="1888"/>
                </a:lnTo>
                <a:lnTo>
                  <a:pt x="57" y="1880"/>
                </a:lnTo>
                <a:lnTo>
                  <a:pt x="59" y="1857"/>
                </a:lnTo>
                <a:lnTo>
                  <a:pt x="63" y="1820"/>
                </a:lnTo>
                <a:lnTo>
                  <a:pt x="68" y="1781"/>
                </a:lnTo>
                <a:lnTo>
                  <a:pt x="74" y="1725"/>
                </a:lnTo>
                <a:lnTo>
                  <a:pt x="79" y="1667"/>
                </a:lnTo>
                <a:lnTo>
                  <a:pt x="94" y="1548"/>
                </a:lnTo>
                <a:lnTo>
                  <a:pt x="108" y="1429"/>
                </a:lnTo>
                <a:lnTo>
                  <a:pt x="113" y="1370"/>
                </a:lnTo>
                <a:lnTo>
                  <a:pt x="117" y="1311"/>
                </a:lnTo>
                <a:lnTo>
                  <a:pt x="112" y="1306"/>
                </a:lnTo>
                <a:lnTo>
                  <a:pt x="106" y="1298"/>
                </a:lnTo>
                <a:lnTo>
                  <a:pt x="104" y="1288"/>
                </a:lnTo>
                <a:lnTo>
                  <a:pt x="102" y="1279"/>
                </a:lnTo>
                <a:lnTo>
                  <a:pt x="102" y="1269"/>
                </a:lnTo>
                <a:lnTo>
                  <a:pt x="104" y="1260"/>
                </a:lnTo>
                <a:lnTo>
                  <a:pt x="105" y="1250"/>
                </a:lnTo>
                <a:lnTo>
                  <a:pt x="108" y="1243"/>
                </a:lnTo>
                <a:lnTo>
                  <a:pt x="117" y="1241"/>
                </a:lnTo>
                <a:lnTo>
                  <a:pt x="123" y="1241"/>
                </a:lnTo>
                <a:lnTo>
                  <a:pt x="127" y="1242"/>
                </a:lnTo>
                <a:lnTo>
                  <a:pt x="132" y="1212"/>
                </a:lnTo>
                <a:lnTo>
                  <a:pt x="136" y="1181"/>
                </a:lnTo>
                <a:lnTo>
                  <a:pt x="140" y="1122"/>
                </a:lnTo>
                <a:lnTo>
                  <a:pt x="143" y="1092"/>
                </a:lnTo>
                <a:lnTo>
                  <a:pt x="146" y="1065"/>
                </a:lnTo>
                <a:lnTo>
                  <a:pt x="150" y="1038"/>
                </a:lnTo>
                <a:lnTo>
                  <a:pt x="155" y="1013"/>
                </a:lnTo>
                <a:lnTo>
                  <a:pt x="158" y="1000"/>
                </a:lnTo>
                <a:lnTo>
                  <a:pt x="159" y="985"/>
                </a:lnTo>
                <a:lnTo>
                  <a:pt x="159" y="956"/>
                </a:lnTo>
                <a:lnTo>
                  <a:pt x="162" y="909"/>
                </a:lnTo>
                <a:lnTo>
                  <a:pt x="166" y="861"/>
                </a:lnTo>
                <a:lnTo>
                  <a:pt x="176" y="763"/>
                </a:lnTo>
                <a:lnTo>
                  <a:pt x="187" y="665"/>
                </a:lnTo>
                <a:lnTo>
                  <a:pt x="191" y="617"/>
                </a:lnTo>
                <a:lnTo>
                  <a:pt x="193" y="570"/>
                </a:lnTo>
                <a:lnTo>
                  <a:pt x="196" y="562"/>
                </a:lnTo>
                <a:lnTo>
                  <a:pt x="199" y="554"/>
                </a:lnTo>
                <a:lnTo>
                  <a:pt x="200" y="534"/>
                </a:lnTo>
                <a:lnTo>
                  <a:pt x="202" y="513"/>
                </a:lnTo>
                <a:lnTo>
                  <a:pt x="202" y="492"/>
                </a:lnTo>
                <a:lnTo>
                  <a:pt x="200" y="475"/>
                </a:lnTo>
                <a:lnTo>
                  <a:pt x="199" y="458"/>
                </a:lnTo>
                <a:lnTo>
                  <a:pt x="197" y="443"/>
                </a:lnTo>
                <a:lnTo>
                  <a:pt x="193" y="430"/>
                </a:lnTo>
                <a:lnTo>
                  <a:pt x="188" y="468"/>
                </a:lnTo>
                <a:lnTo>
                  <a:pt x="182" y="510"/>
                </a:lnTo>
                <a:lnTo>
                  <a:pt x="177" y="552"/>
                </a:lnTo>
                <a:lnTo>
                  <a:pt x="176" y="573"/>
                </a:lnTo>
                <a:lnTo>
                  <a:pt x="176" y="593"/>
                </a:lnTo>
                <a:lnTo>
                  <a:pt x="172" y="607"/>
                </a:lnTo>
                <a:lnTo>
                  <a:pt x="169" y="620"/>
                </a:lnTo>
                <a:lnTo>
                  <a:pt x="165" y="647"/>
                </a:lnTo>
                <a:lnTo>
                  <a:pt x="159" y="705"/>
                </a:lnTo>
                <a:lnTo>
                  <a:pt x="151" y="785"/>
                </a:lnTo>
                <a:lnTo>
                  <a:pt x="140" y="865"/>
                </a:lnTo>
                <a:lnTo>
                  <a:pt x="131" y="944"/>
                </a:lnTo>
                <a:lnTo>
                  <a:pt x="123" y="1013"/>
                </a:lnTo>
                <a:lnTo>
                  <a:pt x="120" y="1039"/>
                </a:lnTo>
                <a:lnTo>
                  <a:pt x="117" y="1065"/>
                </a:lnTo>
                <a:lnTo>
                  <a:pt x="113" y="1117"/>
                </a:lnTo>
                <a:lnTo>
                  <a:pt x="108" y="1167"/>
                </a:lnTo>
                <a:lnTo>
                  <a:pt x="95" y="1264"/>
                </a:lnTo>
                <a:lnTo>
                  <a:pt x="90" y="1311"/>
                </a:lnTo>
                <a:lnTo>
                  <a:pt x="84" y="1358"/>
                </a:lnTo>
                <a:lnTo>
                  <a:pt x="80" y="1404"/>
                </a:lnTo>
                <a:lnTo>
                  <a:pt x="79" y="1450"/>
                </a:lnTo>
                <a:lnTo>
                  <a:pt x="79" y="1456"/>
                </a:lnTo>
                <a:lnTo>
                  <a:pt x="76" y="1460"/>
                </a:lnTo>
                <a:lnTo>
                  <a:pt x="75" y="1465"/>
                </a:lnTo>
                <a:lnTo>
                  <a:pt x="74" y="1469"/>
                </a:lnTo>
                <a:lnTo>
                  <a:pt x="64" y="1539"/>
                </a:lnTo>
                <a:lnTo>
                  <a:pt x="56" y="1607"/>
                </a:lnTo>
                <a:lnTo>
                  <a:pt x="56" y="1616"/>
                </a:lnTo>
                <a:lnTo>
                  <a:pt x="56" y="1624"/>
                </a:lnTo>
                <a:lnTo>
                  <a:pt x="57" y="1634"/>
                </a:lnTo>
                <a:lnTo>
                  <a:pt x="56" y="1642"/>
                </a:lnTo>
                <a:lnTo>
                  <a:pt x="55" y="1653"/>
                </a:lnTo>
                <a:lnTo>
                  <a:pt x="50" y="1661"/>
                </a:lnTo>
                <a:lnTo>
                  <a:pt x="48" y="1668"/>
                </a:lnTo>
                <a:lnTo>
                  <a:pt x="45" y="1675"/>
                </a:lnTo>
                <a:lnTo>
                  <a:pt x="44" y="1683"/>
                </a:lnTo>
                <a:lnTo>
                  <a:pt x="45" y="1686"/>
                </a:lnTo>
                <a:lnTo>
                  <a:pt x="46" y="1688"/>
                </a:lnTo>
                <a:lnTo>
                  <a:pt x="46" y="1690"/>
                </a:lnTo>
                <a:lnTo>
                  <a:pt x="46" y="1692"/>
                </a:lnTo>
                <a:lnTo>
                  <a:pt x="45" y="1692"/>
                </a:lnTo>
                <a:lnTo>
                  <a:pt x="44" y="1692"/>
                </a:lnTo>
                <a:lnTo>
                  <a:pt x="41" y="1697"/>
                </a:lnTo>
                <a:lnTo>
                  <a:pt x="41" y="1701"/>
                </a:lnTo>
                <a:lnTo>
                  <a:pt x="42" y="1702"/>
                </a:lnTo>
                <a:lnTo>
                  <a:pt x="45" y="1703"/>
                </a:lnTo>
                <a:lnTo>
                  <a:pt x="45" y="1707"/>
                </a:lnTo>
                <a:lnTo>
                  <a:pt x="38" y="1758"/>
                </a:lnTo>
                <a:lnTo>
                  <a:pt x="33" y="1808"/>
                </a:lnTo>
                <a:lnTo>
                  <a:pt x="27" y="1860"/>
                </a:lnTo>
                <a:lnTo>
                  <a:pt x="21" y="1913"/>
                </a:lnTo>
                <a:lnTo>
                  <a:pt x="33" y="1921"/>
                </a:lnTo>
                <a:lnTo>
                  <a:pt x="46" y="1928"/>
                </a:lnTo>
                <a:lnTo>
                  <a:pt x="50" y="1924"/>
                </a:lnTo>
                <a:lnTo>
                  <a:pt x="52" y="1920"/>
                </a:lnTo>
                <a:lnTo>
                  <a:pt x="53" y="1912"/>
                </a:lnTo>
                <a:lnTo>
                  <a:pt x="52" y="1905"/>
                </a:lnTo>
                <a:lnTo>
                  <a:pt x="53" y="1899"/>
                </a:lnTo>
                <a:close/>
                <a:moveTo>
                  <a:pt x="182" y="1373"/>
                </a:moveTo>
                <a:lnTo>
                  <a:pt x="182" y="1373"/>
                </a:lnTo>
                <a:lnTo>
                  <a:pt x="180" y="1365"/>
                </a:lnTo>
                <a:lnTo>
                  <a:pt x="178" y="1356"/>
                </a:lnTo>
                <a:lnTo>
                  <a:pt x="178" y="1350"/>
                </a:lnTo>
                <a:lnTo>
                  <a:pt x="181" y="1341"/>
                </a:lnTo>
                <a:lnTo>
                  <a:pt x="185" y="1326"/>
                </a:lnTo>
                <a:lnTo>
                  <a:pt x="188" y="1318"/>
                </a:lnTo>
                <a:lnTo>
                  <a:pt x="189" y="1310"/>
                </a:lnTo>
                <a:lnTo>
                  <a:pt x="189" y="1309"/>
                </a:lnTo>
                <a:lnTo>
                  <a:pt x="188" y="1307"/>
                </a:lnTo>
                <a:lnTo>
                  <a:pt x="176" y="1309"/>
                </a:lnTo>
                <a:lnTo>
                  <a:pt x="161" y="1307"/>
                </a:lnTo>
                <a:lnTo>
                  <a:pt x="144" y="1309"/>
                </a:lnTo>
                <a:lnTo>
                  <a:pt x="138" y="1310"/>
                </a:lnTo>
                <a:lnTo>
                  <a:pt x="131" y="1311"/>
                </a:lnTo>
                <a:lnTo>
                  <a:pt x="127" y="1336"/>
                </a:lnTo>
                <a:lnTo>
                  <a:pt x="125" y="1359"/>
                </a:lnTo>
                <a:lnTo>
                  <a:pt x="123" y="1384"/>
                </a:lnTo>
                <a:lnTo>
                  <a:pt x="120" y="1394"/>
                </a:lnTo>
                <a:lnTo>
                  <a:pt x="116" y="1407"/>
                </a:lnTo>
                <a:lnTo>
                  <a:pt x="112" y="1467"/>
                </a:lnTo>
                <a:lnTo>
                  <a:pt x="106" y="1532"/>
                </a:lnTo>
                <a:lnTo>
                  <a:pt x="94" y="1668"/>
                </a:lnTo>
                <a:lnTo>
                  <a:pt x="80" y="1808"/>
                </a:lnTo>
                <a:lnTo>
                  <a:pt x="70" y="1939"/>
                </a:lnTo>
                <a:lnTo>
                  <a:pt x="76" y="1940"/>
                </a:lnTo>
                <a:lnTo>
                  <a:pt x="82" y="1939"/>
                </a:lnTo>
                <a:lnTo>
                  <a:pt x="94" y="1935"/>
                </a:lnTo>
                <a:lnTo>
                  <a:pt x="105" y="1931"/>
                </a:lnTo>
                <a:lnTo>
                  <a:pt x="110" y="1929"/>
                </a:lnTo>
                <a:lnTo>
                  <a:pt x="117" y="1928"/>
                </a:lnTo>
                <a:lnTo>
                  <a:pt x="148" y="1645"/>
                </a:lnTo>
                <a:lnTo>
                  <a:pt x="166" y="1503"/>
                </a:lnTo>
                <a:lnTo>
                  <a:pt x="182" y="137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21920" tIns="60960" rIns="121920" bIns="60960"/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4165200" cy="1600200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457200"/>
            <a:ext cx="6170400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7" y="2057400"/>
            <a:ext cx="4165200" cy="3811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7.png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4" Type="http://schemas.openxmlformats.org/officeDocument/2006/relationships/theme" Target="../theme/theme2.xml"/><Relationship Id="rId13" Type="http://schemas.openxmlformats.org/officeDocument/2006/relationships/tags" Target="../tags/tag6.xml"/><Relationship Id="rId12" Type="http://schemas.openxmlformats.org/officeDocument/2006/relationships/tags" Target="../tags/tag5.xml"/><Relationship Id="rId11" Type="http://schemas.openxmlformats.org/officeDocument/2006/relationships/tags" Target="../tags/tag4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水印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082020" y="92710"/>
            <a:ext cx="1006475" cy="3257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2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8.xml"/><Relationship Id="rId3" Type="http://schemas.openxmlformats.org/officeDocument/2006/relationships/tags" Target="../tags/tag27.xml"/><Relationship Id="rId2" Type="http://schemas.openxmlformats.org/officeDocument/2006/relationships/image" Target="../media/image9.png"/><Relationship Id="rId1" Type="http://schemas.openxmlformats.org/officeDocument/2006/relationships/tags" Target="../tags/tag26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image" Target="../media/image4.emf"/><Relationship Id="rId1" Type="http://schemas.openxmlformats.org/officeDocument/2006/relationships/tags" Target="../tags/tag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3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5.xml"/><Relationship Id="rId2" Type="http://schemas.openxmlformats.org/officeDocument/2006/relationships/image" Target="../media/image4.emf"/><Relationship Id="rId1" Type="http://schemas.openxmlformats.org/officeDocument/2006/relationships/tags" Target="../tags/tag34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7.xml"/><Relationship Id="rId2" Type="http://schemas.openxmlformats.org/officeDocument/2006/relationships/image" Target="../media/image4.emf"/><Relationship Id="rId1" Type="http://schemas.openxmlformats.org/officeDocument/2006/relationships/tags" Target="../tags/tag3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9.xml"/><Relationship Id="rId2" Type="http://schemas.openxmlformats.org/officeDocument/2006/relationships/image" Target="../media/image4.emf"/><Relationship Id="rId1" Type="http://schemas.openxmlformats.org/officeDocument/2006/relationships/tags" Target="../tags/tag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4.emf"/><Relationship Id="rId7" Type="http://schemas.openxmlformats.org/officeDocument/2006/relationships/tags" Target="../tags/tag13.xml"/><Relationship Id="rId6" Type="http://schemas.openxmlformats.org/officeDocument/2006/relationships/image" Target="../media/image1.emf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7.xml"/><Relationship Id="rId10" Type="http://schemas.openxmlformats.org/officeDocument/2006/relationships/tags" Target="../tags/tag15.xml"/><Relationship Id="rId1" Type="http://schemas.openxmlformats.org/officeDocument/2006/relationships/tags" Target="../tags/tag8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image" Target="../media/image1.emf"/><Relationship Id="rId1" Type="http://schemas.openxmlformats.org/officeDocument/2006/relationships/tags" Target="../tags/tag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3832622" y="2484835"/>
            <a:ext cx="2571750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169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169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169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3" y="3038475"/>
            <a:ext cx="1382316" cy="1382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6473428" y="2484836"/>
            <a:ext cx="2194322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2530" b="1">
                <a:latin typeface="华文新魏" panose="02010800040101010101" pitchFamily="2" charset="-122"/>
              </a:rPr>
              <a:t>知识产权声明</a:t>
            </a:r>
            <a:endParaRPr lang="zh-CN" altLang="en-US" sz="2530" b="1">
              <a:latin typeface="华文新魏" panose="02010800040101010101" pitchFamily="2" charset="-122"/>
            </a:endParaRPr>
          </a:p>
        </p:txBody>
      </p:sp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3020" y="38100"/>
            <a:ext cx="2374900" cy="253746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56895" y="728345"/>
            <a:ext cx="19291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b="1" dirty="0">
                <a:latin typeface="Jokerman" panose="04090605060D06020702" charset="0"/>
                <a:cs typeface="Jokerman" panose="04090605060D06020702" charset="0"/>
              </a:rPr>
              <a:t>Style</a:t>
            </a:r>
            <a:endParaRPr lang="en-US" altLang="zh-CN" sz="4400" b="1" dirty="0"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07920" y="159385"/>
            <a:ext cx="10223500" cy="88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What's the style of  the passage </a:t>
            </a:r>
            <a:endParaRPr lang="en-US" altLang="zh-CN" sz="4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2486025" y="903605"/>
            <a:ext cx="9438005" cy="825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2486025" y="1049020"/>
            <a:ext cx="5227320" cy="92202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Reminiscence (</a:t>
            </a:r>
            <a:r>
              <a:rPr lang="zh-CN" altLang="en-US" sz="5400" b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怀旧</a:t>
            </a:r>
            <a:r>
              <a:rPr lang="en-US" altLang="zh-CN" sz="5400" b="1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)</a:t>
            </a:r>
            <a:endParaRPr lang="en-US" altLang="zh-CN" sz="5400" b="1" dirty="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785745" y="3261995"/>
            <a:ext cx="5227320" cy="922020"/>
          </a:xfrm>
          <a:prstGeom prst="rect">
            <a:avLst/>
          </a:prstGeom>
          <a:noFill/>
          <a:ln w="28575" cmpd="dbl">
            <a:solidFill>
              <a:schemeClr val="accent1">
                <a:shade val="50000"/>
              </a:schemeClr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Briskness (</a:t>
            </a:r>
            <a:r>
              <a:rPr lang="zh-CN" altLang="en-US" sz="5400" b="1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轻快</a:t>
            </a:r>
            <a:r>
              <a:rPr lang="en-US" altLang="zh-CN" sz="5400" b="1" dirty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rPr>
              <a:t>)</a:t>
            </a:r>
            <a:endParaRPr lang="en-US" altLang="zh-CN" sz="5400" b="1" dirty="0">
              <a:latin typeface="华文隶书" panose="02010800040101010101" charset="-122"/>
              <a:ea typeface="华文隶书" panose="02010800040101010101" charset="-122"/>
              <a:cs typeface="华文隶书" panose="02010800040101010101" charset="-122"/>
            </a:endParaRPr>
          </a:p>
        </p:txBody>
      </p:sp>
      <p:sp>
        <p:nvSpPr>
          <p:cNvPr id="252" name=" 252"/>
          <p:cNvSpPr/>
          <p:nvPr/>
        </p:nvSpPr>
        <p:spPr>
          <a:xfrm>
            <a:off x="1715770" y="3068320"/>
            <a:ext cx="1069975" cy="982345"/>
          </a:xfrm>
          <a:prstGeom prst="mathPlus">
            <a:avLst>
              <a:gd name="adj1" fmla="val 922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486025" y="2115185"/>
            <a:ext cx="9659620" cy="95313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</a:rPr>
              <a:t>Though it is one of the faded memories of my life today, there are times when I remember his face clearly, especially his eyes.</a:t>
            </a:r>
            <a:endParaRPr lang="en-US" altLang="en-US" sz="2800" b="1" i="1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86025" y="4373880"/>
            <a:ext cx="8901430" cy="953135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txBody>
          <a:bodyPr wrap="square">
            <a:spAutoFit/>
          </a:bodyPr>
          <a:p>
            <a:pPr lvl="0" algn="l">
              <a:buClrTx/>
              <a:buSzTx/>
              <a:buFontTx/>
            </a:pP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...</a:t>
            </a: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felt those refreshing raindrop </a:t>
            </a:r>
            <a:r>
              <a:rPr lang="en-US" sz="2800" b="1" i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with cool breeze on my face; I was really amused with; Spotty seemed very happy...</a:t>
            </a:r>
            <a:endParaRPr lang="en-US" sz="2800" b="1" i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52" grpId="0" bldLvl="0" animBg="1"/>
      <p:bldP spid="11" grpId="0" bldLvl="0" animBg="1"/>
      <p:bldP spid="10" grpId="1" animBg="1"/>
      <p:bldP spid="252" grpId="1" animBg="1"/>
      <p:bldP spid="11" grpId="1" animBg="1"/>
      <p:bldP spid="100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5" name="图片 2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4158615"/>
            <a:ext cx="26431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1670050" y="1128395"/>
          <a:ext cx="10430510" cy="57892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98675"/>
                <a:gridCol w="8331835"/>
              </a:tblGrid>
              <a:tr h="1330960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2800" b="1" dirty="0" err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描写</a:t>
                      </a:r>
                      <a:r>
                        <a:rPr lang="en-US" sz="2800" b="1" dirty="0" err="1">
                          <a:latin typeface="Jokerman" panose="04090605060D06020702" charset="0"/>
                          <a:ea typeface="宋体" panose="02010600030101010101" pitchFamily="2" charset="-122"/>
                          <a:cs typeface="Jokerman" panose="04090605060D06020702" charset="0"/>
                        </a:rPr>
                        <a:t>Spotty</a:t>
                      </a:r>
                      <a:r>
                        <a:rPr lang="en-US" sz="2800" b="1" dirty="0" err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的词汇</a:t>
                      </a:r>
                      <a:endParaRPr lang="en-US" sz="2800" b="1" dirty="0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662555">
                <a:tc>
                  <a:txBody>
                    <a:bodyPr/>
                    <a:lstStyle/>
                    <a:p>
                      <a:pPr algn="ctr" fontAlgn="base">
                        <a:buNone/>
                      </a:pPr>
                      <a:r>
                        <a:rPr lang="en-US" sz="2800" b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描写作者的词汇</a:t>
                      </a:r>
                      <a:endParaRPr lang="en-US" sz="2800" b="1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663700">
                <a:tc>
                  <a:txBody>
                    <a:bodyPr/>
                    <a:lstStyle/>
                    <a:p>
                      <a:pPr indent="0" algn="ctr" fontAlgn="base">
                        <a:buNone/>
                      </a:pPr>
                      <a:r>
                        <a:rPr lang="en-US" sz="2800" b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描写周围环境的词汇</a:t>
                      </a:r>
                      <a:endParaRPr lang="en-US" altLang="en-US" sz="2800" b="1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400" b="0">
                        <a:solidFill>
                          <a:srgbClr val="000000"/>
                        </a:solidFill>
                        <a:latin typeface="Times New Roman" panose="02020603050405020304" charset="0"/>
                        <a:ea typeface="Times New Roman" panose="02020603050405020304" charset="0"/>
                        <a:cs typeface="Times New Roman" panose="02020603050405020304" charset="0"/>
                      </a:endParaRPr>
                    </a:p>
                  </a:txBody>
                  <a:tcPr marL="68580" marR="68580" marT="0" marB="0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7" name="文本框 7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6530" y="24765"/>
            <a:ext cx="10223500" cy="88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Words classification</a:t>
            </a:r>
            <a:endParaRPr lang="en-US" altLang="zh-CN" sz="6000" b="1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0370" y="546100"/>
            <a:ext cx="1043305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b="1">
                <a:effectLst>
                  <a:reflection blurRad="6350" stA="60000" endA="900" endPos="58000" dir="5400000" sy="-100000" algn="bl" rotWithShape="0"/>
                </a:effectLst>
                <a:latin typeface="Rockwell Extra Bold" panose="02060903040505020403" charset="0"/>
                <a:ea typeface="+mj-ea"/>
                <a:cs typeface="Rockwell Extra Bold" panose="02060903040505020403" charset="0"/>
                <a:sym typeface="+mn-ea"/>
              </a:rPr>
              <a:t>Words</a:t>
            </a:r>
            <a:endParaRPr lang="en-US" altLang="zh-CN" b="1">
              <a:effectLst>
                <a:reflection blurRad="6350" stA="60000" endA="900" endPos="58000" dir="5400000" sy="-100000" algn="bl" rotWithShape="0"/>
              </a:effectLst>
              <a:latin typeface="Rockwell Extra Bold" panose="02060903040505020403" charset="0"/>
              <a:ea typeface="+mj-ea"/>
              <a:cs typeface="Rockwell Extra Bold" panose="02060903040505020403" charset="0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806190" y="1172210"/>
            <a:ext cx="812419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yellow spots on his eye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a stray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(流浪的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dog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small puppy lying on an old rug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wet and trembling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a black body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darker even than a black rainy cloud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happy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went to sleep immediately</a:t>
            </a:r>
            <a:endParaRPr lang="en-US" altLang="en-US" sz="24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837305" y="2526665"/>
            <a:ext cx="8263255" cy="26765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went out and felt those refreshing raindrops with a cool breeze on my face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had our meal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went to sleep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heard a sound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got up my courage and peeped out of the window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really amused with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saw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recognize his appearance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felt pity for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went out with an old towel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went near the innocent one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held him in my hand and wiped the puppy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took him inside and made a bed for him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questioned my mom</a:t>
            </a:r>
            <a:endParaRPr lang="en-US" altLang="en-US" sz="24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37305" y="5203190"/>
            <a:ext cx="826325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None/>
            </a:pP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was surrounded by lots of bushes and vines(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蔓藤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raining very heavily on the day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those refreshing raindrops with a cool breeze on my face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It was a cold dark night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cs typeface="Times New Roman" panose="02020603050405020304" charset="0"/>
                <a:sym typeface="+mn-ea"/>
              </a:rPr>
              <a:t>, 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flowerpot(</a:t>
            </a:r>
            <a:r>
              <a:rPr lang="en-US" sz="2400">
                <a:latin typeface="Times New Roman" panose="02020603050405020304" charset="0"/>
                <a:cs typeface="Times New Roman" panose="02020603050405020304" charset="0"/>
                <a:sym typeface="+mn-ea"/>
              </a:rPr>
              <a:t>花盆</a:t>
            </a:r>
            <a:r>
              <a:rPr lang="en-US" sz="2400">
                <a:solidFill>
                  <a:srgbClr val="0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) kept on the window falling down</a:t>
            </a:r>
            <a:endParaRPr lang="en-US" altLang="en-US" sz="2400">
              <a:solidFill>
                <a:srgbClr val="0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374015" y="387350"/>
            <a:ext cx="11562080" cy="24917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267970"/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Paragraph 1:</a:t>
            </a:r>
            <a:endParaRPr lang="en-US" sz="3200" b="0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7970"/>
            <a:r>
              <a:rPr lang="en-US" sz="32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Mother thought a moment and finally agreed._________________</a:t>
            </a:r>
            <a:r>
              <a:rPr lang="en-US" sz="3200" b="1" i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</a:t>
            </a:r>
            <a:r>
              <a:rPr lang="en-US" sz="3200" b="0" i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</a:t>
            </a:r>
            <a:r>
              <a:rPr lang="en-US" sz="3200" b="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                       </a:t>
            </a:r>
            <a:r>
              <a:rPr lang="en-US" sz="3200" b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   Paragraph 2:</a:t>
            </a:r>
            <a:endParaRPr lang="en-US" sz="3200" b="0" i="1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  <a:p>
            <a:pPr indent="267970"/>
            <a:r>
              <a:rPr lang="en-US" sz="32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After leaving the hospital,</a:t>
            </a:r>
            <a:r>
              <a:rPr lang="en-US" sz="3200" b="1" i="1">
                <a:latin typeface="Times New Roman" panose="02020603050405020304" charset="0"/>
                <a:ea typeface="宋体" panose="02010600030101010101" pitchFamily="2" charset="-122"/>
              </a:rPr>
              <a:t> mother patted the dog’s head softl</a:t>
            </a:r>
            <a:r>
              <a:rPr lang="en-US" sz="3200" b="1" i="1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y. ____</a:t>
            </a:r>
            <a:r>
              <a:rPr lang="en-US" sz="2800" b="0" i="1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              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                                                                         </a:t>
            </a:r>
            <a:endParaRPr lang="en-US" altLang="en-US" sz="2800" b="0" u="sng"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5" name="图片 2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4158615"/>
            <a:ext cx="26431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4"/>
          <p:cNvSpPr txBox="1"/>
          <p:nvPr/>
        </p:nvSpPr>
        <p:spPr>
          <a:xfrm>
            <a:off x="377190" y="554355"/>
            <a:ext cx="1082040" cy="33718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altLang="zh-CN" sz="16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charset="0"/>
                <a:cs typeface="Times New Roman" panose="02020603050405020304" charset="0"/>
                <a:sym typeface="+mn-ea"/>
              </a:rPr>
              <a:t>Prediction</a:t>
            </a:r>
            <a:endParaRPr lang="en-US" altLang="zh-CN" sz="160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16" name="Freeform 7"/>
          <p:cNvSpPr/>
          <p:nvPr/>
        </p:nvSpPr>
        <p:spPr bwMode="auto">
          <a:xfrm rot="18900000">
            <a:off x="5312003" y="1334844"/>
            <a:ext cx="1572289" cy="1746988"/>
          </a:xfrm>
          <a:custGeom>
            <a:avLst/>
            <a:gdLst>
              <a:gd name="T0" fmla="*/ 720 w 720"/>
              <a:gd name="T1" fmla="*/ 275 h 720"/>
              <a:gd name="T2" fmla="*/ 643 w 720"/>
              <a:gd name="T3" fmla="*/ 352 h 720"/>
              <a:gd name="T4" fmla="*/ 643 w 720"/>
              <a:gd name="T5" fmla="*/ 352 h 720"/>
              <a:gd name="T6" fmla="*/ 603 w 720"/>
              <a:gd name="T7" fmla="*/ 336 h 720"/>
              <a:gd name="T8" fmla="*/ 569 w 720"/>
              <a:gd name="T9" fmla="*/ 313 h 720"/>
              <a:gd name="T10" fmla="*/ 543 w 720"/>
              <a:gd name="T11" fmla="*/ 356 h 720"/>
              <a:gd name="T12" fmla="*/ 542 w 720"/>
              <a:gd name="T13" fmla="*/ 365 h 720"/>
              <a:gd name="T14" fmla="*/ 542 w 720"/>
              <a:gd name="T15" fmla="*/ 542 h 720"/>
              <a:gd name="T16" fmla="*/ 542 w 720"/>
              <a:gd name="T17" fmla="*/ 542 h 720"/>
              <a:gd name="T18" fmla="*/ 356 w 720"/>
              <a:gd name="T19" fmla="*/ 542 h 720"/>
              <a:gd name="T20" fmla="*/ 345 w 720"/>
              <a:gd name="T21" fmla="*/ 543 h 720"/>
              <a:gd name="T22" fmla="*/ 296 w 720"/>
              <a:gd name="T23" fmla="*/ 572 h 720"/>
              <a:gd name="T24" fmla="*/ 314 w 720"/>
              <a:gd name="T25" fmla="*/ 610 h 720"/>
              <a:gd name="T26" fmla="*/ 320 w 720"/>
              <a:gd name="T27" fmla="*/ 617 h 720"/>
              <a:gd name="T28" fmla="*/ 335 w 720"/>
              <a:gd name="T29" fmla="*/ 652 h 720"/>
              <a:gd name="T30" fmla="*/ 266 w 720"/>
              <a:gd name="T31" fmla="*/ 720 h 720"/>
              <a:gd name="T32" fmla="*/ 198 w 720"/>
              <a:gd name="T33" fmla="*/ 652 h 720"/>
              <a:gd name="T34" fmla="*/ 198 w 720"/>
              <a:gd name="T35" fmla="*/ 652 h 720"/>
              <a:gd name="T36" fmla="*/ 212 w 720"/>
              <a:gd name="T37" fmla="*/ 617 h 720"/>
              <a:gd name="T38" fmla="*/ 219 w 720"/>
              <a:gd name="T39" fmla="*/ 610 h 720"/>
              <a:gd name="T40" fmla="*/ 237 w 720"/>
              <a:gd name="T41" fmla="*/ 572 h 720"/>
              <a:gd name="T42" fmla="*/ 187 w 720"/>
              <a:gd name="T43" fmla="*/ 543 h 720"/>
              <a:gd name="T44" fmla="*/ 177 w 720"/>
              <a:gd name="T45" fmla="*/ 542 h 720"/>
              <a:gd name="T46" fmla="*/ 0 w 720"/>
              <a:gd name="T47" fmla="*/ 542 h 720"/>
              <a:gd name="T48" fmla="*/ 0 w 720"/>
              <a:gd name="T49" fmla="*/ 365 h 720"/>
              <a:gd name="T50" fmla="*/ 1 w 720"/>
              <a:gd name="T51" fmla="*/ 358 h 720"/>
              <a:gd name="T52" fmla="*/ 19 w 720"/>
              <a:gd name="T53" fmla="*/ 321 h 720"/>
              <a:gd name="T54" fmla="*/ 40 w 720"/>
              <a:gd name="T55" fmla="*/ 335 h 720"/>
              <a:gd name="T56" fmla="*/ 47 w 720"/>
              <a:gd name="T57" fmla="*/ 342 h 720"/>
              <a:gd name="T58" fmla="*/ 92 w 720"/>
              <a:gd name="T59" fmla="*/ 360 h 720"/>
              <a:gd name="T60" fmla="*/ 93 w 720"/>
              <a:gd name="T61" fmla="*/ 360 h 720"/>
              <a:gd name="T62" fmla="*/ 178 w 720"/>
              <a:gd name="T63" fmla="*/ 275 h 720"/>
              <a:gd name="T64" fmla="*/ 93 w 720"/>
              <a:gd name="T65" fmla="*/ 190 h 720"/>
              <a:gd name="T66" fmla="*/ 92 w 720"/>
              <a:gd name="T67" fmla="*/ 190 h 720"/>
              <a:gd name="T68" fmla="*/ 47 w 720"/>
              <a:gd name="T69" fmla="*/ 209 h 720"/>
              <a:gd name="T70" fmla="*/ 40 w 720"/>
              <a:gd name="T71" fmla="*/ 215 h 720"/>
              <a:gd name="T72" fmla="*/ 19 w 720"/>
              <a:gd name="T73" fmla="*/ 230 h 720"/>
              <a:gd name="T74" fmla="*/ 1 w 720"/>
              <a:gd name="T75" fmla="*/ 193 h 720"/>
              <a:gd name="T76" fmla="*/ 0 w 720"/>
              <a:gd name="T77" fmla="*/ 186 h 720"/>
              <a:gd name="T78" fmla="*/ 0 w 720"/>
              <a:gd name="T79" fmla="*/ 0 h 720"/>
              <a:gd name="T80" fmla="*/ 177 w 720"/>
              <a:gd name="T81" fmla="*/ 0 h 720"/>
              <a:gd name="T82" fmla="*/ 186 w 720"/>
              <a:gd name="T83" fmla="*/ 1 h 720"/>
              <a:gd name="T84" fmla="*/ 206 w 720"/>
              <a:gd name="T85" fmla="*/ 61 h 720"/>
              <a:gd name="T86" fmla="*/ 190 w 720"/>
              <a:gd name="T87" fmla="*/ 102 h 720"/>
              <a:gd name="T88" fmla="*/ 266 w 720"/>
              <a:gd name="T89" fmla="*/ 179 h 720"/>
              <a:gd name="T90" fmla="*/ 343 w 720"/>
              <a:gd name="T91" fmla="*/ 102 h 720"/>
              <a:gd name="T92" fmla="*/ 327 w 720"/>
              <a:gd name="T93" fmla="*/ 61 h 720"/>
              <a:gd name="T94" fmla="*/ 347 w 720"/>
              <a:gd name="T95" fmla="*/ 1 h 720"/>
              <a:gd name="T96" fmla="*/ 356 w 720"/>
              <a:gd name="T97" fmla="*/ 0 h 720"/>
              <a:gd name="T98" fmla="*/ 542 w 720"/>
              <a:gd name="T99" fmla="*/ 0 h 720"/>
              <a:gd name="T100" fmla="*/ 542 w 720"/>
              <a:gd name="T101" fmla="*/ 186 h 720"/>
              <a:gd name="T102" fmla="*/ 543 w 720"/>
              <a:gd name="T103" fmla="*/ 194 h 720"/>
              <a:gd name="T104" fmla="*/ 569 w 720"/>
              <a:gd name="T105" fmla="*/ 238 h 720"/>
              <a:gd name="T106" fmla="*/ 603 w 720"/>
              <a:gd name="T107" fmla="*/ 215 h 720"/>
              <a:gd name="T108" fmla="*/ 642 w 720"/>
              <a:gd name="T109" fmla="*/ 199 h 720"/>
              <a:gd name="T110" fmla="*/ 643 w 720"/>
              <a:gd name="T111" fmla="*/ 199 h 720"/>
              <a:gd name="T112" fmla="*/ 720 w 720"/>
              <a:gd name="T113" fmla="*/ 275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275"/>
                </a:moveTo>
                <a:cubicBezTo>
                  <a:pt x="720" y="318"/>
                  <a:pt x="686" y="352"/>
                  <a:pt x="643" y="352"/>
                </a:cubicBezTo>
                <a:cubicBezTo>
                  <a:pt x="643" y="352"/>
                  <a:pt x="643" y="352"/>
                  <a:pt x="643" y="352"/>
                </a:cubicBezTo>
                <a:cubicBezTo>
                  <a:pt x="639" y="352"/>
                  <a:pt x="621" y="351"/>
                  <a:pt x="603" y="336"/>
                </a:cubicBezTo>
                <a:cubicBezTo>
                  <a:pt x="592" y="327"/>
                  <a:pt x="580" y="313"/>
                  <a:pt x="569" y="313"/>
                </a:cubicBezTo>
                <a:cubicBezTo>
                  <a:pt x="559" y="313"/>
                  <a:pt x="550" y="323"/>
                  <a:pt x="543" y="356"/>
                </a:cubicBezTo>
                <a:cubicBezTo>
                  <a:pt x="542" y="359"/>
                  <a:pt x="542" y="362"/>
                  <a:pt x="542" y="365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356" y="542"/>
                  <a:pt x="356" y="542"/>
                  <a:pt x="356" y="542"/>
                </a:cubicBezTo>
                <a:cubicBezTo>
                  <a:pt x="352" y="542"/>
                  <a:pt x="349" y="543"/>
                  <a:pt x="345" y="543"/>
                </a:cubicBezTo>
                <a:cubicBezTo>
                  <a:pt x="315" y="550"/>
                  <a:pt x="300" y="559"/>
                  <a:pt x="296" y="572"/>
                </a:cubicBezTo>
                <a:cubicBezTo>
                  <a:pt x="292" y="586"/>
                  <a:pt x="304" y="599"/>
                  <a:pt x="314" y="610"/>
                </a:cubicBezTo>
                <a:cubicBezTo>
                  <a:pt x="316" y="613"/>
                  <a:pt x="318" y="615"/>
                  <a:pt x="320" y="617"/>
                </a:cubicBezTo>
                <a:cubicBezTo>
                  <a:pt x="335" y="634"/>
                  <a:pt x="335" y="651"/>
                  <a:pt x="335" y="652"/>
                </a:cubicBezTo>
                <a:cubicBezTo>
                  <a:pt x="335" y="690"/>
                  <a:pt x="304" y="720"/>
                  <a:pt x="266" y="720"/>
                </a:cubicBezTo>
                <a:cubicBezTo>
                  <a:pt x="229" y="720"/>
                  <a:pt x="198" y="690"/>
                  <a:pt x="198" y="652"/>
                </a:cubicBezTo>
                <a:cubicBezTo>
                  <a:pt x="198" y="652"/>
                  <a:pt x="198" y="652"/>
                  <a:pt x="198" y="652"/>
                </a:cubicBezTo>
                <a:cubicBezTo>
                  <a:pt x="198" y="651"/>
                  <a:pt x="197" y="634"/>
                  <a:pt x="212" y="617"/>
                </a:cubicBezTo>
                <a:cubicBezTo>
                  <a:pt x="214" y="615"/>
                  <a:pt x="216" y="613"/>
                  <a:pt x="219" y="610"/>
                </a:cubicBezTo>
                <a:cubicBezTo>
                  <a:pt x="229" y="599"/>
                  <a:pt x="241" y="586"/>
                  <a:pt x="237" y="572"/>
                </a:cubicBezTo>
                <a:cubicBezTo>
                  <a:pt x="233" y="559"/>
                  <a:pt x="217" y="550"/>
                  <a:pt x="187" y="543"/>
                </a:cubicBezTo>
                <a:cubicBezTo>
                  <a:pt x="184" y="543"/>
                  <a:pt x="180" y="542"/>
                  <a:pt x="177" y="542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365"/>
                  <a:pt x="0" y="365"/>
                  <a:pt x="0" y="365"/>
                </a:cubicBezTo>
                <a:cubicBezTo>
                  <a:pt x="0" y="363"/>
                  <a:pt x="0" y="360"/>
                  <a:pt x="1" y="358"/>
                </a:cubicBezTo>
                <a:cubicBezTo>
                  <a:pt x="8" y="324"/>
                  <a:pt x="17" y="321"/>
                  <a:pt x="19" y="321"/>
                </a:cubicBezTo>
                <a:cubicBezTo>
                  <a:pt x="24" y="321"/>
                  <a:pt x="33" y="329"/>
                  <a:pt x="40" y="335"/>
                </a:cubicBezTo>
                <a:cubicBezTo>
                  <a:pt x="42" y="338"/>
                  <a:pt x="45" y="340"/>
                  <a:pt x="47" y="342"/>
                </a:cubicBezTo>
                <a:cubicBezTo>
                  <a:pt x="67" y="359"/>
                  <a:pt x="87" y="360"/>
                  <a:pt x="92" y="360"/>
                </a:cubicBezTo>
                <a:cubicBezTo>
                  <a:pt x="93" y="360"/>
                  <a:pt x="93" y="360"/>
                  <a:pt x="93" y="360"/>
                </a:cubicBezTo>
                <a:cubicBezTo>
                  <a:pt x="140" y="360"/>
                  <a:pt x="178" y="322"/>
                  <a:pt x="178" y="275"/>
                </a:cubicBezTo>
                <a:cubicBezTo>
                  <a:pt x="178" y="229"/>
                  <a:pt x="140" y="190"/>
                  <a:pt x="93" y="190"/>
                </a:cubicBezTo>
                <a:cubicBezTo>
                  <a:pt x="92" y="190"/>
                  <a:pt x="92" y="190"/>
                  <a:pt x="92" y="190"/>
                </a:cubicBezTo>
                <a:cubicBezTo>
                  <a:pt x="87" y="190"/>
                  <a:pt x="67" y="192"/>
                  <a:pt x="47" y="209"/>
                </a:cubicBezTo>
                <a:cubicBezTo>
                  <a:pt x="45" y="211"/>
                  <a:pt x="42" y="213"/>
                  <a:pt x="40" y="215"/>
                </a:cubicBezTo>
                <a:cubicBezTo>
                  <a:pt x="33" y="222"/>
                  <a:pt x="24" y="230"/>
                  <a:pt x="19" y="230"/>
                </a:cubicBezTo>
                <a:cubicBezTo>
                  <a:pt x="17" y="230"/>
                  <a:pt x="8" y="227"/>
                  <a:pt x="1" y="193"/>
                </a:cubicBezTo>
                <a:cubicBezTo>
                  <a:pt x="0" y="190"/>
                  <a:pt x="0" y="188"/>
                  <a:pt x="0" y="186"/>
                </a:cubicBezTo>
                <a:cubicBezTo>
                  <a:pt x="0" y="0"/>
                  <a:pt x="0" y="0"/>
                  <a:pt x="0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0" y="0"/>
                  <a:pt x="183" y="1"/>
                  <a:pt x="186" y="1"/>
                </a:cubicBezTo>
                <a:cubicBezTo>
                  <a:pt x="257" y="18"/>
                  <a:pt x="223" y="42"/>
                  <a:pt x="206" y="61"/>
                </a:cubicBezTo>
                <a:cubicBezTo>
                  <a:pt x="189" y="82"/>
                  <a:pt x="190" y="102"/>
                  <a:pt x="190" y="102"/>
                </a:cubicBezTo>
                <a:cubicBezTo>
                  <a:pt x="190" y="144"/>
                  <a:pt x="224" y="179"/>
                  <a:pt x="266" y="179"/>
                </a:cubicBezTo>
                <a:cubicBezTo>
                  <a:pt x="309" y="179"/>
                  <a:pt x="343" y="144"/>
                  <a:pt x="343" y="102"/>
                </a:cubicBezTo>
                <a:cubicBezTo>
                  <a:pt x="343" y="102"/>
                  <a:pt x="344" y="82"/>
                  <a:pt x="327" y="61"/>
                </a:cubicBezTo>
                <a:cubicBezTo>
                  <a:pt x="310" y="42"/>
                  <a:pt x="276" y="18"/>
                  <a:pt x="347" y="1"/>
                </a:cubicBezTo>
                <a:cubicBezTo>
                  <a:pt x="350" y="1"/>
                  <a:pt x="353" y="0"/>
                  <a:pt x="356" y="0"/>
                </a:cubicBezTo>
                <a:cubicBezTo>
                  <a:pt x="542" y="0"/>
                  <a:pt x="542" y="0"/>
                  <a:pt x="542" y="0"/>
                </a:cubicBezTo>
                <a:cubicBezTo>
                  <a:pt x="542" y="186"/>
                  <a:pt x="542" y="186"/>
                  <a:pt x="542" y="186"/>
                </a:cubicBezTo>
                <a:cubicBezTo>
                  <a:pt x="542" y="189"/>
                  <a:pt x="542" y="192"/>
                  <a:pt x="543" y="194"/>
                </a:cubicBezTo>
                <a:cubicBezTo>
                  <a:pt x="550" y="228"/>
                  <a:pt x="559" y="238"/>
                  <a:pt x="569" y="238"/>
                </a:cubicBezTo>
                <a:cubicBezTo>
                  <a:pt x="580" y="238"/>
                  <a:pt x="592" y="224"/>
                  <a:pt x="603" y="215"/>
                </a:cubicBezTo>
                <a:cubicBezTo>
                  <a:pt x="620" y="200"/>
                  <a:pt x="638" y="199"/>
                  <a:pt x="642" y="199"/>
                </a:cubicBezTo>
                <a:cubicBezTo>
                  <a:pt x="643" y="199"/>
                  <a:pt x="643" y="199"/>
                  <a:pt x="643" y="199"/>
                </a:cubicBezTo>
                <a:cubicBezTo>
                  <a:pt x="686" y="199"/>
                  <a:pt x="720" y="233"/>
                  <a:pt x="720" y="275"/>
                </a:cubicBezTo>
                <a:close/>
              </a:path>
            </a:pathLst>
          </a:custGeom>
          <a:gradFill>
            <a:gsLst>
              <a:gs pos="100000">
                <a:srgbClr val="93CDB9"/>
              </a:gs>
              <a:gs pos="0">
                <a:srgbClr val="A5CBD0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587" tIns="42794" rIns="85587" bIns="42794" numCol="1" spcCol="0" rtlCol="0" fromWordArt="0" anchor="ctr" anchorCtr="0" forceAA="0" compatLnSpc="1">
            <a:noAutofit/>
          </a:bodyPr>
          <a:p>
            <a:pPr algn="ctr"/>
            <a:endParaRPr lang="ko-KR" altLang="en-US" sz="2160" dirty="0">
              <a:solidFill>
                <a:schemeClr val="lt1"/>
              </a:solidFill>
            </a:endParaRPr>
          </a:p>
        </p:txBody>
      </p:sp>
      <p:sp>
        <p:nvSpPr>
          <p:cNvPr id="20" name="Freeform 6"/>
          <p:cNvSpPr/>
          <p:nvPr/>
        </p:nvSpPr>
        <p:spPr bwMode="auto">
          <a:xfrm rot="18900000">
            <a:off x="5994367" y="2550040"/>
            <a:ext cx="1575091" cy="1746988"/>
          </a:xfrm>
          <a:custGeom>
            <a:avLst/>
            <a:gdLst>
              <a:gd name="T0" fmla="*/ 720 w 721"/>
              <a:gd name="T1" fmla="*/ 356 h 720"/>
              <a:gd name="T2" fmla="*/ 721 w 721"/>
              <a:gd name="T3" fmla="*/ 542 h 720"/>
              <a:gd name="T4" fmla="*/ 535 w 721"/>
              <a:gd name="T5" fmla="*/ 542 h 720"/>
              <a:gd name="T6" fmla="*/ 526 w 721"/>
              <a:gd name="T7" fmla="*/ 543 h 720"/>
              <a:gd name="T8" fmla="*/ 506 w 721"/>
              <a:gd name="T9" fmla="*/ 603 h 720"/>
              <a:gd name="T10" fmla="*/ 522 w 721"/>
              <a:gd name="T11" fmla="*/ 643 h 720"/>
              <a:gd name="T12" fmla="*/ 445 w 721"/>
              <a:gd name="T13" fmla="*/ 720 h 720"/>
              <a:gd name="T14" fmla="*/ 369 w 721"/>
              <a:gd name="T15" fmla="*/ 643 h 720"/>
              <a:gd name="T16" fmla="*/ 385 w 721"/>
              <a:gd name="T17" fmla="*/ 603 h 720"/>
              <a:gd name="T18" fmla="*/ 365 w 721"/>
              <a:gd name="T19" fmla="*/ 543 h 720"/>
              <a:gd name="T20" fmla="*/ 356 w 721"/>
              <a:gd name="T21" fmla="*/ 542 h 720"/>
              <a:gd name="T22" fmla="*/ 179 w 721"/>
              <a:gd name="T23" fmla="*/ 542 h 720"/>
              <a:gd name="T24" fmla="*/ 179 w 721"/>
              <a:gd name="T25" fmla="*/ 356 h 720"/>
              <a:gd name="T26" fmla="*/ 177 w 721"/>
              <a:gd name="T27" fmla="*/ 346 h 720"/>
              <a:gd name="T28" fmla="*/ 143 w 721"/>
              <a:gd name="T29" fmla="*/ 296 h 720"/>
              <a:gd name="T30" fmla="*/ 110 w 721"/>
              <a:gd name="T31" fmla="*/ 314 h 720"/>
              <a:gd name="T32" fmla="*/ 104 w 721"/>
              <a:gd name="T33" fmla="*/ 321 h 720"/>
              <a:gd name="T34" fmla="*/ 69 w 721"/>
              <a:gd name="T35" fmla="*/ 335 h 720"/>
              <a:gd name="T36" fmla="*/ 68 w 721"/>
              <a:gd name="T37" fmla="*/ 335 h 720"/>
              <a:gd name="T38" fmla="*/ 0 w 721"/>
              <a:gd name="T39" fmla="*/ 267 h 720"/>
              <a:gd name="T40" fmla="*/ 68 w 721"/>
              <a:gd name="T41" fmla="*/ 198 h 720"/>
              <a:gd name="T42" fmla="*/ 69 w 721"/>
              <a:gd name="T43" fmla="*/ 198 h 720"/>
              <a:gd name="T44" fmla="*/ 82 w 721"/>
              <a:gd name="T45" fmla="*/ 200 h 720"/>
              <a:gd name="T46" fmla="*/ 104 w 721"/>
              <a:gd name="T47" fmla="*/ 213 h 720"/>
              <a:gd name="T48" fmla="*/ 110 w 721"/>
              <a:gd name="T49" fmla="*/ 219 h 720"/>
              <a:gd name="T50" fmla="*/ 143 w 721"/>
              <a:gd name="T51" fmla="*/ 238 h 720"/>
              <a:gd name="T52" fmla="*/ 177 w 721"/>
              <a:gd name="T53" fmla="*/ 188 h 720"/>
              <a:gd name="T54" fmla="*/ 179 w 721"/>
              <a:gd name="T55" fmla="*/ 177 h 720"/>
              <a:gd name="T56" fmla="*/ 179 w 721"/>
              <a:gd name="T57" fmla="*/ 0 h 720"/>
              <a:gd name="T58" fmla="*/ 179 w 721"/>
              <a:gd name="T59" fmla="*/ 0 h 720"/>
              <a:gd name="T60" fmla="*/ 179 w 721"/>
              <a:gd name="T61" fmla="*/ 0 h 720"/>
              <a:gd name="T62" fmla="*/ 356 w 721"/>
              <a:gd name="T63" fmla="*/ 0 h 720"/>
              <a:gd name="T64" fmla="*/ 363 w 721"/>
              <a:gd name="T65" fmla="*/ 1 h 720"/>
              <a:gd name="T66" fmla="*/ 400 w 721"/>
              <a:gd name="T67" fmla="*/ 18 h 720"/>
              <a:gd name="T68" fmla="*/ 386 w 721"/>
              <a:gd name="T69" fmla="*/ 40 h 720"/>
              <a:gd name="T70" fmla="*/ 379 w 721"/>
              <a:gd name="T71" fmla="*/ 47 h 720"/>
              <a:gd name="T72" fmla="*/ 360 w 721"/>
              <a:gd name="T73" fmla="*/ 93 h 720"/>
              <a:gd name="T74" fmla="*/ 445 w 721"/>
              <a:gd name="T75" fmla="*/ 178 h 720"/>
              <a:gd name="T76" fmla="*/ 530 w 721"/>
              <a:gd name="T77" fmla="*/ 93 h 720"/>
              <a:gd name="T78" fmla="*/ 512 w 721"/>
              <a:gd name="T79" fmla="*/ 47 h 720"/>
              <a:gd name="T80" fmla="*/ 505 w 721"/>
              <a:gd name="T81" fmla="*/ 40 h 720"/>
              <a:gd name="T82" fmla="*/ 491 w 721"/>
              <a:gd name="T83" fmla="*/ 18 h 720"/>
              <a:gd name="T84" fmla="*/ 528 w 721"/>
              <a:gd name="T85" fmla="*/ 1 h 720"/>
              <a:gd name="T86" fmla="*/ 535 w 721"/>
              <a:gd name="T87" fmla="*/ 0 h 720"/>
              <a:gd name="T88" fmla="*/ 721 w 721"/>
              <a:gd name="T89" fmla="*/ 0 h 720"/>
              <a:gd name="T90" fmla="*/ 720 w 721"/>
              <a:gd name="T91" fmla="*/ 177 h 720"/>
              <a:gd name="T92" fmla="*/ 719 w 721"/>
              <a:gd name="T93" fmla="*/ 186 h 720"/>
              <a:gd name="T94" fmla="*/ 693 w 721"/>
              <a:gd name="T95" fmla="*/ 229 h 720"/>
              <a:gd name="T96" fmla="*/ 659 w 721"/>
              <a:gd name="T97" fmla="*/ 206 h 720"/>
              <a:gd name="T98" fmla="*/ 620 w 721"/>
              <a:gd name="T99" fmla="*/ 190 h 720"/>
              <a:gd name="T100" fmla="*/ 619 w 721"/>
              <a:gd name="T101" fmla="*/ 190 h 720"/>
              <a:gd name="T102" fmla="*/ 542 w 721"/>
              <a:gd name="T103" fmla="*/ 267 h 720"/>
              <a:gd name="T104" fmla="*/ 619 w 721"/>
              <a:gd name="T105" fmla="*/ 343 h 720"/>
              <a:gd name="T106" fmla="*/ 620 w 721"/>
              <a:gd name="T107" fmla="*/ 343 h 720"/>
              <a:gd name="T108" fmla="*/ 659 w 721"/>
              <a:gd name="T109" fmla="*/ 327 h 720"/>
              <a:gd name="T110" fmla="*/ 693 w 721"/>
              <a:gd name="T111" fmla="*/ 304 h 720"/>
              <a:gd name="T112" fmla="*/ 719 w 721"/>
              <a:gd name="T113" fmla="*/ 348 h 720"/>
              <a:gd name="T114" fmla="*/ 720 w 721"/>
              <a:gd name="T115" fmla="*/ 35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1" h="720">
                <a:moveTo>
                  <a:pt x="720" y="356"/>
                </a:moveTo>
                <a:cubicBezTo>
                  <a:pt x="721" y="542"/>
                  <a:pt x="721" y="542"/>
                  <a:pt x="721" y="542"/>
                </a:cubicBezTo>
                <a:cubicBezTo>
                  <a:pt x="535" y="542"/>
                  <a:pt x="535" y="542"/>
                  <a:pt x="535" y="542"/>
                </a:cubicBezTo>
                <a:cubicBezTo>
                  <a:pt x="532" y="542"/>
                  <a:pt x="529" y="542"/>
                  <a:pt x="526" y="543"/>
                </a:cubicBezTo>
                <a:cubicBezTo>
                  <a:pt x="455" y="559"/>
                  <a:pt x="489" y="583"/>
                  <a:pt x="506" y="603"/>
                </a:cubicBezTo>
                <a:cubicBezTo>
                  <a:pt x="523" y="623"/>
                  <a:pt x="522" y="643"/>
                  <a:pt x="522" y="643"/>
                </a:cubicBezTo>
                <a:cubicBezTo>
                  <a:pt x="522" y="686"/>
                  <a:pt x="488" y="720"/>
                  <a:pt x="445" y="720"/>
                </a:cubicBezTo>
                <a:cubicBezTo>
                  <a:pt x="403" y="720"/>
                  <a:pt x="369" y="686"/>
                  <a:pt x="369" y="643"/>
                </a:cubicBezTo>
                <a:cubicBezTo>
                  <a:pt x="369" y="643"/>
                  <a:pt x="368" y="623"/>
                  <a:pt x="385" y="603"/>
                </a:cubicBezTo>
                <a:cubicBezTo>
                  <a:pt x="402" y="583"/>
                  <a:pt x="436" y="559"/>
                  <a:pt x="365" y="543"/>
                </a:cubicBezTo>
                <a:cubicBezTo>
                  <a:pt x="362" y="542"/>
                  <a:pt x="359" y="542"/>
                  <a:pt x="356" y="542"/>
                </a:cubicBezTo>
                <a:cubicBezTo>
                  <a:pt x="179" y="542"/>
                  <a:pt x="179" y="542"/>
                  <a:pt x="179" y="542"/>
                </a:cubicBezTo>
                <a:cubicBezTo>
                  <a:pt x="179" y="356"/>
                  <a:pt x="179" y="356"/>
                  <a:pt x="179" y="356"/>
                </a:cubicBezTo>
                <a:cubicBezTo>
                  <a:pt x="179" y="353"/>
                  <a:pt x="178" y="349"/>
                  <a:pt x="177" y="346"/>
                </a:cubicBezTo>
                <a:cubicBezTo>
                  <a:pt x="172" y="322"/>
                  <a:pt x="163" y="296"/>
                  <a:pt x="143" y="296"/>
                </a:cubicBezTo>
                <a:cubicBezTo>
                  <a:pt x="131" y="296"/>
                  <a:pt x="120" y="305"/>
                  <a:pt x="110" y="314"/>
                </a:cubicBezTo>
                <a:cubicBezTo>
                  <a:pt x="108" y="317"/>
                  <a:pt x="106" y="319"/>
                  <a:pt x="104" y="321"/>
                </a:cubicBezTo>
                <a:cubicBezTo>
                  <a:pt x="88" y="334"/>
                  <a:pt x="72" y="335"/>
                  <a:pt x="69" y="335"/>
                </a:cubicBezTo>
                <a:cubicBezTo>
                  <a:pt x="68" y="335"/>
                  <a:pt x="68" y="335"/>
                  <a:pt x="68" y="335"/>
                </a:cubicBezTo>
                <a:cubicBezTo>
                  <a:pt x="31" y="335"/>
                  <a:pt x="0" y="304"/>
                  <a:pt x="0" y="267"/>
                </a:cubicBezTo>
                <a:cubicBezTo>
                  <a:pt x="0" y="229"/>
                  <a:pt x="31" y="198"/>
                  <a:pt x="68" y="198"/>
                </a:cubicBezTo>
                <a:cubicBezTo>
                  <a:pt x="69" y="198"/>
                  <a:pt x="69" y="198"/>
                  <a:pt x="69" y="198"/>
                </a:cubicBezTo>
                <a:cubicBezTo>
                  <a:pt x="71" y="198"/>
                  <a:pt x="75" y="199"/>
                  <a:pt x="82" y="200"/>
                </a:cubicBezTo>
                <a:cubicBezTo>
                  <a:pt x="88" y="202"/>
                  <a:pt x="96" y="206"/>
                  <a:pt x="104" y="213"/>
                </a:cubicBezTo>
                <a:cubicBezTo>
                  <a:pt x="106" y="215"/>
                  <a:pt x="108" y="217"/>
                  <a:pt x="110" y="219"/>
                </a:cubicBezTo>
                <a:cubicBezTo>
                  <a:pt x="120" y="228"/>
                  <a:pt x="131" y="238"/>
                  <a:pt x="143" y="238"/>
                </a:cubicBezTo>
                <a:cubicBezTo>
                  <a:pt x="163" y="238"/>
                  <a:pt x="172" y="211"/>
                  <a:pt x="177" y="188"/>
                </a:cubicBezTo>
                <a:cubicBezTo>
                  <a:pt x="178" y="184"/>
                  <a:pt x="179" y="181"/>
                  <a:pt x="179" y="177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358" y="0"/>
                  <a:pt x="360" y="0"/>
                  <a:pt x="363" y="1"/>
                </a:cubicBezTo>
                <a:cubicBezTo>
                  <a:pt x="394" y="8"/>
                  <a:pt x="399" y="16"/>
                  <a:pt x="400" y="18"/>
                </a:cubicBezTo>
                <a:cubicBezTo>
                  <a:pt x="401" y="23"/>
                  <a:pt x="392" y="33"/>
                  <a:pt x="386" y="40"/>
                </a:cubicBezTo>
                <a:cubicBezTo>
                  <a:pt x="383" y="42"/>
                  <a:pt x="381" y="45"/>
                  <a:pt x="379" y="47"/>
                </a:cubicBezTo>
                <a:cubicBezTo>
                  <a:pt x="360" y="69"/>
                  <a:pt x="360" y="90"/>
                  <a:pt x="360" y="93"/>
                </a:cubicBezTo>
                <a:cubicBezTo>
                  <a:pt x="360" y="140"/>
                  <a:pt x="399" y="178"/>
                  <a:pt x="445" y="178"/>
                </a:cubicBezTo>
                <a:cubicBezTo>
                  <a:pt x="492" y="178"/>
                  <a:pt x="530" y="140"/>
                  <a:pt x="530" y="93"/>
                </a:cubicBezTo>
                <a:cubicBezTo>
                  <a:pt x="530" y="90"/>
                  <a:pt x="531" y="68"/>
                  <a:pt x="512" y="47"/>
                </a:cubicBezTo>
                <a:cubicBezTo>
                  <a:pt x="510" y="45"/>
                  <a:pt x="508" y="42"/>
                  <a:pt x="505" y="40"/>
                </a:cubicBezTo>
                <a:cubicBezTo>
                  <a:pt x="499" y="33"/>
                  <a:pt x="490" y="23"/>
                  <a:pt x="491" y="18"/>
                </a:cubicBezTo>
                <a:cubicBezTo>
                  <a:pt x="492" y="16"/>
                  <a:pt x="497" y="8"/>
                  <a:pt x="528" y="1"/>
                </a:cubicBezTo>
                <a:cubicBezTo>
                  <a:pt x="530" y="0"/>
                  <a:pt x="533" y="0"/>
                  <a:pt x="535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0" y="177"/>
                  <a:pt x="720" y="177"/>
                  <a:pt x="720" y="177"/>
                </a:cubicBezTo>
                <a:cubicBezTo>
                  <a:pt x="720" y="180"/>
                  <a:pt x="720" y="183"/>
                  <a:pt x="719" y="186"/>
                </a:cubicBezTo>
                <a:cubicBezTo>
                  <a:pt x="712" y="219"/>
                  <a:pt x="703" y="229"/>
                  <a:pt x="693" y="229"/>
                </a:cubicBezTo>
                <a:cubicBezTo>
                  <a:pt x="682" y="229"/>
                  <a:pt x="670" y="215"/>
                  <a:pt x="659" y="206"/>
                </a:cubicBezTo>
                <a:cubicBezTo>
                  <a:pt x="642" y="191"/>
                  <a:pt x="624" y="190"/>
                  <a:pt x="620" y="190"/>
                </a:cubicBezTo>
                <a:cubicBezTo>
                  <a:pt x="619" y="190"/>
                  <a:pt x="619" y="190"/>
                  <a:pt x="619" y="190"/>
                </a:cubicBezTo>
                <a:cubicBezTo>
                  <a:pt x="576" y="190"/>
                  <a:pt x="542" y="224"/>
                  <a:pt x="542" y="267"/>
                </a:cubicBezTo>
                <a:cubicBezTo>
                  <a:pt x="542" y="309"/>
                  <a:pt x="576" y="343"/>
                  <a:pt x="619" y="343"/>
                </a:cubicBezTo>
                <a:cubicBezTo>
                  <a:pt x="619" y="343"/>
                  <a:pt x="619" y="343"/>
                  <a:pt x="620" y="343"/>
                </a:cubicBezTo>
                <a:cubicBezTo>
                  <a:pt x="623" y="343"/>
                  <a:pt x="641" y="342"/>
                  <a:pt x="659" y="327"/>
                </a:cubicBezTo>
                <a:cubicBezTo>
                  <a:pt x="670" y="318"/>
                  <a:pt x="682" y="304"/>
                  <a:pt x="693" y="304"/>
                </a:cubicBezTo>
                <a:cubicBezTo>
                  <a:pt x="703" y="304"/>
                  <a:pt x="712" y="314"/>
                  <a:pt x="719" y="348"/>
                </a:cubicBezTo>
                <a:cubicBezTo>
                  <a:pt x="720" y="350"/>
                  <a:pt x="720" y="353"/>
                  <a:pt x="720" y="356"/>
                </a:cubicBezTo>
                <a:close/>
              </a:path>
            </a:pathLst>
          </a:custGeom>
          <a:gradFill>
            <a:gsLst>
              <a:gs pos="0">
                <a:srgbClr val="E7C9D6"/>
              </a:gs>
              <a:gs pos="100000">
                <a:srgbClr val="865D97"/>
              </a:gs>
            </a:gsLst>
            <a:lin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587" tIns="42794" rIns="85587" bIns="42794" numCol="1" spcCol="0" rtlCol="0" fromWordArt="0" anchor="ctr" anchorCtr="0" forceAA="0" compatLnSpc="1">
            <a:noAutofit/>
          </a:bodyPr>
          <a:p>
            <a:pPr algn="ctr"/>
            <a:endParaRPr lang="ko-KR" altLang="en-US" sz="2160" dirty="0">
              <a:solidFill>
                <a:schemeClr val="lt1"/>
              </a:solidFill>
            </a:endParaRPr>
          </a:p>
        </p:txBody>
      </p:sp>
      <p:sp>
        <p:nvSpPr>
          <p:cNvPr id="24" name="Freeform 5"/>
          <p:cNvSpPr/>
          <p:nvPr/>
        </p:nvSpPr>
        <p:spPr bwMode="auto">
          <a:xfrm rot="18900000">
            <a:off x="4829729" y="3090027"/>
            <a:ext cx="1572289" cy="1746988"/>
          </a:xfrm>
          <a:custGeom>
            <a:avLst/>
            <a:gdLst>
              <a:gd name="T0" fmla="*/ 720 w 720"/>
              <a:gd name="T1" fmla="*/ 534 h 720"/>
              <a:gd name="T2" fmla="*/ 720 w 720"/>
              <a:gd name="T3" fmla="*/ 720 h 720"/>
              <a:gd name="T4" fmla="*/ 720 w 720"/>
              <a:gd name="T5" fmla="*/ 720 h 720"/>
              <a:gd name="T6" fmla="*/ 543 w 720"/>
              <a:gd name="T7" fmla="*/ 720 h 720"/>
              <a:gd name="T8" fmla="*/ 534 w 720"/>
              <a:gd name="T9" fmla="*/ 719 h 720"/>
              <a:gd name="T10" fmla="*/ 513 w 720"/>
              <a:gd name="T11" fmla="*/ 659 h 720"/>
              <a:gd name="T12" fmla="*/ 530 w 720"/>
              <a:gd name="T13" fmla="*/ 618 h 720"/>
              <a:gd name="T14" fmla="*/ 453 w 720"/>
              <a:gd name="T15" fmla="*/ 541 h 720"/>
              <a:gd name="T16" fmla="*/ 376 w 720"/>
              <a:gd name="T17" fmla="*/ 618 h 720"/>
              <a:gd name="T18" fmla="*/ 393 w 720"/>
              <a:gd name="T19" fmla="*/ 659 h 720"/>
              <a:gd name="T20" fmla="*/ 372 w 720"/>
              <a:gd name="T21" fmla="*/ 719 h 720"/>
              <a:gd name="T22" fmla="*/ 363 w 720"/>
              <a:gd name="T23" fmla="*/ 720 h 720"/>
              <a:gd name="T24" fmla="*/ 178 w 720"/>
              <a:gd name="T25" fmla="*/ 720 h 720"/>
              <a:gd name="T26" fmla="*/ 178 w 720"/>
              <a:gd name="T27" fmla="*/ 534 h 720"/>
              <a:gd name="T28" fmla="*/ 177 w 720"/>
              <a:gd name="T29" fmla="*/ 526 h 720"/>
              <a:gd name="T30" fmla="*/ 150 w 720"/>
              <a:gd name="T31" fmla="*/ 482 h 720"/>
              <a:gd name="T32" fmla="*/ 117 w 720"/>
              <a:gd name="T33" fmla="*/ 505 h 720"/>
              <a:gd name="T34" fmla="*/ 77 w 720"/>
              <a:gd name="T35" fmla="*/ 521 h 720"/>
              <a:gd name="T36" fmla="*/ 76 w 720"/>
              <a:gd name="T37" fmla="*/ 521 h 720"/>
              <a:gd name="T38" fmla="*/ 0 w 720"/>
              <a:gd name="T39" fmla="*/ 445 h 720"/>
              <a:gd name="T40" fmla="*/ 76 w 720"/>
              <a:gd name="T41" fmla="*/ 368 h 720"/>
              <a:gd name="T42" fmla="*/ 77 w 720"/>
              <a:gd name="T43" fmla="*/ 368 h 720"/>
              <a:gd name="T44" fmla="*/ 117 w 720"/>
              <a:gd name="T45" fmla="*/ 384 h 720"/>
              <a:gd name="T46" fmla="*/ 150 w 720"/>
              <a:gd name="T47" fmla="*/ 407 h 720"/>
              <a:gd name="T48" fmla="*/ 177 w 720"/>
              <a:gd name="T49" fmla="*/ 364 h 720"/>
              <a:gd name="T50" fmla="*/ 178 w 720"/>
              <a:gd name="T51" fmla="*/ 355 h 720"/>
              <a:gd name="T52" fmla="*/ 178 w 720"/>
              <a:gd name="T53" fmla="*/ 178 h 720"/>
              <a:gd name="T54" fmla="*/ 363 w 720"/>
              <a:gd name="T55" fmla="*/ 178 h 720"/>
              <a:gd name="T56" fmla="*/ 374 w 720"/>
              <a:gd name="T57" fmla="*/ 177 h 720"/>
              <a:gd name="T58" fmla="*/ 423 w 720"/>
              <a:gd name="T59" fmla="*/ 148 h 720"/>
              <a:gd name="T60" fmla="*/ 405 w 720"/>
              <a:gd name="T61" fmla="*/ 110 h 720"/>
              <a:gd name="T62" fmla="*/ 399 w 720"/>
              <a:gd name="T63" fmla="*/ 103 h 720"/>
              <a:gd name="T64" fmla="*/ 385 w 720"/>
              <a:gd name="T65" fmla="*/ 68 h 720"/>
              <a:gd name="T66" fmla="*/ 453 w 720"/>
              <a:gd name="T67" fmla="*/ 0 h 720"/>
              <a:gd name="T68" fmla="*/ 521 w 720"/>
              <a:gd name="T69" fmla="*/ 68 h 720"/>
              <a:gd name="T70" fmla="*/ 521 w 720"/>
              <a:gd name="T71" fmla="*/ 68 h 720"/>
              <a:gd name="T72" fmla="*/ 507 w 720"/>
              <a:gd name="T73" fmla="*/ 103 h 720"/>
              <a:gd name="T74" fmla="*/ 501 w 720"/>
              <a:gd name="T75" fmla="*/ 110 h 720"/>
              <a:gd name="T76" fmla="*/ 483 w 720"/>
              <a:gd name="T77" fmla="*/ 148 h 720"/>
              <a:gd name="T78" fmla="*/ 532 w 720"/>
              <a:gd name="T79" fmla="*/ 177 h 720"/>
              <a:gd name="T80" fmla="*/ 543 w 720"/>
              <a:gd name="T81" fmla="*/ 178 h 720"/>
              <a:gd name="T82" fmla="*/ 720 w 720"/>
              <a:gd name="T83" fmla="*/ 178 h 720"/>
              <a:gd name="T84" fmla="*/ 720 w 720"/>
              <a:gd name="T85" fmla="*/ 355 h 720"/>
              <a:gd name="T86" fmla="*/ 719 w 720"/>
              <a:gd name="T87" fmla="*/ 362 h 720"/>
              <a:gd name="T88" fmla="*/ 701 w 720"/>
              <a:gd name="T89" fmla="*/ 399 h 720"/>
              <a:gd name="T90" fmla="*/ 680 w 720"/>
              <a:gd name="T91" fmla="*/ 385 h 720"/>
              <a:gd name="T92" fmla="*/ 672 w 720"/>
              <a:gd name="T93" fmla="*/ 378 h 720"/>
              <a:gd name="T94" fmla="*/ 627 w 720"/>
              <a:gd name="T95" fmla="*/ 360 h 720"/>
              <a:gd name="T96" fmla="*/ 626 w 720"/>
              <a:gd name="T97" fmla="*/ 360 h 720"/>
              <a:gd name="T98" fmla="*/ 541 w 720"/>
              <a:gd name="T99" fmla="*/ 445 h 720"/>
              <a:gd name="T100" fmla="*/ 626 w 720"/>
              <a:gd name="T101" fmla="*/ 530 h 720"/>
              <a:gd name="T102" fmla="*/ 627 w 720"/>
              <a:gd name="T103" fmla="*/ 530 h 720"/>
              <a:gd name="T104" fmla="*/ 673 w 720"/>
              <a:gd name="T105" fmla="*/ 511 h 720"/>
              <a:gd name="T106" fmla="*/ 680 w 720"/>
              <a:gd name="T107" fmla="*/ 505 h 720"/>
              <a:gd name="T108" fmla="*/ 701 w 720"/>
              <a:gd name="T109" fmla="*/ 490 h 720"/>
              <a:gd name="T110" fmla="*/ 719 w 720"/>
              <a:gd name="T111" fmla="*/ 527 h 720"/>
              <a:gd name="T112" fmla="*/ 720 w 720"/>
              <a:gd name="T113" fmla="*/ 534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534"/>
                </a:moveTo>
                <a:cubicBezTo>
                  <a:pt x="720" y="720"/>
                  <a:pt x="720" y="720"/>
                  <a:pt x="720" y="720"/>
                </a:cubicBezTo>
                <a:cubicBezTo>
                  <a:pt x="720" y="720"/>
                  <a:pt x="720" y="720"/>
                  <a:pt x="720" y="720"/>
                </a:cubicBezTo>
                <a:cubicBezTo>
                  <a:pt x="543" y="720"/>
                  <a:pt x="543" y="720"/>
                  <a:pt x="543" y="720"/>
                </a:cubicBezTo>
                <a:cubicBezTo>
                  <a:pt x="540" y="720"/>
                  <a:pt x="537" y="719"/>
                  <a:pt x="534" y="719"/>
                </a:cubicBezTo>
                <a:cubicBezTo>
                  <a:pt x="463" y="702"/>
                  <a:pt x="496" y="678"/>
                  <a:pt x="513" y="659"/>
                </a:cubicBezTo>
                <a:cubicBezTo>
                  <a:pt x="531" y="639"/>
                  <a:pt x="530" y="618"/>
                  <a:pt x="530" y="618"/>
                </a:cubicBezTo>
                <a:cubicBezTo>
                  <a:pt x="530" y="576"/>
                  <a:pt x="495" y="541"/>
                  <a:pt x="453" y="541"/>
                </a:cubicBezTo>
                <a:cubicBezTo>
                  <a:pt x="411" y="541"/>
                  <a:pt x="376" y="576"/>
                  <a:pt x="376" y="618"/>
                </a:cubicBezTo>
                <a:cubicBezTo>
                  <a:pt x="376" y="618"/>
                  <a:pt x="375" y="639"/>
                  <a:pt x="393" y="659"/>
                </a:cubicBezTo>
                <a:cubicBezTo>
                  <a:pt x="410" y="678"/>
                  <a:pt x="444" y="702"/>
                  <a:pt x="372" y="719"/>
                </a:cubicBezTo>
                <a:cubicBezTo>
                  <a:pt x="369" y="719"/>
                  <a:pt x="366" y="720"/>
                  <a:pt x="363" y="720"/>
                </a:cubicBezTo>
                <a:cubicBezTo>
                  <a:pt x="178" y="720"/>
                  <a:pt x="178" y="720"/>
                  <a:pt x="178" y="720"/>
                </a:cubicBezTo>
                <a:cubicBezTo>
                  <a:pt x="178" y="534"/>
                  <a:pt x="178" y="534"/>
                  <a:pt x="178" y="534"/>
                </a:cubicBezTo>
                <a:cubicBezTo>
                  <a:pt x="178" y="531"/>
                  <a:pt x="178" y="528"/>
                  <a:pt x="177" y="526"/>
                </a:cubicBezTo>
                <a:cubicBezTo>
                  <a:pt x="169" y="492"/>
                  <a:pt x="160" y="482"/>
                  <a:pt x="150" y="482"/>
                </a:cubicBezTo>
                <a:cubicBezTo>
                  <a:pt x="139" y="482"/>
                  <a:pt x="127" y="496"/>
                  <a:pt x="117" y="505"/>
                </a:cubicBezTo>
                <a:cubicBezTo>
                  <a:pt x="99" y="520"/>
                  <a:pt x="81" y="521"/>
                  <a:pt x="77" y="521"/>
                </a:cubicBezTo>
                <a:cubicBezTo>
                  <a:pt x="77" y="521"/>
                  <a:pt x="76" y="521"/>
                  <a:pt x="76" y="521"/>
                </a:cubicBezTo>
                <a:cubicBezTo>
                  <a:pt x="34" y="521"/>
                  <a:pt x="0" y="487"/>
                  <a:pt x="0" y="445"/>
                </a:cubicBezTo>
                <a:cubicBezTo>
                  <a:pt x="0" y="402"/>
                  <a:pt x="34" y="368"/>
                  <a:pt x="76" y="368"/>
                </a:cubicBezTo>
                <a:cubicBezTo>
                  <a:pt x="76" y="368"/>
                  <a:pt x="76" y="368"/>
                  <a:pt x="77" y="368"/>
                </a:cubicBezTo>
                <a:cubicBezTo>
                  <a:pt x="81" y="368"/>
                  <a:pt x="99" y="369"/>
                  <a:pt x="117" y="384"/>
                </a:cubicBezTo>
                <a:cubicBezTo>
                  <a:pt x="127" y="393"/>
                  <a:pt x="139" y="407"/>
                  <a:pt x="150" y="407"/>
                </a:cubicBezTo>
                <a:cubicBezTo>
                  <a:pt x="160" y="407"/>
                  <a:pt x="169" y="397"/>
                  <a:pt x="177" y="364"/>
                </a:cubicBezTo>
                <a:cubicBezTo>
                  <a:pt x="178" y="361"/>
                  <a:pt x="178" y="358"/>
                  <a:pt x="178" y="355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363" y="178"/>
                  <a:pt x="363" y="178"/>
                  <a:pt x="363" y="178"/>
                </a:cubicBezTo>
                <a:cubicBezTo>
                  <a:pt x="367" y="178"/>
                  <a:pt x="371" y="177"/>
                  <a:pt x="374" y="177"/>
                </a:cubicBezTo>
                <a:cubicBezTo>
                  <a:pt x="404" y="170"/>
                  <a:pt x="419" y="161"/>
                  <a:pt x="423" y="148"/>
                </a:cubicBezTo>
                <a:cubicBezTo>
                  <a:pt x="428" y="134"/>
                  <a:pt x="416" y="121"/>
                  <a:pt x="405" y="110"/>
                </a:cubicBezTo>
                <a:cubicBezTo>
                  <a:pt x="403" y="107"/>
                  <a:pt x="401" y="105"/>
                  <a:pt x="399" y="103"/>
                </a:cubicBezTo>
                <a:cubicBezTo>
                  <a:pt x="384" y="86"/>
                  <a:pt x="385" y="69"/>
                  <a:pt x="385" y="68"/>
                </a:cubicBezTo>
                <a:cubicBezTo>
                  <a:pt x="385" y="30"/>
                  <a:pt x="415" y="0"/>
                  <a:pt x="453" y="0"/>
                </a:cubicBezTo>
                <a:cubicBezTo>
                  <a:pt x="491" y="0"/>
                  <a:pt x="521" y="30"/>
                  <a:pt x="521" y="68"/>
                </a:cubicBezTo>
                <a:cubicBezTo>
                  <a:pt x="521" y="68"/>
                  <a:pt x="521" y="68"/>
                  <a:pt x="521" y="68"/>
                </a:cubicBezTo>
                <a:cubicBezTo>
                  <a:pt x="521" y="69"/>
                  <a:pt x="522" y="86"/>
                  <a:pt x="507" y="103"/>
                </a:cubicBezTo>
                <a:cubicBezTo>
                  <a:pt x="505" y="105"/>
                  <a:pt x="503" y="107"/>
                  <a:pt x="501" y="110"/>
                </a:cubicBezTo>
                <a:cubicBezTo>
                  <a:pt x="490" y="121"/>
                  <a:pt x="479" y="134"/>
                  <a:pt x="483" y="148"/>
                </a:cubicBezTo>
                <a:cubicBezTo>
                  <a:pt x="487" y="161"/>
                  <a:pt x="502" y="170"/>
                  <a:pt x="532" y="177"/>
                </a:cubicBezTo>
                <a:cubicBezTo>
                  <a:pt x="536" y="177"/>
                  <a:pt x="539" y="178"/>
                  <a:pt x="543" y="178"/>
                </a:cubicBezTo>
                <a:cubicBezTo>
                  <a:pt x="720" y="178"/>
                  <a:pt x="720" y="178"/>
                  <a:pt x="720" y="178"/>
                </a:cubicBezTo>
                <a:cubicBezTo>
                  <a:pt x="720" y="355"/>
                  <a:pt x="720" y="355"/>
                  <a:pt x="720" y="355"/>
                </a:cubicBezTo>
                <a:cubicBezTo>
                  <a:pt x="720" y="357"/>
                  <a:pt x="720" y="360"/>
                  <a:pt x="719" y="362"/>
                </a:cubicBezTo>
                <a:cubicBezTo>
                  <a:pt x="711" y="396"/>
                  <a:pt x="703" y="399"/>
                  <a:pt x="701" y="399"/>
                </a:cubicBezTo>
                <a:cubicBezTo>
                  <a:pt x="695" y="399"/>
                  <a:pt x="687" y="391"/>
                  <a:pt x="680" y="385"/>
                </a:cubicBezTo>
                <a:cubicBezTo>
                  <a:pt x="677" y="382"/>
                  <a:pt x="675" y="380"/>
                  <a:pt x="672" y="378"/>
                </a:cubicBezTo>
                <a:cubicBezTo>
                  <a:pt x="653" y="361"/>
                  <a:pt x="633" y="360"/>
                  <a:pt x="627" y="360"/>
                </a:cubicBezTo>
                <a:cubicBezTo>
                  <a:pt x="626" y="360"/>
                  <a:pt x="626" y="360"/>
                  <a:pt x="626" y="360"/>
                </a:cubicBezTo>
                <a:cubicBezTo>
                  <a:pt x="580" y="360"/>
                  <a:pt x="541" y="398"/>
                  <a:pt x="541" y="445"/>
                </a:cubicBezTo>
                <a:cubicBezTo>
                  <a:pt x="541" y="491"/>
                  <a:pt x="580" y="530"/>
                  <a:pt x="626" y="530"/>
                </a:cubicBezTo>
                <a:cubicBezTo>
                  <a:pt x="627" y="530"/>
                  <a:pt x="627" y="530"/>
                  <a:pt x="627" y="530"/>
                </a:cubicBezTo>
                <a:cubicBezTo>
                  <a:pt x="633" y="530"/>
                  <a:pt x="653" y="528"/>
                  <a:pt x="673" y="511"/>
                </a:cubicBezTo>
                <a:cubicBezTo>
                  <a:pt x="675" y="509"/>
                  <a:pt x="677" y="507"/>
                  <a:pt x="680" y="505"/>
                </a:cubicBezTo>
                <a:cubicBezTo>
                  <a:pt x="687" y="498"/>
                  <a:pt x="695" y="490"/>
                  <a:pt x="701" y="490"/>
                </a:cubicBezTo>
                <a:cubicBezTo>
                  <a:pt x="703" y="490"/>
                  <a:pt x="711" y="493"/>
                  <a:pt x="719" y="527"/>
                </a:cubicBezTo>
                <a:cubicBezTo>
                  <a:pt x="720" y="530"/>
                  <a:pt x="720" y="532"/>
                  <a:pt x="720" y="534"/>
                </a:cubicBezTo>
                <a:close/>
              </a:path>
            </a:pathLst>
          </a:custGeom>
          <a:gradFill>
            <a:gsLst>
              <a:gs pos="100000">
                <a:srgbClr val="589EDC"/>
              </a:gs>
              <a:gs pos="0">
                <a:srgbClr val="ABCFEF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587" tIns="42794" rIns="85587" bIns="42794" numCol="1" spcCol="0" rtlCol="0" fromWordArt="0" anchor="ctr" anchorCtr="0" forceAA="0" compatLnSpc="1">
            <a:noAutofit/>
          </a:bodyPr>
          <a:p>
            <a:pPr algn="ctr"/>
            <a:endParaRPr lang="ko-KR" altLang="en-US" sz="2160" dirty="0">
              <a:solidFill>
                <a:schemeClr val="lt1"/>
              </a:solidFill>
            </a:endParaRPr>
          </a:p>
        </p:txBody>
      </p:sp>
      <p:sp>
        <p:nvSpPr>
          <p:cNvPr id="28" name="Freeform 8"/>
          <p:cNvSpPr/>
          <p:nvPr/>
        </p:nvSpPr>
        <p:spPr bwMode="auto">
          <a:xfrm rot="18900000">
            <a:off x="4156632" y="1867743"/>
            <a:ext cx="1572289" cy="1746988"/>
          </a:xfrm>
          <a:custGeom>
            <a:avLst/>
            <a:gdLst>
              <a:gd name="T0" fmla="*/ 720 w 720"/>
              <a:gd name="T1" fmla="*/ 453 h 720"/>
              <a:gd name="T2" fmla="*/ 652 w 720"/>
              <a:gd name="T3" fmla="*/ 522 h 720"/>
              <a:gd name="T4" fmla="*/ 652 w 720"/>
              <a:gd name="T5" fmla="*/ 522 h 720"/>
              <a:gd name="T6" fmla="*/ 639 w 720"/>
              <a:gd name="T7" fmla="*/ 520 h 720"/>
              <a:gd name="T8" fmla="*/ 617 w 720"/>
              <a:gd name="T9" fmla="*/ 507 h 720"/>
              <a:gd name="T10" fmla="*/ 610 w 720"/>
              <a:gd name="T11" fmla="*/ 501 h 720"/>
              <a:gd name="T12" fmla="*/ 578 w 720"/>
              <a:gd name="T13" fmla="*/ 482 h 720"/>
              <a:gd name="T14" fmla="*/ 543 w 720"/>
              <a:gd name="T15" fmla="*/ 532 h 720"/>
              <a:gd name="T16" fmla="*/ 542 w 720"/>
              <a:gd name="T17" fmla="*/ 543 h 720"/>
              <a:gd name="T18" fmla="*/ 542 w 720"/>
              <a:gd name="T19" fmla="*/ 720 h 720"/>
              <a:gd name="T20" fmla="*/ 542 w 720"/>
              <a:gd name="T21" fmla="*/ 720 h 720"/>
              <a:gd name="T22" fmla="*/ 542 w 720"/>
              <a:gd name="T23" fmla="*/ 720 h 720"/>
              <a:gd name="T24" fmla="*/ 365 w 720"/>
              <a:gd name="T25" fmla="*/ 720 h 720"/>
              <a:gd name="T26" fmla="*/ 358 w 720"/>
              <a:gd name="T27" fmla="*/ 719 h 720"/>
              <a:gd name="T28" fmla="*/ 321 w 720"/>
              <a:gd name="T29" fmla="*/ 702 h 720"/>
              <a:gd name="T30" fmla="*/ 335 w 720"/>
              <a:gd name="T31" fmla="*/ 680 h 720"/>
              <a:gd name="T32" fmla="*/ 342 w 720"/>
              <a:gd name="T33" fmla="*/ 673 h 720"/>
              <a:gd name="T34" fmla="*/ 360 w 720"/>
              <a:gd name="T35" fmla="*/ 627 h 720"/>
              <a:gd name="T36" fmla="*/ 275 w 720"/>
              <a:gd name="T37" fmla="*/ 542 h 720"/>
              <a:gd name="T38" fmla="*/ 190 w 720"/>
              <a:gd name="T39" fmla="*/ 627 h 720"/>
              <a:gd name="T40" fmla="*/ 208 w 720"/>
              <a:gd name="T41" fmla="*/ 673 h 720"/>
              <a:gd name="T42" fmla="*/ 215 w 720"/>
              <a:gd name="T43" fmla="*/ 680 h 720"/>
              <a:gd name="T44" fmla="*/ 229 w 720"/>
              <a:gd name="T45" fmla="*/ 702 h 720"/>
              <a:gd name="T46" fmla="*/ 192 w 720"/>
              <a:gd name="T47" fmla="*/ 719 h 720"/>
              <a:gd name="T48" fmla="*/ 185 w 720"/>
              <a:gd name="T49" fmla="*/ 720 h 720"/>
              <a:gd name="T50" fmla="*/ 0 w 720"/>
              <a:gd name="T51" fmla="*/ 720 h 720"/>
              <a:gd name="T52" fmla="*/ 0 w 720"/>
              <a:gd name="T53" fmla="*/ 543 h 720"/>
              <a:gd name="T54" fmla="*/ 1 w 720"/>
              <a:gd name="T55" fmla="*/ 534 h 720"/>
              <a:gd name="T56" fmla="*/ 28 w 720"/>
              <a:gd name="T57" fmla="*/ 491 h 720"/>
              <a:gd name="T58" fmla="*/ 61 w 720"/>
              <a:gd name="T59" fmla="*/ 514 h 720"/>
              <a:gd name="T60" fmla="*/ 101 w 720"/>
              <a:gd name="T61" fmla="*/ 530 h 720"/>
              <a:gd name="T62" fmla="*/ 102 w 720"/>
              <a:gd name="T63" fmla="*/ 530 h 720"/>
              <a:gd name="T64" fmla="*/ 178 w 720"/>
              <a:gd name="T65" fmla="*/ 453 h 720"/>
              <a:gd name="T66" fmla="*/ 102 w 720"/>
              <a:gd name="T67" fmla="*/ 377 h 720"/>
              <a:gd name="T68" fmla="*/ 101 w 720"/>
              <a:gd name="T69" fmla="*/ 377 h 720"/>
              <a:gd name="T70" fmla="*/ 61 w 720"/>
              <a:gd name="T71" fmla="*/ 393 h 720"/>
              <a:gd name="T72" fmla="*/ 28 w 720"/>
              <a:gd name="T73" fmla="*/ 416 h 720"/>
              <a:gd name="T74" fmla="*/ 1 w 720"/>
              <a:gd name="T75" fmla="*/ 373 h 720"/>
              <a:gd name="T76" fmla="*/ 0 w 720"/>
              <a:gd name="T77" fmla="*/ 364 h 720"/>
              <a:gd name="T78" fmla="*/ 0 w 720"/>
              <a:gd name="T79" fmla="*/ 178 h 720"/>
              <a:gd name="T80" fmla="*/ 185 w 720"/>
              <a:gd name="T81" fmla="*/ 178 h 720"/>
              <a:gd name="T82" fmla="*/ 194 w 720"/>
              <a:gd name="T83" fmla="*/ 177 h 720"/>
              <a:gd name="T84" fmla="*/ 215 w 720"/>
              <a:gd name="T85" fmla="*/ 117 h 720"/>
              <a:gd name="T86" fmla="*/ 198 w 720"/>
              <a:gd name="T87" fmla="*/ 77 h 720"/>
              <a:gd name="T88" fmla="*/ 275 w 720"/>
              <a:gd name="T89" fmla="*/ 0 h 720"/>
              <a:gd name="T90" fmla="*/ 352 w 720"/>
              <a:gd name="T91" fmla="*/ 77 h 720"/>
              <a:gd name="T92" fmla="*/ 335 w 720"/>
              <a:gd name="T93" fmla="*/ 117 h 720"/>
              <a:gd name="T94" fmla="*/ 356 w 720"/>
              <a:gd name="T95" fmla="*/ 177 h 720"/>
              <a:gd name="T96" fmla="*/ 365 w 720"/>
              <a:gd name="T97" fmla="*/ 178 h 720"/>
              <a:gd name="T98" fmla="*/ 542 w 720"/>
              <a:gd name="T99" fmla="*/ 178 h 720"/>
              <a:gd name="T100" fmla="*/ 542 w 720"/>
              <a:gd name="T101" fmla="*/ 364 h 720"/>
              <a:gd name="T102" fmla="*/ 543 w 720"/>
              <a:gd name="T103" fmla="*/ 374 h 720"/>
              <a:gd name="T104" fmla="*/ 578 w 720"/>
              <a:gd name="T105" fmla="*/ 424 h 720"/>
              <a:gd name="T106" fmla="*/ 610 w 720"/>
              <a:gd name="T107" fmla="*/ 406 h 720"/>
              <a:gd name="T108" fmla="*/ 617 w 720"/>
              <a:gd name="T109" fmla="*/ 399 h 720"/>
              <a:gd name="T110" fmla="*/ 651 w 720"/>
              <a:gd name="T111" fmla="*/ 385 h 720"/>
              <a:gd name="T112" fmla="*/ 652 w 720"/>
              <a:gd name="T113" fmla="*/ 385 h 720"/>
              <a:gd name="T114" fmla="*/ 720 w 720"/>
              <a:gd name="T115" fmla="*/ 45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" h="720">
                <a:moveTo>
                  <a:pt x="720" y="453"/>
                </a:moveTo>
                <a:cubicBezTo>
                  <a:pt x="720" y="491"/>
                  <a:pt x="690" y="522"/>
                  <a:pt x="652" y="522"/>
                </a:cubicBezTo>
                <a:cubicBezTo>
                  <a:pt x="652" y="522"/>
                  <a:pt x="652" y="522"/>
                  <a:pt x="652" y="522"/>
                </a:cubicBezTo>
                <a:cubicBezTo>
                  <a:pt x="650" y="522"/>
                  <a:pt x="645" y="522"/>
                  <a:pt x="639" y="520"/>
                </a:cubicBezTo>
                <a:cubicBezTo>
                  <a:pt x="633" y="518"/>
                  <a:pt x="625" y="514"/>
                  <a:pt x="617" y="507"/>
                </a:cubicBezTo>
                <a:cubicBezTo>
                  <a:pt x="615" y="505"/>
                  <a:pt x="612" y="503"/>
                  <a:pt x="610" y="501"/>
                </a:cubicBezTo>
                <a:cubicBezTo>
                  <a:pt x="600" y="492"/>
                  <a:pt x="590" y="482"/>
                  <a:pt x="578" y="482"/>
                </a:cubicBezTo>
                <a:cubicBezTo>
                  <a:pt x="557" y="482"/>
                  <a:pt x="549" y="509"/>
                  <a:pt x="543" y="532"/>
                </a:cubicBezTo>
                <a:cubicBezTo>
                  <a:pt x="542" y="536"/>
                  <a:pt x="542" y="539"/>
                  <a:pt x="542" y="543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365" y="720"/>
                  <a:pt x="365" y="720"/>
                  <a:pt x="365" y="720"/>
                </a:cubicBezTo>
                <a:cubicBezTo>
                  <a:pt x="362" y="720"/>
                  <a:pt x="360" y="720"/>
                  <a:pt x="358" y="719"/>
                </a:cubicBezTo>
                <a:cubicBezTo>
                  <a:pt x="326" y="712"/>
                  <a:pt x="322" y="704"/>
                  <a:pt x="321" y="702"/>
                </a:cubicBezTo>
                <a:cubicBezTo>
                  <a:pt x="319" y="697"/>
                  <a:pt x="328" y="687"/>
                  <a:pt x="335" y="680"/>
                </a:cubicBezTo>
                <a:cubicBezTo>
                  <a:pt x="337" y="678"/>
                  <a:pt x="340" y="675"/>
                  <a:pt x="342" y="673"/>
                </a:cubicBezTo>
                <a:cubicBezTo>
                  <a:pt x="360" y="652"/>
                  <a:pt x="360" y="630"/>
                  <a:pt x="360" y="627"/>
                </a:cubicBezTo>
                <a:cubicBezTo>
                  <a:pt x="360" y="580"/>
                  <a:pt x="322" y="542"/>
                  <a:pt x="275" y="542"/>
                </a:cubicBezTo>
                <a:cubicBezTo>
                  <a:pt x="228" y="542"/>
                  <a:pt x="190" y="580"/>
                  <a:pt x="190" y="627"/>
                </a:cubicBezTo>
                <a:cubicBezTo>
                  <a:pt x="190" y="630"/>
                  <a:pt x="190" y="652"/>
                  <a:pt x="208" y="673"/>
                </a:cubicBezTo>
                <a:cubicBezTo>
                  <a:pt x="210" y="675"/>
                  <a:pt x="213" y="678"/>
                  <a:pt x="215" y="680"/>
                </a:cubicBezTo>
                <a:cubicBezTo>
                  <a:pt x="222" y="687"/>
                  <a:pt x="231" y="697"/>
                  <a:pt x="229" y="702"/>
                </a:cubicBezTo>
                <a:cubicBezTo>
                  <a:pt x="229" y="704"/>
                  <a:pt x="224" y="712"/>
                  <a:pt x="192" y="719"/>
                </a:cubicBezTo>
                <a:cubicBezTo>
                  <a:pt x="190" y="720"/>
                  <a:pt x="188" y="720"/>
                  <a:pt x="185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543"/>
                  <a:pt x="0" y="543"/>
                  <a:pt x="0" y="543"/>
                </a:cubicBezTo>
                <a:cubicBezTo>
                  <a:pt x="0" y="540"/>
                  <a:pt x="0" y="537"/>
                  <a:pt x="1" y="534"/>
                </a:cubicBezTo>
                <a:cubicBezTo>
                  <a:pt x="9" y="501"/>
                  <a:pt x="18" y="491"/>
                  <a:pt x="28" y="491"/>
                </a:cubicBezTo>
                <a:cubicBezTo>
                  <a:pt x="39" y="491"/>
                  <a:pt x="51" y="505"/>
                  <a:pt x="61" y="514"/>
                </a:cubicBezTo>
                <a:cubicBezTo>
                  <a:pt x="79" y="529"/>
                  <a:pt x="97" y="530"/>
                  <a:pt x="101" y="530"/>
                </a:cubicBezTo>
                <a:cubicBezTo>
                  <a:pt x="101" y="530"/>
                  <a:pt x="102" y="530"/>
                  <a:pt x="102" y="530"/>
                </a:cubicBezTo>
                <a:cubicBezTo>
                  <a:pt x="144" y="530"/>
                  <a:pt x="178" y="496"/>
                  <a:pt x="178" y="453"/>
                </a:cubicBezTo>
                <a:cubicBezTo>
                  <a:pt x="178" y="411"/>
                  <a:pt x="144" y="377"/>
                  <a:pt x="102" y="377"/>
                </a:cubicBezTo>
                <a:cubicBezTo>
                  <a:pt x="102" y="377"/>
                  <a:pt x="101" y="377"/>
                  <a:pt x="101" y="377"/>
                </a:cubicBezTo>
                <a:cubicBezTo>
                  <a:pt x="97" y="377"/>
                  <a:pt x="79" y="378"/>
                  <a:pt x="61" y="393"/>
                </a:cubicBezTo>
                <a:cubicBezTo>
                  <a:pt x="51" y="402"/>
                  <a:pt x="39" y="416"/>
                  <a:pt x="28" y="416"/>
                </a:cubicBezTo>
                <a:cubicBezTo>
                  <a:pt x="18" y="416"/>
                  <a:pt x="9" y="406"/>
                  <a:pt x="1" y="373"/>
                </a:cubicBezTo>
                <a:cubicBezTo>
                  <a:pt x="0" y="370"/>
                  <a:pt x="0" y="367"/>
                  <a:pt x="0" y="364"/>
                </a:cubicBezTo>
                <a:cubicBezTo>
                  <a:pt x="0" y="178"/>
                  <a:pt x="0" y="178"/>
                  <a:pt x="0" y="178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8" y="178"/>
                  <a:pt x="191" y="178"/>
                  <a:pt x="194" y="177"/>
                </a:cubicBezTo>
                <a:cubicBezTo>
                  <a:pt x="266" y="161"/>
                  <a:pt x="232" y="137"/>
                  <a:pt x="215" y="117"/>
                </a:cubicBezTo>
                <a:cubicBezTo>
                  <a:pt x="197" y="97"/>
                  <a:pt x="198" y="77"/>
                  <a:pt x="198" y="77"/>
                </a:cubicBezTo>
                <a:cubicBezTo>
                  <a:pt x="198" y="34"/>
                  <a:pt x="233" y="0"/>
                  <a:pt x="275" y="0"/>
                </a:cubicBezTo>
                <a:cubicBezTo>
                  <a:pt x="317" y="0"/>
                  <a:pt x="352" y="34"/>
                  <a:pt x="352" y="77"/>
                </a:cubicBezTo>
                <a:cubicBezTo>
                  <a:pt x="352" y="77"/>
                  <a:pt x="353" y="97"/>
                  <a:pt x="335" y="117"/>
                </a:cubicBezTo>
                <a:cubicBezTo>
                  <a:pt x="318" y="137"/>
                  <a:pt x="285" y="161"/>
                  <a:pt x="356" y="177"/>
                </a:cubicBezTo>
                <a:cubicBezTo>
                  <a:pt x="359" y="178"/>
                  <a:pt x="362" y="178"/>
                  <a:pt x="365" y="178"/>
                </a:cubicBezTo>
                <a:cubicBezTo>
                  <a:pt x="542" y="178"/>
                  <a:pt x="542" y="178"/>
                  <a:pt x="542" y="178"/>
                </a:cubicBezTo>
                <a:cubicBezTo>
                  <a:pt x="542" y="364"/>
                  <a:pt x="542" y="364"/>
                  <a:pt x="542" y="364"/>
                </a:cubicBezTo>
                <a:cubicBezTo>
                  <a:pt x="542" y="367"/>
                  <a:pt x="542" y="371"/>
                  <a:pt x="543" y="374"/>
                </a:cubicBezTo>
                <a:cubicBezTo>
                  <a:pt x="549" y="398"/>
                  <a:pt x="557" y="424"/>
                  <a:pt x="578" y="424"/>
                </a:cubicBezTo>
                <a:cubicBezTo>
                  <a:pt x="590" y="424"/>
                  <a:pt x="600" y="415"/>
                  <a:pt x="610" y="406"/>
                </a:cubicBezTo>
                <a:cubicBezTo>
                  <a:pt x="612" y="403"/>
                  <a:pt x="615" y="401"/>
                  <a:pt x="617" y="399"/>
                </a:cubicBezTo>
                <a:cubicBezTo>
                  <a:pt x="633" y="386"/>
                  <a:pt x="648" y="385"/>
                  <a:pt x="651" y="385"/>
                </a:cubicBezTo>
                <a:cubicBezTo>
                  <a:pt x="652" y="385"/>
                  <a:pt x="652" y="385"/>
                  <a:pt x="652" y="385"/>
                </a:cubicBezTo>
                <a:cubicBezTo>
                  <a:pt x="690" y="385"/>
                  <a:pt x="720" y="416"/>
                  <a:pt x="720" y="453"/>
                </a:cubicBezTo>
                <a:close/>
              </a:path>
            </a:pathLst>
          </a:custGeom>
          <a:gradFill>
            <a:gsLst>
              <a:gs pos="0">
                <a:srgbClr val="FEA373"/>
              </a:gs>
              <a:gs pos="100000">
                <a:srgbClr val="FF678B"/>
              </a:gs>
            </a:gsLst>
            <a:lin ang="135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85587" tIns="42794" rIns="85587" bIns="42794" numCol="1" spcCol="0" rtlCol="0" fromWordArt="0" anchor="ctr" anchorCtr="0" forceAA="0" compatLnSpc="1">
            <a:noAutofit/>
          </a:bodyPr>
          <a:p>
            <a:pPr algn="ctr"/>
            <a:endParaRPr lang="ko-KR" altLang="en-US" sz="2160" dirty="0">
              <a:solidFill>
                <a:schemeClr val="lt1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172335" y="1346200"/>
            <a:ext cx="1346835" cy="681990"/>
          </a:xfrm>
          <a:prstGeom prst="rect">
            <a:avLst/>
          </a:prstGeom>
          <a:gradFill>
            <a:gsLst>
              <a:gs pos="0">
                <a:srgbClr val="FEA373"/>
              </a:gs>
              <a:gs pos="100000">
                <a:srgbClr val="FF678B"/>
              </a:gs>
            </a:gsLst>
            <a:lin scaled="1"/>
          </a:gradFill>
          <a:ln w="28575" cmpd="dbl">
            <a:solidFill>
              <a:schemeClr val="bg1"/>
            </a:solidFill>
            <a:prstDash val="sys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en-US" sz="384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Time</a:t>
            </a:r>
            <a:endParaRPr lang="en-US" sz="384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76144" y="4455287"/>
            <a:ext cx="1421130" cy="681990"/>
          </a:xfrm>
          <a:prstGeom prst="rect">
            <a:avLst/>
          </a:prstGeom>
          <a:gradFill>
            <a:gsLst>
              <a:gs pos="100000">
                <a:srgbClr val="589EDC"/>
              </a:gs>
              <a:gs pos="0">
                <a:srgbClr val="ABCFEF"/>
              </a:gs>
            </a:gsLst>
            <a:lin scaled="1"/>
          </a:gradFill>
          <a:ln w="28575" cmpd="dbl">
            <a:solidFill>
              <a:schemeClr val="bg1"/>
            </a:solidFill>
            <a:prstDash val="sys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en-US" sz="384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Place</a:t>
            </a:r>
            <a:endParaRPr lang="en-US" sz="384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8108442" y="1116838"/>
            <a:ext cx="2467356" cy="681990"/>
          </a:xfrm>
          <a:prstGeom prst="rect">
            <a:avLst/>
          </a:prstGeom>
          <a:gradFill>
            <a:gsLst>
              <a:gs pos="100000">
                <a:srgbClr val="93CDB9"/>
              </a:gs>
              <a:gs pos="0">
                <a:srgbClr val="A5CBD0"/>
              </a:gs>
            </a:gsLst>
            <a:lin scaled="1"/>
          </a:gradFill>
          <a:ln w="28575" cmpd="dbl">
            <a:solidFill>
              <a:schemeClr val="bg1"/>
            </a:solidFill>
            <a:prstDash val="sys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en-US" sz="384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Character</a:t>
            </a:r>
            <a:endParaRPr lang="en-US" sz="384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460867" y="2790190"/>
            <a:ext cx="1421130" cy="681990"/>
          </a:xfrm>
          <a:prstGeom prst="rect">
            <a:avLst/>
          </a:prstGeom>
          <a:gradFill>
            <a:gsLst>
              <a:gs pos="0">
                <a:srgbClr val="E7C9D6"/>
              </a:gs>
              <a:gs pos="100000">
                <a:srgbClr val="865D97"/>
              </a:gs>
            </a:gsLst>
            <a:lin scaled="1"/>
          </a:gradFill>
          <a:ln w="28575" cmpd="dbl">
            <a:solidFill>
              <a:schemeClr val="bg1"/>
            </a:solidFill>
            <a:prstDash val="sys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en-US" sz="384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Tense</a:t>
            </a:r>
            <a:endParaRPr lang="en-US" sz="384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85965" y="4603115"/>
            <a:ext cx="4731385" cy="534035"/>
          </a:xfrm>
          <a:prstGeom prst="rect">
            <a:avLst/>
          </a:prstGeom>
          <a:gradFill>
            <a:gsLst>
              <a:gs pos="43000">
                <a:srgbClr val="FED7DC"/>
              </a:gs>
              <a:gs pos="100000">
                <a:srgbClr val="C4FEFF"/>
              </a:gs>
            </a:gsLst>
            <a:lin scaled="1"/>
          </a:gradFill>
          <a:ln w="28575" cmpd="dbl">
            <a:solidFill>
              <a:schemeClr val="bg1"/>
            </a:solidFill>
            <a:prstDash val="sysDash"/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lvl="0" algn="l">
              <a:buClrTx/>
              <a:buSzTx/>
              <a:buFontTx/>
            </a:pPr>
            <a:r>
              <a:rPr lang="en-US" sz="2880" b="1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Result/Logical development</a:t>
            </a:r>
            <a:endParaRPr lang="en-US" sz="2880" b="1"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20" grpId="0" bldLvl="0" animBg="1"/>
      <p:bldP spid="24" grpId="0" bldLvl="0" animBg="1"/>
      <p:bldP spid="28" grpId="0" bldLvl="0" animBg="1"/>
      <p:bldP spid="2" grpId="0" bldLvl="0" animBg="1"/>
      <p:bldP spid="5" grpId="0" bldLvl="0" animBg="1"/>
      <p:bldP spid="6" grpId="0" bldLvl="0" animBg="1"/>
      <p:bldP spid="7" grpId="0" bldLvl="0" animBg="1"/>
      <p:bldP spid="1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5" name="图片 2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4158615"/>
            <a:ext cx="26431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05765" y="619125"/>
            <a:ext cx="1028065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Thinking</a:t>
            </a:r>
            <a:endParaRPr lang="en-US" altLang="zh-CN" sz="1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29" name="Rectangle 8"/>
          <p:cNvSpPr>
            <a:spLocks noChangeArrowheads="1"/>
          </p:cNvSpPr>
          <p:nvPr/>
        </p:nvSpPr>
        <p:spPr bwMode="auto">
          <a:xfrm>
            <a:off x="610465" y="3237382"/>
            <a:ext cx="4502695" cy="316888"/>
          </a:xfrm>
          <a:prstGeom prst="rect">
            <a:avLst/>
          </a:prstGeom>
          <a:gradFill>
            <a:gsLst>
              <a:gs pos="0">
                <a:srgbClr val="FFD6D7"/>
              </a:gs>
              <a:gs pos="100000">
                <a:srgbClr val="CBBBDD"/>
              </a:gs>
            </a:gsLst>
            <a:lin ang="10800000" scaled="1"/>
          </a:gradFill>
          <a:ln w="9525">
            <a:solidFill>
              <a:schemeClr val="tx1"/>
            </a:solidFill>
            <a:miter lim="800000"/>
          </a:ln>
        </p:spPr>
        <p:txBody>
          <a:bodyPr vert="horz" wrap="square" lIns="85587" tIns="42794" rIns="85587" bIns="42794" numCol="1" anchor="t" anchorCtr="0" compatLnSpc="1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160">
              <a:solidFill>
                <a:srgbClr val="3D7283"/>
              </a:solidFill>
            </a:endParaRPr>
          </a:p>
        </p:txBody>
      </p:sp>
      <p:sp>
        <p:nvSpPr>
          <p:cNvPr id="30" name="Freeform 9"/>
          <p:cNvSpPr/>
          <p:nvPr/>
        </p:nvSpPr>
        <p:spPr bwMode="auto">
          <a:xfrm>
            <a:off x="606144" y="2149877"/>
            <a:ext cx="4440038" cy="974672"/>
          </a:xfrm>
          <a:custGeom>
            <a:avLst/>
            <a:gdLst>
              <a:gd name="T0" fmla="*/ 986 w 996"/>
              <a:gd name="T1" fmla="*/ 0 h 197"/>
              <a:gd name="T2" fmla="*/ 515 w 996"/>
              <a:gd name="T3" fmla="*/ 114 h 197"/>
              <a:gd name="T4" fmla="*/ 113 w 996"/>
              <a:gd name="T5" fmla="*/ 133 h 197"/>
              <a:gd name="T6" fmla="*/ 1 w 996"/>
              <a:gd name="T7" fmla="*/ 132 h 197"/>
              <a:gd name="T8" fmla="*/ 0 w 996"/>
              <a:gd name="T9" fmla="*/ 196 h 197"/>
              <a:gd name="T10" fmla="*/ 114 w 996"/>
              <a:gd name="T11" fmla="*/ 197 h 197"/>
              <a:gd name="T12" fmla="*/ 518 w 996"/>
              <a:gd name="T13" fmla="*/ 178 h 197"/>
              <a:gd name="T14" fmla="*/ 996 w 996"/>
              <a:gd name="T15" fmla="*/ 63 h 197"/>
              <a:gd name="T16" fmla="*/ 986 w 996"/>
              <a:gd name="T17" fmla="*/ 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6" h="197">
                <a:moveTo>
                  <a:pt x="986" y="0"/>
                </a:moveTo>
                <a:cubicBezTo>
                  <a:pt x="834" y="62"/>
                  <a:pt x="676" y="96"/>
                  <a:pt x="515" y="114"/>
                </a:cubicBezTo>
                <a:cubicBezTo>
                  <a:pt x="383" y="128"/>
                  <a:pt x="248" y="133"/>
                  <a:pt x="113" y="133"/>
                </a:cubicBezTo>
                <a:cubicBezTo>
                  <a:pt x="76" y="133"/>
                  <a:pt x="38" y="132"/>
                  <a:pt x="1" y="132"/>
                </a:cubicBezTo>
                <a:cubicBezTo>
                  <a:pt x="0" y="196"/>
                  <a:pt x="0" y="196"/>
                  <a:pt x="0" y="196"/>
                </a:cubicBezTo>
                <a:cubicBezTo>
                  <a:pt x="38" y="197"/>
                  <a:pt x="76" y="197"/>
                  <a:pt x="114" y="197"/>
                </a:cubicBezTo>
                <a:cubicBezTo>
                  <a:pt x="250" y="197"/>
                  <a:pt x="385" y="193"/>
                  <a:pt x="518" y="178"/>
                </a:cubicBezTo>
                <a:cubicBezTo>
                  <a:pt x="681" y="160"/>
                  <a:pt x="842" y="126"/>
                  <a:pt x="996" y="63"/>
                </a:cubicBezTo>
                <a:cubicBezTo>
                  <a:pt x="986" y="0"/>
                  <a:pt x="986" y="0"/>
                  <a:pt x="986" y="0"/>
                </a:cubicBezTo>
              </a:path>
            </a:pathLst>
          </a:custGeom>
          <a:gradFill>
            <a:gsLst>
              <a:gs pos="0">
                <a:srgbClr val="FEA373"/>
              </a:gs>
              <a:gs pos="100000">
                <a:srgbClr val="FF678B"/>
              </a:gs>
            </a:gsLst>
            <a:lin ang="10800000" scaled="1"/>
          </a:gradFill>
          <a:ln w="9525">
            <a:solidFill>
              <a:schemeClr val="tx1"/>
            </a:solidFill>
            <a:miter lim="800000"/>
          </a:ln>
        </p:spPr>
        <p:txBody>
          <a:bodyPr lIns="85587" tIns="42794" rIns="85587" bIns="42794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40" dirty="0">
              <a:solidFill>
                <a:srgbClr val="3D7283"/>
              </a:solidFill>
            </a:endParaRPr>
          </a:p>
        </p:txBody>
      </p:sp>
      <p:sp>
        <p:nvSpPr>
          <p:cNvPr id="31" name="Freeform 10"/>
          <p:cNvSpPr/>
          <p:nvPr/>
        </p:nvSpPr>
        <p:spPr bwMode="auto">
          <a:xfrm>
            <a:off x="606144" y="1208815"/>
            <a:ext cx="4208852" cy="1464408"/>
          </a:xfrm>
          <a:custGeom>
            <a:avLst/>
            <a:gdLst>
              <a:gd name="T0" fmla="*/ 927 w 944"/>
              <a:gd name="T1" fmla="*/ 0 h 296"/>
              <a:gd name="T2" fmla="*/ 519 w 944"/>
              <a:gd name="T3" fmla="*/ 176 h 296"/>
              <a:gd name="T4" fmla="*/ 33 w 944"/>
              <a:gd name="T5" fmla="*/ 231 h 296"/>
              <a:gd name="T6" fmla="*/ 1 w 944"/>
              <a:gd name="T7" fmla="*/ 231 h 296"/>
              <a:gd name="T8" fmla="*/ 0 w 944"/>
              <a:gd name="T9" fmla="*/ 295 h 296"/>
              <a:gd name="T10" fmla="*/ 34 w 944"/>
              <a:gd name="T11" fmla="*/ 296 h 296"/>
              <a:gd name="T12" fmla="*/ 526 w 944"/>
              <a:gd name="T13" fmla="*/ 240 h 296"/>
              <a:gd name="T14" fmla="*/ 944 w 944"/>
              <a:gd name="T15" fmla="*/ 59 h 296"/>
              <a:gd name="T16" fmla="*/ 927 w 944"/>
              <a:gd name="T17" fmla="*/ 0 h 2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4" h="296">
                <a:moveTo>
                  <a:pt x="927" y="0"/>
                </a:moveTo>
                <a:cubicBezTo>
                  <a:pt x="802" y="83"/>
                  <a:pt x="663" y="140"/>
                  <a:pt x="519" y="176"/>
                </a:cubicBezTo>
                <a:cubicBezTo>
                  <a:pt x="361" y="216"/>
                  <a:pt x="195" y="231"/>
                  <a:pt x="33" y="231"/>
                </a:cubicBezTo>
                <a:cubicBezTo>
                  <a:pt x="22" y="231"/>
                  <a:pt x="12" y="231"/>
                  <a:pt x="1" y="231"/>
                </a:cubicBezTo>
                <a:cubicBezTo>
                  <a:pt x="0" y="295"/>
                  <a:pt x="0" y="295"/>
                  <a:pt x="0" y="295"/>
                </a:cubicBezTo>
                <a:cubicBezTo>
                  <a:pt x="11" y="296"/>
                  <a:pt x="22" y="296"/>
                  <a:pt x="34" y="296"/>
                </a:cubicBezTo>
                <a:cubicBezTo>
                  <a:pt x="198" y="296"/>
                  <a:pt x="365" y="280"/>
                  <a:pt x="526" y="240"/>
                </a:cubicBezTo>
                <a:cubicBezTo>
                  <a:pt x="673" y="203"/>
                  <a:pt x="815" y="145"/>
                  <a:pt x="944" y="59"/>
                </a:cubicBezTo>
                <a:cubicBezTo>
                  <a:pt x="927" y="0"/>
                  <a:pt x="927" y="0"/>
                  <a:pt x="927" y="0"/>
                </a:cubicBezTo>
              </a:path>
            </a:pathLst>
          </a:custGeom>
          <a:gradFill>
            <a:gsLst>
              <a:gs pos="100000">
                <a:srgbClr val="93CDB9"/>
              </a:gs>
              <a:gs pos="0">
                <a:srgbClr val="A5CBD0"/>
              </a:gs>
            </a:gsLst>
            <a:lin ang="10800000" scaled="1"/>
          </a:gradFill>
          <a:ln w="9525">
            <a:solidFill>
              <a:schemeClr val="tx1"/>
            </a:solidFill>
            <a:miter lim="800000"/>
          </a:ln>
        </p:spPr>
        <p:txBody>
          <a:bodyPr lIns="85587" tIns="42794" rIns="85587" bIns="42794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40" dirty="0">
              <a:solidFill>
                <a:srgbClr val="3D7283"/>
              </a:solidFill>
            </a:endParaRPr>
          </a:p>
        </p:txBody>
      </p:sp>
      <p:sp>
        <p:nvSpPr>
          <p:cNvPr id="32" name="Freeform 11"/>
          <p:cNvSpPr/>
          <p:nvPr/>
        </p:nvSpPr>
        <p:spPr bwMode="auto">
          <a:xfrm>
            <a:off x="614786" y="3674303"/>
            <a:ext cx="4440038" cy="974672"/>
          </a:xfrm>
          <a:custGeom>
            <a:avLst/>
            <a:gdLst>
              <a:gd name="T0" fmla="*/ 114 w 996"/>
              <a:gd name="T1" fmla="*/ 0 h 197"/>
              <a:gd name="T2" fmla="*/ 0 w 996"/>
              <a:gd name="T3" fmla="*/ 1 h 197"/>
              <a:gd name="T4" fmla="*/ 0 w 996"/>
              <a:gd name="T5" fmla="*/ 66 h 197"/>
              <a:gd name="T6" fmla="*/ 112 w 996"/>
              <a:gd name="T7" fmla="*/ 65 h 197"/>
              <a:gd name="T8" fmla="*/ 515 w 996"/>
              <a:gd name="T9" fmla="*/ 84 h 197"/>
              <a:gd name="T10" fmla="*/ 985 w 996"/>
              <a:gd name="T11" fmla="*/ 197 h 197"/>
              <a:gd name="T12" fmla="*/ 996 w 996"/>
              <a:gd name="T13" fmla="*/ 134 h 197"/>
              <a:gd name="T14" fmla="*/ 518 w 996"/>
              <a:gd name="T15" fmla="*/ 19 h 197"/>
              <a:gd name="T16" fmla="*/ 114 w 996"/>
              <a:gd name="T17" fmla="*/ 0 h 1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96" h="197">
                <a:moveTo>
                  <a:pt x="114" y="0"/>
                </a:moveTo>
                <a:cubicBezTo>
                  <a:pt x="76" y="0"/>
                  <a:pt x="38" y="1"/>
                  <a:pt x="0" y="1"/>
                </a:cubicBezTo>
                <a:cubicBezTo>
                  <a:pt x="0" y="66"/>
                  <a:pt x="0" y="66"/>
                  <a:pt x="0" y="66"/>
                </a:cubicBezTo>
                <a:cubicBezTo>
                  <a:pt x="37" y="65"/>
                  <a:pt x="75" y="65"/>
                  <a:pt x="112" y="65"/>
                </a:cubicBezTo>
                <a:cubicBezTo>
                  <a:pt x="247" y="65"/>
                  <a:pt x="382" y="69"/>
                  <a:pt x="515" y="84"/>
                </a:cubicBezTo>
                <a:cubicBezTo>
                  <a:pt x="676" y="101"/>
                  <a:pt x="833" y="135"/>
                  <a:pt x="985" y="197"/>
                </a:cubicBezTo>
                <a:cubicBezTo>
                  <a:pt x="996" y="134"/>
                  <a:pt x="996" y="134"/>
                  <a:pt x="996" y="134"/>
                </a:cubicBezTo>
                <a:cubicBezTo>
                  <a:pt x="841" y="72"/>
                  <a:pt x="681" y="37"/>
                  <a:pt x="518" y="19"/>
                </a:cubicBezTo>
                <a:cubicBezTo>
                  <a:pt x="385" y="4"/>
                  <a:pt x="250" y="0"/>
                  <a:pt x="114" y="0"/>
                </a:cubicBezTo>
              </a:path>
            </a:pathLst>
          </a:custGeom>
          <a:gradFill>
            <a:gsLst>
              <a:gs pos="100000">
                <a:srgbClr val="589EDC"/>
              </a:gs>
              <a:gs pos="0">
                <a:srgbClr val="ABCFEF"/>
              </a:gs>
            </a:gsLst>
            <a:lin ang="10800000" scaled="1"/>
          </a:gradFill>
          <a:ln w="9525">
            <a:solidFill>
              <a:schemeClr val="tx1"/>
            </a:solidFill>
            <a:miter lim="800000"/>
          </a:ln>
        </p:spPr>
        <p:txBody>
          <a:bodyPr lIns="85587" tIns="42794" rIns="85587" bIns="42794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40" dirty="0">
              <a:solidFill>
                <a:srgbClr val="3D7283"/>
              </a:solidFill>
            </a:endParaRPr>
          </a:p>
        </p:txBody>
      </p:sp>
      <p:sp>
        <p:nvSpPr>
          <p:cNvPr id="33" name="Freeform 12"/>
          <p:cNvSpPr/>
          <p:nvPr/>
        </p:nvSpPr>
        <p:spPr bwMode="auto">
          <a:xfrm>
            <a:off x="614786" y="4130431"/>
            <a:ext cx="4204532" cy="1459607"/>
          </a:xfrm>
          <a:custGeom>
            <a:avLst/>
            <a:gdLst>
              <a:gd name="T0" fmla="*/ 33 w 943"/>
              <a:gd name="T1" fmla="*/ 0 h 295"/>
              <a:gd name="T2" fmla="*/ 0 w 943"/>
              <a:gd name="T3" fmla="*/ 0 h 295"/>
              <a:gd name="T4" fmla="*/ 0 w 943"/>
              <a:gd name="T5" fmla="*/ 64 h 295"/>
              <a:gd name="T6" fmla="*/ 33 w 943"/>
              <a:gd name="T7" fmla="*/ 64 h 295"/>
              <a:gd name="T8" fmla="*/ 518 w 943"/>
              <a:gd name="T9" fmla="*/ 119 h 295"/>
              <a:gd name="T10" fmla="*/ 927 w 943"/>
              <a:gd name="T11" fmla="*/ 295 h 295"/>
              <a:gd name="T12" fmla="*/ 943 w 943"/>
              <a:gd name="T13" fmla="*/ 236 h 295"/>
              <a:gd name="T14" fmla="*/ 525 w 943"/>
              <a:gd name="T15" fmla="*/ 56 h 295"/>
              <a:gd name="T16" fmla="*/ 33 w 943"/>
              <a:gd name="T17" fmla="*/ 0 h 2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943" h="295">
                <a:moveTo>
                  <a:pt x="33" y="0"/>
                </a:moveTo>
                <a:cubicBezTo>
                  <a:pt x="22" y="0"/>
                  <a:pt x="11" y="0"/>
                  <a:pt x="0" y="0"/>
                </a:cubicBezTo>
                <a:cubicBezTo>
                  <a:pt x="0" y="64"/>
                  <a:pt x="0" y="64"/>
                  <a:pt x="0" y="64"/>
                </a:cubicBezTo>
                <a:cubicBezTo>
                  <a:pt x="11" y="64"/>
                  <a:pt x="22" y="64"/>
                  <a:pt x="33" y="64"/>
                </a:cubicBezTo>
                <a:cubicBezTo>
                  <a:pt x="195" y="64"/>
                  <a:pt x="360" y="80"/>
                  <a:pt x="518" y="119"/>
                </a:cubicBezTo>
                <a:cubicBezTo>
                  <a:pt x="662" y="155"/>
                  <a:pt x="801" y="212"/>
                  <a:pt x="927" y="295"/>
                </a:cubicBezTo>
                <a:cubicBezTo>
                  <a:pt x="943" y="236"/>
                  <a:pt x="943" y="236"/>
                  <a:pt x="943" y="236"/>
                </a:cubicBezTo>
                <a:cubicBezTo>
                  <a:pt x="814" y="150"/>
                  <a:pt x="672" y="93"/>
                  <a:pt x="525" y="56"/>
                </a:cubicBezTo>
                <a:cubicBezTo>
                  <a:pt x="364" y="15"/>
                  <a:pt x="197" y="0"/>
                  <a:pt x="33" y="0"/>
                </a:cubicBezTo>
              </a:path>
            </a:pathLst>
          </a:custGeom>
          <a:gradFill>
            <a:gsLst>
              <a:gs pos="43000">
                <a:srgbClr val="FED7DC"/>
              </a:gs>
              <a:gs pos="100000">
                <a:srgbClr val="C4FEFF"/>
              </a:gs>
            </a:gsLst>
            <a:lin ang="10800000" scaled="1"/>
          </a:gradFill>
          <a:ln w="9525">
            <a:solidFill>
              <a:schemeClr val="tx1"/>
            </a:solidFill>
            <a:miter lim="800000"/>
          </a:ln>
        </p:spPr>
        <p:txBody>
          <a:bodyPr lIns="85587" tIns="42794" rIns="85587" bIns="42794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1440" dirty="0">
              <a:solidFill>
                <a:srgbClr val="3D7283"/>
              </a:solidFill>
            </a:endParaRPr>
          </a:p>
        </p:txBody>
      </p:sp>
      <p:sp>
        <p:nvSpPr>
          <p:cNvPr id="12" name="Copyright Notice"/>
          <p:cNvSpPr/>
          <p:nvPr/>
        </p:nvSpPr>
        <p:spPr bwMode="auto">
          <a:xfrm>
            <a:off x="4907023" y="873505"/>
            <a:ext cx="336244" cy="52451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392" tIns="30326" rIns="67392" bIns="30326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360" b="1" cap="small" dirty="0" smtClean="0">
                <a:gradFill flip="none" rotWithShape="1">
                  <a:gsLst>
                    <a:gs pos="82334">
                      <a:srgbClr val="FBB92F"/>
                    </a:gs>
                    <a:gs pos="65224">
                      <a:srgbClr val="FD665B"/>
                    </a:gs>
                    <a:gs pos="47547">
                      <a:srgbClr val="F1286A"/>
                    </a:gs>
                    <a:gs pos="32925">
                      <a:srgbClr val="E02579"/>
                    </a:gs>
                    <a:gs pos="17700">
                      <a:srgbClr val="A82878"/>
                    </a:gs>
                    <a:gs pos="0">
                      <a:srgbClr val="5B3B87"/>
                    </a:gs>
                    <a:gs pos="100000">
                      <a:srgbClr val="FEF22A"/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sz="3360" b="1" cap="small" dirty="0">
              <a:gradFill flip="none" rotWithShape="1">
                <a:gsLst>
                  <a:gs pos="82334">
                    <a:srgbClr val="FBB92F"/>
                  </a:gs>
                  <a:gs pos="65224">
                    <a:srgbClr val="FD665B"/>
                  </a:gs>
                  <a:gs pos="47547">
                    <a:srgbClr val="F1286A"/>
                  </a:gs>
                  <a:gs pos="32925">
                    <a:srgbClr val="E02579"/>
                  </a:gs>
                  <a:gs pos="17700">
                    <a:srgbClr val="A82878"/>
                  </a:gs>
                  <a:gs pos="0">
                    <a:srgbClr val="5B3B87"/>
                  </a:gs>
                  <a:gs pos="100000">
                    <a:srgbClr val="FEF22A"/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Copyright Notice"/>
          <p:cNvSpPr/>
          <p:nvPr/>
        </p:nvSpPr>
        <p:spPr bwMode="auto">
          <a:xfrm>
            <a:off x="5127394" y="2028840"/>
            <a:ext cx="336244" cy="52451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392" tIns="30326" rIns="67392" bIns="30326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360" b="1" cap="small" dirty="0" smtClean="0">
                <a:gradFill flip="none" rotWithShape="1">
                  <a:gsLst>
                    <a:gs pos="82334">
                      <a:srgbClr val="FBB92F"/>
                    </a:gs>
                    <a:gs pos="65224">
                      <a:srgbClr val="FD665B"/>
                    </a:gs>
                    <a:gs pos="47547">
                      <a:srgbClr val="F1286A"/>
                    </a:gs>
                    <a:gs pos="32925">
                      <a:srgbClr val="E02579"/>
                    </a:gs>
                    <a:gs pos="17700">
                      <a:srgbClr val="A82878"/>
                    </a:gs>
                    <a:gs pos="0">
                      <a:srgbClr val="5B3B87"/>
                    </a:gs>
                    <a:gs pos="100000">
                      <a:srgbClr val="FEF22A"/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sz="3360" b="1" cap="small" dirty="0">
              <a:gradFill flip="none" rotWithShape="1">
                <a:gsLst>
                  <a:gs pos="82334">
                    <a:srgbClr val="FBB92F"/>
                  </a:gs>
                  <a:gs pos="65224">
                    <a:srgbClr val="FD665B"/>
                  </a:gs>
                  <a:gs pos="47547">
                    <a:srgbClr val="F1286A"/>
                  </a:gs>
                  <a:gs pos="32925">
                    <a:srgbClr val="E02579"/>
                  </a:gs>
                  <a:gs pos="17700">
                    <a:srgbClr val="A82878"/>
                  </a:gs>
                  <a:gs pos="0">
                    <a:srgbClr val="5B3B87"/>
                  </a:gs>
                  <a:gs pos="100000">
                    <a:srgbClr val="FEF22A"/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Copyright Notice"/>
          <p:cNvSpPr/>
          <p:nvPr/>
        </p:nvSpPr>
        <p:spPr bwMode="auto">
          <a:xfrm>
            <a:off x="5319713" y="3176539"/>
            <a:ext cx="336244" cy="52451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392" tIns="30326" rIns="67392" bIns="30326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360" b="1" cap="small" dirty="0" smtClean="0">
                <a:gradFill flip="none" rotWithShape="1">
                  <a:gsLst>
                    <a:gs pos="82334">
                      <a:srgbClr val="FBB92F"/>
                    </a:gs>
                    <a:gs pos="65224">
                      <a:srgbClr val="FD665B"/>
                    </a:gs>
                    <a:gs pos="47547">
                      <a:srgbClr val="F1286A"/>
                    </a:gs>
                    <a:gs pos="32925">
                      <a:srgbClr val="E02579"/>
                    </a:gs>
                    <a:gs pos="17700">
                      <a:srgbClr val="A82878"/>
                    </a:gs>
                    <a:gs pos="0">
                      <a:srgbClr val="5B3B87"/>
                    </a:gs>
                    <a:gs pos="100000">
                      <a:srgbClr val="FEF22A"/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sz="3360" b="1" cap="small" dirty="0">
              <a:gradFill flip="none" rotWithShape="1">
                <a:gsLst>
                  <a:gs pos="82334">
                    <a:srgbClr val="FBB92F"/>
                  </a:gs>
                  <a:gs pos="65224">
                    <a:srgbClr val="FD665B"/>
                  </a:gs>
                  <a:gs pos="47547">
                    <a:srgbClr val="F1286A"/>
                  </a:gs>
                  <a:gs pos="32925">
                    <a:srgbClr val="E02579"/>
                  </a:gs>
                  <a:gs pos="17700">
                    <a:srgbClr val="A82878"/>
                  </a:gs>
                  <a:gs pos="0">
                    <a:srgbClr val="5B3B87"/>
                  </a:gs>
                  <a:gs pos="100000">
                    <a:srgbClr val="FEF22A"/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Copyright Notice"/>
          <p:cNvSpPr/>
          <p:nvPr/>
        </p:nvSpPr>
        <p:spPr bwMode="auto">
          <a:xfrm>
            <a:off x="5182072" y="4338678"/>
            <a:ext cx="336244" cy="52451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392" tIns="30326" rIns="67392" bIns="30326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360" b="1" cap="small" dirty="0" smtClean="0">
                <a:gradFill flip="none" rotWithShape="1">
                  <a:gsLst>
                    <a:gs pos="82334">
                      <a:srgbClr val="FBB92F"/>
                    </a:gs>
                    <a:gs pos="65224">
                      <a:srgbClr val="FD665B"/>
                    </a:gs>
                    <a:gs pos="47547">
                      <a:srgbClr val="F1286A"/>
                    </a:gs>
                    <a:gs pos="32925">
                      <a:srgbClr val="E02579"/>
                    </a:gs>
                    <a:gs pos="17700">
                      <a:srgbClr val="A82878"/>
                    </a:gs>
                    <a:gs pos="0">
                      <a:srgbClr val="5B3B87"/>
                    </a:gs>
                    <a:gs pos="100000">
                      <a:srgbClr val="FEF22A"/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sz="3360" b="1" cap="small" dirty="0">
              <a:gradFill flip="none" rotWithShape="1">
                <a:gsLst>
                  <a:gs pos="82334">
                    <a:srgbClr val="FBB92F"/>
                  </a:gs>
                  <a:gs pos="65224">
                    <a:srgbClr val="FD665B"/>
                  </a:gs>
                  <a:gs pos="47547">
                    <a:srgbClr val="F1286A"/>
                  </a:gs>
                  <a:gs pos="32925">
                    <a:srgbClr val="E02579"/>
                  </a:gs>
                  <a:gs pos="17700">
                    <a:srgbClr val="A82878"/>
                  </a:gs>
                  <a:gs pos="0">
                    <a:srgbClr val="5B3B87"/>
                  </a:gs>
                  <a:gs pos="100000">
                    <a:srgbClr val="FEF22A"/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Copyright Notice"/>
          <p:cNvSpPr/>
          <p:nvPr/>
        </p:nvSpPr>
        <p:spPr bwMode="auto">
          <a:xfrm>
            <a:off x="4795687" y="5307556"/>
            <a:ext cx="336244" cy="524510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67392" tIns="30326" rIns="67392" bIns="30326" rtlCol="0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3360" b="1" cap="small" dirty="0" smtClean="0">
                <a:gradFill flip="none" rotWithShape="1">
                  <a:gsLst>
                    <a:gs pos="82334">
                      <a:srgbClr val="FBB92F"/>
                    </a:gs>
                    <a:gs pos="65224">
                      <a:srgbClr val="FD665B"/>
                    </a:gs>
                    <a:gs pos="47547">
                      <a:srgbClr val="F1286A"/>
                    </a:gs>
                    <a:gs pos="32925">
                      <a:srgbClr val="E02579"/>
                    </a:gs>
                    <a:gs pos="17700">
                      <a:srgbClr val="A82878"/>
                    </a:gs>
                    <a:gs pos="0">
                      <a:srgbClr val="5B3B87"/>
                    </a:gs>
                    <a:gs pos="100000">
                      <a:srgbClr val="FEF22A"/>
                    </a:gs>
                  </a:gsLst>
                  <a:lin ang="10800000" scaled="1"/>
                  <a:tileRect/>
                </a:gra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sz="3360" b="1" cap="small" dirty="0">
              <a:gradFill flip="none" rotWithShape="1">
                <a:gsLst>
                  <a:gs pos="82334">
                    <a:srgbClr val="FBB92F"/>
                  </a:gs>
                  <a:gs pos="65224">
                    <a:srgbClr val="FD665B"/>
                  </a:gs>
                  <a:gs pos="47547">
                    <a:srgbClr val="F1286A"/>
                  </a:gs>
                  <a:gs pos="32925">
                    <a:srgbClr val="E02579"/>
                  </a:gs>
                  <a:gs pos="17700">
                    <a:srgbClr val="A82878"/>
                  </a:gs>
                  <a:gs pos="0">
                    <a:srgbClr val="5B3B87"/>
                  </a:gs>
                  <a:gs pos="100000">
                    <a:srgbClr val="FEF22A"/>
                  </a:gs>
                </a:gsLst>
                <a:lin ang="10800000" scaled="1"/>
                <a:tileRect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19522" y="593598"/>
            <a:ext cx="5050155" cy="7556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en-US" sz="432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Character coherence</a:t>
            </a:r>
            <a:endParaRPr lang="en-US" altLang="en-US" sz="432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463540" y="1805178"/>
            <a:ext cx="3862705" cy="7556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en-US" sz="432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Time coherence</a:t>
            </a:r>
            <a:endParaRPr lang="en-US" altLang="en-US" sz="432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822442" y="4215384"/>
            <a:ext cx="3902710" cy="7556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en-US" sz="432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Place coherence</a:t>
            </a:r>
            <a:endParaRPr lang="en-US" altLang="en-US" sz="432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751576" y="3009138"/>
            <a:ext cx="3974465" cy="755650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en-US" sz="432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Tense coherence</a:t>
            </a:r>
            <a:endParaRPr lang="en-US" altLang="en-US" sz="432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182362" y="5257038"/>
            <a:ext cx="4831080" cy="607695"/>
          </a:xfrm>
          <a:prstGeom prst="rect">
            <a:avLst/>
          </a:prstGeom>
          <a:noFill/>
        </p:spPr>
        <p:txBody>
          <a:bodyPr wrap="non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lvl="0" algn="l">
              <a:buClrTx/>
              <a:buSzTx/>
              <a:buFontTx/>
            </a:pPr>
            <a:r>
              <a:rPr lang="en-US" sz="336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  <a:sym typeface="+mn-ea"/>
              </a:rPr>
              <a:t>Logical/Theme coherence</a:t>
            </a:r>
            <a:endParaRPr lang="en-US" sz="336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203948" y="1148334"/>
            <a:ext cx="4258056" cy="75565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r>
              <a:rPr lang="en-US" sz="432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  <a:cs typeface="Times New Roman" panose="02020603050405020304" charset="0"/>
              </a:rPr>
              <a:t>(协调性,一致性)</a:t>
            </a:r>
            <a:endParaRPr lang="en-US" sz="4320" b="1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charset="0"/>
              <a:ea typeface="宋体" panose="02010600030101010101" pitchFamily="2" charset="-122"/>
              <a:cs typeface="Times New Roman" panose="02020603050405020304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12" grpId="0" bldLvl="0" animBg="1"/>
      <p:bldP spid="13" grpId="0" bldLvl="0" animBg="1"/>
      <p:bldP spid="14" grpId="0" bldLvl="0" animBg="1"/>
      <p:bldP spid="15" grpId="0" bldLvl="0" animBg="1"/>
      <p:bldP spid="16" grpId="0" bldLvl="0" animBg="1"/>
      <p:bldP spid="7" grpId="0"/>
      <p:bldP spid="8" grpId="0"/>
      <p:bldP spid="9" grpId="0"/>
      <p:bldP spid="10" grpId="0"/>
      <p:bldP spid="11" grpId="0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5" name="图片 21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75" y="4158615"/>
            <a:ext cx="26431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/>
          <p:cNvSpPr txBox="1"/>
          <p:nvPr/>
        </p:nvSpPr>
        <p:spPr>
          <a:xfrm>
            <a:off x="405765" y="619125"/>
            <a:ext cx="1102360" cy="30670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60000" endA="900" endPos="58000" dir="5400000" sy="-100000" algn="bl" rotWithShape="0"/>
                </a:effectLst>
              </a:rPr>
              <a:t>Appreciate</a:t>
            </a:r>
            <a:endParaRPr lang="en-US" altLang="zh-CN" sz="14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6350" stA="60000" endA="900" endPos="58000" dir="5400000" sy="-100000" algn="bl" rotWithShape="0"/>
              </a:effectLst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002155" y="159385"/>
            <a:ext cx="10120630" cy="65544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/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  </a:t>
            </a:r>
            <a:r>
              <a:rPr lang="en-US" sz="2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Paragraph 1:</a:t>
            </a:r>
            <a:endParaRPr lang="en-US" sz="2800" b="0" i="1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charset="0"/>
              <a:ea typeface="宋体" panose="02010600030101010101" pitchFamily="2" charset="-122"/>
            </a:endParaRPr>
          </a:p>
          <a:p>
            <a:pPr indent="0"/>
            <a:r>
              <a:rPr lang="en-US" sz="2800" b="0" i="1">
                <a:latin typeface="Times New Roman" panose="02020603050405020304" charset="0"/>
                <a:ea typeface="宋体" panose="02010600030101010101" pitchFamily="2" charset="-122"/>
              </a:rPr>
              <a:t>    Mother thought a moment and finally agreed. 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The moment I heard what 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</a:rPr>
              <a:t>mom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 answered, I jumped up happily. However, the next day, 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</a:rPr>
              <a:t>the small puppy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 was seriously ill and was lying on the old 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</a:rPr>
              <a:t>rug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, dying. Mother saw him and decided to throw him away at once, but I insisted on taking him to the animals’ hospital. In the end, mother agreed to go there. After the doctor had observed him carefully, he said that he caught a bad cold, so he gave him some medicine and told us how to treat him. </a:t>
            </a:r>
            <a:r>
              <a:rPr lang="en-US" sz="2800" b="1">
                <a:latin typeface="Times New Roman" panose="02020603050405020304" charset="0"/>
                <a:ea typeface="宋体" panose="02010600030101010101" pitchFamily="2" charset="-122"/>
              </a:rPr>
              <a:t>  </a:t>
            </a:r>
            <a:r>
              <a:rPr lang="en-US" sz="2800" b="1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ea typeface="宋体" panose="02010600030101010101" pitchFamily="2" charset="-122"/>
              </a:rPr>
              <a:t>Paragraph 2:</a:t>
            </a:r>
            <a:r>
              <a:rPr lang="en-US" sz="2800" b="0" i="1">
                <a:latin typeface="Times New Roman" panose="02020603050405020304" charset="0"/>
                <a:ea typeface="宋体" panose="02010600030101010101" pitchFamily="2" charset="-122"/>
              </a:rPr>
              <a:t>    After leaving the hospital, 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mother patted the dog’s head softly. When we got in the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</a:rPr>
              <a:t> house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, the family came up and took care of him. The following days, with the help of my family, Spotty recovered quickly. Every 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</a:rPr>
              <a:t>night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, Spotty followed my family walking around, running back and forth and living a</a:t>
            </a:r>
            <a:r>
              <a:rPr lang="en-US" sz="2800" b="0" u="sng">
                <a:latin typeface="Times New Roman" panose="02020603050405020304" charset="0"/>
                <a:ea typeface="宋体" panose="02010600030101010101" pitchFamily="2" charset="-122"/>
              </a:rPr>
              <a:t> happy</a:t>
            </a:r>
            <a:r>
              <a:rPr lang="en-US" sz="2800" b="0">
                <a:latin typeface="Times New Roman" panose="02020603050405020304" charset="0"/>
                <a:ea typeface="宋体" panose="02010600030101010101" pitchFamily="2" charset="-122"/>
              </a:rPr>
              <a:t> life with us.</a:t>
            </a:r>
            <a:endParaRPr lang="en-US" altLang="en-US" sz="2800" b="0">
              <a:latin typeface="Times New Roman" panose="02020603050405020304" charset="0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543050" y="1680433"/>
            <a:ext cx="9105900" cy="1325563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r>
              <a:rPr lang="en-US" altLang="zh-CN" sz="11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erlin Sans FB Demi" panose="020E0802020502020306" charset="0"/>
                <a:cs typeface="Berlin Sans FB Demi" panose="020E0802020502020306" charset="0"/>
              </a:rPr>
              <a:t>Thank you!</a:t>
            </a:r>
            <a:endParaRPr lang="en-US" altLang="zh-CN" sz="115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erlin Sans FB Demi" panose="020E0802020502020306" charset="0"/>
              <a:cs typeface="Berlin Sans FB Demi" panose="020E0802020502020306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400810" y="1014095"/>
            <a:ext cx="9918700" cy="1753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zh-CN" sz="5400" b="1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</a:rPr>
              <a:t>嵊州市高级中学2017学年</a:t>
            </a:r>
            <a:endParaRPr lang="zh-CN" sz="5400" b="1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</a:endParaRPr>
          </a:p>
          <a:p>
            <a:pPr indent="0" algn="ctr"/>
            <a:r>
              <a:rPr lang="zh-CN" sz="5400" b="1" dirty="0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</a:rPr>
              <a:t>第二学期期中考试高二读后续写</a:t>
            </a:r>
            <a:endParaRPr lang="zh-CN" altLang="zh-CN" sz="5400" b="1" dirty="0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80100" y="3495040"/>
            <a:ext cx="576516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sz="4400" b="1">
                <a:latin typeface="Arial Black" panose="020B0A04020102020204" charset="0"/>
                <a:ea typeface="华文隶书" panose="02010800040101010101" charset="-122"/>
                <a:cs typeface="Arial Black" panose="020B0A04020102020204" charset="0"/>
                <a:sym typeface="+mn-ea"/>
              </a:rPr>
              <a:t>嵊州市高级中学 尹 娟</a:t>
            </a:r>
            <a:endParaRPr lang="zh-CN" altLang="en-US" sz="4400" b="1">
              <a:latin typeface="Arial Black" panose="020B0A04020102020204" charset="0"/>
              <a:ea typeface="华文隶书" panose="02010800040101010101" charset="-122"/>
              <a:cs typeface="Arial Black" panose="020B0A04020102020204" charset="0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椭圆 31"/>
          <p:cNvSpPr/>
          <p:nvPr>
            <p:custDataLst>
              <p:tags r:id="rId1"/>
            </p:custDataLst>
          </p:nvPr>
        </p:nvSpPr>
        <p:spPr>
          <a:xfrm rot="5400000">
            <a:off x="4300538" y="565150"/>
            <a:ext cx="3422650" cy="691197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  <a:gd name="connsiteX0-783" fmla="*/ 84755 w 673460"/>
              <a:gd name="connsiteY0-784" fmla="*/ 13918 h 568883"/>
              <a:gd name="connsiteX1-785" fmla="*/ 672364 w 673460"/>
              <a:gd name="connsiteY1-786" fmla="*/ 14845 h 568883"/>
              <a:gd name="connsiteX2-787" fmla="*/ 673460 w 673460"/>
              <a:gd name="connsiteY2-788" fmla="*/ 540528 h 568883"/>
              <a:gd name="connsiteX3-789" fmla="*/ 43142 w 673460"/>
              <a:gd name="connsiteY3-790" fmla="*/ 525832 h 568883"/>
              <a:gd name="connsiteX4-791" fmla="*/ 84755 w 673460"/>
              <a:gd name="connsiteY4-792" fmla="*/ 13918 h 568883"/>
              <a:gd name="connsiteX0-793" fmla="*/ 84755 w 673460"/>
              <a:gd name="connsiteY0-794" fmla="*/ 13918 h 559604"/>
              <a:gd name="connsiteX1-795" fmla="*/ 672364 w 673460"/>
              <a:gd name="connsiteY1-796" fmla="*/ 14845 h 559604"/>
              <a:gd name="connsiteX2-797" fmla="*/ 673460 w 673460"/>
              <a:gd name="connsiteY2-798" fmla="*/ 540528 h 559604"/>
              <a:gd name="connsiteX3-799" fmla="*/ 43142 w 673460"/>
              <a:gd name="connsiteY3-800" fmla="*/ 525832 h 559604"/>
              <a:gd name="connsiteX4-801" fmla="*/ 84755 w 673460"/>
              <a:gd name="connsiteY4-802" fmla="*/ 13918 h 559604"/>
              <a:gd name="connsiteX0-803" fmla="*/ 84755 w 675575"/>
              <a:gd name="connsiteY0-804" fmla="*/ 13918 h 562548"/>
              <a:gd name="connsiteX1-805" fmla="*/ 672364 w 675575"/>
              <a:gd name="connsiteY1-806" fmla="*/ 14845 h 562548"/>
              <a:gd name="connsiteX2-807" fmla="*/ 675575 w 675575"/>
              <a:gd name="connsiteY2-808" fmla="*/ 545971 h 562548"/>
              <a:gd name="connsiteX3-809" fmla="*/ 43142 w 675575"/>
              <a:gd name="connsiteY3-810" fmla="*/ 525832 h 562548"/>
              <a:gd name="connsiteX4-811" fmla="*/ 84755 w 675575"/>
              <a:gd name="connsiteY4-812" fmla="*/ 13918 h 562548"/>
              <a:gd name="connsiteX0-813" fmla="*/ 84755 w 680821"/>
              <a:gd name="connsiteY0-814" fmla="*/ 13918 h 562548"/>
              <a:gd name="connsiteX1-815" fmla="*/ 680821 w 680821"/>
              <a:gd name="connsiteY1-816" fmla="*/ 14845 h 562548"/>
              <a:gd name="connsiteX2-817" fmla="*/ 675575 w 680821"/>
              <a:gd name="connsiteY2-818" fmla="*/ 545971 h 562548"/>
              <a:gd name="connsiteX3-819" fmla="*/ 43142 w 680821"/>
              <a:gd name="connsiteY3-820" fmla="*/ 525832 h 562548"/>
              <a:gd name="connsiteX4-821" fmla="*/ 84755 w 680821"/>
              <a:gd name="connsiteY4-822" fmla="*/ 13918 h 562548"/>
              <a:gd name="connsiteX0-823" fmla="*/ 72868 w 690076"/>
              <a:gd name="connsiteY0-824" fmla="*/ 20358 h 559916"/>
              <a:gd name="connsiteX1-825" fmla="*/ 690076 w 690076"/>
              <a:gd name="connsiteY1-826" fmla="*/ 12213 h 559916"/>
              <a:gd name="connsiteX2-827" fmla="*/ 684830 w 690076"/>
              <a:gd name="connsiteY2-828" fmla="*/ 543339 h 559916"/>
              <a:gd name="connsiteX3-829" fmla="*/ 52397 w 690076"/>
              <a:gd name="connsiteY3-830" fmla="*/ 523200 h 559916"/>
              <a:gd name="connsiteX4-831" fmla="*/ 72868 w 690076"/>
              <a:gd name="connsiteY4-832" fmla="*/ 20358 h 559916"/>
              <a:gd name="connsiteX0-833" fmla="*/ 72868 w 690076"/>
              <a:gd name="connsiteY0-834" fmla="*/ 22718 h 562276"/>
              <a:gd name="connsiteX1-835" fmla="*/ 690076 w 690076"/>
              <a:gd name="connsiteY1-836" fmla="*/ 14573 h 562276"/>
              <a:gd name="connsiteX2-837" fmla="*/ 684830 w 690076"/>
              <a:gd name="connsiteY2-838" fmla="*/ 545699 h 562276"/>
              <a:gd name="connsiteX3-839" fmla="*/ 52397 w 690076"/>
              <a:gd name="connsiteY3-840" fmla="*/ 525560 h 562276"/>
              <a:gd name="connsiteX4-841" fmla="*/ 72868 w 690076"/>
              <a:gd name="connsiteY4-842" fmla="*/ 22718 h 562276"/>
              <a:gd name="connsiteX0-843" fmla="*/ 59152 w 676360"/>
              <a:gd name="connsiteY0-844" fmla="*/ 22718 h 562276"/>
              <a:gd name="connsiteX1-845" fmla="*/ 676360 w 676360"/>
              <a:gd name="connsiteY1-846" fmla="*/ 14573 h 562276"/>
              <a:gd name="connsiteX2-847" fmla="*/ 671114 w 676360"/>
              <a:gd name="connsiteY2-848" fmla="*/ 545699 h 562276"/>
              <a:gd name="connsiteX3-849" fmla="*/ 38681 w 676360"/>
              <a:gd name="connsiteY3-850" fmla="*/ 525560 h 562276"/>
              <a:gd name="connsiteX4-851" fmla="*/ 103808 w 676360"/>
              <a:gd name="connsiteY4-852" fmla="*/ 279153 h 562276"/>
              <a:gd name="connsiteX5-853" fmla="*/ 59152 w 676360"/>
              <a:gd name="connsiteY5-854" fmla="*/ 22718 h 562276"/>
              <a:gd name="connsiteX0-855" fmla="*/ 41341 w 658549"/>
              <a:gd name="connsiteY0-856" fmla="*/ 22718 h 562276"/>
              <a:gd name="connsiteX1-857" fmla="*/ 658549 w 658549"/>
              <a:gd name="connsiteY1-858" fmla="*/ 14573 h 562276"/>
              <a:gd name="connsiteX2-859" fmla="*/ 653303 w 658549"/>
              <a:gd name="connsiteY2-860" fmla="*/ 545699 h 562276"/>
              <a:gd name="connsiteX3-861" fmla="*/ 20870 w 658549"/>
              <a:gd name="connsiteY3-862" fmla="*/ 525560 h 562276"/>
              <a:gd name="connsiteX4-863" fmla="*/ 85997 w 658549"/>
              <a:gd name="connsiteY4-864" fmla="*/ 279153 h 562276"/>
              <a:gd name="connsiteX5-865" fmla="*/ 41341 w 658549"/>
              <a:gd name="connsiteY5-866" fmla="*/ 22718 h 562276"/>
              <a:gd name="connsiteX0-867" fmla="*/ 23542 w 640750"/>
              <a:gd name="connsiteY0-868" fmla="*/ 22718 h 562276"/>
              <a:gd name="connsiteX1-869" fmla="*/ 640750 w 640750"/>
              <a:gd name="connsiteY1-870" fmla="*/ 14573 h 562276"/>
              <a:gd name="connsiteX2-871" fmla="*/ 635504 w 640750"/>
              <a:gd name="connsiteY2-872" fmla="*/ 545699 h 562276"/>
              <a:gd name="connsiteX3-873" fmla="*/ 3071 w 640750"/>
              <a:gd name="connsiteY3-874" fmla="*/ 525560 h 562276"/>
              <a:gd name="connsiteX4-875" fmla="*/ 68198 w 640750"/>
              <a:gd name="connsiteY4-876" fmla="*/ 279153 h 562276"/>
              <a:gd name="connsiteX5-877" fmla="*/ 23542 w 640750"/>
              <a:gd name="connsiteY5-878" fmla="*/ 22718 h 562276"/>
              <a:gd name="connsiteX0-879" fmla="*/ 24044 w 641252"/>
              <a:gd name="connsiteY0-880" fmla="*/ 22718 h 562276"/>
              <a:gd name="connsiteX1-881" fmla="*/ 641252 w 641252"/>
              <a:gd name="connsiteY1-882" fmla="*/ 14573 h 562276"/>
              <a:gd name="connsiteX2-883" fmla="*/ 636006 w 641252"/>
              <a:gd name="connsiteY2-884" fmla="*/ 545699 h 562276"/>
              <a:gd name="connsiteX3-885" fmla="*/ 3573 w 641252"/>
              <a:gd name="connsiteY3-886" fmla="*/ 525560 h 562276"/>
              <a:gd name="connsiteX4-887" fmla="*/ 68700 w 641252"/>
              <a:gd name="connsiteY4-888" fmla="*/ 279153 h 562276"/>
              <a:gd name="connsiteX5-889" fmla="*/ 24044 w 641252"/>
              <a:gd name="connsiteY5-890" fmla="*/ 22718 h 562276"/>
              <a:gd name="connsiteX0-891" fmla="*/ 31476 w 648684"/>
              <a:gd name="connsiteY0-892" fmla="*/ 22718 h 562276"/>
              <a:gd name="connsiteX1-893" fmla="*/ 648684 w 648684"/>
              <a:gd name="connsiteY1-894" fmla="*/ 14573 h 562276"/>
              <a:gd name="connsiteX2-895" fmla="*/ 643438 w 648684"/>
              <a:gd name="connsiteY2-896" fmla="*/ 545699 h 562276"/>
              <a:gd name="connsiteX3-897" fmla="*/ 11005 w 648684"/>
              <a:gd name="connsiteY3-898" fmla="*/ 525560 h 562276"/>
              <a:gd name="connsiteX4-899" fmla="*/ 76132 w 648684"/>
              <a:gd name="connsiteY4-900" fmla="*/ 279153 h 562276"/>
              <a:gd name="connsiteX5-901" fmla="*/ 31476 w 648684"/>
              <a:gd name="connsiteY5-902" fmla="*/ 22718 h 562276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91" y="connsiteY5-92"/>
              </a:cxn>
            </a:cxnLst>
            <a:rect l="l" t="t" r="r" b="b"/>
            <a:pathLst>
              <a:path w="648684" h="562276">
                <a:moveTo>
                  <a:pt x="31476" y="22718"/>
                </a:moveTo>
                <a:cubicBezTo>
                  <a:pt x="149400" y="4275"/>
                  <a:pt x="424155" y="-13389"/>
                  <a:pt x="648684" y="14573"/>
                </a:cubicBezTo>
                <a:cubicBezTo>
                  <a:pt x="609553" y="92898"/>
                  <a:pt x="618372" y="432838"/>
                  <a:pt x="643438" y="545699"/>
                </a:cubicBezTo>
                <a:cubicBezTo>
                  <a:pt x="542091" y="567277"/>
                  <a:pt x="109269" y="574431"/>
                  <a:pt x="11005" y="525560"/>
                </a:cubicBezTo>
                <a:cubicBezTo>
                  <a:pt x="-33861" y="453465"/>
                  <a:pt x="72720" y="362960"/>
                  <a:pt x="76132" y="279153"/>
                </a:cubicBezTo>
                <a:cubicBezTo>
                  <a:pt x="79544" y="195346"/>
                  <a:pt x="-41749" y="78155"/>
                  <a:pt x="31476" y="22718"/>
                </a:cubicBezTo>
                <a:close/>
              </a:path>
            </a:pathLst>
          </a:custGeom>
          <a:solidFill>
            <a:srgbClr val="F15A29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solidFill>
                <a:schemeClr val="tx1"/>
              </a:solidFill>
            </a:endParaRPr>
          </a:p>
        </p:txBody>
      </p:sp>
      <p:sp>
        <p:nvSpPr>
          <p:cNvPr id="72" name="椭圆 31"/>
          <p:cNvSpPr/>
          <p:nvPr>
            <p:custDataLst>
              <p:tags r:id="rId2"/>
            </p:custDataLst>
          </p:nvPr>
        </p:nvSpPr>
        <p:spPr>
          <a:xfrm rot="16200000" flipH="1">
            <a:off x="5860256" y="2126457"/>
            <a:ext cx="3489325" cy="343376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67351">
                <a:moveTo>
                  <a:pt x="72869" y="23576"/>
                </a:moveTo>
                <a:cubicBezTo>
                  <a:pt x="184450" y="15112"/>
                  <a:pt x="500961" y="-25493"/>
                  <a:pt x="660478" y="24503"/>
                </a:cubicBezTo>
                <a:cubicBezTo>
                  <a:pt x="621347" y="102828"/>
                  <a:pt x="636508" y="437325"/>
                  <a:pt x="661574" y="550186"/>
                </a:cubicBezTo>
                <a:cubicBezTo>
                  <a:pt x="560227" y="571764"/>
                  <a:pt x="148547" y="585268"/>
                  <a:pt x="52398" y="512809"/>
                </a:cubicBezTo>
                <a:cubicBezTo>
                  <a:pt x="-13816" y="401434"/>
                  <a:pt x="-27876" y="101288"/>
                  <a:pt x="72869" y="23576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solidFill>
                <a:schemeClr val="tx1"/>
              </a:solidFill>
            </a:endParaRPr>
          </a:p>
        </p:txBody>
      </p:sp>
      <p:sp>
        <p:nvSpPr>
          <p:cNvPr id="71" name="椭圆 31"/>
          <p:cNvSpPr/>
          <p:nvPr>
            <p:custDataLst>
              <p:tags r:id="rId3"/>
            </p:custDataLst>
          </p:nvPr>
        </p:nvSpPr>
        <p:spPr>
          <a:xfrm rot="5400000">
            <a:off x="2662238" y="2155825"/>
            <a:ext cx="3489325" cy="337502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  <a:gd name="connsiteX0-601" fmla="*/ 51067 w 648099"/>
              <a:gd name="connsiteY0-602" fmla="*/ 18182 h 565791"/>
              <a:gd name="connsiteX1-603" fmla="*/ 617005 w 648099"/>
              <a:gd name="connsiteY1-604" fmla="*/ 31700 h 565791"/>
              <a:gd name="connsiteX2-605" fmla="*/ 621713 w 648099"/>
              <a:gd name="connsiteY2-606" fmla="*/ 535349 h 565791"/>
              <a:gd name="connsiteX3-607" fmla="*/ 12537 w 648099"/>
              <a:gd name="connsiteY3-608" fmla="*/ 497972 h 565791"/>
              <a:gd name="connsiteX4-609" fmla="*/ 4334 w 648099"/>
              <a:gd name="connsiteY4-610" fmla="*/ 81348 h 565791"/>
              <a:gd name="connsiteX5-611" fmla="*/ 51067 w 648099"/>
              <a:gd name="connsiteY5-612" fmla="*/ 18182 h 565791"/>
              <a:gd name="connsiteX0-613" fmla="*/ 95107 w 692139"/>
              <a:gd name="connsiteY0-614" fmla="*/ 44563 h 592172"/>
              <a:gd name="connsiteX1-615" fmla="*/ 661045 w 692139"/>
              <a:gd name="connsiteY1-616" fmla="*/ 58081 h 592172"/>
              <a:gd name="connsiteX2-617" fmla="*/ 665753 w 692139"/>
              <a:gd name="connsiteY2-618" fmla="*/ 561730 h 592172"/>
              <a:gd name="connsiteX3-619" fmla="*/ 56577 w 692139"/>
              <a:gd name="connsiteY3-620" fmla="*/ 524353 h 592172"/>
              <a:gd name="connsiteX4-621" fmla="*/ 95107 w 692139"/>
              <a:gd name="connsiteY4-622" fmla="*/ 44563 h 592172"/>
              <a:gd name="connsiteX0-623" fmla="*/ 84274 w 726505"/>
              <a:gd name="connsiteY0-624" fmla="*/ 51300 h 608352"/>
              <a:gd name="connsiteX1-625" fmla="*/ 668271 w 726505"/>
              <a:gd name="connsiteY1-626" fmla="*/ 74261 h 608352"/>
              <a:gd name="connsiteX2-627" fmla="*/ 672979 w 726505"/>
              <a:gd name="connsiteY2-628" fmla="*/ 577910 h 608352"/>
              <a:gd name="connsiteX3-629" fmla="*/ 63803 w 726505"/>
              <a:gd name="connsiteY3-630" fmla="*/ 540533 h 608352"/>
              <a:gd name="connsiteX4-631" fmla="*/ 84274 w 726505"/>
              <a:gd name="connsiteY4-632" fmla="*/ 51300 h 608352"/>
              <a:gd name="connsiteX0-633" fmla="*/ 84274 w 726505"/>
              <a:gd name="connsiteY0-634" fmla="*/ 51300 h 608352"/>
              <a:gd name="connsiteX1-635" fmla="*/ 668271 w 726505"/>
              <a:gd name="connsiteY1-636" fmla="*/ 74261 h 608352"/>
              <a:gd name="connsiteX2-637" fmla="*/ 672979 w 726505"/>
              <a:gd name="connsiteY2-638" fmla="*/ 577910 h 608352"/>
              <a:gd name="connsiteX3-639" fmla="*/ 63803 w 726505"/>
              <a:gd name="connsiteY3-640" fmla="*/ 540533 h 608352"/>
              <a:gd name="connsiteX4-641" fmla="*/ 84274 w 726505"/>
              <a:gd name="connsiteY4-642" fmla="*/ 51300 h 608352"/>
              <a:gd name="connsiteX0-643" fmla="*/ 84274 w 726505"/>
              <a:gd name="connsiteY0-644" fmla="*/ 25592 h 582644"/>
              <a:gd name="connsiteX1-645" fmla="*/ 668271 w 726505"/>
              <a:gd name="connsiteY1-646" fmla="*/ 48553 h 582644"/>
              <a:gd name="connsiteX2-647" fmla="*/ 672979 w 726505"/>
              <a:gd name="connsiteY2-648" fmla="*/ 552202 h 582644"/>
              <a:gd name="connsiteX3-649" fmla="*/ 63803 w 726505"/>
              <a:gd name="connsiteY3-650" fmla="*/ 514825 h 582644"/>
              <a:gd name="connsiteX4-651" fmla="*/ 84274 w 726505"/>
              <a:gd name="connsiteY4-652" fmla="*/ 25592 h 582644"/>
              <a:gd name="connsiteX0-653" fmla="*/ 84274 w 726505"/>
              <a:gd name="connsiteY0-654" fmla="*/ 25592 h 582644"/>
              <a:gd name="connsiteX1-655" fmla="*/ 668271 w 726505"/>
              <a:gd name="connsiteY1-656" fmla="*/ 48553 h 582644"/>
              <a:gd name="connsiteX2-657" fmla="*/ 672979 w 726505"/>
              <a:gd name="connsiteY2-658" fmla="*/ 552202 h 582644"/>
              <a:gd name="connsiteX3-659" fmla="*/ 63803 w 726505"/>
              <a:gd name="connsiteY3-660" fmla="*/ 514825 h 582644"/>
              <a:gd name="connsiteX4-661" fmla="*/ 84274 w 726505"/>
              <a:gd name="connsiteY4-662" fmla="*/ 25592 h 582644"/>
              <a:gd name="connsiteX0-663" fmla="*/ 84274 w 726505"/>
              <a:gd name="connsiteY0-664" fmla="*/ 10474 h 567526"/>
              <a:gd name="connsiteX1-665" fmla="*/ 668271 w 726505"/>
              <a:gd name="connsiteY1-666" fmla="*/ 33435 h 567526"/>
              <a:gd name="connsiteX2-667" fmla="*/ 672979 w 726505"/>
              <a:gd name="connsiteY2-668" fmla="*/ 537084 h 567526"/>
              <a:gd name="connsiteX3-669" fmla="*/ 63803 w 726505"/>
              <a:gd name="connsiteY3-670" fmla="*/ 499707 h 567526"/>
              <a:gd name="connsiteX4-671" fmla="*/ 84274 w 726505"/>
              <a:gd name="connsiteY4-672" fmla="*/ 10474 h 567526"/>
              <a:gd name="connsiteX0-673" fmla="*/ 84274 w 747243"/>
              <a:gd name="connsiteY0-674" fmla="*/ 23576 h 595793"/>
              <a:gd name="connsiteX1-675" fmla="*/ 671883 w 747243"/>
              <a:gd name="connsiteY1-676" fmla="*/ 24503 h 595793"/>
              <a:gd name="connsiteX2-677" fmla="*/ 672979 w 747243"/>
              <a:gd name="connsiteY2-678" fmla="*/ 550186 h 595793"/>
              <a:gd name="connsiteX3-679" fmla="*/ 63803 w 747243"/>
              <a:gd name="connsiteY3-680" fmla="*/ 512809 h 595793"/>
              <a:gd name="connsiteX4-681" fmla="*/ 84274 w 747243"/>
              <a:gd name="connsiteY4-682" fmla="*/ 23576 h 595793"/>
              <a:gd name="connsiteX0-683" fmla="*/ 84274 w 710287"/>
              <a:gd name="connsiteY0-684" fmla="*/ 23576 h 595793"/>
              <a:gd name="connsiteX1-685" fmla="*/ 671883 w 710287"/>
              <a:gd name="connsiteY1-686" fmla="*/ 24503 h 595793"/>
              <a:gd name="connsiteX2-687" fmla="*/ 672979 w 710287"/>
              <a:gd name="connsiteY2-688" fmla="*/ 550186 h 595793"/>
              <a:gd name="connsiteX3-689" fmla="*/ 63803 w 710287"/>
              <a:gd name="connsiteY3-690" fmla="*/ 512809 h 595793"/>
              <a:gd name="connsiteX4-691" fmla="*/ 84274 w 710287"/>
              <a:gd name="connsiteY4-692" fmla="*/ 23576 h 595793"/>
              <a:gd name="connsiteX0-693" fmla="*/ 84274 w 710287"/>
              <a:gd name="connsiteY0-694" fmla="*/ 23576 h 595793"/>
              <a:gd name="connsiteX1-695" fmla="*/ 671883 w 710287"/>
              <a:gd name="connsiteY1-696" fmla="*/ 24503 h 595793"/>
              <a:gd name="connsiteX2-697" fmla="*/ 672979 w 710287"/>
              <a:gd name="connsiteY2-698" fmla="*/ 550186 h 595793"/>
              <a:gd name="connsiteX3-699" fmla="*/ 63803 w 710287"/>
              <a:gd name="connsiteY3-700" fmla="*/ 512809 h 595793"/>
              <a:gd name="connsiteX4-701" fmla="*/ 84274 w 710287"/>
              <a:gd name="connsiteY4-702" fmla="*/ 23576 h 595793"/>
              <a:gd name="connsiteX0-703" fmla="*/ 84274 w 710287"/>
              <a:gd name="connsiteY0-704" fmla="*/ 23576 h 595793"/>
              <a:gd name="connsiteX1-705" fmla="*/ 671883 w 710287"/>
              <a:gd name="connsiteY1-706" fmla="*/ 24503 h 595793"/>
              <a:gd name="connsiteX2-707" fmla="*/ 672979 w 710287"/>
              <a:gd name="connsiteY2-708" fmla="*/ 550186 h 595793"/>
              <a:gd name="connsiteX3-709" fmla="*/ 63803 w 710287"/>
              <a:gd name="connsiteY3-710" fmla="*/ 512809 h 595793"/>
              <a:gd name="connsiteX4-711" fmla="*/ 84274 w 710287"/>
              <a:gd name="connsiteY4-712" fmla="*/ 23576 h 595793"/>
              <a:gd name="connsiteX0-713" fmla="*/ 84274 w 672979"/>
              <a:gd name="connsiteY0-714" fmla="*/ 23576 h 595793"/>
              <a:gd name="connsiteX1-715" fmla="*/ 671883 w 672979"/>
              <a:gd name="connsiteY1-716" fmla="*/ 24503 h 595793"/>
              <a:gd name="connsiteX2-717" fmla="*/ 672979 w 672979"/>
              <a:gd name="connsiteY2-718" fmla="*/ 550186 h 595793"/>
              <a:gd name="connsiteX3-719" fmla="*/ 63803 w 672979"/>
              <a:gd name="connsiteY3-720" fmla="*/ 512809 h 595793"/>
              <a:gd name="connsiteX4-721" fmla="*/ 84274 w 672979"/>
              <a:gd name="connsiteY4-722" fmla="*/ 23576 h 595793"/>
              <a:gd name="connsiteX0-723" fmla="*/ 84274 w 672979"/>
              <a:gd name="connsiteY0-724" fmla="*/ 23576 h 570495"/>
              <a:gd name="connsiteX1-725" fmla="*/ 671883 w 672979"/>
              <a:gd name="connsiteY1-726" fmla="*/ 24503 h 570495"/>
              <a:gd name="connsiteX2-727" fmla="*/ 672979 w 672979"/>
              <a:gd name="connsiteY2-728" fmla="*/ 550186 h 570495"/>
              <a:gd name="connsiteX3-729" fmla="*/ 63803 w 672979"/>
              <a:gd name="connsiteY3-730" fmla="*/ 512809 h 570495"/>
              <a:gd name="connsiteX4-731" fmla="*/ 84274 w 672979"/>
              <a:gd name="connsiteY4-732" fmla="*/ 23576 h 570495"/>
              <a:gd name="connsiteX0-733" fmla="*/ 84274 w 672979"/>
              <a:gd name="connsiteY0-734" fmla="*/ 23576 h 570495"/>
              <a:gd name="connsiteX1-735" fmla="*/ 671883 w 672979"/>
              <a:gd name="connsiteY1-736" fmla="*/ 24503 h 570495"/>
              <a:gd name="connsiteX2-737" fmla="*/ 672979 w 672979"/>
              <a:gd name="connsiteY2-738" fmla="*/ 550186 h 570495"/>
              <a:gd name="connsiteX3-739" fmla="*/ 63803 w 672979"/>
              <a:gd name="connsiteY3-740" fmla="*/ 512809 h 570495"/>
              <a:gd name="connsiteX4-741" fmla="*/ 84274 w 672979"/>
              <a:gd name="connsiteY4-742" fmla="*/ 23576 h 570495"/>
              <a:gd name="connsiteX0-743" fmla="*/ 84274 w 672979"/>
              <a:gd name="connsiteY0-744" fmla="*/ 23576 h 560608"/>
              <a:gd name="connsiteX1-745" fmla="*/ 671883 w 672979"/>
              <a:gd name="connsiteY1-746" fmla="*/ 24503 h 560608"/>
              <a:gd name="connsiteX2-747" fmla="*/ 672979 w 672979"/>
              <a:gd name="connsiteY2-748" fmla="*/ 550186 h 560608"/>
              <a:gd name="connsiteX3-749" fmla="*/ 63803 w 672979"/>
              <a:gd name="connsiteY3-750" fmla="*/ 512809 h 560608"/>
              <a:gd name="connsiteX4-751" fmla="*/ 84274 w 672979"/>
              <a:gd name="connsiteY4-752" fmla="*/ 23576 h 560608"/>
              <a:gd name="connsiteX0-753" fmla="*/ 84274 w 672979"/>
              <a:gd name="connsiteY0-754" fmla="*/ 23576 h 567351"/>
              <a:gd name="connsiteX1-755" fmla="*/ 671883 w 672979"/>
              <a:gd name="connsiteY1-756" fmla="*/ 24503 h 567351"/>
              <a:gd name="connsiteX2-757" fmla="*/ 672979 w 672979"/>
              <a:gd name="connsiteY2-758" fmla="*/ 550186 h 567351"/>
              <a:gd name="connsiteX3-759" fmla="*/ 63803 w 672979"/>
              <a:gd name="connsiteY3-760" fmla="*/ 512809 h 567351"/>
              <a:gd name="connsiteX4-761" fmla="*/ 84274 w 672979"/>
              <a:gd name="connsiteY4-762" fmla="*/ 23576 h 567351"/>
              <a:gd name="connsiteX0-763" fmla="*/ 72869 w 661574"/>
              <a:gd name="connsiteY0-764" fmla="*/ 23576 h 567351"/>
              <a:gd name="connsiteX1-765" fmla="*/ 660478 w 661574"/>
              <a:gd name="connsiteY1-766" fmla="*/ 24503 h 567351"/>
              <a:gd name="connsiteX2-767" fmla="*/ 661574 w 661574"/>
              <a:gd name="connsiteY2-768" fmla="*/ 550186 h 567351"/>
              <a:gd name="connsiteX3-769" fmla="*/ 52398 w 661574"/>
              <a:gd name="connsiteY3-770" fmla="*/ 512809 h 567351"/>
              <a:gd name="connsiteX4-771" fmla="*/ 72869 w 661574"/>
              <a:gd name="connsiteY4-772" fmla="*/ 23576 h 567351"/>
              <a:gd name="connsiteX0-773" fmla="*/ 72869 w 661574"/>
              <a:gd name="connsiteY0-774" fmla="*/ 13918 h 557693"/>
              <a:gd name="connsiteX1-775" fmla="*/ 660478 w 661574"/>
              <a:gd name="connsiteY1-776" fmla="*/ 14845 h 557693"/>
              <a:gd name="connsiteX2-777" fmla="*/ 661574 w 661574"/>
              <a:gd name="connsiteY2-778" fmla="*/ 540528 h 557693"/>
              <a:gd name="connsiteX3-779" fmla="*/ 52398 w 661574"/>
              <a:gd name="connsiteY3-780" fmla="*/ 503151 h 557693"/>
              <a:gd name="connsiteX4-781" fmla="*/ 72869 w 661574"/>
              <a:gd name="connsiteY4-782" fmla="*/ 13918 h 55769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1574" h="557693">
                <a:moveTo>
                  <a:pt x="72869" y="13918"/>
                </a:moveTo>
                <a:cubicBezTo>
                  <a:pt x="184450" y="5454"/>
                  <a:pt x="435949" y="-13117"/>
                  <a:pt x="660478" y="14845"/>
                </a:cubicBezTo>
                <a:cubicBezTo>
                  <a:pt x="621347" y="93170"/>
                  <a:pt x="636508" y="427667"/>
                  <a:pt x="661574" y="540528"/>
                </a:cubicBezTo>
                <a:cubicBezTo>
                  <a:pt x="560227" y="562106"/>
                  <a:pt x="148547" y="575610"/>
                  <a:pt x="52398" y="503151"/>
                </a:cubicBezTo>
                <a:cubicBezTo>
                  <a:pt x="-13816" y="391776"/>
                  <a:pt x="-27876" y="91630"/>
                  <a:pt x="72869" y="13918"/>
                </a:cubicBez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defRPr/>
            </a:pPr>
            <a:endParaRPr lang="zh-CN" altLang="en-US" noProof="1">
              <a:solidFill>
                <a:schemeClr val="tx1"/>
              </a:solidFill>
            </a:endParaRPr>
          </a:p>
        </p:txBody>
      </p:sp>
      <p:sp>
        <p:nvSpPr>
          <p:cNvPr id="35850" name="文本框 7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55995" y="2195195"/>
            <a:ext cx="3743325" cy="28613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l">
              <a:lnSpc>
                <a:spcPct val="100000"/>
              </a:lnSpc>
              <a:buNone/>
            </a:pPr>
            <a:r>
              <a:rPr lang="en-US" sz="3600" b="1" u="sng" dirty="0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rug(</a:t>
            </a:r>
            <a:r>
              <a:rPr lang="en-US" sz="3600" b="1" u="sng" dirty="0" err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地毯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);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____        </a:t>
            </a:r>
            <a:endParaRPr 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0000"/>
              </a:lnSpc>
              <a:buNone/>
            </a:pPr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flowerpot(花盆);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 </a:t>
            </a:r>
            <a:endParaRPr lang="en-US" sz="36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0000"/>
              </a:lnSpc>
              <a:buNone/>
            </a:pPr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happy;________</a:t>
            </a:r>
            <a:endParaRPr 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0000"/>
              </a:lnSpc>
              <a:buNone/>
            </a:pPr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family;________</a:t>
            </a:r>
            <a:endParaRPr 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  <a:p>
            <a:pPr lvl="0" algn="l">
              <a:lnSpc>
                <a:spcPct val="100000"/>
              </a:lnSpc>
              <a:buNone/>
            </a:pPr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mom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  <a:sym typeface="+mn-ea"/>
              </a:rPr>
              <a:t>__________</a:t>
            </a:r>
            <a:endParaRPr lang="en-US" sz="3600" b="1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  <a:sym typeface="+mn-ea"/>
            </a:endParaRPr>
          </a:p>
        </p:txBody>
      </p:sp>
      <p:pic>
        <p:nvPicPr>
          <p:cNvPr id="35854" name="图片 210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063" y="3373438"/>
            <a:ext cx="260667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5" name="图片 211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140075"/>
            <a:ext cx="2643188" cy="280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文本框 74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86865" y="358140"/>
            <a:ext cx="10223500" cy="15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Use your imagination to create </a:t>
            </a:r>
            <a:endParaRPr lang="en-US" altLang="zh-CN" sz="4000" b="1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a short  story with the given words </a:t>
            </a:r>
            <a:endParaRPr lang="en-US" altLang="zh-CN" sz="4000" b="1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2874010" y="2208530"/>
            <a:ext cx="3263900" cy="34150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a stray(</a:t>
            </a:r>
            <a:r>
              <a:rPr lang="zh-CN" sz="3600" b="1" u="sng">
                <a:solidFill>
                  <a:srgbClr val="000000"/>
                </a:solidFill>
                <a:ea typeface="微软雅黑" panose="020B0503020204020204" charset="-122"/>
              </a:rPr>
              <a:t>流浪的</a:t>
            </a:r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) dog;_________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                   </a:t>
            </a:r>
            <a:endParaRPr 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  <a:p>
            <a:pPr indent="0"/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house;_______</a:t>
            </a:r>
            <a:endParaRPr 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  <a:p>
            <a:pPr indent="0"/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night;________</a:t>
            </a:r>
            <a:endParaRPr 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  <a:p>
            <a:pPr indent="0"/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door;________</a:t>
            </a:r>
            <a:endParaRPr 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  <a:p>
            <a:pPr indent="0"/>
            <a:r>
              <a:rPr lang="en-US" sz="3600" b="1" u="sng">
                <a:solidFill>
                  <a:srgbClr val="000000"/>
                </a:solidFill>
                <a:latin typeface="Times New Roman" panose="02020603050405020304" charset="0"/>
                <a:ea typeface="微软雅黑" panose="020B0503020204020204" charset="-122"/>
              </a:rPr>
              <a:t>a small puppy;</a:t>
            </a:r>
            <a:endParaRPr lang="en-US" altLang="en-US" sz="3600" b="1" u="sng">
              <a:solidFill>
                <a:srgbClr val="000000"/>
              </a:solidFill>
              <a:latin typeface="Times New Roman" panose="02020603050405020304" charset="0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28625" y="591820"/>
            <a:ext cx="1056005" cy="27559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1200" b="1">
                <a:latin typeface="Jokerman" panose="04090605060D06020702" charset="0"/>
                <a:ea typeface="+mj-ea"/>
                <a:cs typeface="Jokerman" panose="04090605060D06020702" charset="0"/>
                <a:sym typeface="+mn-ea"/>
              </a:rPr>
              <a:t>imagination</a:t>
            </a:r>
            <a:endParaRPr lang="en-US" altLang="zh-CN" sz="1200" b="1">
              <a:latin typeface="Jokerman" panose="04090605060D06020702" charset="0"/>
              <a:ea typeface="+mj-ea"/>
              <a:cs typeface="Jokerman" panose="04090605060D06020702" charset="0"/>
              <a:sym typeface="+mn-ea"/>
            </a:endParaRPr>
          </a:p>
        </p:txBody>
      </p:sp>
    </p:spTree>
    <p:custDataLst>
      <p:tags r:id="rId1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4" name="图片 210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3" y="4215448"/>
            <a:ext cx="2606675" cy="254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表格 1"/>
          <p:cNvGraphicFramePr/>
          <p:nvPr/>
        </p:nvGraphicFramePr>
        <p:xfrm>
          <a:off x="1494790" y="1548130"/>
          <a:ext cx="10448290" cy="52120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7840"/>
                <a:gridCol w="8680450"/>
              </a:tblGrid>
              <a:tr h="86931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800" b="1" dirty="0" err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人物</a:t>
                      </a:r>
                      <a:endParaRPr lang="en-US" sz="2800" b="1" dirty="0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7410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800" b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时间</a:t>
                      </a:r>
                      <a:endParaRPr lang="en-US" sz="2800" b="1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31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800" b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地点</a:t>
                      </a:r>
                      <a:endParaRPr lang="en-US" sz="2800" b="1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931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800" b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因果</a:t>
                      </a:r>
                      <a:endParaRPr lang="en-US" sz="2800" b="1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736725">
                <a:tc>
                  <a:txBody>
                    <a:bodyPr/>
                    <a:lstStyle/>
                    <a:p>
                      <a:pPr algn="ctr" fontAlgn="ctr">
                        <a:buNone/>
                      </a:pPr>
                      <a:r>
                        <a:rPr lang="en-US" sz="2800" b="1">
                          <a:latin typeface="锐字荣光粗黑简1.0" panose="02000500000000000000" charset="-122"/>
                          <a:ea typeface="锐字荣光粗黑简1.0" panose="02000500000000000000" charset="-122"/>
                          <a:cs typeface="宋体" panose="02010600030101010101" pitchFamily="2" charset="-122"/>
                        </a:rPr>
                        <a:t>交流意图</a:t>
                      </a:r>
                      <a:endParaRPr lang="en-US" sz="2800" b="1">
                        <a:latin typeface="锐字荣光粗黑简1.0" panose="02000500000000000000" charset="-122"/>
                        <a:ea typeface="锐字荣光粗黑简1.0" panose="02000500000000000000" charset="-122"/>
                        <a:cs typeface="宋体" panose="02010600030101010101" pitchFamily="2" charset="-122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altLang="en-US" sz="2800" b="1" dirty="0">
                        <a:latin typeface="Rockwell Extra Bold" panose="02060903040505020403" charset="0"/>
                        <a:ea typeface="宋体" panose="02010600030101010101" pitchFamily="2" charset="-122"/>
                        <a:cs typeface="Rockwell Extra Bold" panose="02060903040505020403" charset="0"/>
                      </a:endParaRPr>
                    </a:p>
                  </a:txBody>
                  <a:tcPr marL="68580" marR="68580" marT="0" marB="0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424180" y="542925"/>
            <a:ext cx="129794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1">
                <a:effectLst>
                  <a:reflection blurRad="6350" stA="60000" endA="900" endPos="58000" dir="5400000" sy="-100000" algn="bl" rotWithShape="0"/>
                </a:effectLst>
                <a:latin typeface="Arial Black" panose="020B0A04020102020204" charset="0"/>
                <a:cs typeface="Arial Black" panose="020B0A04020102020204" charset="0"/>
              </a:rPr>
              <a:t>Analysis </a:t>
            </a:r>
            <a:endParaRPr lang="en-US" altLang="zh-CN" sz="1400" b="1">
              <a:effectLst>
                <a:reflection blurRad="6350" stA="60000" endA="900" endPos="58000" dir="5400000" sy="-100000" algn="bl" rotWithShape="0"/>
              </a:effectLst>
              <a:latin typeface="Arial Black" panose="020B0A04020102020204" charset="0"/>
              <a:cs typeface="Arial Black" panose="020B0A04020102020204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97965" y="281940"/>
            <a:ext cx="10223500" cy="88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6000" b="1" dirty="0" err="1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Analyse</a:t>
            </a:r>
            <a:r>
              <a:rPr lang="en-US" altLang="zh-CN" sz="6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 the passage </a:t>
            </a:r>
            <a:endParaRPr lang="en-US" altLang="zh-CN" sz="6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09256" y="1524391"/>
            <a:ext cx="80804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2800" b="1" dirty="0">
                <a:latin typeface="Rockwell Extra Bold" panose="02060903040505020403" charset="0"/>
                <a:ea typeface="宋体" panose="02010600030101010101" pitchFamily="2" charset="-122"/>
                <a:cs typeface="Rockwell Extra Bold" panose="02060903040505020403" charset="0"/>
              </a:rPr>
              <a:t>I, Spotty, Dad, Mom, everyone in the family</a:t>
            </a:r>
            <a:endParaRPr lang="en-US" altLang="en-US" sz="2800" b="1" dirty="0">
              <a:latin typeface="Rockwell Extra Bold" panose="02060903040505020403" charset="0"/>
              <a:ea typeface="宋体" panose="02010600030101010101" pitchFamily="2" charset="-122"/>
              <a:cs typeface="Rockwell Extra Bold" panose="02060903040505020403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44067" y="2602075"/>
            <a:ext cx="676537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None/>
            </a:pPr>
            <a:r>
              <a:rPr lang="en-US" altLang="zh-CN" sz="3200" b="1" dirty="0">
                <a:latin typeface="Rockwell Extra Bold" panose="02060903040505020403" charset="0"/>
                <a:ea typeface="宋体" panose="02010600030101010101" pitchFamily="2" charset="-122"/>
                <a:cs typeface="Rockwell Extra Bold" panose="02060903040505020403" charset="0"/>
              </a:rPr>
              <a:t>when I was seven years old</a:t>
            </a:r>
            <a:endParaRPr lang="en-US" altLang="en-US" sz="3200" b="1" dirty="0">
              <a:latin typeface="Rockwell Extra Bold" panose="02060903040505020403" charset="0"/>
              <a:ea typeface="宋体" panose="02010600030101010101" pitchFamily="2" charset="-122"/>
              <a:cs typeface="Rockwell Extra Bold" panose="02060903040505020403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405136" y="3450767"/>
            <a:ext cx="15680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None/>
            </a:pPr>
            <a:r>
              <a:rPr lang="en-US" altLang="zh-CN" sz="3200" b="1" dirty="0">
                <a:latin typeface="Rockwell Extra Bold" panose="02060903040505020403" charset="0"/>
                <a:ea typeface="宋体" panose="02010600030101010101" pitchFamily="2" charset="-122"/>
                <a:cs typeface="Rockwell Extra Bold" panose="02060903040505020403" charset="0"/>
              </a:rPr>
              <a:t>Nasik</a:t>
            </a:r>
            <a:endParaRPr lang="en-US" altLang="en-US" sz="3200" b="1" dirty="0">
              <a:latin typeface="Rockwell Extra Bold" panose="02060903040505020403" charset="0"/>
              <a:ea typeface="宋体" panose="02010600030101010101" pitchFamily="2" charset="-122"/>
              <a:cs typeface="Rockwell Extra Bold" panose="02060903040505020403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83364" y="4300245"/>
            <a:ext cx="76277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0">
              <a:buNone/>
            </a:pPr>
            <a:r>
              <a:rPr lang="en-US" altLang="zh-CN" sz="3200" b="1" dirty="0">
                <a:latin typeface="Rockwell Extra Bold" panose="02060903040505020403" charset="0"/>
                <a:ea typeface="宋体" panose="02010600030101010101" pitchFamily="2" charset="-122"/>
                <a:cs typeface="Rockwell Extra Bold" panose="02060903040505020403" charset="0"/>
              </a:rPr>
              <a:t>a stray dog---a family member</a:t>
            </a:r>
            <a:endParaRPr lang="en-US" altLang="en-US" sz="3200" b="1" dirty="0">
              <a:latin typeface="Rockwell Extra Bold" panose="02060903040505020403" charset="0"/>
              <a:ea typeface="宋体" panose="02010600030101010101" pitchFamily="2" charset="-122"/>
              <a:cs typeface="Rockwell Extra Bold" panose="02060903040505020403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405136" y="5250321"/>
            <a:ext cx="78615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buNone/>
            </a:pPr>
            <a:r>
              <a:rPr lang="en-US" altLang="zh-CN" sz="2800" b="1" dirty="0">
                <a:latin typeface="Rockwell Extra Bold" panose="02060903040505020403" charset="0"/>
                <a:ea typeface="宋体" panose="02010600030101010101" pitchFamily="2" charset="-122"/>
                <a:cs typeface="Rockwell Extra Bold" panose="02060903040505020403" charset="0"/>
              </a:rPr>
              <a:t>作者旨在通过对Spotty的回忆，重现这段美好的时光，以寄托对Spotty这个家庭成员的思念。</a:t>
            </a:r>
            <a:endParaRPr lang="en-US" altLang="en-US" sz="2800" b="1" dirty="0">
              <a:latin typeface="Rockwell Extra Bold" panose="02060903040505020403" charset="0"/>
              <a:ea typeface="宋体" panose="02010600030101010101" pitchFamily="2" charset="-122"/>
              <a:cs typeface="Rockwell Extra Bold" panose="02060903040505020403" charset="0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4" grpId="1"/>
      <p:bldP spid="5" grpId="1"/>
      <p:bldP spid="6" grpId="1"/>
      <p:bldP spid="7" grpId="1"/>
      <p:bldP spid="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557020"/>
            <a:ext cx="12034520" cy="23069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Though it is one of the faded memories of my life today, there are times when I remember his face clearly, especially his eyes. As he had yellow spots on his eyes, we called him Spotty.</a:t>
            </a:r>
            <a:endParaRPr lang="en-US" altLang="en-US" sz="36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8255"/>
            <a:ext cx="11722100" cy="15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Which sentences impress you most </a:t>
            </a:r>
            <a:endParaRPr lang="en-US" altLang="zh-CN" sz="4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in the passage while reading?</a:t>
            </a:r>
            <a:endParaRPr lang="en-US" altLang="zh-CN" sz="4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35255" y="135890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7950" y="1557020"/>
            <a:ext cx="12034520" cy="11988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/>
            <a:r>
              <a:rPr lang="en-US" sz="3600" b="1" dirty="0">
                <a:solidFill>
                  <a:srgbClr val="000000"/>
                </a:solidFill>
                <a:latin typeface="Tw Cen MT" panose="020B0602020104020603" charset="0"/>
                <a:ea typeface="微软雅黑" panose="020B0503020204020204" charset="-122"/>
                <a:cs typeface="Tw Cen MT" panose="020B0602020104020603" charset="0"/>
              </a:rPr>
              <a:t>I went out and felt those refreshing raindrops with a cool breeze on my face. It was a cold dark night. </a:t>
            </a:r>
            <a:endParaRPr lang="en-US" sz="3600" b="1" dirty="0">
              <a:solidFill>
                <a:srgbClr val="000000"/>
              </a:solidFill>
              <a:latin typeface="Tw Cen MT" panose="020B0602020104020603" charset="0"/>
              <a:ea typeface="微软雅黑" panose="020B0503020204020204" charset="-122"/>
              <a:cs typeface="Tw Cen MT" panose="020B0602020104020603" charset="0"/>
            </a:endParaRPr>
          </a:p>
        </p:txBody>
      </p:sp>
      <p:sp>
        <p:nvSpPr>
          <p:cNvPr id="17" name="文本框 7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7950" y="8255"/>
            <a:ext cx="11722100" cy="154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Which sentences impress you most </a:t>
            </a:r>
            <a:endParaRPr lang="en-US" altLang="zh-CN" sz="4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Rockwell Extra Bold" panose="02060903040505020403" charset="0"/>
                <a:ea typeface="+mj-ea"/>
                <a:cs typeface="Rockwell Extra Bold" panose="02060903040505020403" charset="0"/>
              </a:rPr>
              <a:t>in the passage while reading?</a:t>
            </a:r>
            <a:endParaRPr lang="en-US" altLang="zh-CN" sz="4000" b="1" dirty="0">
              <a:latin typeface="Rockwell Extra Bold" panose="02060903040505020403" charset="0"/>
              <a:ea typeface="+mj-ea"/>
              <a:cs typeface="Rockwell Extra Bold" panose="02060903040505020403" charset="0"/>
            </a:endParaRPr>
          </a:p>
        </p:txBody>
      </p:sp>
      <p:cxnSp>
        <p:nvCxnSpPr>
          <p:cNvPr id="7" name="直接箭头连接符 6"/>
          <p:cNvCxnSpPr/>
          <p:nvPr/>
        </p:nvCxnSpPr>
        <p:spPr>
          <a:xfrm flipV="1">
            <a:off x="135255" y="1358900"/>
            <a:ext cx="11732260" cy="29845"/>
          </a:xfrm>
          <a:prstGeom prst="straightConnector1">
            <a:avLst/>
          </a:prstGeom>
          <a:ln w="762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630670" y="611505"/>
            <a:ext cx="5410200" cy="3538220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① 一般现在时：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it is..., there are times when I remember...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②一般过去时：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had, called, came;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③过去将来时所表达的虚拟语气：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would have been...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5086" y="1578429"/>
            <a:ext cx="20029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723605" y="1928812"/>
            <a:ext cx="314325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Focus on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Tense 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77585" y="219392"/>
            <a:ext cx="3143250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Para1: 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630670" y="611505"/>
            <a:ext cx="5410200" cy="4030980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① 一般过去时：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was, moved, went out, heard, felt, came...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②过去完成时：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had put outside the door;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③过去进行时：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was raining, was trembling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④直接引语里的一般现在时：</a:t>
            </a:r>
            <a:r>
              <a:rPr lang="en-US" altLang="zh-CN" sz="32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shall we keep...</a:t>
            </a:r>
            <a:endParaRPr lang="zh-CN" sz="32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5086" y="1578429"/>
            <a:ext cx="20029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723605" y="1928812"/>
            <a:ext cx="314325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Focus on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Tense 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-3810" y="151765"/>
            <a:ext cx="5046345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Other Paras: 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6593840" y="3443605"/>
            <a:ext cx="5558790" cy="2553335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Passive voice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被动语态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4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：</a:t>
            </a:r>
            <a:r>
              <a:rPr sz="4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was arranged, was surrounded, was amused</a:t>
            </a:r>
            <a:endParaRPr sz="4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35086" y="1578429"/>
            <a:ext cx="200297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altLang="zh-CN" dirty="0" smtClean="0"/>
          </a:p>
          <a:p>
            <a:endParaRPr lang="en-US" altLang="zh-CN" dirty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2723605" y="1928812"/>
            <a:ext cx="3143250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Focus on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  <a:p>
            <a:pPr algn="ctr"/>
            <a:r>
              <a:rPr lang="en-US" altLang="zh-CN" sz="5400" b="1" dirty="0">
                <a:latin typeface="Jokerman" panose="04090605060D06020702" charset="0"/>
                <a:cs typeface="Jokerman" panose="04090605060D06020702" charset="0"/>
              </a:rPr>
              <a:t>Voice </a:t>
            </a:r>
            <a:endParaRPr lang="en-US" altLang="zh-CN" sz="5400" b="1" dirty="0">
              <a:latin typeface="Jokerman" panose="04090605060D06020702" charset="0"/>
              <a:cs typeface="Jokerman" panose="04090605060D06020702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593840" y="448945"/>
            <a:ext cx="5558790" cy="2553335"/>
          </a:xfrm>
          <a:prstGeom prst="rect">
            <a:avLst/>
          </a:prstGeom>
          <a:solidFill>
            <a:schemeClr val="bg1">
              <a:lumMod val="95000"/>
              <a:alpha val="83000"/>
            </a:schemeClr>
          </a:solidFill>
        </p:spPr>
        <p:txBody>
          <a:bodyPr wrap="square" rtlCol="0">
            <a:spAutoFit/>
          </a:bodyPr>
          <a:p>
            <a:r>
              <a:rPr lang="en-US" sz="4000" b="1" u="sng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Actice voice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(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主动语态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)</a:t>
            </a:r>
            <a:r>
              <a:rPr lang="zh-CN" altLang="en-US" sz="4000" b="1">
                <a:solidFill>
                  <a:srgbClr val="FF0000"/>
                </a:solidFill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：</a:t>
            </a:r>
            <a:endParaRPr lang="zh-CN" altLang="en-US" sz="4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  <a:p>
            <a:r>
              <a:rPr sz="4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I remember</a:t>
            </a:r>
            <a:r>
              <a:rPr lang="en-US" sz="4000" b="1">
                <a:latin typeface="Times New Roman" panose="02020603050405020304" charset="0"/>
                <a:ea typeface="宋体" panose="02010600030101010101" pitchFamily="2" charset="-122"/>
                <a:sym typeface="+mn-ea"/>
              </a:rPr>
              <a:t>..., he had yellow..., we called him ..., We moved into...</a:t>
            </a:r>
            <a:endParaRPr lang="en-US" sz="4000" b="1">
              <a:latin typeface="Times New Roman" panose="02020603050405020304" charset="0"/>
              <a:ea typeface="宋体" panose="02010600030101010101" pitchFamily="2" charset="-122"/>
              <a:sym typeface="+mn-ea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10.xml><?xml version="1.0" encoding="utf-8"?>
<p:tagLst xmlns:p="http://schemas.openxmlformats.org/presentationml/2006/main">
  <p:tag name="KSO_WM_DIAGRAM_GROUP_CODE" val="_1"/>
  <p:tag name="KSO_WM_TAG_VERSION" val="1.0"/>
  <p:tag name="KSO_WM_BEAUTIFY_FLAG" val="#wm#"/>
  <p:tag name="KSO_WM_UNIT_TYPE" val="i"/>
  <p:tag name="KSO_WM_UNIT_ID" val="custom20181743_27*i*2"/>
  <p:tag name="KSO_WM_TEMPLATE_CATEGORY" val="custom"/>
  <p:tag name="KSO_WM_TEMPLATE_INDEX" val="20181743"/>
  <p:tag name="KSO_WM_UNIT_INDEX" val="2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11.xml><?xml version="1.0" encoding="utf-8"?>
<p:tagLst xmlns:p="http://schemas.openxmlformats.org/presentationml/2006/main">
  <p:tag name="KSO_WM_TEMPLATE_CATEGORY" val="custom"/>
  <p:tag name="KSO_WM_TEMPLATE_INDEX" val="20181743"/>
  <p:tag name="KSO_WM_UNIT_TYPE" val="h_f"/>
  <p:tag name="KSO_WM_UNIT_INDEX" val="2_1"/>
  <p:tag name="KSO_WM_UNIT_LAYERLEVEL" val="1_1"/>
  <p:tag name="KSO_WM_UNIT_VALUE" val="66"/>
  <p:tag name="KSO_WM_UNIT_HIGHLIGHT" val="0"/>
  <p:tag name="KSO_WM_UNIT_COMPATIBLE" val="0"/>
  <p:tag name="KSO_WM_UNIT_CLEAR" val="0"/>
  <p:tag name="KSO_WM_UNIT_PRESET_TEXT_INDEX" val="4"/>
  <p:tag name="KSO_WM_UNIT_PRESET_TEXT_LEN" val="83"/>
  <p:tag name="KSO_WM_BEAUTIFY_FLAG" val="#wm#"/>
  <p:tag name="KSO_WM_TAG_VERSION" val="1.0"/>
  <p:tag name="KSO_WM_DIAGRAM_GROUP_CODE" val="_1"/>
  <p:tag name="KSO_WM_UNIT_ID" val="custom20181743_27*h_f*2_1"/>
  <p:tag name="KSO_WM_UNIT_TEXT_FILL_FORE_SCHEMECOLOR_INDEX" val="13"/>
  <p:tag name="KSO_WM_UNIT_TEXT_FILL_TYPE" val="1"/>
  <p:tag name="KSO_WM_UNIT_USESOURCEFORMAT_APPLY" val="1"/>
</p:tagLst>
</file>

<file path=ppt/tags/tag12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2"/>
  <p:tag name="KSO_WM_UNIT_LAYERLEVEL" val="1"/>
  <p:tag name="KSO_WM_UNIT_VALUE" val="706*7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2"/>
  <p:tag name="KSO_WM_UNIT_USESOURCEFORMAT_APPLY" val="1"/>
</p:tagLst>
</file>

<file path=ppt/tags/tag13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1"/>
  <p:tag name="KSO_WM_UNIT_LAYERLEVEL" val="1"/>
  <p:tag name="KSO_WM_UNIT_VALUE" val="779*73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1"/>
  <p:tag name="KSO_WM_UNIT_USESOURCEFORMAT_APPLY" val="1"/>
</p:tagLst>
</file>

<file path=ppt/tags/tag14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15.xml><?xml version="1.0" encoding="utf-8"?>
<p:tagLst xmlns:p="http://schemas.openxmlformats.org/presentationml/2006/main">
  <p:tag name="KSO_WM_TAG_VERSION" val="1.0"/>
  <p:tag name="KSO_WM_SLIDE_ITEM_CNT" val="4"/>
  <p:tag name="KSO_WM_SLIDE_LAYOUT" val="a_d_h"/>
  <p:tag name="KSO_WM_SLIDE_LAYOUT_CNT" val="1_2_2"/>
  <p:tag name="KSO_WM_SLIDE_TYPE" val="text"/>
  <p:tag name="KSO_WM_BEAUTIFY_FLAG" val="#wm#"/>
  <p:tag name="KSO_WM_SLIDE_POSITION" val="23*177"/>
  <p:tag name="KSO_WM_SLIDE_SIZE" val="911*290"/>
  <p:tag name="KSO_WM_COMBINE_RELATE_SLIDE_ID" val="background20179184_11"/>
  <p:tag name="KSO_WM_TEMPLATE_CATEGORY" val="custom"/>
  <p:tag name="KSO_WM_TEMPLATE_INDEX" val="20181743"/>
  <p:tag name="KSO_WM_SLIDE_ID" val="custom20181743_27"/>
  <p:tag name="KSO_WM_SLIDE_INDEX" val="27"/>
  <p:tag name="KSO_WM_TEMPLATE_SUBCATEGORY" val="combine"/>
</p:tagLst>
</file>

<file path=ppt/tags/tag16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2"/>
  <p:tag name="KSO_WM_UNIT_LAYERLEVEL" val="1"/>
  <p:tag name="KSO_WM_UNIT_VALUE" val="706*72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2"/>
  <p:tag name="KSO_WM_UNIT_USESOURCEFORMAT_APPLY" val="1"/>
</p:tagLst>
</file>

<file path=ppt/tags/tag17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18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19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20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21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22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23.xml><?xml version="1.0" encoding="utf-8"?>
<p:tagLst xmlns:p="http://schemas.openxmlformats.org/presentationml/2006/main">
  <p:tag name="KSO_WM_TAG_VERSION" val="1.0"/>
  <p:tag name="KSO_WM_SLIDE_ITEM_CNT" val="1"/>
  <p:tag name="KSO_WM_SLIDE_LAYOUT" val="a"/>
  <p:tag name="KSO_WM_SLIDE_LAYOUT_CNT" val="1"/>
  <p:tag name="KSO_WM_SLIDE_TYPE" val="sectionTitle"/>
  <p:tag name="KSO_WM_BEAUTIFY_FLAG" val="#wm#"/>
  <p:tag name="KSO_WM_COMBINE_RELATE_SLIDE_ID" val="background20179184_6"/>
  <p:tag name="KSO_WM_TEMPLATE_CATEGORY" val="custom"/>
  <p:tag name="KSO_WM_TEMPLATE_INDEX" val="20181743"/>
  <p:tag name="KSO_WM_SLIDE_ID" val="custom20181743_10"/>
  <p:tag name="KSO_WM_SLIDE_INDEX" val="10"/>
  <p:tag name="KSO_WM_TEMPLATE_SUBCATEGORY" val="combine"/>
</p:tagLst>
</file>

<file path=ppt/tags/tag24.xml><?xml version="1.0" encoding="utf-8"?>
<p:tagLst xmlns:p="http://schemas.openxmlformats.org/presentationml/2006/main">
  <p:tag name="KSO_WM_TAG_VERSION" val="1.0"/>
  <p:tag name="KSO_WM_SLIDE_ITEM_CNT" val="1"/>
  <p:tag name="KSO_WM_SLIDE_LAYOUT" val="a"/>
  <p:tag name="KSO_WM_SLIDE_LAYOUT_CNT" val="1"/>
  <p:tag name="KSO_WM_SLIDE_TYPE" val="sectionTitle"/>
  <p:tag name="KSO_WM_BEAUTIFY_FLAG" val="#wm#"/>
  <p:tag name="KSO_WM_COMBINE_RELATE_SLIDE_ID" val="background20179184_6"/>
  <p:tag name="KSO_WM_TEMPLATE_CATEGORY" val="custom"/>
  <p:tag name="KSO_WM_TEMPLATE_INDEX" val="20181743"/>
  <p:tag name="KSO_WM_SLIDE_ID" val="custom20181743_10"/>
  <p:tag name="KSO_WM_SLIDE_INDEX" val="10"/>
  <p:tag name="KSO_WM_TEMPLATE_SUBCATEGORY" val="combine"/>
</p:tagLst>
</file>

<file path=ppt/tags/tag25.xml><?xml version="1.0" encoding="utf-8"?>
<p:tagLst xmlns:p="http://schemas.openxmlformats.org/presentationml/2006/main">
  <p:tag name="KSO_WM_TAG_VERSION" val="1.0"/>
  <p:tag name="KSO_WM_SLIDE_ITEM_CNT" val="1"/>
  <p:tag name="KSO_WM_SLIDE_LAYOUT" val="a"/>
  <p:tag name="KSO_WM_SLIDE_LAYOUT_CNT" val="1"/>
  <p:tag name="KSO_WM_SLIDE_TYPE" val="sectionTitle"/>
  <p:tag name="KSO_WM_BEAUTIFY_FLAG" val="#wm#"/>
  <p:tag name="KSO_WM_COMBINE_RELATE_SLIDE_ID" val="background20179184_6"/>
  <p:tag name="KSO_WM_TEMPLATE_CATEGORY" val="custom"/>
  <p:tag name="KSO_WM_TEMPLATE_INDEX" val="20181743"/>
  <p:tag name="KSO_WM_SLIDE_ID" val="custom20181743_10"/>
  <p:tag name="KSO_WM_SLIDE_INDEX" val="10"/>
  <p:tag name="KSO_WM_TEMPLATE_SUBCATEGORY" val="combine"/>
</p:tagLst>
</file>

<file path=ppt/tags/tag26.xml><?xml version="1.0" encoding="utf-8"?>
<p:tagLst xmlns:p="http://schemas.openxmlformats.org/presentationml/2006/main">
  <p:tag name="REFSHAPE" val="290653020"/>
</p:tagLst>
</file>

<file path=ppt/tags/tag27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28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title"/>
  <p:tag name="KSO_WM_BEAUTIFY_FLAG" val="#wm#"/>
  <p:tag name="KSO_WM_COMBINE_RELATE_SLIDE_ID" val="background20179184_1"/>
  <p:tag name="KSO_WM_TEMPLATE_CATEGORY" val="custom"/>
  <p:tag name="KSO_WM_TEMPLATE_INDEX" val="20181743"/>
  <p:tag name="KSO_WM_SLIDE_ID" val="custom20181743_1"/>
  <p:tag name="KSO_WM_SLIDE_INDEX" val="1"/>
  <p:tag name="KSO_WM_TEMPLATE_SUBCATEGORY" val="combine"/>
  <p:tag name="KSO_WM_TEMPLATE_THUMBS_INDEX" val="1、4、5、6、10、11、17、27、28、"/>
</p:tagLst>
</file>

<file path=ppt/tags/tag29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1"/>
  <p:tag name="KSO_WM_UNIT_LAYERLEVEL" val="1"/>
  <p:tag name="KSO_WM_UNIT_VALUE" val="779*73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1"/>
  <p:tag name="KSO_WM_UNIT_USESOURCEFORMAT_APPLY" val="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9184_1"/>
  <p:tag name="KSO_WM_TEMPLATE_CATEGORY" val="custom"/>
  <p:tag name="KSO_WM_TEMPLATE_INDEX" val="20181743"/>
  <p:tag name="KSO_WM_TEMPLATE_SUBCATEGORY" val="combine"/>
  <p:tag name="KSO_WM_TEMPLATE_THUMBS_INDEX" val="1、4、5、6、10、11、17、27、28"/>
</p:tagLst>
</file>

<file path=ppt/tags/tag30.xml><?xml version="1.0" encoding="utf-8"?>
<p:tagLst xmlns:p="http://schemas.openxmlformats.org/presentationml/2006/main">
  <p:tag name="KSO_WM_UNIT_TABLE_BEAUTIFY" val="smartTable{562e4ada-bb52-4c49-b931-dd055fc2250f}"/>
</p:tagLst>
</file>

<file path=ppt/tags/tag31.xml><?xml version="1.0" encoding="utf-8"?>
<p:tagLst xmlns:p="http://schemas.openxmlformats.org/presentationml/2006/main">
  <p:tag name="KSO_WM_TEMPLATE_CATEGORY" val="custom"/>
  <p:tag name="KSO_WM_TEMPLATE_INDEX" val="20181743"/>
  <p:tag name="KSO_WM_UNIT_TYPE" val="h_a"/>
  <p:tag name="KSO_WM_UNIT_INDEX" val="2_1"/>
  <p:tag name="KSO_WM_UNIT_LAYERLEVEL" val="1_1"/>
  <p:tag name="KSO_WM_UNIT_VALUE" val="3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h_a*2_1"/>
  <p:tag name="KSO_WM_UNIT_PRESET_TEXT" val="Plan B"/>
  <p:tag name="KSO_WM_UNIT_TEXT_FILL_FORE_SCHEMECOLOR_INDEX" val="13"/>
  <p:tag name="KSO_WM_UNIT_TEXT_FILL_TYPE" val="1"/>
  <p:tag name="KSO_WM_UNIT_USESOURCEFORMAT_APPLY" val="1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33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79184_12"/>
  <p:tag name="KSO_WM_TEMPLATE_CATEGORY" val="custom"/>
  <p:tag name="KSO_WM_TEMPLATE_INDEX" val="20181743"/>
  <p:tag name="KSO_WM_SLIDE_ID" val="custom20181743_28"/>
  <p:tag name="KSO_WM_SLIDE_INDEX" val="28"/>
  <p:tag name="KSO_WM_TEMPLATE_SUBCATEGORY" val="combine"/>
</p:tagLst>
</file>

<file path=ppt/tags/tag34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1"/>
  <p:tag name="KSO_WM_UNIT_LAYERLEVEL" val="1"/>
  <p:tag name="KSO_WM_UNIT_VALUE" val="779*73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1"/>
  <p:tag name="KSO_WM_UNIT_USESOURCEFORMAT_APPLY" val="1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36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1"/>
  <p:tag name="KSO_WM_UNIT_LAYERLEVEL" val="1"/>
  <p:tag name="KSO_WM_UNIT_VALUE" val="779*73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1"/>
  <p:tag name="KSO_WM_UNIT_USESOURCEFORMAT_APPLY" val="1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38.xml><?xml version="1.0" encoding="utf-8"?>
<p:tagLst xmlns:p="http://schemas.openxmlformats.org/presentationml/2006/main">
  <p:tag name="KSO_WM_TEMPLATE_CATEGORY" val="custom"/>
  <p:tag name="KSO_WM_TEMPLATE_INDEX" val="20181743"/>
  <p:tag name="KSO_WM_UNIT_TYPE" val="d"/>
  <p:tag name="KSO_WM_UNIT_INDEX" val="1"/>
  <p:tag name="KSO_WM_UNIT_LAYERLEVEL" val="1"/>
  <p:tag name="KSO_WM_UNIT_VALUE" val="779*734"/>
  <p:tag name="KSO_WM_UNIT_HIGHLIGHT" val="0"/>
  <p:tag name="KSO_WM_UNIT_COMPATIBLE" val="0"/>
  <p:tag name="KSO_WM_UNIT_CLEAR" val="0"/>
  <p:tag name="KSO_WM_BEAUTIFY_FLAG" val="#wm#"/>
  <p:tag name="KSO_WM_TAG_VERSION" val="1.0"/>
  <p:tag name="KSO_WM_DIAGRAM_GROUP_CODE" val="_1"/>
  <p:tag name="KSO_WM_UNIT_ID" val="custom20181743_27*d*1"/>
  <p:tag name="KSO_WM_UNIT_USESOURCEFORMAT_APPLY" val="1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181743"/>
</p:tagLst>
</file>

<file path=ppt/tags/tag4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40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79184_12"/>
  <p:tag name="KSO_WM_TEMPLATE_CATEGORY" val="custom"/>
  <p:tag name="KSO_WM_TEMPLATE_INDEX" val="20181743"/>
  <p:tag name="KSO_WM_SLIDE_ID" val="custom20181743_28"/>
  <p:tag name="KSO_WM_SLIDE_INDEX" val="28"/>
  <p:tag name="KSO_WM_TEMPLATE_SUBCATEGORY" val="combine"/>
</p:tagLst>
</file>

<file path=ppt/tags/tag5.xml><?xml version="1.0" encoding="utf-8"?>
<p:tagLst xmlns:p="http://schemas.openxmlformats.org/presentationml/2006/main">
  <p:tag name="KSO_WM_TAG_VERSION" val="1.0"/>
  <p:tag name="KSO_WM_TEMPLATE_CATEGORY" val="custom"/>
  <p:tag name="KSO_WM_TEMPLATE_INDEX" val="20181743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COMBINE_RELATE_SLIDE_ID" val="background20179184_1"/>
  <p:tag name="KSO_WM_TEMPLATE_CATEGORY" val="custom"/>
  <p:tag name="KSO_WM_TEMPLATE_INDEX" val="20181743"/>
  <p:tag name="KSO_WM_TEMPLATE_SUBCATEGORY" val="combine"/>
  <p:tag name="KSO_WM_TEMPLATE_THUMBS_INDEX" val="1、4、5、6、10、11、17、27、28"/>
</p:tagLst>
</file>

<file path=ppt/tags/tag7.xml><?xml version="1.0" encoding="utf-8"?>
<p:tagLst xmlns:p="http://schemas.openxmlformats.org/presentationml/2006/main">
  <p:tag name="KSO_WM_TAG_VERSION" val="1.0"/>
  <p:tag name="KSO_WM_SLIDE_ITEM_CNT" val="2"/>
  <p:tag name="KSO_WM_SLIDE_LAYOUT" val="a_b"/>
  <p:tag name="KSO_WM_SLIDE_LAYOUT_CNT" val="1_1"/>
  <p:tag name="KSO_WM_SLIDE_TYPE" val="endPage"/>
  <p:tag name="KSO_WM_BEAUTIFY_FLAG" val="#wm#"/>
  <p:tag name="KSO_WM_COMBINE_RELATE_SLIDE_ID" val="background20179184_12"/>
  <p:tag name="KSO_WM_TEMPLATE_CATEGORY" val="custom"/>
  <p:tag name="KSO_WM_TEMPLATE_INDEX" val="20181743"/>
  <p:tag name="KSO_WM_SLIDE_ID" val="custom20181743_28"/>
  <p:tag name="KSO_WM_SLIDE_INDEX" val="28"/>
  <p:tag name="KSO_WM_TEMPLATE_SUBCATEGORY" val="combine"/>
</p:tagLst>
</file>

<file path=ppt/tags/tag8.xml><?xml version="1.0" encoding="utf-8"?>
<p:tagLst xmlns:p="http://schemas.openxmlformats.org/presentationml/2006/main">
  <p:tag name="KSO_WM_DIAGRAM_GROUP_CODE" val="_1"/>
  <p:tag name="KSO_WM_TAG_VERSION" val="1.0"/>
  <p:tag name="KSO_WM_BEAUTIFY_FLAG" val="#wm#"/>
  <p:tag name="KSO_WM_UNIT_TYPE" val="i"/>
  <p:tag name="KSO_WM_UNIT_ID" val="custom20181743_27*i*0"/>
  <p:tag name="KSO_WM_TEMPLATE_CATEGORY" val="custom"/>
  <p:tag name="KSO_WM_TEMPLATE_INDEX" val="20181743"/>
  <p:tag name="KSO_WM_UNIT_INDEX" val="0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ags/tag9.xml><?xml version="1.0" encoding="utf-8"?>
<p:tagLst xmlns:p="http://schemas.openxmlformats.org/presentationml/2006/main">
  <p:tag name="KSO_WM_DIAGRAM_GROUP_CODE" val="_1"/>
  <p:tag name="KSO_WM_TAG_VERSION" val="1.0"/>
  <p:tag name="KSO_WM_BEAUTIFY_FLAG" val="#wm#"/>
  <p:tag name="KSO_WM_UNIT_TYPE" val="i"/>
  <p:tag name="KSO_WM_UNIT_ID" val="custom20181743_27*i*1"/>
  <p:tag name="KSO_WM_TEMPLATE_CATEGORY" val="custom"/>
  <p:tag name="KSO_WM_TEMPLATE_INDEX" val="20181743"/>
  <p:tag name="KSO_WM_UNIT_INDEX" val="1"/>
  <p:tag name="KSO_WM_UNIT_FILL_FORE_SCHEMECOLOR_INDEX" val="14"/>
  <p:tag name="KSO_WM_UNIT_FILL_TYPE" val="1"/>
  <p:tag name="KSO_WM_UNIT_LINE_FORE_SCHEMECOLOR_INDEX" val="13"/>
  <p:tag name="KSO_WM_UNIT_LINE_FILL_TYPE" val="2"/>
  <p:tag name="KSO_WM_UNIT_TEXT_FILL_FORE_SCHEMECOLOR_INDEX" val="13"/>
  <p:tag name="KSO_WM_UNIT_TEXT_FILL_TYPE" val="1"/>
  <p:tag name="KSO_WM_UNIT_USESOURCEFORMAT_APPLY" val="1"/>
</p:tagLst>
</file>

<file path=ppt/theme/theme1.xml><?xml version="1.0" encoding="utf-8"?>
<a:theme xmlns:a="http://schemas.openxmlformats.org/drawingml/2006/main" name="2_Office 主题​​">
  <a:themeElements>
    <a:clrScheme name="92903">
      <a:dk1>
        <a:sysClr val="windowText" lastClr="000000"/>
      </a:dk1>
      <a:lt1>
        <a:sysClr val="window" lastClr="FFFFFF"/>
      </a:lt1>
      <a:dk2>
        <a:srgbClr val="FF0000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92903">
      <a:dk1>
        <a:sysClr val="windowText" lastClr="000000"/>
      </a:dk1>
      <a:lt1>
        <a:sysClr val="window" lastClr="FFFFFF"/>
      </a:lt1>
      <a:dk2>
        <a:srgbClr val="FF0000"/>
      </a:dk2>
      <a:lt2>
        <a:srgbClr val="E7E6E6"/>
      </a:lt2>
      <a:accent1>
        <a:srgbClr val="0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3947</Words>
  <Application>WPS 演示</Application>
  <PresentationFormat>自定义</PresentationFormat>
  <Paragraphs>182</Paragraphs>
  <Slides>16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9" baseType="lpstr">
      <vt:lpstr>Arial</vt:lpstr>
      <vt:lpstr>宋体</vt:lpstr>
      <vt:lpstr>Wingdings</vt:lpstr>
      <vt:lpstr>Calibri</vt:lpstr>
      <vt:lpstr>新蒂黑板报</vt:lpstr>
      <vt:lpstr>黑体</vt:lpstr>
      <vt:lpstr>Arial Black</vt:lpstr>
      <vt:lpstr>华文隶书</vt:lpstr>
      <vt:lpstr>Times New Roman</vt:lpstr>
      <vt:lpstr>微软雅黑</vt:lpstr>
      <vt:lpstr>Rockwell Extra Bold</vt:lpstr>
      <vt:lpstr>Jokerman</vt:lpstr>
      <vt:lpstr>锐字荣光粗黑简1.0</vt:lpstr>
      <vt:lpstr>Tw Cen MT</vt:lpstr>
      <vt:lpstr>Berlin Sans FB Demi</vt:lpstr>
      <vt:lpstr>Arial Unicode MS</vt:lpstr>
      <vt:lpstr>굴림</vt:lpstr>
      <vt:lpstr>Shit Happens</vt:lpstr>
      <vt:lpstr>HelveticaNeue</vt:lpstr>
      <vt:lpstr>NumberOnly</vt:lpstr>
      <vt:lpstr>华文新魏</vt:lpstr>
      <vt:lpstr>2_Office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曹小等</cp:lastModifiedBy>
  <cp:revision>27</cp:revision>
  <dcterms:created xsi:type="dcterms:W3CDTF">2018-09-03T07:52:00Z</dcterms:created>
  <dcterms:modified xsi:type="dcterms:W3CDTF">2020-01-09T05:35:41Z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RubyTemplateID">
    <vt:lpwstr>8</vt:lpwstr>
  </property>
  <property fmtid="{D5CDD505-2E9C-101B-9397-08002B2CF9AE}" pid="3" name="KSOProductBuildVer">
    <vt:lpwstr>2052-11.1.0.9305</vt:lpwstr>
  </property>
</Properties>
</file>