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3" r:id="rId4"/>
  </p:sldMasterIdLst>
  <p:notesMasterIdLst>
    <p:notesMasterId r:id="rId26"/>
  </p:notesMasterIdLst>
  <p:sldIdLst>
    <p:sldId id="428" r:id="rId5"/>
    <p:sldId id="257" r:id="rId6"/>
    <p:sldId id="258" r:id="rId7"/>
    <p:sldId id="402" r:id="rId8"/>
    <p:sldId id="259" r:id="rId9"/>
    <p:sldId id="378" r:id="rId10"/>
    <p:sldId id="260" r:id="rId11"/>
    <p:sldId id="400" r:id="rId12"/>
    <p:sldId id="261" r:id="rId13"/>
    <p:sldId id="401" r:id="rId14"/>
    <p:sldId id="262" r:id="rId15"/>
    <p:sldId id="399" r:id="rId16"/>
    <p:sldId id="263" r:id="rId17"/>
    <p:sldId id="398" r:id="rId18"/>
    <p:sldId id="343" r:id="rId19"/>
    <p:sldId id="368" r:id="rId20"/>
    <p:sldId id="357" r:id="rId21"/>
    <p:sldId id="345" r:id="rId22"/>
    <p:sldId id="358" r:id="rId23"/>
    <p:sldId id="297" r:id="rId24"/>
    <p:sldId id="282" r:id="rId25"/>
    <p:sldId id="285" r:id="rId27"/>
    <p:sldId id="284" r:id="rId28"/>
    <p:sldId id="423" r:id="rId29"/>
    <p:sldId id="426" r:id="rId30"/>
    <p:sldId id="298" r:id="rId31"/>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00"/>
    <a:srgbClr val="0000FF"/>
    <a:srgbClr val="FFFFCC"/>
    <a:srgbClr val="0000CC"/>
    <a:srgbClr val="92D050"/>
    <a:srgbClr val="F796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340" y="-52"/>
      </p:cViewPr>
      <p:guideLst>
        <p:guide orient="horz" pos="2261"/>
        <p:guide pos="2976"/>
      </p:guideLst>
    </p:cSldViewPr>
  </p:slideViewPr>
  <p:notesTextViewPr>
    <p:cViewPr>
      <p:scale>
        <a:sx n="100" d="100"/>
        <a:sy n="100" d="100"/>
      </p:scale>
      <p:origin x="0" y="0"/>
    </p:cViewPr>
  </p:notesTextViewPr>
  <p:sorterViewPr>
    <p:cViewPr>
      <p:scale>
        <a:sx n="100" d="100"/>
        <a:sy n="100" d="100"/>
      </p:scale>
      <p:origin x="0" y="-538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notesMaster" Target="notesMasters/notesMaster1.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319ACC79-43B5-4DCE-840B-7DFA48233DCD}" type="datetimeFigureOut">
              <a:rPr lang="zh-CN" altLang="en-US"/>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DA90B362-EE74-4BA9-88FE-54F785572FDD}"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幻灯片图像占位符 1"/>
          <p:cNvSpPr>
            <a:spLocks noGrp="1" noRot="1" noChangeAspect="1"/>
          </p:cNvSpPr>
          <p:nvPr>
            <p:ph type="sldImg"/>
          </p:nvPr>
        </p:nvSpPr>
        <p:spPr bwMode="auto">
          <a:noFill/>
          <a:ln>
            <a:solidFill>
              <a:srgbClr val="000000"/>
            </a:solidFill>
            <a:miter lim="800000"/>
          </a:ln>
        </p:spPr>
      </p:sp>
      <p:sp>
        <p:nvSpPr>
          <p:cNvPr id="59394"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59395"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52BDEEAF-7D13-4B24-A294-DBB842BF02F5}" type="slidenum">
              <a:rPr lang="zh-CN" altLang="en-US"/>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3" name="幻灯片图像占位符 1"/>
          <p:cNvSpPr>
            <a:spLocks noGrp="1" noRot="1" noChangeAspect="1" noTextEdit="1"/>
          </p:cNvSpPr>
          <p:nvPr>
            <p:ph type="sldImg"/>
          </p:nvPr>
        </p:nvSpPr>
        <p:spPr>
          <a:ln>
            <a:miter/>
          </a:ln>
        </p:spPr>
      </p:sp>
      <p:sp>
        <p:nvSpPr>
          <p:cNvPr id="49154" name="备注占位符 2"/>
          <p:cNvSpPr>
            <a:spLocks noGrp="1"/>
          </p:cNvSpPr>
          <p:nvPr>
            <p:ph type="body"/>
          </p:nvPr>
        </p:nvSpPr>
        <p:spPr/>
        <p:txBody>
          <a:bodyPr wrap="square" lIns="91440" tIns="45720" rIns="91440" bIns="45720" anchor="t"/>
          <a:p>
            <a:pPr lvl="0" eaLnBrk="1" hangingPunct="1"/>
            <a:endParaRPr lang="zh-CN" altLang="en-US" dirty="0">
              <a:ea typeface="宋体" panose="02010600030101010101" pitchFamily="2" charset="-122"/>
            </a:endParaRPr>
          </a:p>
        </p:txBody>
      </p:sp>
      <p:sp>
        <p:nvSpPr>
          <p:cNvPr id="49155"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indent="0" algn="r"/>
            <a:fld id="{9A0DB2DC-4C9A-4742-B13C-FB6460FD3503}" type="slidenum">
              <a:rPr lang="zh-CN" altLang="en-US" sz="1200" dirty="0">
                <a:latin typeface="等线" panose="02010600030101010101" charset="-122"/>
                <a:ea typeface="微软雅黑" panose="020B0503020204020204" pitchFamily="34" charset="-122"/>
              </a:rPr>
            </a:fld>
            <a:endParaRPr lang="zh-CN" altLang="en-US" sz="1200" dirty="0">
              <a:latin typeface="等线" panose="02010600030101010101" charset="-122"/>
              <a:ea typeface="微软雅黑" panose="020B0503020204020204" pitchFamily="34"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幻灯片图像占位符 1"/>
          <p:cNvSpPr>
            <a:spLocks noGrp="1" noRot="1" noChangeAspect="1" noTextEdit="1"/>
          </p:cNvSpPr>
          <p:nvPr>
            <p:ph type="sldImg"/>
          </p:nvPr>
        </p:nvSpPr>
        <p:spPr bwMode="auto">
          <a:noFill/>
          <a:ln>
            <a:solidFill>
              <a:srgbClr val="000000"/>
            </a:solidFill>
            <a:miter lim="800000"/>
          </a:ln>
        </p:spPr>
      </p:sp>
      <p:sp>
        <p:nvSpPr>
          <p:cNvPr id="63490" name="备注占位符 2"/>
          <p:cNvSpPr>
            <a:spLocks noGrp="1"/>
          </p:cNvSpPr>
          <p:nvPr>
            <p:ph type="body"/>
          </p:nvPr>
        </p:nvSpPr>
        <p:spPr bwMode="auto">
          <a:noFill/>
        </p:spPr>
        <p:txBody>
          <a:bodyPr wrap="square" numCol="1" anchor="t" anchorCtr="0" compatLnSpc="1"/>
          <a:lstStyle/>
          <a:p>
            <a:pPr eaLnBrk="1" hangingPunct="1">
              <a:spcBef>
                <a:spcPct val="0"/>
              </a:spcBef>
            </a:pPr>
            <a:endParaRPr lang="zh-CN" altLang="en-US" smtClean="0"/>
          </a:p>
        </p:txBody>
      </p:sp>
      <p:sp>
        <p:nvSpPr>
          <p:cNvPr id="63491" name="灯片编号占位符 3"/>
          <p:cNvSpPr>
            <a:spLocks noGrp="1"/>
          </p:cNvSpPr>
          <p:nvPr>
            <p:ph type="sldNum" sz="quarter" idx="5"/>
          </p:nvPr>
        </p:nvSpPr>
        <p:spPr bwMode="auto">
          <a:xfrm>
            <a:off x="3884613" y="8685213"/>
            <a:ext cx="2971800" cy="458787"/>
          </a:xfrm>
          <a:noFill/>
          <a:ln>
            <a:miter lim="800000"/>
          </a:ln>
        </p:spPr>
        <p:txBody>
          <a:bodyPr wrap="square" numCol="1" anchorCtr="0" compatLnSpc="1"/>
          <a:lstStyle/>
          <a:p>
            <a:pPr fontAlgn="base">
              <a:spcBef>
                <a:spcPct val="0"/>
              </a:spcBef>
              <a:spcAft>
                <a:spcPct val="0"/>
              </a:spcAft>
            </a:pPr>
            <a:fld id="{0244980D-698C-4075-BF8A-2E2AC9C50549}" type="slidenum">
              <a:rPr lang="zh-CN" altLang="en-US" smtClean="0">
                <a:latin typeface="Arial" panose="020B0604020202020204" pitchFamily="34" charset="0"/>
                <a:ea typeface="微软雅黑" panose="020B0503020204020204" pitchFamily="34" charset="-122"/>
              </a:rPr>
            </a:fld>
            <a:endParaRPr lang="zh-CN" altLang="en-US" smtClean="0">
              <a:latin typeface="Arial" panose="020B0604020202020204" pitchFamily="34" charset="0"/>
              <a:ea typeface="微软雅黑" panose="020B0503020204020204" pitchFamily="34"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xml"/><Relationship Id="rId8" Type="http://schemas.openxmlformats.org/officeDocument/2006/relationships/image" Target="../media/image12.png"/><Relationship Id="rId7" Type="http://schemas.openxmlformats.org/officeDocument/2006/relationships/image" Target="../media/image11.jpe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4" Type="http://schemas.openxmlformats.org/officeDocument/2006/relationships/image" Target="../media/image16.png"/><Relationship Id="rId13" Type="http://schemas.openxmlformats.org/officeDocument/2006/relationships/image" Target="../media/image15.png"/><Relationship Id="rId12" Type="http://schemas.openxmlformats.org/officeDocument/2006/relationships/image" Target="../media/image14.png"/><Relationship Id="rId11" Type="http://schemas.openxmlformats.org/officeDocument/2006/relationships/image" Target="../media/image13.jpeg"/><Relationship Id="rId10" Type="http://schemas.openxmlformats.org/officeDocument/2006/relationships/tags" Target="../tags/tag2.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4FDE91C2-D321-4345-95F5-4D13939DCC24}"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8A4A6AB-4369-41B3-8135-A2B4C71ABAEA}" type="slidenum">
              <a:rPr lang="zh-CN" altLang="en-US"/>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ECAF74F5-648C-4F32-A387-DDD25E756B35}"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30CF500-1C1C-4BD1-BF7A-4E3E46174CA7}" type="slidenum">
              <a:rPr lang="zh-CN" altLang="en-US"/>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6A6040B2-9F25-440B-B7E2-96CCC1EB949E}"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93BE944-3184-40A1-92A0-AF3E45504071}" type="slidenum">
              <a:rPr lang="zh-CN" altLang="en-US"/>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cxnSp>
        <p:nvCxnSpPr>
          <p:cNvPr id="4" name="直接连接符 3"/>
          <p:cNvCxnSpPr/>
          <p:nvPr/>
        </p:nvCxnSpPr>
        <p:spPr>
          <a:xfrm>
            <a:off x="1692275" y="4778375"/>
            <a:ext cx="575945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1692275" y="5578475"/>
            <a:ext cx="575945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 name="组合 24"/>
          <p:cNvGrpSpPr/>
          <p:nvPr/>
        </p:nvGrpSpPr>
        <p:grpSpPr bwMode="auto">
          <a:xfrm>
            <a:off x="4787900" y="3613150"/>
            <a:ext cx="1008063" cy="1008063"/>
            <a:chOff x="6336104" y="4221088"/>
            <a:chExt cx="1008112" cy="1008112"/>
          </a:xfrm>
        </p:grpSpPr>
        <p:sp>
          <p:nvSpPr>
            <p:cNvPr id="7" name="椭圆 6"/>
            <p:cNvSpPr/>
            <p:nvPr/>
          </p:nvSpPr>
          <p:spPr>
            <a:xfrm>
              <a:off x="6336104" y="4221088"/>
              <a:ext cx="1008112" cy="100811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endParaRPr>
            </a:p>
          </p:txBody>
        </p:sp>
        <p:pic>
          <p:nvPicPr>
            <p:cNvPr id="8" name="图片 26"/>
            <p:cNvPicPr>
              <a:picLocks noChangeAspect="1" noChangeArrowheads="1"/>
            </p:cNvPicPr>
            <p:nvPr/>
          </p:nvPicPr>
          <p:blipFill>
            <a:blip r:embed="rId2"/>
            <a:srcRect/>
            <a:stretch>
              <a:fillRect/>
            </a:stretch>
          </p:blipFill>
          <p:spPr bwMode="auto">
            <a:xfrm>
              <a:off x="6443885" y="4328869"/>
              <a:ext cx="792549" cy="792549"/>
            </a:xfrm>
            <a:prstGeom prst="rect">
              <a:avLst/>
            </a:prstGeom>
            <a:noFill/>
            <a:ln w="9525">
              <a:noFill/>
              <a:miter lim="800000"/>
              <a:headEnd/>
              <a:tailEnd/>
            </a:ln>
          </p:spPr>
        </p:pic>
      </p:grpSp>
      <p:grpSp>
        <p:nvGrpSpPr>
          <p:cNvPr id="9" name="组合 27"/>
          <p:cNvGrpSpPr/>
          <p:nvPr/>
        </p:nvGrpSpPr>
        <p:grpSpPr bwMode="auto">
          <a:xfrm>
            <a:off x="6216650" y="3613150"/>
            <a:ext cx="1008063" cy="1008063"/>
            <a:chOff x="7764224" y="4221088"/>
            <a:chExt cx="1008112" cy="1008112"/>
          </a:xfrm>
        </p:grpSpPr>
        <p:sp>
          <p:nvSpPr>
            <p:cNvPr id="10" name="椭圆 9"/>
            <p:cNvSpPr/>
            <p:nvPr/>
          </p:nvSpPr>
          <p:spPr>
            <a:xfrm>
              <a:off x="7764224" y="4221088"/>
              <a:ext cx="1008112" cy="100811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endParaRPr>
            </a:p>
          </p:txBody>
        </p:sp>
        <p:pic>
          <p:nvPicPr>
            <p:cNvPr id="11" name="图片 29"/>
            <p:cNvPicPr>
              <a:picLocks noChangeAspect="1" noChangeArrowheads="1"/>
            </p:cNvPicPr>
            <p:nvPr/>
          </p:nvPicPr>
          <p:blipFill>
            <a:blip r:embed="rId3"/>
            <a:srcRect/>
            <a:stretch>
              <a:fillRect/>
            </a:stretch>
          </p:blipFill>
          <p:spPr bwMode="auto">
            <a:xfrm>
              <a:off x="7962332" y="4419196"/>
              <a:ext cx="611896" cy="611896"/>
            </a:xfrm>
            <a:prstGeom prst="rect">
              <a:avLst/>
            </a:prstGeom>
            <a:noFill/>
            <a:ln w="9525">
              <a:noFill/>
              <a:miter lim="800000"/>
              <a:headEnd/>
              <a:tailEnd/>
            </a:ln>
          </p:spPr>
        </p:pic>
      </p:grpSp>
      <p:grpSp>
        <p:nvGrpSpPr>
          <p:cNvPr id="12" name="组合 30"/>
          <p:cNvGrpSpPr/>
          <p:nvPr/>
        </p:nvGrpSpPr>
        <p:grpSpPr bwMode="auto">
          <a:xfrm>
            <a:off x="1895475" y="3613150"/>
            <a:ext cx="1008063" cy="1008063"/>
            <a:chOff x="3443744" y="4221088"/>
            <a:chExt cx="1008112" cy="1008112"/>
          </a:xfrm>
        </p:grpSpPr>
        <p:sp>
          <p:nvSpPr>
            <p:cNvPr id="13" name="椭圆 12"/>
            <p:cNvSpPr/>
            <p:nvPr/>
          </p:nvSpPr>
          <p:spPr>
            <a:xfrm>
              <a:off x="3443744" y="4221088"/>
              <a:ext cx="1008112" cy="10081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endParaRPr>
            </a:p>
          </p:txBody>
        </p:sp>
        <p:pic>
          <p:nvPicPr>
            <p:cNvPr id="14" name="图片 32"/>
            <p:cNvPicPr>
              <a:picLocks noChangeAspect="1" noChangeArrowheads="1"/>
            </p:cNvPicPr>
            <p:nvPr/>
          </p:nvPicPr>
          <p:blipFill>
            <a:blip r:embed="rId4"/>
            <a:srcRect/>
            <a:stretch>
              <a:fillRect/>
            </a:stretch>
          </p:blipFill>
          <p:spPr bwMode="auto">
            <a:xfrm>
              <a:off x="3700890" y="4386784"/>
              <a:ext cx="493819" cy="676715"/>
            </a:xfrm>
            <a:prstGeom prst="rect">
              <a:avLst/>
            </a:prstGeom>
            <a:noFill/>
            <a:ln w="9525">
              <a:noFill/>
              <a:miter lim="800000"/>
              <a:headEnd/>
              <a:tailEnd/>
            </a:ln>
          </p:spPr>
        </p:pic>
      </p:grpSp>
      <p:grpSp>
        <p:nvGrpSpPr>
          <p:cNvPr id="15" name="组合 33"/>
          <p:cNvGrpSpPr/>
          <p:nvPr/>
        </p:nvGrpSpPr>
        <p:grpSpPr bwMode="auto">
          <a:xfrm>
            <a:off x="3324225" y="3613150"/>
            <a:ext cx="1008063" cy="1008063"/>
            <a:chOff x="4871864" y="4221088"/>
            <a:chExt cx="1008112" cy="1008112"/>
          </a:xfrm>
        </p:grpSpPr>
        <p:sp>
          <p:nvSpPr>
            <p:cNvPr id="16" name="椭圆 15"/>
            <p:cNvSpPr/>
            <p:nvPr/>
          </p:nvSpPr>
          <p:spPr>
            <a:xfrm>
              <a:off x="4871864" y="4221088"/>
              <a:ext cx="1008112" cy="10081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endParaRPr>
            </a:p>
          </p:txBody>
        </p:sp>
        <p:pic>
          <p:nvPicPr>
            <p:cNvPr id="17" name="图片 35"/>
            <p:cNvPicPr>
              <a:picLocks noChangeAspect="1" noChangeArrowheads="1"/>
            </p:cNvPicPr>
            <p:nvPr/>
          </p:nvPicPr>
          <p:blipFill>
            <a:blip r:embed="rId5"/>
            <a:srcRect/>
            <a:stretch>
              <a:fillRect/>
            </a:stretch>
          </p:blipFill>
          <p:spPr bwMode="auto">
            <a:xfrm>
              <a:off x="5010128" y="4359351"/>
              <a:ext cx="731583" cy="731583"/>
            </a:xfrm>
            <a:prstGeom prst="rect">
              <a:avLst/>
            </a:prstGeom>
            <a:noFill/>
            <a:ln w="9525">
              <a:noFill/>
              <a:miter lim="800000"/>
              <a:headEnd/>
              <a:tailEnd/>
            </a:ln>
          </p:spPr>
        </p:pic>
      </p:grpSp>
      <p:sp>
        <p:nvSpPr>
          <p:cNvPr id="18" name="文本框 36"/>
          <p:cNvSpPr txBox="1"/>
          <p:nvPr/>
        </p:nvSpPr>
        <p:spPr>
          <a:xfrm>
            <a:off x="1056416" y="732875"/>
            <a:ext cx="7031146" cy="2646871"/>
          </a:xfrm>
          <a:prstGeom prst="rect">
            <a:avLst/>
          </a:prstGeom>
          <a:noFill/>
        </p:spPr>
        <p:txBody>
          <a:bodyPr anchor="ctr">
            <a:normAutofit/>
          </a:bodyPr>
          <a:lstStyle/>
          <a:p>
            <a:pPr algn="ctr" fontAlgn="auto">
              <a:spcBef>
                <a:spcPts val="0"/>
              </a:spcBef>
              <a:spcAft>
                <a:spcPts val="0"/>
              </a:spcAft>
              <a:defRPr/>
            </a:pPr>
            <a:r>
              <a:rPr lang="en-US" altLang="zh-CN" sz="16600" noProof="1">
                <a:gradFill>
                  <a:gsLst>
                    <a:gs pos="0">
                      <a:schemeClr val="accent1"/>
                    </a:gs>
                    <a:gs pos="36000">
                      <a:schemeClr val="accent2"/>
                    </a:gs>
                    <a:gs pos="70000">
                      <a:schemeClr val="accent3"/>
                    </a:gs>
                    <a:gs pos="100000">
                      <a:schemeClr val="accent4"/>
                    </a:gs>
                  </a:gsLst>
                  <a:lin ang="0" scaled="0"/>
                </a:gradFill>
                <a:latin typeface="Broadway" panose="04040905080B02020502" pitchFamily="82" charset="0"/>
                <a:ea typeface="+mn-ea"/>
                <a:cs typeface="+mn-ea"/>
              </a:rPr>
              <a:t>2016</a:t>
            </a:r>
            <a:endParaRPr lang="zh-CN" altLang="en-US" sz="16600" noProof="1">
              <a:gradFill>
                <a:gsLst>
                  <a:gs pos="0">
                    <a:schemeClr val="accent1"/>
                  </a:gs>
                  <a:gs pos="36000">
                    <a:schemeClr val="accent2"/>
                  </a:gs>
                  <a:gs pos="70000">
                    <a:schemeClr val="accent3"/>
                  </a:gs>
                  <a:gs pos="100000">
                    <a:schemeClr val="accent4"/>
                  </a:gs>
                </a:gsLst>
                <a:lin ang="0" scaled="0"/>
              </a:gradFill>
              <a:latin typeface="Broadway" panose="04040905080B02020502" pitchFamily="82" charset="0"/>
              <a:ea typeface="+mn-ea"/>
            </a:endParaRPr>
          </a:p>
        </p:txBody>
      </p:sp>
      <p:sp>
        <p:nvSpPr>
          <p:cNvPr id="2" name="标题 1"/>
          <p:cNvSpPr>
            <a:spLocks noGrp="1"/>
          </p:cNvSpPr>
          <p:nvPr>
            <p:ph type="ctrTitle"/>
          </p:nvPr>
        </p:nvSpPr>
        <p:spPr>
          <a:xfrm>
            <a:off x="1371600" y="4818630"/>
            <a:ext cx="6400800" cy="715338"/>
          </a:xfrm>
        </p:spPr>
        <p:txBody>
          <a:bodyPr>
            <a:normAutofit/>
          </a:bodyPr>
          <a:lstStyle>
            <a:lvl1pPr algn="ctr">
              <a:defRPr sz="4000" b="1">
                <a:solidFill>
                  <a:schemeClr val="bg1"/>
                </a:solidFill>
              </a:defRPr>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371600" y="5601088"/>
            <a:ext cx="6400800" cy="576566"/>
          </a:xfrm>
        </p:spPr>
        <p:txBody>
          <a:bodyPr>
            <a:normAutofit/>
          </a:bodyPr>
          <a:lstStyle>
            <a:lvl1pPr marL="0" indent="0" algn="ctr">
              <a:buNone/>
              <a:defRPr sz="24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CN" altLang="en-US" noProof="1" smtClean="0"/>
              <a:t>单击此处编辑母版副标题样式</a:t>
            </a:r>
            <a:endParaRPr lang="zh-CN" altLang="en-US" noProof="1"/>
          </a:p>
        </p:txBody>
      </p:sp>
      <p:sp>
        <p:nvSpPr>
          <p:cNvPr id="19" name="日期占位符 3"/>
          <p:cNvSpPr>
            <a:spLocks noGrp="1"/>
          </p:cNvSpPr>
          <p:nvPr>
            <p:ph type="dt" sz="half" idx="10"/>
          </p:nvPr>
        </p:nvSpPr>
        <p:spPr/>
        <p:txBody>
          <a:bodyPr/>
          <a:lstStyle>
            <a:lvl1pPr>
              <a:defRPr/>
            </a:lvl1pPr>
          </a:lstStyle>
          <a:p>
            <a:pPr>
              <a:defRPr/>
            </a:pPr>
            <a:endParaRPr lang="zh-CN" altLang="en-US"/>
          </a:p>
        </p:txBody>
      </p:sp>
      <p:sp>
        <p:nvSpPr>
          <p:cNvPr id="20" name="页脚占位符 4"/>
          <p:cNvSpPr>
            <a:spLocks noGrp="1"/>
          </p:cNvSpPr>
          <p:nvPr>
            <p:ph type="ftr" sz="quarter" idx="11"/>
          </p:nvPr>
        </p:nvSpPr>
        <p:spPr/>
        <p:txBody>
          <a:bodyPr/>
          <a:lstStyle>
            <a:lvl1pPr>
              <a:defRPr/>
            </a:lvl1pPr>
          </a:lstStyle>
          <a:p>
            <a:pPr>
              <a:defRPr/>
            </a:pPr>
            <a:endParaRPr lang="zh-CN" altLang="en-US"/>
          </a:p>
        </p:txBody>
      </p:sp>
      <p:sp>
        <p:nvSpPr>
          <p:cNvPr id="21" name="灯片编号占位符 5"/>
          <p:cNvSpPr>
            <a:spLocks noGrp="1"/>
          </p:cNvSpPr>
          <p:nvPr>
            <p:ph type="sldNum" sz="quarter" idx="12"/>
          </p:nvPr>
        </p:nvSpPr>
        <p:spPr/>
        <p:txBody>
          <a:bodyPr/>
          <a:lstStyle>
            <a:lvl1pPr>
              <a:defRPr/>
            </a:lvl1pPr>
          </a:lstStyle>
          <a:p>
            <a:pPr>
              <a:defRPr/>
            </a:pPr>
            <a:fld id="{0A56A5AB-FE89-486A-BF1B-2099C700F922}" type="slidenum">
              <a:rPr lang="zh-CN" altLang="en-US"/>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showMasterSp="0" userDrawn="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8" name="内容占位符 7"/>
          <p:cNvSpPr>
            <a:spLocks noGrp="1"/>
          </p:cNvSpPr>
          <p:nvPr>
            <p:ph sz="quarter" idx="13"/>
          </p:nvPr>
        </p:nvSpPr>
        <p:spPr>
          <a:xfrm>
            <a:off x="457200" y="949325"/>
            <a:ext cx="8229600" cy="5299075"/>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4"/>
          </p:nvPr>
        </p:nvSpPr>
        <p:spPr/>
        <p:txBody>
          <a:bodyPr/>
          <a:lstStyle>
            <a:lvl1pPr>
              <a:defRPr/>
            </a:lvl1pPr>
          </a:lstStyle>
          <a:p>
            <a:pPr>
              <a:defRPr/>
            </a:pPr>
            <a:endParaRPr lang="zh-CN" altLang="en-US"/>
          </a:p>
        </p:txBody>
      </p:sp>
      <p:sp>
        <p:nvSpPr>
          <p:cNvPr id="5" name="页脚占位符 4"/>
          <p:cNvSpPr>
            <a:spLocks noGrp="1"/>
          </p:cNvSpPr>
          <p:nvPr>
            <p:ph type="ftr" sz="quarter" idx="15"/>
          </p:nvPr>
        </p:nvSpPr>
        <p:spPr/>
        <p:txBody>
          <a:bodyPr/>
          <a:lstStyle>
            <a:lvl1pPr>
              <a:defRPr/>
            </a:lvl1pPr>
          </a:lstStyle>
          <a:p>
            <a:pPr>
              <a:defRPr/>
            </a:pPr>
            <a:endParaRPr lang="zh-CN" altLang="en-US"/>
          </a:p>
        </p:txBody>
      </p:sp>
      <p:sp>
        <p:nvSpPr>
          <p:cNvPr id="6" name="灯片编号占位符 5"/>
          <p:cNvSpPr>
            <a:spLocks noGrp="1"/>
          </p:cNvSpPr>
          <p:nvPr>
            <p:ph type="sldNum" sz="quarter" idx="16"/>
          </p:nvPr>
        </p:nvSpPr>
        <p:spPr/>
        <p:txBody>
          <a:bodyPr/>
          <a:lstStyle>
            <a:lvl1pPr>
              <a:defRPr/>
            </a:lvl1pPr>
          </a:lstStyle>
          <a:p>
            <a:pPr>
              <a:defRPr/>
            </a:pPr>
            <a:fld id="{91B3E1D5-BC1C-4C57-948E-0111F40EBD6D}" type="slidenum">
              <a:rPr lang="zh-CN" altLang="en-US"/>
            </a:fld>
            <a:endParaRPr lang="zh-CN" altLang="en-US"/>
          </a:p>
        </p:txBody>
      </p:sp>
      <p:pic>
        <p:nvPicPr>
          <p:cNvPr id="3" name="图片 2" descr="水印"/>
          <p:cNvPicPr>
            <a:picLocks noChangeAspect="1"/>
          </p:cNvPicPr>
          <p:nvPr userDrawn="1"/>
        </p:nvPicPr>
        <p:blipFill>
          <a:blip r:embed="rId2"/>
          <a:stretch>
            <a:fillRect/>
          </a:stretch>
        </p:blipFill>
        <p:spPr>
          <a:xfrm>
            <a:off x="5203508" y="28575"/>
            <a:ext cx="3880009" cy="1255871"/>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grpSp>
        <p:nvGrpSpPr>
          <p:cNvPr id="4" name="组合 3"/>
          <p:cNvGrpSpPr/>
          <p:nvPr/>
        </p:nvGrpSpPr>
        <p:grpSpPr>
          <a:xfrm>
            <a:off x="1025249" y="1004149"/>
            <a:ext cx="1612441" cy="4740625"/>
            <a:chOff x="3314423" y="673100"/>
            <a:chExt cx="1103590" cy="2500313"/>
          </a:xfrm>
          <a:solidFill>
            <a:schemeClr val="accent1"/>
          </a:solidFill>
        </p:grpSpPr>
        <p:sp>
          <p:nvSpPr>
            <p:cNvPr id="5" name="Freeform 33"/>
            <p:cNvSpPr/>
            <p:nvPr/>
          </p:nvSpPr>
          <p:spPr bwMode="auto">
            <a:xfrm>
              <a:off x="3797300" y="3043238"/>
              <a:ext cx="595313" cy="130175"/>
            </a:xfrm>
            <a:custGeom>
              <a:avLst/>
              <a:gdLst>
                <a:gd name="T0" fmla="*/ 2 w 203"/>
                <a:gd name="T1" fmla="*/ 38 h 44"/>
                <a:gd name="T2" fmla="*/ 140 w 203"/>
                <a:gd name="T3" fmla="*/ 36 h 44"/>
                <a:gd name="T4" fmla="*/ 203 w 203"/>
                <a:gd name="T5" fmla="*/ 0 h 44"/>
                <a:gd name="T6" fmla="*/ 61 w 203"/>
                <a:gd name="T7" fmla="*/ 11 h 44"/>
                <a:gd name="T8" fmla="*/ 0 w 203"/>
                <a:gd name="T9" fmla="*/ 38 h 44"/>
                <a:gd name="T10" fmla="*/ 2 w 203"/>
                <a:gd name="T11" fmla="*/ 38 h 44"/>
              </a:gdLst>
              <a:ahLst/>
              <a:cxnLst>
                <a:cxn ang="0">
                  <a:pos x="T0" y="T1"/>
                </a:cxn>
                <a:cxn ang="0">
                  <a:pos x="T2" y="T3"/>
                </a:cxn>
                <a:cxn ang="0">
                  <a:pos x="T4" y="T5"/>
                </a:cxn>
                <a:cxn ang="0">
                  <a:pos x="T6" y="T7"/>
                </a:cxn>
                <a:cxn ang="0">
                  <a:pos x="T8" y="T9"/>
                </a:cxn>
                <a:cxn ang="0">
                  <a:pos x="T10" y="T11"/>
                </a:cxn>
              </a:cxnLst>
              <a:rect l="0" t="0" r="r" b="b"/>
              <a:pathLst>
                <a:path w="203" h="44">
                  <a:moveTo>
                    <a:pt x="2" y="38"/>
                  </a:moveTo>
                  <a:cubicBezTo>
                    <a:pt x="48" y="27"/>
                    <a:pt x="95" y="44"/>
                    <a:pt x="140" y="36"/>
                  </a:cubicBezTo>
                  <a:cubicBezTo>
                    <a:pt x="167" y="27"/>
                    <a:pt x="185" y="20"/>
                    <a:pt x="203" y="0"/>
                  </a:cubicBezTo>
                  <a:cubicBezTo>
                    <a:pt x="159" y="23"/>
                    <a:pt x="110" y="8"/>
                    <a:pt x="61" y="11"/>
                  </a:cubicBezTo>
                  <a:cubicBezTo>
                    <a:pt x="35" y="11"/>
                    <a:pt x="15" y="19"/>
                    <a:pt x="0" y="38"/>
                  </a:cubicBezTo>
                  <a:cubicBezTo>
                    <a:pt x="2" y="38"/>
                    <a:pt x="2" y="38"/>
                    <a:pt x="2" y="38"/>
                  </a:cubicBezTo>
                  <a:close/>
                </a:path>
              </a:pathLst>
            </a:custGeom>
            <a:grpFill/>
            <a:ln w="3175" cap="flat">
              <a:noFill/>
              <a:prstDash val="solid"/>
              <a:miter lim="800000"/>
            </a:ln>
          </p:spPr>
          <p:txBody>
            <a:bodyPr/>
            <a:lstStyle/>
            <a:p>
              <a:pPr fontAlgn="auto">
                <a:spcBef>
                  <a:spcPts val="0"/>
                </a:spcBef>
                <a:spcAft>
                  <a:spcPts val="0"/>
                </a:spcAft>
                <a:defRPr/>
              </a:pPr>
              <a:endParaRPr lang="zh-CN" altLang="en-US" noProof="1">
                <a:solidFill>
                  <a:prstClr val="black"/>
                </a:solidFill>
                <a:latin typeface="+mn-lt"/>
                <a:ea typeface="+mn-ea"/>
              </a:endParaRPr>
            </a:p>
          </p:txBody>
        </p:sp>
        <p:sp>
          <p:nvSpPr>
            <p:cNvPr id="6" name="Freeform 34"/>
            <p:cNvSpPr/>
            <p:nvPr/>
          </p:nvSpPr>
          <p:spPr bwMode="auto">
            <a:xfrm>
              <a:off x="3759200" y="2851150"/>
              <a:ext cx="615950" cy="257175"/>
            </a:xfrm>
            <a:custGeom>
              <a:avLst/>
              <a:gdLst>
                <a:gd name="T0" fmla="*/ 4 w 210"/>
                <a:gd name="T1" fmla="*/ 77 h 88"/>
                <a:gd name="T2" fmla="*/ 182 w 210"/>
                <a:gd name="T3" fmla="*/ 38 h 88"/>
                <a:gd name="T4" fmla="*/ 210 w 210"/>
                <a:gd name="T5" fmla="*/ 6 h 88"/>
                <a:gd name="T6" fmla="*/ 8 w 210"/>
                <a:gd name="T7" fmla="*/ 63 h 88"/>
                <a:gd name="T8" fmla="*/ 0 w 210"/>
                <a:gd name="T9" fmla="*/ 75 h 88"/>
                <a:gd name="T10" fmla="*/ 4 w 210"/>
                <a:gd name="T11" fmla="*/ 77 h 88"/>
              </a:gdLst>
              <a:ahLst/>
              <a:cxnLst>
                <a:cxn ang="0">
                  <a:pos x="T0" y="T1"/>
                </a:cxn>
                <a:cxn ang="0">
                  <a:pos x="T2" y="T3"/>
                </a:cxn>
                <a:cxn ang="0">
                  <a:pos x="T4" y="T5"/>
                </a:cxn>
                <a:cxn ang="0">
                  <a:pos x="T6" y="T7"/>
                </a:cxn>
                <a:cxn ang="0">
                  <a:pos x="T8" y="T9"/>
                </a:cxn>
                <a:cxn ang="0">
                  <a:pos x="T10" y="T11"/>
                </a:cxn>
              </a:cxnLst>
              <a:rect l="0" t="0" r="r" b="b"/>
              <a:pathLst>
                <a:path w="210" h="88">
                  <a:moveTo>
                    <a:pt x="4" y="77"/>
                  </a:moveTo>
                  <a:cubicBezTo>
                    <a:pt x="53" y="41"/>
                    <a:pt x="136" y="88"/>
                    <a:pt x="182" y="38"/>
                  </a:cubicBezTo>
                  <a:cubicBezTo>
                    <a:pt x="196" y="27"/>
                    <a:pt x="203" y="16"/>
                    <a:pt x="210" y="6"/>
                  </a:cubicBezTo>
                  <a:cubicBezTo>
                    <a:pt x="159" y="69"/>
                    <a:pt x="59" y="0"/>
                    <a:pt x="8" y="63"/>
                  </a:cubicBezTo>
                  <a:cubicBezTo>
                    <a:pt x="5" y="67"/>
                    <a:pt x="0" y="70"/>
                    <a:pt x="0" y="75"/>
                  </a:cubicBezTo>
                  <a:cubicBezTo>
                    <a:pt x="0" y="77"/>
                    <a:pt x="2" y="78"/>
                    <a:pt x="4" y="77"/>
                  </a:cubicBezTo>
                  <a:close/>
                </a:path>
              </a:pathLst>
            </a:custGeom>
            <a:grpFill/>
            <a:ln w="3175" cap="flat">
              <a:noFill/>
              <a:prstDash val="solid"/>
              <a:miter lim="800000"/>
            </a:ln>
          </p:spPr>
          <p:txBody>
            <a:bodyPr/>
            <a:lstStyle/>
            <a:p>
              <a:pPr fontAlgn="auto">
                <a:spcBef>
                  <a:spcPts val="0"/>
                </a:spcBef>
                <a:spcAft>
                  <a:spcPts val="0"/>
                </a:spcAft>
                <a:defRPr/>
              </a:pPr>
              <a:endParaRPr lang="zh-CN" altLang="en-US" noProof="1">
                <a:solidFill>
                  <a:prstClr val="black"/>
                </a:solidFill>
                <a:latin typeface="+mn-lt"/>
                <a:ea typeface="+mn-ea"/>
              </a:endParaRPr>
            </a:p>
          </p:txBody>
        </p:sp>
        <p:sp>
          <p:nvSpPr>
            <p:cNvPr id="7" name="Freeform 35"/>
            <p:cNvSpPr/>
            <p:nvPr/>
          </p:nvSpPr>
          <p:spPr bwMode="auto">
            <a:xfrm>
              <a:off x="3770313" y="2794000"/>
              <a:ext cx="563563" cy="123825"/>
            </a:xfrm>
            <a:custGeom>
              <a:avLst/>
              <a:gdLst>
                <a:gd name="T0" fmla="*/ 4 w 192"/>
                <a:gd name="T1" fmla="*/ 39 h 42"/>
                <a:gd name="T2" fmla="*/ 98 w 192"/>
                <a:gd name="T3" fmla="*/ 35 h 42"/>
                <a:gd name="T4" fmla="*/ 138 w 192"/>
                <a:gd name="T5" fmla="*/ 31 h 42"/>
                <a:gd name="T6" fmla="*/ 192 w 192"/>
                <a:gd name="T7" fmla="*/ 0 h 42"/>
                <a:gd name="T8" fmla="*/ 63 w 192"/>
                <a:gd name="T9" fmla="*/ 6 h 42"/>
                <a:gd name="T10" fmla="*/ 9 w 192"/>
                <a:gd name="T11" fmla="*/ 23 h 42"/>
                <a:gd name="T12" fmla="*/ 0 w 192"/>
                <a:gd name="T13" fmla="*/ 37 h 42"/>
                <a:gd name="T14" fmla="*/ 4 w 192"/>
                <a:gd name="T15" fmla="*/ 39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42">
                  <a:moveTo>
                    <a:pt x="4" y="39"/>
                  </a:moveTo>
                  <a:cubicBezTo>
                    <a:pt x="33" y="24"/>
                    <a:pt x="67" y="39"/>
                    <a:pt x="98" y="35"/>
                  </a:cubicBezTo>
                  <a:cubicBezTo>
                    <a:pt x="112" y="37"/>
                    <a:pt x="125" y="33"/>
                    <a:pt x="138" y="31"/>
                  </a:cubicBezTo>
                  <a:cubicBezTo>
                    <a:pt x="160" y="21"/>
                    <a:pt x="178" y="16"/>
                    <a:pt x="192" y="0"/>
                  </a:cubicBezTo>
                  <a:cubicBezTo>
                    <a:pt x="151" y="19"/>
                    <a:pt x="106" y="6"/>
                    <a:pt x="63" y="6"/>
                  </a:cubicBezTo>
                  <a:cubicBezTo>
                    <a:pt x="41" y="4"/>
                    <a:pt x="24" y="13"/>
                    <a:pt x="9" y="23"/>
                  </a:cubicBezTo>
                  <a:cubicBezTo>
                    <a:pt x="0" y="37"/>
                    <a:pt x="0" y="37"/>
                    <a:pt x="0" y="37"/>
                  </a:cubicBezTo>
                  <a:cubicBezTo>
                    <a:pt x="0" y="37"/>
                    <a:pt x="0" y="42"/>
                    <a:pt x="4" y="39"/>
                  </a:cubicBezTo>
                  <a:close/>
                </a:path>
              </a:pathLst>
            </a:custGeom>
            <a:grpFill/>
            <a:ln w="3175" cap="flat">
              <a:noFill/>
              <a:prstDash val="solid"/>
              <a:miter lim="800000"/>
            </a:ln>
          </p:spPr>
          <p:txBody>
            <a:bodyPr/>
            <a:lstStyle/>
            <a:p>
              <a:pPr fontAlgn="auto">
                <a:spcBef>
                  <a:spcPts val="0"/>
                </a:spcBef>
                <a:spcAft>
                  <a:spcPts val="0"/>
                </a:spcAft>
                <a:defRPr/>
              </a:pPr>
              <a:endParaRPr lang="zh-CN" altLang="en-US" noProof="1">
                <a:solidFill>
                  <a:prstClr val="black"/>
                </a:solidFill>
                <a:latin typeface="+mn-lt"/>
                <a:ea typeface="+mn-ea"/>
              </a:endParaRPr>
            </a:p>
          </p:txBody>
        </p:sp>
        <p:sp>
          <p:nvSpPr>
            <p:cNvPr id="8" name="Freeform 36"/>
            <p:cNvSpPr/>
            <p:nvPr/>
          </p:nvSpPr>
          <p:spPr bwMode="auto">
            <a:xfrm>
              <a:off x="3914775" y="2603500"/>
              <a:ext cx="503238" cy="165100"/>
            </a:xfrm>
            <a:custGeom>
              <a:avLst/>
              <a:gdLst>
                <a:gd name="T0" fmla="*/ 75 w 172"/>
                <a:gd name="T1" fmla="*/ 56 h 56"/>
                <a:gd name="T2" fmla="*/ 155 w 172"/>
                <a:gd name="T3" fmla="*/ 32 h 56"/>
                <a:gd name="T4" fmla="*/ 172 w 172"/>
                <a:gd name="T5" fmla="*/ 15 h 56"/>
                <a:gd name="T6" fmla="*/ 153 w 172"/>
                <a:gd name="T7" fmla="*/ 0 h 56"/>
                <a:gd name="T8" fmla="*/ 0 w 172"/>
                <a:gd name="T9" fmla="*/ 47 h 56"/>
                <a:gd name="T10" fmla="*/ 75 w 172"/>
                <a:gd name="T11" fmla="*/ 56 h 56"/>
              </a:gdLst>
              <a:ahLst/>
              <a:cxnLst>
                <a:cxn ang="0">
                  <a:pos x="T0" y="T1"/>
                </a:cxn>
                <a:cxn ang="0">
                  <a:pos x="T2" y="T3"/>
                </a:cxn>
                <a:cxn ang="0">
                  <a:pos x="T4" y="T5"/>
                </a:cxn>
                <a:cxn ang="0">
                  <a:pos x="T6" y="T7"/>
                </a:cxn>
                <a:cxn ang="0">
                  <a:pos x="T8" y="T9"/>
                </a:cxn>
                <a:cxn ang="0">
                  <a:pos x="T10" y="T11"/>
                </a:cxn>
              </a:cxnLst>
              <a:rect l="0" t="0" r="r" b="b"/>
              <a:pathLst>
                <a:path w="172" h="56">
                  <a:moveTo>
                    <a:pt x="75" y="56"/>
                  </a:moveTo>
                  <a:cubicBezTo>
                    <a:pt x="103" y="53"/>
                    <a:pt x="133" y="47"/>
                    <a:pt x="155" y="32"/>
                  </a:cubicBezTo>
                  <a:cubicBezTo>
                    <a:pt x="161" y="28"/>
                    <a:pt x="169" y="22"/>
                    <a:pt x="172" y="15"/>
                  </a:cubicBezTo>
                  <a:cubicBezTo>
                    <a:pt x="153" y="0"/>
                    <a:pt x="153" y="0"/>
                    <a:pt x="153" y="0"/>
                  </a:cubicBezTo>
                  <a:cubicBezTo>
                    <a:pt x="112" y="34"/>
                    <a:pt x="57" y="47"/>
                    <a:pt x="0" y="47"/>
                  </a:cubicBezTo>
                  <a:cubicBezTo>
                    <a:pt x="75" y="56"/>
                    <a:pt x="75" y="56"/>
                    <a:pt x="75" y="56"/>
                  </a:cubicBezTo>
                  <a:close/>
                </a:path>
              </a:pathLst>
            </a:custGeom>
            <a:grpFill/>
            <a:ln w="3175" cap="flat">
              <a:noFill/>
              <a:prstDash val="solid"/>
              <a:miter lim="800000"/>
            </a:ln>
          </p:spPr>
          <p:txBody>
            <a:bodyPr/>
            <a:lstStyle/>
            <a:p>
              <a:pPr fontAlgn="auto">
                <a:spcBef>
                  <a:spcPts val="0"/>
                </a:spcBef>
                <a:spcAft>
                  <a:spcPts val="0"/>
                </a:spcAft>
                <a:defRPr/>
              </a:pPr>
              <a:endParaRPr lang="zh-CN" altLang="en-US" noProof="1">
                <a:solidFill>
                  <a:prstClr val="black"/>
                </a:solidFill>
                <a:latin typeface="+mn-lt"/>
                <a:ea typeface="+mn-ea"/>
              </a:endParaRPr>
            </a:p>
          </p:txBody>
        </p:sp>
        <p:sp>
          <p:nvSpPr>
            <p:cNvPr id="9" name="Freeform 37"/>
            <p:cNvSpPr/>
            <p:nvPr/>
          </p:nvSpPr>
          <p:spPr bwMode="auto">
            <a:xfrm>
              <a:off x="3805238" y="2446338"/>
              <a:ext cx="595313" cy="233362"/>
            </a:xfrm>
            <a:custGeom>
              <a:avLst/>
              <a:gdLst>
                <a:gd name="T0" fmla="*/ 1 w 203"/>
                <a:gd name="T1" fmla="*/ 80 h 80"/>
                <a:gd name="T2" fmla="*/ 157 w 203"/>
                <a:gd name="T3" fmla="*/ 52 h 80"/>
                <a:gd name="T4" fmla="*/ 203 w 203"/>
                <a:gd name="T5" fmla="*/ 7 h 80"/>
                <a:gd name="T6" fmla="*/ 180 w 203"/>
                <a:gd name="T7" fmla="*/ 0 h 80"/>
                <a:gd name="T8" fmla="*/ 0 w 203"/>
                <a:gd name="T9" fmla="*/ 80 h 80"/>
                <a:gd name="T10" fmla="*/ 1 w 203"/>
                <a:gd name="T11" fmla="*/ 80 h 80"/>
              </a:gdLst>
              <a:ahLst/>
              <a:cxnLst>
                <a:cxn ang="0">
                  <a:pos x="T0" y="T1"/>
                </a:cxn>
                <a:cxn ang="0">
                  <a:pos x="T2" y="T3"/>
                </a:cxn>
                <a:cxn ang="0">
                  <a:pos x="T4" y="T5"/>
                </a:cxn>
                <a:cxn ang="0">
                  <a:pos x="T6" y="T7"/>
                </a:cxn>
                <a:cxn ang="0">
                  <a:pos x="T8" y="T9"/>
                </a:cxn>
                <a:cxn ang="0">
                  <a:pos x="T10" y="T11"/>
                </a:cxn>
              </a:cxnLst>
              <a:rect l="0" t="0" r="r" b="b"/>
              <a:pathLst>
                <a:path w="203" h="80">
                  <a:moveTo>
                    <a:pt x="1" y="80"/>
                  </a:moveTo>
                  <a:cubicBezTo>
                    <a:pt x="51" y="58"/>
                    <a:pt x="109" y="79"/>
                    <a:pt x="157" y="52"/>
                  </a:cubicBezTo>
                  <a:cubicBezTo>
                    <a:pt x="176" y="42"/>
                    <a:pt x="197" y="26"/>
                    <a:pt x="203" y="7"/>
                  </a:cubicBezTo>
                  <a:cubicBezTo>
                    <a:pt x="180" y="0"/>
                    <a:pt x="180" y="0"/>
                    <a:pt x="180" y="0"/>
                  </a:cubicBezTo>
                  <a:cubicBezTo>
                    <a:pt x="137" y="52"/>
                    <a:pt x="63" y="54"/>
                    <a:pt x="0" y="80"/>
                  </a:cubicBezTo>
                  <a:cubicBezTo>
                    <a:pt x="1" y="80"/>
                    <a:pt x="1" y="80"/>
                    <a:pt x="1" y="80"/>
                  </a:cubicBezTo>
                  <a:close/>
                </a:path>
              </a:pathLst>
            </a:custGeom>
            <a:grpFill/>
            <a:ln w="3175" cap="flat">
              <a:noFill/>
              <a:prstDash val="solid"/>
              <a:miter lim="800000"/>
            </a:ln>
          </p:spPr>
          <p:txBody>
            <a:bodyPr/>
            <a:lstStyle/>
            <a:p>
              <a:pPr fontAlgn="auto">
                <a:spcBef>
                  <a:spcPts val="0"/>
                </a:spcBef>
                <a:spcAft>
                  <a:spcPts val="0"/>
                </a:spcAft>
                <a:defRPr/>
              </a:pPr>
              <a:endParaRPr lang="zh-CN" altLang="en-US" noProof="1">
                <a:solidFill>
                  <a:prstClr val="black"/>
                </a:solidFill>
                <a:latin typeface="+mn-lt"/>
                <a:ea typeface="+mn-ea"/>
              </a:endParaRPr>
            </a:p>
          </p:txBody>
        </p:sp>
        <p:sp>
          <p:nvSpPr>
            <p:cNvPr id="10" name="Freeform 38"/>
            <p:cNvSpPr/>
            <p:nvPr/>
          </p:nvSpPr>
          <p:spPr bwMode="auto">
            <a:xfrm>
              <a:off x="3770313" y="2443163"/>
              <a:ext cx="414338" cy="155575"/>
            </a:xfrm>
            <a:custGeom>
              <a:avLst/>
              <a:gdLst>
                <a:gd name="T0" fmla="*/ 6 w 141"/>
                <a:gd name="T1" fmla="*/ 53 h 53"/>
                <a:gd name="T2" fmla="*/ 40 w 141"/>
                <a:gd name="T3" fmla="*/ 38 h 53"/>
                <a:gd name="T4" fmla="*/ 59 w 141"/>
                <a:gd name="T5" fmla="*/ 38 h 53"/>
                <a:gd name="T6" fmla="*/ 141 w 141"/>
                <a:gd name="T7" fmla="*/ 11 h 53"/>
                <a:gd name="T8" fmla="*/ 8 w 141"/>
                <a:gd name="T9" fmla="*/ 32 h 53"/>
                <a:gd name="T10" fmla="*/ 3 w 141"/>
                <a:gd name="T11" fmla="*/ 51 h 53"/>
                <a:gd name="T12" fmla="*/ 6 w 141"/>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141" h="53">
                  <a:moveTo>
                    <a:pt x="6" y="53"/>
                  </a:moveTo>
                  <a:cubicBezTo>
                    <a:pt x="40" y="38"/>
                    <a:pt x="40" y="38"/>
                    <a:pt x="40" y="38"/>
                  </a:cubicBezTo>
                  <a:cubicBezTo>
                    <a:pt x="47" y="40"/>
                    <a:pt x="52" y="37"/>
                    <a:pt x="59" y="38"/>
                  </a:cubicBezTo>
                  <a:cubicBezTo>
                    <a:pt x="89" y="38"/>
                    <a:pt x="122" y="35"/>
                    <a:pt x="141" y="11"/>
                  </a:cubicBezTo>
                  <a:cubicBezTo>
                    <a:pt x="98" y="26"/>
                    <a:pt x="44" y="0"/>
                    <a:pt x="8" y="32"/>
                  </a:cubicBezTo>
                  <a:cubicBezTo>
                    <a:pt x="4" y="38"/>
                    <a:pt x="0" y="45"/>
                    <a:pt x="3" y="51"/>
                  </a:cubicBezTo>
                  <a:cubicBezTo>
                    <a:pt x="4" y="51"/>
                    <a:pt x="4" y="51"/>
                    <a:pt x="6" y="53"/>
                  </a:cubicBezTo>
                  <a:close/>
                </a:path>
              </a:pathLst>
            </a:custGeom>
            <a:grpFill/>
            <a:ln w="3175" cap="flat">
              <a:noFill/>
              <a:prstDash val="solid"/>
              <a:miter lim="800000"/>
            </a:ln>
          </p:spPr>
          <p:txBody>
            <a:bodyPr/>
            <a:lstStyle/>
            <a:p>
              <a:pPr fontAlgn="auto">
                <a:spcBef>
                  <a:spcPts val="0"/>
                </a:spcBef>
                <a:spcAft>
                  <a:spcPts val="0"/>
                </a:spcAft>
                <a:defRPr/>
              </a:pPr>
              <a:endParaRPr lang="zh-CN" altLang="en-US" noProof="1">
                <a:solidFill>
                  <a:prstClr val="black"/>
                </a:solidFill>
                <a:latin typeface="+mn-lt"/>
                <a:ea typeface="+mn-ea"/>
              </a:endParaRPr>
            </a:p>
          </p:txBody>
        </p:sp>
        <p:sp>
          <p:nvSpPr>
            <p:cNvPr id="11" name="Freeform 39"/>
            <p:cNvSpPr/>
            <p:nvPr/>
          </p:nvSpPr>
          <p:spPr bwMode="auto">
            <a:xfrm>
              <a:off x="3752850" y="2305050"/>
              <a:ext cx="571500" cy="211137"/>
            </a:xfrm>
            <a:custGeom>
              <a:avLst/>
              <a:gdLst>
                <a:gd name="T0" fmla="*/ 2 w 195"/>
                <a:gd name="T1" fmla="*/ 55 h 72"/>
                <a:gd name="T2" fmla="*/ 177 w 195"/>
                <a:gd name="T3" fmla="*/ 18 h 72"/>
                <a:gd name="T4" fmla="*/ 195 w 195"/>
                <a:gd name="T5" fmla="*/ 0 h 72"/>
                <a:gd name="T6" fmla="*/ 50 w 195"/>
                <a:gd name="T7" fmla="*/ 18 h 72"/>
                <a:gd name="T8" fmla="*/ 4 w 195"/>
                <a:gd name="T9" fmla="*/ 38 h 72"/>
                <a:gd name="T10" fmla="*/ 0 w 195"/>
                <a:gd name="T11" fmla="*/ 55 h 72"/>
                <a:gd name="T12" fmla="*/ 2 w 195"/>
                <a:gd name="T13" fmla="*/ 55 h 72"/>
              </a:gdLst>
              <a:ahLst/>
              <a:cxnLst>
                <a:cxn ang="0">
                  <a:pos x="T0" y="T1"/>
                </a:cxn>
                <a:cxn ang="0">
                  <a:pos x="T2" y="T3"/>
                </a:cxn>
                <a:cxn ang="0">
                  <a:pos x="T4" y="T5"/>
                </a:cxn>
                <a:cxn ang="0">
                  <a:pos x="T6" y="T7"/>
                </a:cxn>
                <a:cxn ang="0">
                  <a:pos x="T8" y="T9"/>
                </a:cxn>
                <a:cxn ang="0">
                  <a:pos x="T10" y="T11"/>
                </a:cxn>
                <a:cxn ang="0">
                  <a:pos x="T12" y="T13"/>
                </a:cxn>
              </a:cxnLst>
              <a:rect l="0" t="0" r="r" b="b"/>
              <a:pathLst>
                <a:path w="195" h="72">
                  <a:moveTo>
                    <a:pt x="2" y="55"/>
                  </a:moveTo>
                  <a:cubicBezTo>
                    <a:pt x="57" y="28"/>
                    <a:pt x="132" y="72"/>
                    <a:pt x="177" y="18"/>
                  </a:cubicBezTo>
                  <a:cubicBezTo>
                    <a:pt x="184" y="12"/>
                    <a:pt x="190" y="6"/>
                    <a:pt x="195" y="0"/>
                  </a:cubicBezTo>
                  <a:cubicBezTo>
                    <a:pt x="157" y="35"/>
                    <a:pt x="100" y="25"/>
                    <a:pt x="50" y="18"/>
                  </a:cubicBezTo>
                  <a:cubicBezTo>
                    <a:pt x="32" y="18"/>
                    <a:pt x="14" y="25"/>
                    <a:pt x="4" y="38"/>
                  </a:cubicBezTo>
                  <a:cubicBezTo>
                    <a:pt x="2" y="45"/>
                    <a:pt x="0" y="49"/>
                    <a:pt x="0" y="55"/>
                  </a:cubicBezTo>
                  <a:cubicBezTo>
                    <a:pt x="2" y="55"/>
                    <a:pt x="2" y="55"/>
                    <a:pt x="2" y="55"/>
                  </a:cubicBezTo>
                  <a:close/>
                </a:path>
              </a:pathLst>
            </a:custGeom>
            <a:grpFill/>
            <a:ln w="3175" cap="flat">
              <a:noFill/>
              <a:prstDash val="solid"/>
              <a:miter lim="800000"/>
            </a:ln>
          </p:spPr>
          <p:txBody>
            <a:bodyPr/>
            <a:lstStyle/>
            <a:p>
              <a:pPr fontAlgn="auto">
                <a:spcBef>
                  <a:spcPts val="0"/>
                </a:spcBef>
                <a:spcAft>
                  <a:spcPts val="0"/>
                </a:spcAft>
                <a:defRPr/>
              </a:pPr>
              <a:endParaRPr lang="zh-CN" altLang="en-US" noProof="1">
                <a:solidFill>
                  <a:prstClr val="black"/>
                </a:solidFill>
                <a:latin typeface="+mn-lt"/>
                <a:ea typeface="+mn-ea"/>
              </a:endParaRPr>
            </a:p>
          </p:txBody>
        </p:sp>
        <p:sp>
          <p:nvSpPr>
            <p:cNvPr id="12" name="Freeform 40"/>
            <p:cNvSpPr/>
            <p:nvPr/>
          </p:nvSpPr>
          <p:spPr bwMode="auto">
            <a:xfrm>
              <a:off x="3752850" y="2163763"/>
              <a:ext cx="571500" cy="169862"/>
            </a:xfrm>
            <a:custGeom>
              <a:avLst/>
              <a:gdLst>
                <a:gd name="T0" fmla="*/ 94 w 195"/>
                <a:gd name="T1" fmla="*/ 50 h 58"/>
                <a:gd name="T2" fmla="*/ 171 w 195"/>
                <a:gd name="T3" fmla="*/ 36 h 58"/>
                <a:gd name="T4" fmla="*/ 195 w 195"/>
                <a:gd name="T5" fmla="*/ 21 h 58"/>
                <a:gd name="T6" fmla="*/ 7 w 195"/>
                <a:gd name="T7" fmla="*/ 20 h 58"/>
                <a:gd name="T8" fmla="*/ 0 w 195"/>
                <a:gd name="T9" fmla="*/ 38 h 58"/>
                <a:gd name="T10" fmla="*/ 71 w 195"/>
                <a:gd name="T11" fmla="*/ 46 h 58"/>
                <a:gd name="T12" fmla="*/ 94 w 195"/>
                <a:gd name="T13" fmla="*/ 50 h 58"/>
              </a:gdLst>
              <a:ahLst/>
              <a:cxnLst>
                <a:cxn ang="0">
                  <a:pos x="T0" y="T1"/>
                </a:cxn>
                <a:cxn ang="0">
                  <a:pos x="T2" y="T3"/>
                </a:cxn>
                <a:cxn ang="0">
                  <a:pos x="T4" y="T5"/>
                </a:cxn>
                <a:cxn ang="0">
                  <a:pos x="T6" y="T7"/>
                </a:cxn>
                <a:cxn ang="0">
                  <a:pos x="T8" y="T9"/>
                </a:cxn>
                <a:cxn ang="0">
                  <a:pos x="T10" y="T11"/>
                </a:cxn>
                <a:cxn ang="0">
                  <a:pos x="T12" y="T13"/>
                </a:cxn>
              </a:cxnLst>
              <a:rect l="0" t="0" r="r" b="b"/>
              <a:pathLst>
                <a:path w="195" h="58">
                  <a:moveTo>
                    <a:pt x="94" y="50"/>
                  </a:moveTo>
                  <a:cubicBezTo>
                    <a:pt x="120" y="49"/>
                    <a:pt x="145" y="45"/>
                    <a:pt x="171" y="36"/>
                  </a:cubicBezTo>
                  <a:cubicBezTo>
                    <a:pt x="180" y="30"/>
                    <a:pt x="189" y="29"/>
                    <a:pt x="195" y="21"/>
                  </a:cubicBezTo>
                  <a:cubicBezTo>
                    <a:pt x="134" y="58"/>
                    <a:pt x="66" y="0"/>
                    <a:pt x="7" y="20"/>
                  </a:cubicBezTo>
                  <a:cubicBezTo>
                    <a:pt x="0" y="25"/>
                    <a:pt x="0" y="31"/>
                    <a:pt x="0" y="38"/>
                  </a:cubicBezTo>
                  <a:cubicBezTo>
                    <a:pt x="23" y="33"/>
                    <a:pt x="47" y="38"/>
                    <a:pt x="71" y="46"/>
                  </a:cubicBezTo>
                  <a:cubicBezTo>
                    <a:pt x="80" y="46"/>
                    <a:pt x="87" y="48"/>
                    <a:pt x="94" y="50"/>
                  </a:cubicBezTo>
                  <a:close/>
                </a:path>
              </a:pathLst>
            </a:custGeom>
            <a:grpFill/>
            <a:ln w="3175" cap="flat">
              <a:noFill/>
              <a:prstDash val="solid"/>
              <a:miter lim="800000"/>
            </a:ln>
          </p:spPr>
          <p:txBody>
            <a:bodyPr/>
            <a:lstStyle/>
            <a:p>
              <a:pPr fontAlgn="auto">
                <a:spcBef>
                  <a:spcPts val="0"/>
                </a:spcBef>
                <a:spcAft>
                  <a:spcPts val="0"/>
                </a:spcAft>
                <a:defRPr/>
              </a:pPr>
              <a:endParaRPr lang="zh-CN" altLang="en-US" noProof="1">
                <a:solidFill>
                  <a:prstClr val="black"/>
                </a:solidFill>
                <a:latin typeface="+mn-lt"/>
                <a:ea typeface="+mn-ea"/>
              </a:endParaRPr>
            </a:p>
          </p:txBody>
        </p:sp>
        <p:sp>
          <p:nvSpPr>
            <p:cNvPr id="13" name="Freeform 41"/>
            <p:cNvSpPr/>
            <p:nvPr/>
          </p:nvSpPr>
          <p:spPr bwMode="auto">
            <a:xfrm>
              <a:off x="3783013" y="2022475"/>
              <a:ext cx="617538" cy="144462"/>
            </a:xfrm>
            <a:custGeom>
              <a:avLst/>
              <a:gdLst>
                <a:gd name="T0" fmla="*/ 136 w 211"/>
                <a:gd name="T1" fmla="*/ 48 h 49"/>
                <a:gd name="T2" fmla="*/ 210 w 211"/>
                <a:gd name="T3" fmla="*/ 30 h 49"/>
                <a:gd name="T4" fmla="*/ 211 w 211"/>
                <a:gd name="T5" fmla="*/ 26 h 49"/>
                <a:gd name="T6" fmla="*/ 207 w 211"/>
                <a:gd name="T7" fmla="*/ 17 h 49"/>
                <a:gd name="T8" fmla="*/ 0 w 211"/>
                <a:gd name="T9" fmla="*/ 0 h 49"/>
                <a:gd name="T10" fmla="*/ 88 w 211"/>
                <a:gd name="T11" fmla="*/ 45 h 49"/>
                <a:gd name="T12" fmla="*/ 136 w 211"/>
                <a:gd name="T13" fmla="*/ 48 h 49"/>
              </a:gdLst>
              <a:ahLst/>
              <a:cxnLst>
                <a:cxn ang="0">
                  <a:pos x="T0" y="T1"/>
                </a:cxn>
                <a:cxn ang="0">
                  <a:pos x="T2" y="T3"/>
                </a:cxn>
                <a:cxn ang="0">
                  <a:pos x="T4" y="T5"/>
                </a:cxn>
                <a:cxn ang="0">
                  <a:pos x="T6" y="T7"/>
                </a:cxn>
                <a:cxn ang="0">
                  <a:pos x="T8" y="T9"/>
                </a:cxn>
                <a:cxn ang="0">
                  <a:pos x="T10" y="T11"/>
                </a:cxn>
                <a:cxn ang="0">
                  <a:pos x="T12" y="T13"/>
                </a:cxn>
              </a:cxnLst>
              <a:rect l="0" t="0" r="r" b="b"/>
              <a:pathLst>
                <a:path w="211" h="49">
                  <a:moveTo>
                    <a:pt x="136" y="48"/>
                  </a:moveTo>
                  <a:cubicBezTo>
                    <a:pt x="210" y="30"/>
                    <a:pt x="210" y="30"/>
                    <a:pt x="210" y="30"/>
                  </a:cubicBezTo>
                  <a:cubicBezTo>
                    <a:pt x="210" y="30"/>
                    <a:pt x="211" y="28"/>
                    <a:pt x="211" y="26"/>
                  </a:cubicBezTo>
                  <a:cubicBezTo>
                    <a:pt x="207" y="17"/>
                    <a:pt x="207" y="17"/>
                    <a:pt x="207" y="17"/>
                  </a:cubicBezTo>
                  <a:cubicBezTo>
                    <a:pt x="143" y="10"/>
                    <a:pt x="63" y="40"/>
                    <a:pt x="0" y="0"/>
                  </a:cubicBezTo>
                  <a:cubicBezTo>
                    <a:pt x="19" y="29"/>
                    <a:pt x="52" y="37"/>
                    <a:pt x="88" y="45"/>
                  </a:cubicBezTo>
                  <a:cubicBezTo>
                    <a:pt x="105" y="49"/>
                    <a:pt x="120" y="45"/>
                    <a:pt x="136" y="48"/>
                  </a:cubicBezTo>
                  <a:close/>
                </a:path>
              </a:pathLst>
            </a:custGeom>
            <a:grpFill/>
            <a:ln w="3175" cap="flat">
              <a:noFill/>
              <a:prstDash val="solid"/>
              <a:miter lim="800000"/>
            </a:ln>
          </p:spPr>
          <p:txBody>
            <a:bodyPr/>
            <a:lstStyle/>
            <a:p>
              <a:pPr fontAlgn="auto">
                <a:spcBef>
                  <a:spcPts val="0"/>
                </a:spcBef>
                <a:spcAft>
                  <a:spcPts val="0"/>
                </a:spcAft>
                <a:defRPr/>
              </a:pPr>
              <a:endParaRPr lang="zh-CN" altLang="en-US" noProof="1">
                <a:solidFill>
                  <a:prstClr val="black"/>
                </a:solidFill>
                <a:latin typeface="+mn-lt"/>
                <a:ea typeface="+mn-ea"/>
              </a:endParaRPr>
            </a:p>
          </p:txBody>
        </p:sp>
        <p:sp>
          <p:nvSpPr>
            <p:cNvPr id="14" name="Freeform 42"/>
            <p:cNvSpPr/>
            <p:nvPr/>
          </p:nvSpPr>
          <p:spPr bwMode="auto">
            <a:xfrm>
              <a:off x="3902075" y="1887538"/>
              <a:ext cx="495300" cy="117475"/>
            </a:xfrm>
            <a:custGeom>
              <a:avLst/>
              <a:gdLst>
                <a:gd name="T0" fmla="*/ 53 w 169"/>
                <a:gd name="T1" fmla="*/ 40 h 40"/>
                <a:gd name="T2" fmla="*/ 149 w 169"/>
                <a:gd name="T3" fmla="*/ 29 h 40"/>
                <a:gd name="T4" fmla="*/ 167 w 169"/>
                <a:gd name="T5" fmla="*/ 22 h 40"/>
                <a:gd name="T6" fmla="*/ 169 w 169"/>
                <a:gd name="T7" fmla="*/ 19 h 40"/>
                <a:gd name="T8" fmla="*/ 151 w 169"/>
                <a:gd name="T9" fmla="*/ 0 h 40"/>
                <a:gd name="T10" fmla="*/ 67 w 169"/>
                <a:gd name="T11" fmla="*/ 22 h 40"/>
                <a:gd name="T12" fmla="*/ 0 w 169"/>
                <a:gd name="T13" fmla="*/ 23 h 40"/>
                <a:gd name="T14" fmla="*/ 53 w 169"/>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40">
                  <a:moveTo>
                    <a:pt x="53" y="40"/>
                  </a:moveTo>
                  <a:cubicBezTo>
                    <a:pt x="84" y="40"/>
                    <a:pt x="117" y="40"/>
                    <a:pt x="149" y="29"/>
                  </a:cubicBezTo>
                  <a:cubicBezTo>
                    <a:pt x="155" y="26"/>
                    <a:pt x="163" y="26"/>
                    <a:pt x="167" y="22"/>
                  </a:cubicBezTo>
                  <a:cubicBezTo>
                    <a:pt x="167" y="22"/>
                    <a:pt x="167" y="20"/>
                    <a:pt x="169" y="19"/>
                  </a:cubicBezTo>
                  <a:cubicBezTo>
                    <a:pt x="151" y="0"/>
                    <a:pt x="151" y="0"/>
                    <a:pt x="151" y="0"/>
                  </a:cubicBezTo>
                  <a:cubicBezTo>
                    <a:pt x="124" y="3"/>
                    <a:pt x="95" y="15"/>
                    <a:pt x="67" y="22"/>
                  </a:cubicBezTo>
                  <a:cubicBezTo>
                    <a:pt x="43" y="24"/>
                    <a:pt x="22" y="29"/>
                    <a:pt x="0" y="23"/>
                  </a:cubicBezTo>
                  <a:cubicBezTo>
                    <a:pt x="14" y="34"/>
                    <a:pt x="35" y="35"/>
                    <a:pt x="53" y="40"/>
                  </a:cubicBezTo>
                  <a:close/>
                </a:path>
              </a:pathLst>
            </a:custGeom>
            <a:grpFill/>
            <a:ln w="3175" cap="flat">
              <a:noFill/>
              <a:prstDash val="solid"/>
              <a:miter lim="800000"/>
            </a:ln>
          </p:spPr>
          <p:txBody>
            <a:bodyPr/>
            <a:lstStyle/>
            <a:p>
              <a:pPr fontAlgn="auto">
                <a:spcBef>
                  <a:spcPts val="0"/>
                </a:spcBef>
                <a:spcAft>
                  <a:spcPts val="0"/>
                </a:spcAft>
                <a:defRPr/>
              </a:pPr>
              <a:endParaRPr lang="zh-CN" altLang="en-US" noProof="1">
                <a:solidFill>
                  <a:prstClr val="black"/>
                </a:solidFill>
                <a:latin typeface="+mn-lt"/>
                <a:ea typeface="+mn-ea"/>
              </a:endParaRPr>
            </a:p>
          </p:txBody>
        </p:sp>
        <p:sp>
          <p:nvSpPr>
            <p:cNvPr id="15" name="Freeform 43"/>
            <p:cNvSpPr/>
            <p:nvPr/>
          </p:nvSpPr>
          <p:spPr bwMode="auto">
            <a:xfrm>
              <a:off x="3759200" y="1720850"/>
              <a:ext cx="647700" cy="176212"/>
            </a:xfrm>
            <a:custGeom>
              <a:avLst/>
              <a:gdLst>
                <a:gd name="T0" fmla="*/ 82 w 221"/>
                <a:gd name="T1" fmla="*/ 58 h 60"/>
                <a:gd name="T2" fmla="*/ 143 w 221"/>
                <a:gd name="T3" fmla="*/ 54 h 60"/>
                <a:gd name="T4" fmla="*/ 200 w 221"/>
                <a:gd name="T5" fmla="*/ 33 h 60"/>
                <a:gd name="T6" fmla="*/ 216 w 221"/>
                <a:gd name="T7" fmla="*/ 28 h 60"/>
                <a:gd name="T8" fmla="*/ 218 w 221"/>
                <a:gd name="T9" fmla="*/ 25 h 60"/>
                <a:gd name="T10" fmla="*/ 212 w 221"/>
                <a:gd name="T11" fmla="*/ 4 h 60"/>
                <a:gd name="T12" fmla="*/ 206 w 221"/>
                <a:gd name="T13" fmla="*/ 0 h 60"/>
                <a:gd name="T14" fmla="*/ 131 w 221"/>
                <a:gd name="T15" fmla="*/ 24 h 60"/>
                <a:gd name="T16" fmla="*/ 0 w 221"/>
                <a:gd name="T17" fmla="*/ 30 h 60"/>
                <a:gd name="T18" fmla="*/ 19 w 221"/>
                <a:gd name="T19" fmla="*/ 42 h 60"/>
                <a:gd name="T20" fmla="*/ 82 w 221"/>
                <a:gd name="T21" fmla="*/ 5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1" h="60">
                  <a:moveTo>
                    <a:pt x="82" y="58"/>
                  </a:moveTo>
                  <a:cubicBezTo>
                    <a:pt x="102" y="60"/>
                    <a:pt x="124" y="56"/>
                    <a:pt x="143" y="54"/>
                  </a:cubicBezTo>
                  <a:cubicBezTo>
                    <a:pt x="165" y="47"/>
                    <a:pt x="185" y="44"/>
                    <a:pt x="200" y="33"/>
                  </a:cubicBezTo>
                  <a:cubicBezTo>
                    <a:pt x="207" y="33"/>
                    <a:pt x="210" y="31"/>
                    <a:pt x="216" y="28"/>
                  </a:cubicBezTo>
                  <a:cubicBezTo>
                    <a:pt x="216" y="27"/>
                    <a:pt x="216" y="27"/>
                    <a:pt x="218" y="25"/>
                  </a:cubicBezTo>
                  <a:cubicBezTo>
                    <a:pt x="221" y="19"/>
                    <a:pt x="216" y="9"/>
                    <a:pt x="212" y="4"/>
                  </a:cubicBezTo>
                  <a:cubicBezTo>
                    <a:pt x="208" y="3"/>
                    <a:pt x="208" y="1"/>
                    <a:pt x="206" y="0"/>
                  </a:cubicBezTo>
                  <a:cubicBezTo>
                    <a:pt x="182" y="6"/>
                    <a:pt x="156" y="12"/>
                    <a:pt x="131" y="24"/>
                  </a:cubicBezTo>
                  <a:cubicBezTo>
                    <a:pt x="86" y="34"/>
                    <a:pt x="41" y="45"/>
                    <a:pt x="0" y="30"/>
                  </a:cubicBezTo>
                  <a:cubicBezTo>
                    <a:pt x="4" y="36"/>
                    <a:pt x="13" y="36"/>
                    <a:pt x="19" y="42"/>
                  </a:cubicBezTo>
                  <a:cubicBezTo>
                    <a:pt x="39" y="52"/>
                    <a:pt x="62" y="52"/>
                    <a:pt x="82" y="58"/>
                  </a:cubicBezTo>
                  <a:close/>
                </a:path>
              </a:pathLst>
            </a:custGeom>
            <a:grpFill/>
            <a:ln w="3175" cap="flat">
              <a:noFill/>
              <a:prstDash val="solid"/>
              <a:miter lim="800000"/>
            </a:ln>
          </p:spPr>
          <p:txBody>
            <a:bodyPr/>
            <a:lstStyle/>
            <a:p>
              <a:pPr fontAlgn="auto">
                <a:spcBef>
                  <a:spcPts val="0"/>
                </a:spcBef>
                <a:spcAft>
                  <a:spcPts val="0"/>
                </a:spcAft>
                <a:defRPr/>
              </a:pPr>
              <a:endParaRPr lang="zh-CN" altLang="en-US" noProof="1">
                <a:solidFill>
                  <a:prstClr val="black"/>
                </a:solidFill>
                <a:latin typeface="+mn-lt"/>
                <a:ea typeface="+mn-ea"/>
              </a:endParaRPr>
            </a:p>
          </p:txBody>
        </p:sp>
        <p:sp>
          <p:nvSpPr>
            <p:cNvPr id="16" name="Freeform 44"/>
            <p:cNvSpPr/>
            <p:nvPr/>
          </p:nvSpPr>
          <p:spPr bwMode="auto">
            <a:xfrm>
              <a:off x="3724275" y="1597025"/>
              <a:ext cx="603250" cy="155575"/>
            </a:xfrm>
            <a:custGeom>
              <a:avLst/>
              <a:gdLst>
                <a:gd name="T0" fmla="*/ 58 w 206"/>
                <a:gd name="T1" fmla="*/ 53 h 53"/>
                <a:gd name="T2" fmla="*/ 206 w 206"/>
                <a:gd name="T3" fmla="*/ 0 h 53"/>
                <a:gd name="T4" fmla="*/ 59 w 206"/>
                <a:gd name="T5" fmla="*/ 23 h 53"/>
                <a:gd name="T6" fmla="*/ 25 w 206"/>
                <a:gd name="T7" fmla="*/ 16 h 53"/>
                <a:gd name="T8" fmla="*/ 0 w 206"/>
                <a:gd name="T9" fmla="*/ 31 h 53"/>
                <a:gd name="T10" fmla="*/ 0 w 206"/>
                <a:gd name="T11" fmla="*/ 36 h 53"/>
                <a:gd name="T12" fmla="*/ 48 w 206"/>
                <a:gd name="T13" fmla="*/ 50 h 53"/>
                <a:gd name="T14" fmla="*/ 58 w 206"/>
                <a:gd name="T15" fmla="*/ 53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53">
                  <a:moveTo>
                    <a:pt x="58" y="53"/>
                  </a:moveTo>
                  <a:cubicBezTo>
                    <a:pt x="114" y="53"/>
                    <a:pt x="171" y="35"/>
                    <a:pt x="206" y="0"/>
                  </a:cubicBezTo>
                  <a:cubicBezTo>
                    <a:pt x="166" y="26"/>
                    <a:pt x="110" y="32"/>
                    <a:pt x="59" y="23"/>
                  </a:cubicBezTo>
                  <a:cubicBezTo>
                    <a:pt x="47" y="16"/>
                    <a:pt x="37" y="19"/>
                    <a:pt x="25" y="16"/>
                  </a:cubicBezTo>
                  <a:cubicBezTo>
                    <a:pt x="0" y="31"/>
                    <a:pt x="0" y="31"/>
                    <a:pt x="0" y="31"/>
                  </a:cubicBezTo>
                  <a:cubicBezTo>
                    <a:pt x="0" y="32"/>
                    <a:pt x="0" y="34"/>
                    <a:pt x="0" y="36"/>
                  </a:cubicBezTo>
                  <a:cubicBezTo>
                    <a:pt x="13" y="47"/>
                    <a:pt x="32" y="45"/>
                    <a:pt x="48" y="50"/>
                  </a:cubicBezTo>
                  <a:cubicBezTo>
                    <a:pt x="52" y="49"/>
                    <a:pt x="55" y="53"/>
                    <a:pt x="58" y="53"/>
                  </a:cubicBezTo>
                  <a:close/>
                </a:path>
              </a:pathLst>
            </a:custGeom>
            <a:grpFill/>
            <a:ln w="3175" cap="flat">
              <a:noFill/>
              <a:prstDash val="solid"/>
              <a:miter lim="800000"/>
            </a:ln>
          </p:spPr>
          <p:txBody>
            <a:bodyPr/>
            <a:lstStyle/>
            <a:p>
              <a:pPr fontAlgn="auto">
                <a:spcBef>
                  <a:spcPts val="0"/>
                </a:spcBef>
                <a:spcAft>
                  <a:spcPts val="0"/>
                </a:spcAft>
                <a:defRPr/>
              </a:pPr>
              <a:endParaRPr lang="zh-CN" altLang="en-US" noProof="1">
                <a:solidFill>
                  <a:prstClr val="black"/>
                </a:solidFill>
                <a:latin typeface="+mn-lt"/>
                <a:ea typeface="+mn-ea"/>
              </a:endParaRPr>
            </a:p>
          </p:txBody>
        </p:sp>
        <p:sp>
          <p:nvSpPr>
            <p:cNvPr id="17" name="Freeform 45"/>
            <p:cNvSpPr/>
            <p:nvPr/>
          </p:nvSpPr>
          <p:spPr bwMode="auto">
            <a:xfrm>
              <a:off x="3724275" y="1477963"/>
              <a:ext cx="579438" cy="119062"/>
            </a:xfrm>
            <a:custGeom>
              <a:avLst/>
              <a:gdLst>
                <a:gd name="T0" fmla="*/ 65 w 198"/>
                <a:gd name="T1" fmla="*/ 41 h 41"/>
                <a:gd name="T2" fmla="*/ 166 w 198"/>
                <a:gd name="T3" fmla="*/ 25 h 41"/>
                <a:gd name="T4" fmla="*/ 198 w 198"/>
                <a:gd name="T5" fmla="*/ 11 h 41"/>
                <a:gd name="T6" fmla="*/ 4 w 198"/>
                <a:gd name="T7" fmla="*/ 20 h 41"/>
                <a:gd name="T8" fmla="*/ 0 w 198"/>
                <a:gd name="T9" fmla="*/ 23 h 41"/>
                <a:gd name="T10" fmla="*/ 35 w 198"/>
                <a:gd name="T11" fmla="*/ 39 h 41"/>
                <a:gd name="T12" fmla="*/ 65 w 198"/>
                <a:gd name="T13" fmla="*/ 41 h 41"/>
              </a:gdLst>
              <a:ahLst/>
              <a:cxnLst>
                <a:cxn ang="0">
                  <a:pos x="T0" y="T1"/>
                </a:cxn>
                <a:cxn ang="0">
                  <a:pos x="T2" y="T3"/>
                </a:cxn>
                <a:cxn ang="0">
                  <a:pos x="T4" y="T5"/>
                </a:cxn>
                <a:cxn ang="0">
                  <a:pos x="T6" y="T7"/>
                </a:cxn>
                <a:cxn ang="0">
                  <a:pos x="T8" y="T9"/>
                </a:cxn>
                <a:cxn ang="0">
                  <a:pos x="T10" y="T11"/>
                </a:cxn>
                <a:cxn ang="0">
                  <a:pos x="T12" y="T13"/>
                </a:cxn>
              </a:cxnLst>
              <a:rect l="0" t="0" r="r" b="b"/>
              <a:pathLst>
                <a:path w="198" h="41">
                  <a:moveTo>
                    <a:pt x="65" y="41"/>
                  </a:moveTo>
                  <a:cubicBezTo>
                    <a:pt x="99" y="41"/>
                    <a:pt x="133" y="35"/>
                    <a:pt x="166" y="25"/>
                  </a:cubicBezTo>
                  <a:cubicBezTo>
                    <a:pt x="175" y="19"/>
                    <a:pt x="189" y="18"/>
                    <a:pt x="198" y="11"/>
                  </a:cubicBezTo>
                  <a:cubicBezTo>
                    <a:pt x="134" y="39"/>
                    <a:pt x="64" y="0"/>
                    <a:pt x="4" y="20"/>
                  </a:cubicBezTo>
                  <a:cubicBezTo>
                    <a:pt x="2" y="23"/>
                    <a:pt x="0" y="23"/>
                    <a:pt x="0" y="23"/>
                  </a:cubicBezTo>
                  <a:cubicBezTo>
                    <a:pt x="8" y="33"/>
                    <a:pt x="26" y="31"/>
                    <a:pt x="35" y="39"/>
                  </a:cubicBezTo>
                  <a:cubicBezTo>
                    <a:pt x="47" y="39"/>
                    <a:pt x="55" y="41"/>
                    <a:pt x="65" y="41"/>
                  </a:cubicBezTo>
                  <a:close/>
                </a:path>
              </a:pathLst>
            </a:custGeom>
            <a:grpFill/>
            <a:ln w="3175" cap="flat">
              <a:noFill/>
              <a:prstDash val="solid"/>
              <a:miter lim="800000"/>
            </a:ln>
          </p:spPr>
          <p:txBody>
            <a:bodyPr/>
            <a:lstStyle/>
            <a:p>
              <a:pPr fontAlgn="auto">
                <a:spcBef>
                  <a:spcPts val="0"/>
                </a:spcBef>
                <a:spcAft>
                  <a:spcPts val="0"/>
                </a:spcAft>
                <a:defRPr/>
              </a:pPr>
              <a:endParaRPr lang="zh-CN" altLang="en-US" noProof="1">
                <a:solidFill>
                  <a:prstClr val="black"/>
                </a:solidFill>
                <a:latin typeface="+mn-lt"/>
                <a:ea typeface="+mn-ea"/>
              </a:endParaRPr>
            </a:p>
          </p:txBody>
        </p:sp>
        <p:sp>
          <p:nvSpPr>
            <p:cNvPr id="18" name="Freeform 46"/>
            <p:cNvSpPr/>
            <p:nvPr/>
          </p:nvSpPr>
          <p:spPr bwMode="auto">
            <a:xfrm>
              <a:off x="3724275" y="1350963"/>
              <a:ext cx="603250" cy="120650"/>
            </a:xfrm>
            <a:custGeom>
              <a:avLst/>
              <a:gdLst>
                <a:gd name="T0" fmla="*/ 87 w 206"/>
                <a:gd name="T1" fmla="*/ 39 h 41"/>
                <a:gd name="T2" fmla="*/ 206 w 206"/>
                <a:gd name="T3" fmla="*/ 19 h 41"/>
                <a:gd name="T4" fmla="*/ 25 w 206"/>
                <a:gd name="T5" fmla="*/ 0 h 41"/>
                <a:gd name="T6" fmla="*/ 0 w 206"/>
                <a:gd name="T7" fmla="*/ 15 h 41"/>
                <a:gd name="T8" fmla="*/ 60 w 206"/>
                <a:gd name="T9" fmla="*/ 35 h 41"/>
                <a:gd name="T10" fmla="*/ 87 w 206"/>
                <a:gd name="T11" fmla="*/ 39 h 41"/>
              </a:gdLst>
              <a:ahLst/>
              <a:cxnLst>
                <a:cxn ang="0">
                  <a:pos x="T0" y="T1"/>
                </a:cxn>
                <a:cxn ang="0">
                  <a:pos x="T2" y="T3"/>
                </a:cxn>
                <a:cxn ang="0">
                  <a:pos x="T4" y="T5"/>
                </a:cxn>
                <a:cxn ang="0">
                  <a:pos x="T6" y="T7"/>
                </a:cxn>
                <a:cxn ang="0">
                  <a:pos x="T8" y="T9"/>
                </a:cxn>
                <a:cxn ang="0">
                  <a:pos x="T10" y="T11"/>
                </a:cxn>
              </a:cxnLst>
              <a:rect l="0" t="0" r="r" b="b"/>
              <a:pathLst>
                <a:path w="206" h="41">
                  <a:moveTo>
                    <a:pt x="87" y="39"/>
                  </a:moveTo>
                  <a:cubicBezTo>
                    <a:pt x="126" y="35"/>
                    <a:pt x="171" y="41"/>
                    <a:pt x="206" y="19"/>
                  </a:cubicBezTo>
                  <a:cubicBezTo>
                    <a:pt x="145" y="24"/>
                    <a:pt x="86" y="3"/>
                    <a:pt x="25" y="0"/>
                  </a:cubicBezTo>
                  <a:cubicBezTo>
                    <a:pt x="13" y="0"/>
                    <a:pt x="5" y="6"/>
                    <a:pt x="0" y="15"/>
                  </a:cubicBezTo>
                  <a:cubicBezTo>
                    <a:pt x="16" y="27"/>
                    <a:pt x="40" y="27"/>
                    <a:pt x="60" y="35"/>
                  </a:cubicBezTo>
                  <a:cubicBezTo>
                    <a:pt x="71" y="37"/>
                    <a:pt x="77" y="36"/>
                    <a:pt x="87" y="39"/>
                  </a:cubicBezTo>
                  <a:close/>
                </a:path>
              </a:pathLst>
            </a:custGeom>
            <a:grpFill/>
            <a:ln w="3175" cap="flat">
              <a:noFill/>
              <a:prstDash val="solid"/>
              <a:miter lim="800000"/>
            </a:ln>
          </p:spPr>
          <p:txBody>
            <a:bodyPr/>
            <a:lstStyle/>
            <a:p>
              <a:pPr fontAlgn="auto">
                <a:spcBef>
                  <a:spcPts val="0"/>
                </a:spcBef>
                <a:spcAft>
                  <a:spcPts val="0"/>
                </a:spcAft>
                <a:defRPr/>
              </a:pPr>
              <a:endParaRPr lang="zh-CN" altLang="en-US" noProof="1">
                <a:solidFill>
                  <a:prstClr val="black"/>
                </a:solidFill>
                <a:latin typeface="+mn-lt"/>
                <a:ea typeface="+mn-ea"/>
              </a:endParaRPr>
            </a:p>
          </p:txBody>
        </p:sp>
        <p:sp>
          <p:nvSpPr>
            <p:cNvPr id="19" name="Freeform 47"/>
            <p:cNvSpPr/>
            <p:nvPr/>
          </p:nvSpPr>
          <p:spPr bwMode="auto">
            <a:xfrm>
              <a:off x="3589338" y="1166813"/>
              <a:ext cx="811213" cy="190500"/>
            </a:xfrm>
            <a:custGeom>
              <a:avLst/>
              <a:gdLst>
                <a:gd name="T0" fmla="*/ 194 w 277"/>
                <a:gd name="T1" fmla="*/ 65 h 65"/>
                <a:gd name="T2" fmla="*/ 276 w 277"/>
                <a:gd name="T3" fmla="*/ 58 h 65"/>
                <a:gd name="T4" fmla="*/ 277 w 277"/>
                <a:gd name="T5" fmla="*/ 55 h 65"/>
                <a:gd name="T6" fmla="*/ 225 w 277"/>
                <a:gd name="T7" fmla="*/ 37 h 65"/>
                <a:gd name="T8" fmla="*/ 0 w 277"/>
                <a:gd name="T9" fmla="*/ 0 h 65"/>
                <a:gd name="T10" fmla="*/ 194 w 277"/>
                <a:gd name="T11" fmla="*/ 65 h 65"/>
              </a:gdLst>
              <a:ahLst/>
              <a:cxnLst>
                <a:cxn ang="0">
                  <a:pos x="T0" y="T1"/>
                </a:cxn>
                <a:cxn ang="0">
                  <a:pos x="T2" y="T3"/>
                </a:cxn>
                <a:cxn ang="0">
                  <a:pos x="T4" y="T5"/>
                </a:cxn>
                <a:cxn ang="0">
                  <a:pos x="T6" y="T7"/>
                </a:cxn>
                <a:cxn ang="0">
                  <a:pos x="T8" y="T9"/>
                </a:cxn>
                <a:cxn ang="0">
                  <a:pos x="T10" y="T11"/>
                </a:cxn>
              </a:cxnLst>
              <a:rect l="0" t="0" r="r" b="b"/>
              <a:pathLst>
                <a:path w="277" h="65">
                  <a:moveTo>
                    <a:pt x="194" y="65"/>
                  </a:moveTo>
                  <a:cubicBezTo>
                    <a:pt x="276" y="58"/>
                    <a:pt x="276" y="58"/>
                    <a:pt x="276" y="58"/>
                  </a:cubicBezTo>
                  <a:cubicBezTo>
                    <a:pt x="276" y="58"/>
                    <a:pt x="277" y="57"/>
                    <a:pt x="277" y="55"/>
                  </a:cubicBezTo>
                  <a:cubicBezTo>
                    <a:pt x="268" y="41"/>
                    <a:pt x="244" y="38"/>
                    <a:pt x="225" y="37"/>
                  </a:cubicBezTo>
                  <a:cubicBezTo>
                    <a:pt x="149" y="45"/>
                    <a:pt x="74" y="18"/>
                    <a:pt x="0" y="0"/>
                  </a:cubicBezTo>
                  <a:cubicBezTo>
                    <a:pt x="57" y="31"/>
                    <a:pt x="123" y="62"/>
                    <a:pt x="194" y="65"/>
                  </a:cubicBezTo>
                  <a:close/>
                </a:path>
              </a:pathLst>
            </a:custGeom>
            <a:grpFill/>
            <a:ln w="3175" cap="flat">
              <a:noFill/>
              <a:prstDash val="solid"/>
              <a:miter lim="800000"/>
            </a:ln>
          </p:spPr>
          <p:txBody>
            <a:bodyPr/>
            <a:lstStyle/>
            <a:p>
              <a:pPr fontAlgn="auto">
                <a:spcBef>
                  <a:spcPts val="0"/>
                </a:spcBef>
                <a:spcAft>
                  <a:spcPts val="0"/>
                </a:spcAft>
                <a:defRPr/>
              </a:pPr>
              <a:endParaRPr lang="zh-CN" altLang="en-US" noProof="1">
                <a:solidFill>
                  <a:prstClr val="black"/>
                </a:solidFill>
                <a:latin typeface="+mn-lt"/>
                <a:ea typeface="+mn-ea"/>
              </a:endParaRPr>
            </a:p>
          </p:txBody>
        </p:sp>
        <p:sp>
          <p:nvSpPr>
            <p:cNvPr id="20" name="Freeform 48"/>
            <p:cNvSpPr/>
            <p:nvPr/>
          </p:nvSpPr>
          <p:spPr bwMode="auto">
            <a:xfrm>
              <a:off x="3862388" y="1139825"/>
              <a:ext cx="506413" cy="90487"/>
            </a:xfrm>
            <a:custGeom>
              <a:avLst/>
              <a:gdLst>
                <a:gd name="T0" fmla="*/ 88 w 173"/>
                <a:gd name="T1" fmla="*/ 31 h 31"/>
                <a:gd name="T2" fmla="*/ 167 w 173"/>
                <a:gd name="T3" fmla="*/ 25 h 31"/>
                <a:gd name="T4" fmla="*/ 173 w 173"/>
                <a:gd name="T5" fmla="*/ 21 h 31"/>
                <a:gd name="T6" fmla="*/ 159 w 173"/>
                <a:gd name="T7" fmla="*/ 8 h 31"/>
                <a:gd name="T8" fmla="*/ 147 w 173"/>
                <a:gd name="T9" fmla="*/ 3 h 31"/>
                <a:gd name="T10" fmla="*/ 142 w 173"/>
                <a:gd name="T11" fmla="*/ 4 h 31"/>
                <a:gd name="T12" fmla="*/ 0 w 173"/>
                <a:gd name="T13" fmla="*/ 8 h 31"/>
                <a:gd name="T14" fmla="*/ 88 w 173"/>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 h="31">
                  <a:moveTo>
                    <a:pt x="88" y="31"/>
                  </a:moveTo>
                  <a:cubicBezTo>
                    <a:pt x="114" y="31"/>
                    <a:pt x="140" y="31"/>
                    <a:pt x="167" y="25"/>
                  </a:cubicBezTo>
                  <a:cubicBezTo>
                    <a:pt x="171" y="24"/>
                    <a:pt x="172" y="23"/>
                    <a:pt x="173" y="21"/>
                  </a:cubicBezTo>
                  <a:cubicBezTo>
                    <a:pt x="173" y="15"/>
                    <a:pt x="164" y="13"/>
                    <a:pt x="159" y="8"/>
                  </a:cubicBezTo>
                  <a:cubicBezTo>
                    <a:pt x="153" y="7"/>
                    <a:pt x="152" y="4"/>
                    <a:pt x="147" y="3"/>
                  </a:cubicBezTo>
                  <a:cubicBezTo>
                    <a:pt x="146" y="3"/>
                    <a:pt x="144" y="3"/>
                    <a:pt x="142" y="4"/>
                  </a:cubicBezTo>
                  <a:cubicBezTo>
                    <a:pt x="94" y="0"/>
                    <a:pt x="47" y="17"/>
                    <a:pt x="0" y="8"/>
                  </a:cubicBezTo>
                  <a:cubicBezTo>
                    <a:pt x="25" y="23"/>
                    <a:pt x="57" y="26"/>
                    <a:pt x="88" y="31"/>
                  </a:cubicBezTo>
                  <a:close/>
                </a:path>
              </a:pathLst>
            </a:custGeom>
            <a:grpFill/>
            <a:ln w="3175" cap="flat">
              <a:noFill/>
              <a:prstDash val="solid"/>
              <a:miter lim="800000"/>
            </a:ln>
          </p:spPr>
          <p:txBody>
            <a:bodyPr/>
            <a:lstStyle/>
            <a:p>
              <a:pPr fontAlgn="auto">
                <a:spcBef>
                  <a:spcPts val="0"/>
                </a:spcBef>
                <a:spcAft>
                  <a:spcPts val="0"/>
                </a:spcAft>
                <a:defRPr/>
              </a:pPr>
              <a:endParaRPr lang="zh-CN" altLang="en-US" noProof="1">
                <a:solidFill>
                  <a:prstClr val="black"/>
                </a:solidFill>
                <a:latin typeface="+mn-lt"/>
                <a:ea typeface="+mn-ea"/>
              </a:endParaRPr>
            </a:p>
          </p:txBody>
        </p:sp>
        <p:sp>
          <p:nvSpPr>
            <p:cNvPr id="21" name="Freeform 49"/>
            <p:cNvSpPr/>
            <p:nvPr/>
          </p:nvSpPr>
          <p:spPr bwMode="auto">
            <a:xfrm>
              <a:off x="3409848" y="946150"/>
              <a:ext cx="1006577" cy="144462"/>
            </a:xfrm>
            <a:custGeom>
              <a:avLst/>
              <a:gdLst>
                <a:gd name="T0" fmla="*/ 162 w 292"/>
                <a:gd name="T1" fmla="*/ 54 h 54"/>
                <a:gd name="T2" fmla="*/ 212 w 292"/>
                <a:gd name="T3" fmla="*/ 50 h 54"/>
                <a:gd name="T4" fmla="*/ 290 w 292"/>
                <a:gd name="T5" fmla="*/ 34 h 54"/>
                <a:gd name="T6" fmla="*/ 282 w 292"/>
                <a:gd name="T7" fmla="*/ 24 h 54"/>
                <a:gd name="T8" fmla="*/ 0 w 292"/>
                <a:gd name="T9" fmla="*/ 0 h 54"/>
                <a:gd name="T10" fmla="*/ 162 w 292"/>
                <a:gd name="T11" fmla="*/ 54 h 54"/>
              </a:gdLst>
              <a:ahLst/>
              <a:cxnLst>
                <a:cxn ang="0">
                  <a:pos x="T0" y="T1"/>
                </a:cxn>
                <a:cxn ang="0">
                  <a:pos x="T2" y="T3"/>
                </a:cxn>
                <a:cxn ang="0">
                  <a:pos x="T4" y="T5"/>
                </a:cxn>
                <a:cxn ang="0">
                  <a:pos x="T6" y="T7"/>
                </a:cxn>
                <a:cxn ang="0">
                  <a:pos x="T8" y="T9"/>
                </a:cxn>
                <a:cxn ang="0">
                  <a:pos x="T10" y="T11"/>
                </a:cxn>
              </a:cxnLst>
              <a:rect l="0" t="0" r="r" b="b"/>
              <a:pathLst>
                <a:path w="292" h="54">
                  <a:moveTo>
                    <a:pt x="162" y="54"/>
                  </a:moveTo>
                  <a:cubicBezTo>
                    <a:pt x="212" y="50"/>
                    <a:pt x="212" y="50"/>
                    <a:pt x="212" y="50"/>
                  </a:cubicBezTo>
                  <a:cubicBezTo>
                    <a:pt x="290" y="34"/>
                    <a:pt x="290" y="34"/>
                    <a:pt x="290" y="34"/>
                  </a:cubicBezTo>
                  <a:cubicBezTo>
                    <a:pt x="292" y="30"/>
                    <a:pt x="286" y="26"/>
                    <a:pt x="282" y="24"/>
                  </a:cubicBezTo>
                  <a:cubicBezTo>
                    <a:pt x="187" y="10"/>
                    <a:pt x="94" y="44"/>
                    <a:pt x="0" y="0"/>
                  </a:cubicBezTo>
                  <a:cubicBezTo>
                    <a:pt x="41" y="34"/>
                    <a:pt x="104" y="50"/>
                    <a:pt x="162" y="54"/>
                  </a:cubicBezTo>
                  <a:close/>
                </a:path>
              </a:pathLst>
            </a:custGeom>
            <a:grpFill/>
            <a:ln w="3175" cap="flat">
              <a:noFill/>
              <a:prstDash val="solid"/>
              <a:miter lim="800000"/>
            </a:ln>
          </p:spPr>
          <p:txBody>
            <a:bodyPr/>
            <a:lstStyle/>
            <a:p>
              <a:pPr fontAlgn="auto">
                <a:spcBef>
                  <a:spcPts val="0"/>
                </a:spcBef>
                <a:spcAft>
                  <a:spcPts val="0"/>
                </a:spcAft>
                <a:defRPr/>
              </a:pPr>
              <a:endParaRPr lang="zh-CN" altLang="en-US" noProof="1">
                <a:solidFill>
                  <a:prstClr val="black"/>
                </a:solidFill>
                <a:latin typeface="+mn-lt"/>
                <a:ea typeface="+mn-ea"/>
              </a:endParaRPr>
            </a:p>
          </p:txBody>
        </p:sp>
        <p:sp>
          <p:nvSpPr>
            <p:cNvPr id="22" name="Freeform 50"/>
            <p:cNvSpPr/>
            <p:nvPr/>
          </p:nvSpPr>
          <p:spPr bwMode="auto">
            <a:xfrm>
              <a:off x="3589339" y="841375"/>
              <a:ext cx="790574" cy="115889"/>
            </a:xfrm>
            <a:custGeom>
              <a:avLst/>
              <a:gdLst>
                <a:gd name="T0" fmla="*/ 55 w 209"/>
                <a:gd name="T1" fmla="*/ 33 h 35"/>
                <a:gd name="T2" fmla="*/ 207 w 209"/>
                <a:gd name="T3" fmla="*/ 20 h 35"/>
                <a:gd name="T4" fmla="*/ 209 w 209"/>
                <a:gd name="T5" fmla="*/ 17 h 35"/>
                <a:gd name="T6" fmla="*/ 170 w 209"/>
                <a:gd name="T7" fmla="*/ 2 h 35"/>
                <a:gd name="T8" fmla="*/ 18 w 209"/>
                <a:gd name="T9" fmla="*/ 22 h 35"/>
                <a:gd name="T10" fmla="*/ 0 w 209"/>
                <a:gd name="T11" fmla="*/ 23 h 35"/>
                <a:gd name="T12" fmla="*/ 55 w 209"/>
                <a:gd name="T13" fmla="*/ 33 h 35"/>
              </a:gdLst>
              <a:ahLst/>
              <a:cxnLst>
                <a:cxn ang="0">
                  <a:pos x="T0" y="T1"/>
                </a:cxn>
                <a:cxn ang="0">
                  <a:pos x="T2" y="T3"/>
                </a:cxn>
                <a:cxn ang="0">
                  <a:pos x="T4" y="T5"/>
                </a:cxn>
                <a:cxn ang="0">
                  <a:pos x="T6" y="T7"/>
                </a:cxn>
                <a:cxn ang="0">
                  <a:pos x="T8" y="T9"/>
                </a:cxn>
                <a:cxn ang="0">
                  <a:pos x="T10" y="T11"/>
                </a:cxn>
                <a:cxn ang="0">
                  <a:pos x="T12" y="T13"/>
                </a:cxn>
              </a:cxnLst>
              <a:rect l="0" t="0" r="r" b="b"/>
              <a:pathLst>
                <a:path w="209" h="35">
                  <a:moveTo>
                    <a:pt x="55" y="33"/>
                  </a:moveTo>
                  <a:cubicBezTo>
                    <a:pt x="105" y="35"/>
                    <a:pt x="156" y="26"/>
                    <a:pt x="207" y="20"/>
                  </a:cubicBezTo>
                  <a:cubicBezTo>
                    <a:pt x="207" y="20"/>
                    <a:pt x="208" y="19"/>
                    <a:pt x="209" y="17"/>
                  </a:cubicBezTo>
                  <a:cubicBezTo>
                    <a:pt x="201" y="6"/>
                    <a:pt x="183" y="7"/>
                    <a:pt x="170" y="2"/>
                  </a:cubicBezTo>
                  <a:cubicBezTo>
                    <a:pt x="118" y="0"/>
                    <a:pt x="69" y="27"/>
                    <a:pt x="18" y="22"/>
                  </a:cubicBezTo>
                  <a:cubicBezTo>
                    <a:pt x="11" y="22"/>
                    <a:pt x="5" y="23"/>
                    <a:pt x="0" y="23"/>
                  </a:cubicBezTo>
                  <a:cubicBezTo>
                    <a:pt x="55" y="33"/>
                    <a:pt x="55" y="33"/>
                    <a:pt x="55" y="33"/>
                  </a:cubicBezTo>
                  <a:close/>
                </a:path>
              </a:pathLst>
            </a:custGeom>
            <a:grpFill/>
            <a:ln w="3175" cap="flat">
              <a:noFill/>
              <a:prstDash val="solid"/>
              <a:miter lim="800000"/>
            </a:ln>
          </p:spPr>
          <p:txBody>
            <a:bodyPr/>
            <a:lstStyle/>
            <a:p>
              <a:pPr fontAlgn="auto">
                <a:spcBef>
                  <a:spcPts val="0"/>
                </a:spcBef>
                <a:spcAft>
                  <a:spcPts val="0"/>
                </a:spcAft>
                <a:defRPr/>
              </a:pPr>
              <a:endParaRPr lang="zh-CN" altLang="en-US" noProof="1">
                <a:solidFill>
                  <a:prstClr val="black"/>
                </a:solidFill>
                <a:latin typeface="+mn-lt"/>
                <a:ea typeface="+mn-ea"/>
              </a:endParaRPr>
            </a:p>
          </p:txBody>
        </p:sp>
        <p:sp>
          <p:nvSpPr>
            <p:cNvPr id="23" name="Freeform 51"/>
            <p:cNvSpPr/>
            <p:nvPr/>
          </p:nvSpPr>
          <p:spPr bwMode="auto">
            <a:xfrm>
              <a:off x="3314423" y="673100"/>
              <a:ext cx="1078190" cy="168275"/>
            </a:xfrm>
            <a:custGeom>
              <a:avLst/>
              <a:gdLst>
                <a:gd name="T0" fmla="*/ 70 w 271"/>
                <a:gd name="T1" fmla="*/ 59 h 62"/>
                <a:gd name="T2" fmla="*/ 267 w 271"/>
                <a:gd name="T3" fmla="*/ 45 h 62"/>
                <a:gd name="T4" fmla="*/ 271 w 271"/>
                <a:gd name="T5" fmla="*/ 42 h 62"/>
                <a:gd name="T6" fmla="*/ 271 w 271"/>
                <a:gd name="T7" fmla="*/ 37 h 62"/>
                <a:gd name="T8" fmla="*/ 0 w 271"/>
                <a:gd name="T9" fmla="*/ 37 h 62"/>
                <a:gd name="T10" fmla="*/ 70 w 271"/>
                <a:gd name="T11" fmla="*/ 59 h 62"/>
              </a:gdLst>
              <a:ahLst/>
              <a:cxnLst>
                <a:cxn ang="0">
                  <a:pos x="T0" y="T1"/>
                </a:cxn>
                <a:cxn ang="0">
                  <a:pos x="T2" y="T3"/>
                </a:cxn>
                <a:cxn ang="0">
                  <a:pos x="T4" y="T5"/>
                </a:cxn>
                <a:cxn ang="0">
                  <a:pos x="T6" y="T7"/>
                </a:cxn>
                <a:cxn ang="0">
                  <a:pos x="T8" y="T9"/>
                </a:cxn>
                <a:cxn ang="0">
                  <a:pos x="T10" y="T11"/>
                </a:cxn>
              </a:cxnLst>
              <a:rect l="0" t="0" r="r" b="b"/>
              <a:pathLst>
                <a:path w="271" h="62">
                  <a:moveTo>
                    <a:pt x="70" y="59"/>
                  </a:moveTo>
                  <a:cubicBezTo>
                    <a:pt x="135" y="62"/>
                    <a:pt x="201" y="39"/>
                    <a:pt x="267" y="45"/>
                  </a:cubicBezTo>
                  <a:cubicBezTo>
                    <a:pt x="268" y="45"/>
                    <a:pt x="271" y="43"/>
                    <a:pt x="271" y="42"/>
                  </a:cubicBezTo>
                  <a:cubicBezTo>
                    <a:pt x="271" y="41"/>
                    <a:pt x="271" y="39"/>
                    <a:pt x="271" y="37"/>
                  </a:cubicBezTo>
                  <a:cubicBezTo>
                    <a:pt x="185" y="0"/>
                    <a:pt x="90" y="50"/>
                    <a:pt x="0" y="37"/>
                  </a:cubicBezTo>
                  <a:cubicBezTo>
                    <a:pt x="18" y="49"/>
                    <a:pt x="47" y="53"/>
                    <a:pt x="70" y="59"/>
                  </a:cubicBezTo>
                  <a:close/>
                </a:path>
              </a:pathLst>
            </a:custGeom>
            <a:grpFill/>
            <a:ln w="3175" cap="flat">
              <a:noFill/>
              <a:prstDash val="solid"/>
              <a:miter lim="800000"/>
            </a:ln>
          </p:spPr>
          <p:txBody>
            <a:bodyPr/>
            <a:lstStyle/>
            <a:p>
              <a:pPr fontAlgn="auto">
                <a:spcBef>
                  <a:spcPts val="0"/>
                </a:spcBef>
                <a:spcAft>
                  <a:spcPts val="0"/>
                </a:spcAft>
                <a:defRPr/>
              </a:pPr>
              <a:endParaRPr lang="zh-CN" altLang="en-US" noProof="1">
                <a:solidFill>
                  <a:prstClr val="black"/>
                </a:solidFill>
                <a:latin typeface="+mn-lt"/>
                <a:ea typeface="+mn-ea"/>
              </a:endParaRPr>
            </a:p>
          </p:txBody>
        </p:sp>
      </p:grpSp>
      <p:sp>
        <p:nvSpPr>
          <p:cNvPr id="2" name="标题 1"/>
          <p:cNvSpPr>
            <a:spLocks noGrp="1"/>
          </p:cNvSpPr>
          <p:nvPr>
            <p:ph type="title"/>
          </p:nvPr>
        </p:nvSpPr>
        <p:spPr>
          <a:xfrm>
            <a:off x="3001107" y="4360255"/>
            <a:ext cx="4783015" cy="722945"/>
          </a:xfrm>
          <a:solidFill>
            <a:schemeClr val="accent2"/>
          </a:solidFill>
        </p:spPr>
        <p:txBody>
          <a:bodyPr anchor="t">
            <a:normAutofit/>
          </a:bodyPr>
          <a:lstStyle>
            <a:lvl1pPr algn="ctr">
              <a:defRPr sz="4000" b="0" cap="all"/>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3001108" y="5158800"/>
            <a:ext cx="4783014" cy="586018"/>
          </a:xfrm>
          <a:noFill/>
        </p:spPr>
        <p:txBody>
          <a:bodyPr anchor="ctr">
            <a:noAutofit/>
          </a:bodyPr>
          <a:lstStyle>
            <a:lvl1pPr marL="0" indent="0" algn="ctr">
              <a:buNone/>
              <a:defRPr sz="2400">
                <a:solidFill>
                  <a:schemeClr val="bg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24" name="日期占位符 3"/>
          <p:cNvSpPr>
            <a:spLocks noGrp="1"/>
          </p:cNvSpPr>
          <p:nvPr>
            <p:ph type="dt" sz="half" idx="10"/>
          </p:nvPr>
        </p:nvSpPr>
        <p:spPr/>
        <p:txBody>
          <a:bodyPr/>
          <a:lstStyle>
            <a:lvl1pPr>
              <a:defRPr/>
            </a:lvl1pPr>
          </a:lstStyle>
          <a:p>
            <a:pPr>
              <a:defRPr/>
            </a:pPr>
            <a:endParaRPr lang="zh-CN" altLang="en-US"/>
          </a:p>
        </p:txBody>
      </p:sp>
      <p:sp>
        <p:nvSpPr>
          <p:cNvPr id="25" name="页脚占位符 4"/>
          <p:cNvSpPr>
            <a:spLocks noGrp="1"/>
          </p:cNvSpPr>
          <p:nvPr>
            <p:ph type="ftr" sz="quarter" idx="11"/>
          </p:nvPr>
        </p:nvSpPr>
        <p:spPr/>
        <p:txBody>
          <a:bodyPr/>
          <a:lstStyle>
            <a:lvl1pPr>
              <a:defRPr/>
            </a:lvl1pPr>
          </a:lstStyle>
          <a:p>
            <a:pPr>
              <a:defRPr/>
            </a:pPr>
            <a:endParaRPr lang="zh-CN" altLang="en-US"/>
          </a:p>
        </p:txBody>
      </p:sp>
      <p:sp>
        <p:nvSpPr>
          <p:cNvPr id="26" name="灯片编号占位符 5"/>
          <p:cNvSpPr>
            <a:spLocks noGrp="1"/>
          </p:cNvSpPr>
          <p:nvPr>
            <p:ph type="sldNum" sz="quarter" idx="12"/>
          </p:nvPr>
        </p:nvSpPr>
        <p:spPr/>
        <p:txBody>
          <a:bodyPr/>
          <a:lstStyle>
            <a:lvl1pPr>
              <a:defRPr/>
            </a:lvl1pPr>
          </a:lstStyle>
          <a:p>
            <a:pPr>
              <a:defRPr/>
            </a:pPr>
            <a:fld id="{A8E7DC4C-DC40-42D2-9DDD-58A5A6E56880}" type="slidenum">
              <a:rPr lang="zh-CN" altLang="en-US"/>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lang="zh-CN" altLang="en-US" noProof="1" smtClean="0"/>
              <a:t>单击此处编辑母版标题样式</a:t>
            </a:r>
            <a:endParaRPr lang="zh-CN" altLang="en-US" noProof="1"/>
          </a:p>
        </p:txBody>
      </p:sp>
      <p:sp>
        <p:nvSpPr>
          <p:cNvPr id="10" name="内容占位符 9"/>
          <p:cNvSpPr>
            <a:spLocks noGrp="1"/>
          </p:cNvSpPr>
          <p:nvPr>
            <p:ph sz="quarter" idx="13"/>
          </p:nvPr>
        </p:nvSpPr>
        <p:spPr>
          <a:xfrm>
            <a:off x="457200" y="1078523"/>
            <a:ext cx="4038600" cy="5158765"/>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2" name="内容占位符 11"/>
          <p:cNvSpPr>
            <a:spLocks noGrp="1"/>
          </p:cNvSpPr>
          <p:nvPr>
            <p:ph sz="quarter" idx="14"/>
          </p:nvPr>
        </p:nvSpPr>
        <p:spPr>
          <a:xfrm>
            <a:off x="4648200" y="1066800"/>
            <a:ext cx="4038600" cy="517048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3"/>
          <p:cNvSpPr>
            <a:spLocks noGrp="1"/>
          </p:cNvSpPr>
          <p:nvPr>
            <p:ph type="dt" sz="half" idx="15"/>
          </p:nvPr>
        </p:nvSpPr>
        <p:spPr/>
        <p:txBody>
          <a:bodyPr/>
          <a:lstStyle>
            <a:lvl1pPr>
              <a:defRPr/>
            </a:lvl1pPr>
          </a:lstStyle>
          <a:p>
            <a:pPr>
              <a:defRPr/>
            </a:pPr>
            <a:endParaRPr lang="zh-CN" altLang="en-US"/>
          </a:p>
        </p:txBody>
      </p:sp>
      <p:sp>
        <p:nvSpPr>
          <p:cNvPr id="6" name="页脚占位符 4"/>
          <p:cNvSpPr>
            <a:spLocks noGrp="1"/>
          </p:cNvSpPr>
          <p:nvPr>
            <p:ph type="ftr" sz="quarter" idx="16"/>
          </p:nvPr>
        </p:nvSpPr>
        <p:spPr/>
        <p:txBody>
          <a:bodyPr/>
          <a:lstStyle>
            <a:lvl1pPr>
              <a:defRPr/>
            </a:lvl1pPr>
          </a:lstStyle>
          <a:p>
            <a:pPr>
              <a:defRPr/>
            </a:pPr>
            <a:endParaRPr lang="zh-CN" altLang="en-US"/>
          </a:p>
        </p:txBody>
      </p:sp>
      <p:sp>
        <p:nvSpPr>
          <p:cNvPr id="7" name="灯片编号占位符 5"/>
          <p:cNvSpPr>
            <a:spLocks noGrp="1"/>
          </p:cNvSpPr>
          <p:nvPr>
            <p:ph type="sldNum" sz="quarter" idx="17"/>
          </p:nvPr>
        </p:nvSpPr>
        <p:spPr/>
        <p:txBody>
          <a:bodyPr/>
          <a:lstStyle>
            <a:lvl1pPr>
              <a:defRPr/>
            </a:lvl1pPr>
          </a:lstStyle>
          <a:p>
            <a:pPr>
              <a:defRPr/>
            </a:pPr>
            <a:fld id="{030960E8-1C71-435D-BFA2-CE1D5B197E50}" type="slidenum">
              <a:rPr lang="zh-CN" altLang="en-US"/>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457200" y="1047694"/>
            <a:ext cx="4040188" cy="834107"/>
          </a:xfrm>
        </p:spPr>
        <p:txBody>
          <a:bodyPr anchor="b">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smtClean="0"/>
              <a:t>单击此处编辑母版文本样式</a:t>
            </a:r>
            <a:endParaRPr lang="zh-CN" altLang="en-US" noProof="1" smtClean="0"/>
          </a:p>
        </p:txBody>
      </p:sp>
      <p:sp>
        <p:nvSpPr>
          <p:cNvPr id="5" name="文本占位符 4"/>
          <p:cNvSpPr>
            <a:spLocks noGrp="1"/>
          </p:cNvSpPr>
          <p:nvPr>
            <p:ph type="body" sz="quarter" idx="3"/>
          </p:nvPr>
        </p:nvSpPr>
        <p:spPr>
          <a:xfrm>
            <a:off x="4645026" y="1047694"/>
            <a:ext cx="4041775" cy="834107"/>
          </a:xfrm>
        </p:spPr>
        <p:txBody>
          <a:bodyPr anchor="b">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smtClean="0"/>
              <a:t>单击此处编辑母版文本样式</a:t>
            </a:r>
            <a:endParaRPr lang="zh-CN" altLang="en-US" noProof="1" smtClean="0"/>
          </a:p>
        </p:txBody>
      </p:sp>
      <p:sp>
        <p:nvSpPr>
          <p:cNvPr id="11" name="内容占位符 10"/>
          <p:cNvSpPr>
            <a:spLocks noGrp="1"/>
          </p:cNvSpPr>
          <p:nvPr>
            <p:ph sz="quarter" idx="13"/>
          </p:nvPr>
        </p:nvSpPr>
        <p:spPr>
          <a:xfrm>
            <a:off x="457200" y="1881188"/>
            <a:ext cx="4040188" cy="4356100"/>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3" name="内容占位符 12"/>
          <p:cNvSpPr>
            <a:spLocks noGrp="1"/>
          </p:cNvSpPr>
          <p:nvPr>
            <p:ph sz="quarter" idx="14"/>
          </p:nvPr>
        </p:nvSpPr>
        <p:spPr>
          <a:xfrm>
            <a:off x="4645025" y="1881188"/>
            <a:ext cx="4041775" cy="4356100"/>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4" name="标题 13"/>
          <p:cNvSpPr>
            <a:spLocks noGrp="1"/>
          </p:cNvSpPr>
          <p:nvPr>
            <p:ph type="title"/>
          </p:nvPr>
        </p:nvSpPr>
        <p:spPr/>
        <p:txBody>
          <a:bodyPr/>
          <a:lstStyle/>
          <a:p>
            <a:r>
              <a:rPr lang="zh-CN" altLang="en-US" noProof="1" smtClean="0"/>
              <a:t>单击此处编辑母版标题样式</a:t>
            </a:r>
            <a:endParaRPr lang="zh-CN" altLang="en-US" noProof="1"/>
          </a:p>
        </p:txBody>
      </p:sp>
      <p:sp>
        <p:nvSpPr>
          <p:cNvPr id="7" name="日期占位符 3"/>
          <p:cNvSpPr>
            <a:spLocks noGrp="1"/>
          </p:cNvSpPr>
          <p:nvPr>
            <p:ph type="dt" sz="half" idx="15"/>
          </p:nvPr>
        </p:nvSpPr>
        <p:spPr/>
        <p:txBody>
          <a:bodyPr/>
          <a:lstStyle>
            <a:lvl1pPr>
              <a:defRPr/>
            </a:lvl1pPr>
          </a:lstStyle>
          <a:p>
            <a:pPr>
              <a:defRPr/>
            </a:pPr>
            <a:endParaRPr lang="zh-CN" altLang="en-US"/>
          </a:p>
        </p:txBody>
      </p:sp>
      <p:sp>
        <p:nvSpPr>
          <p:cNvPr id="8" name="页脚占位符 4"/>
          <p:cNvSpPr>
            <a:spLocks noGrp="1"/>
          </p:cNvSpPr>
          <p:nvPr>
            <p:ph type="ftr" sz="quarter" idx="16"/>
          </p:nvPr>
        </p:nvSpPr>
        <p:spPr/>
        <p:txBody>
          <a:bodyPr/>
          <a:lstStyle>
            <a:lvl1pPr>
              <a:defRPr/>
            </a:lvl1pPr>
          </a:lstStyle>
          <a:p>
            <a:pPr>
              <a:defRPr/>
            </a:pPr>
            <a:endParaRPr lang="zh-CN" altLang="en-US"/>
          </a:p>
        </p:txBody>
      </p:sp>
      <p:sp>
        <p:nvSpPr>
          <p:cNvPr id="9" name="灯片编号占位符 5"/>
          <p:cNvSpPr>
            <a:spLocks noGrp="1"/>
          </p:cNvSpPr>
          <p:nvPr>
            <p:ph type="sldNum" sz="quarter" idx="17"/>
          </p:nvPr>
        </p:nvSpPr>
        <p:spPr/>
        <p:txBody>
          <a:bodyPr/>
          <a:lstStyle>
            <a:lvl1pPr>
              <a:defRPr/>
            </a:lvl1pPr>
          </a:lstStyle>
          <a:p>
            <a:pPr>
              <a:defRPr/>
            </a:pPr>
            <a:fld id="{0FDCFD88-5699-41AD-A0AC-5DAB9EF2D67B}" type="slidenum">
              <a:rPr lang="zh-CN" altLang="en-US"/>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pic>
        <p:nvPicPr>
          <p:cNvPr id="3" name="图片 33"/>
          <p:cNvPicPr>
            <a:picLocks noChangeAspect="1" noChangeArrowheads="1"/>
          </p:cNvPicPr>
          <p:nvPr/>
        </p:nvPicPr>
        <p:blipFill>
          <a:blip r:embed="rId2"/>
          <a:srcRect/>
          <a:stretch>
            <a:fillRect/>
          </a:stretch>
        </p:blipFill>
        <p:spPr bwMode="auto">
          <a:xfrm>
            <a:off x="334963" y="3673475"/>
            <a:ext cx="6835775" cy="3000375"/>
          </a:xfrm>
          <a:prstGeom prst="rect">
            <a:avLst/>
          </a:prstGeom>
          <a:noFill/>
          <a:ln w="9525">
            <a:noFill/>
            <a:miter lim="800000"/>
            <a:headEnd/>
            <a:tailEnd/>
          </a:ln>
        </p:spPr>
      </p:pic>
      <p:pic>
        <p:nvPicPr>
          <p:cNvPr id="4" name="图片 20"/>
          <p:cNvPicPr>
            <a:picLocks noChangeAspect="1" noChangeArrowheads="1"/>
          </p:cNvPicPr>
          <p:nvPr/>
        </p:nvPicPr>
        <p:blipFill>
          <a:blip r:embed="rId3"/>
          <a:srcRect/>
          <a:stretch>
            <a:fillRect/>
          </a:stretch>
        </p:blipFill>
        <p:spPr bwMode="auto">
          <a:xfrm>
            <a:off x="4852988" y="1266825"/>
            <a:ext cx="1497012" cy="1152525"/>
          </a:xfrm>
          <a:prstGeom prst="rect">
            <a:avLst/>
          </a:prstGeom>
          <a:noFill/>
          <a:ln w="9525">
            <a:noFill/>
            <a:miter lim="800000"/>
            <a:headEnd/>
            <a:tailEnd/>
          </a:ln>
        </p:spPr>
      </p:pic>
      <p:pic>
        <p:nvPicPr>
          <p:cNvPr id="5" name="图片 21"/>
          <p:cNvPicPr>
            <a:picLocks noChangeAspect="1" noChangeArrowheads="1"/>
          </p:cNvPicPr>
          <p:nvPr/>
        </p:nvPicPr>
        <p:blipFill>
          <a:blip r:embed="rId4"/>
          <a:srcRect/>
          <a:stretch>
            <a:fillRect/>
          </a:stretch>
        </p:blipFill>
        <p:spPr bwMode="auto">
          <a:xfrm>
            <a:off x="7804150" y="2509838"/>
            <a:ext cx="1001713" cy="1412875"/>
          </a:xfrm>
          <a:prstGeom prst="rect">
            <a:avLst/>
          </a:prstGeom>
          <a:noFill/>
          <a:ln w="9525">
            <a:noFill/>
            <a:miter lim="800000"/>
            <a:headEnd/>
            <a:tailEnd/>
          </a:ln>
        </p:spPr>
      </p:pic>
      <p:pic>
        <p:nvPicPr>
          <p:cNvPr id="6" name="图片 22"/>
          <p:cNvPicPr>
            <a:picLocks noChangeAspect="1" noChangeArrowheads="1"/>
          </p:cNvPicPr>
          <p:nvPr/>
        </p:nvPicPr>
        <p:blipFill>
          <a:blip r:embed="rId5"/>
          <a:srcRect/>
          <a:stretch>
            <a:fillRect/>
          </a:stretch>
        </p:blipFill>
        <p:spPr bwMode="auto">
          <a:xfrm>
            <a:off x="4848225" y="2509838"/>
            <a:ext cx="1990725" cy="1412875"/>
          </a:xfrm>
          <a:prstGeom prst="rect">
            <a:avLst/>
          </a:prstGeom>
          <a:noFill/>
          <a:ln w="9525">
            <a:noFill/>
            <a:miter lim="800000"/>
            <a:headEnd/>
            <a:tailEnd/>
          </a:ln>
        </p:spPr>
      </p:pic>
      <p:pic>
        <p:nvPicPr>
          <p:cNvPr id="7" name="图片 23"/>
          <p:cNvPicPr>
            <a:picLocks noChangeAspect="1" noChangeArrowheads="1"/>
          </p:cNvPicPr>
          <p:nvPr/>
        </p:nvPicPr>
        <p:blipFill>
          <a:blip r:embed="rId6"/>
          <a:srcRect/>
          <a:stretch>
            <a:fillRect/>
          </a:stretch>
        </p:blipFill>
        <p:spPr bwMode="auto">
          <a:xfrm>
            <a:off x="7170738" y="1266825"/>
            <a:ext cx="1635125" cy="1152525"/>
          </a:xfrm>
          <a:prstGeom prst="rect">
            <a:avLst/>
          </a:prstGeom>
          <a:noFill/>
          <a:ln w="9525">
            <a:noFill/>
            <a:miter lim="800000"/>
            <a:headEnd/>
            <a:tailEnd/>
          </a:ln>
        </p:spPr>
      </p:pic>
      <p:pic>
        <p:nvPicPr>
          <p:cNvPr id="8" name="图片 24"/>
          <p:cNvPicPr>
            <a:picLocks noChangeAspect="1" noChangeArrowheads="1"/>
          </p:cNvPicPr>
          <p:nvPr/>
        </p:nvPicPr>
        <p:blipFill>
          <a:blip r:embed="rId7"/>
          <a:srcRect/>
          <a:stretch>
            <a:fillRect/>
          </a:stretch>
        </p:blipFill>
        <p:spPr bwMode="auto">
          <a:xfrm>
            <a:off x="4848225" y="4024313"/>
            <a:ext cx="3963988" cy="1244600"/>
          </a:xfrm>
          <a:prstGeom prst="rect">
            <a:avLst/>
          </a:prstGeom>
          <a:noFill/>
          <a:ln w="9525">
            <a:noFill/>
            <a:miter lim="800000"/>
            <a:headEnd/>
            <a:tailEnd/>
          </a:ln>
        </p:spPr>
      </p:pic>
      <p:pic>
        <p:nvPicPr>
          <p:cNvPr id="9" name="图片 25"/>
          <p:cNvPicPr>
            <a:picLocks noChangeAspect="1" noChangeArrowheads="1"/>
          </p:cNvPicPr>
          <p:nvPr/>
        </p:nvPicPr>
        <p:blipFill>
          <a:blip r:embed="rId8"/>
          <a:srcRect/>
          <a:stretch>
            <a:fillRect/>
          </a:stretch>
        </p:blipFill>
        <p:spPr bwMode="auto">
          <a:xfrm>
            <a:off x="4865688" y="5368925"/>
            <a:ext cx="1471612" cy="981075"/>
          </a:xfrm>
          <a:prstGeom prst="rect">
            <a:avLst/>
          </a:prstGeom>
          <a:noFill/>
          <a:ln w="9525">
            <a:noFill/>
            <a:miter lim="800000"/>
            <a:headEnd/>
            <a:tailEnd/>
          </a:ln>
        </p:spPr>
      </p:pic>
      <p:sp>
        <p:nvSpPr>
          <p:cNvPr id="10" name="Rectangle 30"/>
          <p:cNvSpPr>
            <a:spLocks noChangeArrowheads="1"/>
          </p:cNvSpPr>
          <p:nvPr/>
        </p:nvSpPr>
        <p:spPr bwMode="auto">
          <a:xfrm>
            <a:off x="6440488" y="1266825"/>
            <a:ext cx="639762" cy="1128713"/>
          </a:xfrm>
          <a:prstGeom prst="rect">
            <a:avLst/>
          </a:prstGeom>
          <a:solidFill>
            <a:srgbClr val="0E263E"/>
          </a:solidFill>
          <a:ln w="25400">
            <a:noFill/>
            <a:miter lim="800000"/>
          </a:ln>
        </p:spPr>
        <p:txBody>
          <a:bodyPr lIns="91428" tIns="45714" rIns="91428" bIns="45714" anchor="ctr"/>
          <a:lstStyle/>
          <a:p>
            <a:pPr algn="ctr" defTabSz="685800" fontAlgn="auto">
              <a:spcBef>
                <a:spcPts val="0"/>
              </a:spcBef>
              <a:spcAft>
                <a:spcPts val="0"/>
              </a:spcAft>
              <a:defRPr/>
            </a:pPr>
            <a:endParaRPr lang="en-US" altLang="en-US" sz="1600" b="1">
              <a:solidFill>
                <a:srgbClr val="FFFFFF"/>
              </a:solidFill>
              <a:latin typeface="微软雅黑" panose="020B0503020204020204" pitchFamily="34" charset="-122"/>
              <a:ea typeface="微软雅黑" panose="020B0503020204020204" pitchFamily="34" charset="-122"/>
            </a:endParaRPr>
          </a:p>
        </p:txBody>
      </p:sp>
      <p:sp>
        <p:nvSpPr>
          <p:cNvPr id="11" name="Rectangle 7"/>
          <p:cNvSpPr>
            <a:spLocks noChangeAspect="1"/>
          </p:cNvSpPr>
          <p:nvPr>
            <p:custDataLst>
              <p:tags r:id="rId9"/>
            </p:custDataLst>
          </p:nvPr>
        </p:nvSpPr>
        <p:spPr bwMode="auto">
          <a:xfrm>
            <a:off x="6920771" y="2509381"/>
            <a:ext cx="793838" cy="1412776"/>
          </a:xfrm>
          <a:prstGeom prst="rect">
            <a:avLst/>
          </a:prstGeom>
          <a:solidFill>
            <a:srgbClr val="FF3B77"/>
          </a:solidFill>
          <a:ln w="9525">
            <a:solidFill>
              <a:srgbClr val="FFFFFF">
                <a:alpha val="50000"/>
              </a:srgbClr>
            </a:solidFill>
            <a:headEnd type="none" w="med" len="med"/>
            <a:tailEnd type="none" w="med" len="med"/>
          </a:ln>
          <a:effectLst/>
          <a:scene3d>
            <a:camera prst="orthographicFront" fov="0">
              <a:rot lat="0" lon="0" rev="0"/>
            </a:camera>
            <a:lightRig rig="glow" dir="t">
              <a:rot lat="0" lon="0" rev="6360000"/>
            </a:lightRig>
          </a:scene3d>
          <a:sp3d prstMaterial="flat">
            <a:contourClr>
              <a:srgbClr val="8E499C">
                <a:satMod val="300000"/>
              </a:srgbClr>
            </a:contourClr>
          </a:sp3d>
        </p:spPr>
        <p:txBody>
          <a:bodyPr anchor="b"/>
          <a:lstStyle/>
          <a:p>
            <a:pPr defTabSz="913765" fontAlgn="auto">
              <a:lnSpc>
                <a:spcPct val="90000"/>
              </a:lnSpc>
              <a:spcBef>
                <a:spcPts val="630"/>
              </a:spcBef>
              <a:spcAft>
                <a:spcPts val="0"/>
              </a:spcAft>
              <a:buClr>
                <a:srgbClr val="FFFF99"/>
              </a:buClr>
              <a:buSzPct val="120000"/>
              <a:defRPr/>
            </a:pPr>
            <a:endParaRPr lang="en-US" sz="1400" kern="0" noProof="1">
              <a:ln>
                <a:solidFill>
                  <a:srgbClr val="FFFFFF">
                    <a:alpha val="0"/>
                  </a:srgbClr>
                </a:solidFill>
              </a:ln>
              <a:solidFill>
                <a:srgbClr val="FFFFFF">
                  <a:alpha val="99000"/>
                </a:srgbClr>
              </a:solidFill>
              <a:latin typeface="Segoe UI" panose="020B0502040204020203"/>
              <a:ea typeface="+mn-ea"/>
              <a:cs typeface="Segoe UI" panose="020B0502040204020203" pitchFamily="34" charset="0"/>
            </a:endParaRPr>
          </a:p>
        </p:txBody>
      </p:sp>
      <p:sp>
        <p:nvSpPr>
          <p:cNvPr id="12" name="Rectangle 8"/>
          <p:cNvSpPr>
            <a:spLocks noChangeAspect="1"/>
          </p:cNvSpPr>
          <p:nvPr>
            <p:custDataLst>
              <p:tags r:id="rId10"/>
            </p:custDataLst>
          </p:nvPr>
        </p:nvSpPr>
        <p:spPr bwMode="auto">
          <a:xfrm>
            <a:off x="6416486" y="5369568"/>
            <a:ext cx="2396350" cy="980728"/>
          </a:xfrm>
          <a:prstGeom prst="rect">
            <a:avLst/>
          </a:prstGeom>
          <a:solidFill>
            <a:srgbClr val="01BFFF"/>
          </a:solidFill>
          <a:ln w="9525">
            <a:solidFill>
              <a:srgbClr val="FFFFFF">
                <a:alpha val="50000"/>
              </a:srgbClr>
            </a:solidFill>
            <a:headEnd type="none" w="med" len="med"/>
            <a:tailEnd type="none" w="med" len="med"/>
          </a:ln>
          <a:effectLst/>
          <a:scene3d>
            <a:camera prst="orthographicFront" fov="0">
              <a:rot lat="0" lon="0" rev="0"/>
            </a:camera>
            <a:lightRig rig="glow" dir="t">
              <a:rot lat="0" lon="0" rev="6360000"/>
            </a:lightRig>
          </a:scene3d>
          <a:sp3d prstMaterial="flat">
            <a:contourClr>
              <a:srgbClr val="8E499C">
                <a:satMod val="300000"/>
              </a:srgbClr>
            </a:contourClr>
          </a:sp3d>
        </p:spPr>
        <p:txBody>
          <a:bodyPr anchor="b"/>
          <a:lstStyle/>
          <a:p>
            <a:pPr defTabSz="913765" fontAlgn="auto">
              <a:lnSpc>
                <a:spcPct val="90000"/>
              </a:lnSpc>
              <a:spcBef>
                <a:spcPts val="630"/>
              </a:spcBef>
              <a:spcAft>
                <a:spcPts val="0"/>
              </a:spcAft>
              <a:buClr>
                <a:srgbClr val="FFFF99"/>
              </a:buClr>
              <a:buSzPct val="120000"/>
              <a:defRPr/>
            </a:pPr>
            <a:r>
              <a:rPr lang="en-US" sz="1400" kern="0" noProof="1">
                <a:ln>
                  <a:solidFill>
                    <a:srgbClr val="FFFFFF">
                      <a:alpha val="0"/>
                    </a:srgbClr>
                  </a:solidFill>
                </a:ln>
                <a:solidFill>
                  <a:srgbClr val="FFFFFF">
                    <a:alpha val="99000"/>
                  </a:srgbClr>
                </a:solidFill>
                <a:latin typeface="Segoe UI" panose="020B0502040204020203"/>
                <a:ea typeface="+mn-ea"/>
                <a:cs typeface="Segoe UI" panose="020B0502040204020203" pitchFamily="34" charset="0"/>
              </a:rPr>
              <a:t>         </a:t>
            </a:r>
            <a:endParaRPr lang="en-US" sz="1400" kern="0" noProof="1">
              <a:ln>
                <a:solidFill>
                  <a:srgbClr val="FFFFFF">
                    <a:alpha val="0"/>
                  </a:srgbClr>
                </a:solidFill>
              </a:ln>
              <a:solidFill>
                <a:srgbClr val="FFFFFF">
                  <a:alpha val="99000"/>
                </a:srgbClr>
              </a:solidFill>
              <a:latin typeface="Segoe UI" panose="020B0502040204020203"/>
              <a:ea typeface="+mn-ea"/>
              <a:cs typeface="Segoe UI" panose="020B0502040204020203" pitchFamily="34" charset="0"/>
            </a:endParaRPr>
          </a:p>
          <a:p>
            <a:pPr defTabSz="913765" fontAlgn="auto">
              <a:lnSpc>
                <a:spcPct val="90000"/>
              </a:lnSpc>
              <a:spcBef>
                <a:spcPts val="630"/>
              </a:spcBef>
              <a:spcAft>
                <a:spcPts val="0"/>
              </a:spcAft>
              <a:buClr>
                <a:srgbClr val="FFFF99"/>
              </a:buClr>
              <a:buSzPct val="120000"/>
              <a:defRPr/>
            </a:pPr>
            <a:r>
              <a:rPr lang="en-US" sz="1400" kern="0" noProof="1">
                <a:ln>
                  <a:solidFill>
                    <a:srgbClr val="FFFFFF">
                      <a:alpha val="0"/>
                    </a:srgbClr>
                  </a:solidFill>
                </a:ln>
                <a:solidFill>
                  <a:srgbClr val="FFFFFF">
                    <a:alpha val="99000"/>
                  </a:srgbClr>
                </a:solidFill>
                <a:latin typeface="Segoe UI" panose="020B0502040204020203"/>
                <a:ea typeface="+mn-ea"/>
                <a:cs typeface="Segoe UI" panose="020B0502040204020203" pitchFamily="34" charset="0"/>
              </a:rPr>
              <a:t>             </a:t>
            </a:r>
            <a:endParaRPr lang="en-US" sz="1400" kern="0" noProof="1">
              <a:ln>
                <a:solidFill>
                  <a:srgbClr val="FFFFFF">
                    <a:alpha val="0"/>
                  </a:srgbClr>
                </a:solidFill>
              </a:ln>
              <a:solidFill>
                <a:srgbClr val="FFFFFF">
                  <a:alpha val="99000"/>
                </a:srgbClr>
              </a:solidFill>
              <a:latin typeface="Segoe UI" panose="020B0502040204020203"/>
              <a:ea typeface="+mn-ea"/>
              <a:cs typeface="Segoe UI" panose="020B0502040204020203" pitchFamily="34" charset="0"/>
            </a:endParaRPr>
          </a:p>
        </p:txBody>
      </p:sp>
      <p:pic>
        <p:nvPicPr>
          <p:cNvPr id="13" name="图片 29"/>
          <p:cNvPicPr>
            <a:picLocks noChangeAspect="1" noChangeArrowheads="1"/>
          </p:cNvPicPr>
          <p:nvPr/>
        </p:nvPicPr>
        <p:blipFill>
          <a:blip r:embed="rId11"/>
          <a:srcRect/>
          <a:stretch>
            <a:fillRect/>
          </a:stretch>
        </p:blipFill>
        <p:spPr bwMode="auto">
          <a:xfrm>
            <a:off x="8210550" y="5368925"/>
            <a:ext cx="612775" cy="981075"/>
          </a:xfrm>
          <a:prstGeom prst="rect">
            <a:avLst/>
          </a:prstGeom>
          <a:noFill/>
          <a:ln w="9525">
            <a:noFill/>
            <a:miter lim="800000"/>
            <a:headEnd/>
            <a:tailEnd/>
          </a:ln>
        </p:spPr>
      </p:pic>
      <p:pic>
        <p:nvPicPr>
          <p:cNvPr id="14" name="图片 30"/>
          <p:cNvPicPr>
            <a:picLocks noChangeAspect="1" noChangeArrowheads="1"/>
          </p:cNvPicPr>
          <p:nvPr/>
        </p:nvPicPr>
        <p:blipFill>
          <a:blip r:embed="rId12">
            <a:biLevel thresh="50000"/>
            <a:grayscl/>
          </a:blip>
          <a:srcRect/>
          <a:stretch>
            <a:fillRect/>
          </a:stretch>
        </p:blipFill>
        <p:spPr bwMode="auto">
          <a:xfrm>
            <a:off x="6992938" y="5511800"/>
            <a:ext cx="669925" cy="668338"/>
          </a:xfrm>
          <a:prstGeom prst="rect">
            <a:avLst/>
          </a:prstGeom>
          <a:noFill/>
          <a:ln w="9525">
            <a:noFill/>
            <a:miter lim="800000"/>
            <a:headEnd/>
            <a:tailEnd/>
          </a:ln>
        </p:spPr>
      </p:pic>
      <p:pic>
        <p:nvPicPr>
          <p:cNvPr id="15" name="图片 31"/>
          <p:cNvPicPr>
            <a:picLocks noChangeAspect="1" noChangeArrowheads="1"/>
          </p:cNvPicPr>
          <p:nvPr/>
        </p:nvPicPr>
        <p:blipFill>
          <a:blip r:embed="rId13">
            <a:biLevel thresh="50000"/>
            <a:grayscl/>
          </a:blip>
          <a:srcRect/>
          <a:stretch>
            <a:fillRect/>
          </a:stretch>
        </p:blipFill>
        <p:spPr bwMode="auto">
          <a:xfrm>
            <a:off x="6462713" y="1558925"/>
            <a:ext cx="596900" cy="596900"/>
          </a:xfrm>
          <a:prstGeom prst="rect">
            <a:avLst/>
          </a:prstGeom>
          <a:noFill/>
          <a:ln w="9525">
            <a:noFill/>
            <a:miter lim="800000"/>
            <a:headEnd/>
            <a:tailEnd/>
          </a:ln>
        </p:spPr>
      </p:pic>
      <p:pic>
        <p:nvPicPr>
          <p:cNvPr id="16" name="图片 32"/>
          <p:cNvPicPr>
            <a:picLocks noChangeAspect="1" noChangeArrowheads="1"/>
          </p:cNvPicPr>
          <p:nvPr/>
        </p:nvPicPr>
        <p:blipFill>
          <a:blip r:embed="rId14">
            <a:biLevel thresh="50000"/>
            <a:grayscl/>
          </a:blip>
          <a:srcRect/>
          <a:stretch>
            <a:fillRect/>
          </a:stretch>
        </p:blipFill>
        <p:spPr bwMode="auto">
          <a:xfrm>
            <a:off x="6884988" y="2822575"/>
            <a:ext cx="885825" cy="884238"/>
          </a:xfrm>
          <a:prstGeom prst="rect">
            <a:avLst/>
          </a:prstGeom>
          <a:noFill/>
          <a:ln w="9525">
            <a:noFill/>
            <a:miter lim="800000"/>
            <a:headEnd/>
            <a:tailEnd/>
          </a:ln>
        </p:spPr>
      </p:pic>
      <p:sp>
        <p:nvSpPr>
          <p:cNvPr id="2" name="标题 1"/>
          <p:cNvSpPr>
            <a:spLocks noGrp="1"/>
          </p:cNvSpPr>
          <p:nvPr>
            <p:ph type="title"/>
          </p:nvPr>
        </p:nvSpPr>
        <p:spPr>
          <a:xfrm>
            <a:off x="448209" y="1267534"/>
            <a:ext cx="4310077" cy="1905296"/>
          </a:xfrm>
        </p:spPr>
        <p:txBody>
          <a:bodyPr>
            <a:noAutofit/>
          </a:bodyPr>
          <a:lstStyle>
            <a:lvl1pPr algn="ctr">
              <a:defRPr sz="4800" b="1">
                <a:solidFill>
                  <a:schemeClr val="tx1"/>
                </a:solidFill>
              </a:defRPr>
            </a:lvl1pPr>
          </a:lstStyle>
          <a:p>
            <a:r>
              <a:rPr lang="zh-CN" altLang="en-US" noProof="1" smtClean="0"/>
              <a:t>单击此处编辑母版标题样式</a:t>
            </a:r>
            <a:endParaRPr lang="zh-CN" altLang="en-US" noProof="1"/>
          </a:p>
        </p:txBody>
      </p:sp>
      <p:sp>
        <p:nvSpPr>
          <p:cNvPr id="17" name="日期占位符 2"/>
          <p:cNvSpPr>
            <a:spLocks noGrp="1"/>
          </p:cNvSpPr>
          <p:nvPr>
            <p:ph type="dt" sz="half" idx="10"/>
          </p:nvPr>
        </p:nvSpPr>
        <p:spPr/>
        <p:txBody>
          <a:bodyPr/>
          <a:lstStyle>
            <a:lvl1pPr>
              <a:defRPr/>
            </a:lvl1pPr>
          </a:lstStyle>
          <a:p>
            <a:pPr>
              <a:defRPr/>
            </a:pPr>
            <a:endParaRPr lang="zh-CN" altLang="en-US"/>
          </a:p>
        </p:txBody>
      </p:sp>
      <p:sp>
        <p:nvSpPr>
          <p:cNvPr id="18" name="页脚占位符 3"/>
          <p:cNvSpPr>
            <a:spLocks noGrp="1"/>
          </p:cNvSpPr>
          <p:nvPr>
            <p:ph type="ftr" sz="quarter" idx="11"/>
          </p:nvPr>
        </p:nvSpPr>
        <p:spPr/>
        <p:txBody>
          <a:bodyPr/>
          <a:lstStyle>
            <a:lvl1pPr>
              <a:defRPr/>
            </a:lvl1pPr>
          </a:lstStyle>
          <a:p>
            <a:pPr>
              <a:defRPr/>
            </a:pPr>
            <a:endParaRPr lang="zh-CN" altLang="en-US"/>
          </a:p>
        </p:txBody>
      </p:sp>
      <p:sp>
        <p:nvSpPr>
          <p:cNvPr id="19" name="灯片编号占位符 4"/>
          <p:cNvSpPr>
            <a:spLocks noGrp="1"/>
          </p:cNvSpPr>
          <p:nvPr>
            <p:ph type="sldNum" sz="quarter" idx="12"/>
          </p:nvPr>
        </p:nvSpPr>
        <p:spPr/>
        <p:txBody>
          <a:bodyPr/>
          <a:lstStyle>
            <a:lvl1pPr>
              <a:defRPr/>
            </a:lvl1pPr>
          </a:lstStyle>
          <a:p>
            <a:pPr>
              <a:defRPr/>
            </a:pPr>
            <a:fld id="{D88B07E2-77FD-441A-B652-D0B033DFED44}" type="slidenum">
              <a:rPr lang="zh-CN" altLang="en-US"/>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endParaRPr lang="zh-CN" altLang="en-US"/>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pPr>
              <a:defRPr/>
            </a:pPr>
            <a:fld id="{C9262338-2120-404D-AF89-5DA0361521BD}" type="slidenum">
              <a:rPr lang="zh-CN" altLang="en-US"/>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711200"/>
            <a:ext cx="3196800" cy="1600200"/>
          </a:xfrm>
        </p:spPr>
        <p:txBody>
          <a:bodyPr anchor="t">
            <a:noAutofit/>
          </a:bodyPr>
          <a:lstStyle>
            <a:lvl1pPr>
              <a:defRPr sz="32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4014391" y="733425"/>
            <a:ext cx="4478400" cy="54036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1"/>
          </a:p>
        </p:txBody>
      </p:sp>
      <p:sp>
        <p:nvSpPr>
          <p:cNvPr id="4" name="文本占位符 3"/>
          <p:cNvSpPr>
            <a:spLocks noGrp="1"/>
          </p:cNvSpPr>
          <p:nvPr>
            <p:ph type="body" sz="half" idx="2"/>
          </p:nvPr>
        </p:nvSpPr>
        <p:spPr>
          <a:xfrm>
            <a:off x="629841" y="2311400"/>
            <a:ext cx="3196800" cy="3811588"/>
          </a:xfrm>
        </p:spPr>
        <p:txBody>
          <a:bodyPr>
            <a:normAutofit/>
          </a:bodyPr>
          <a:lstStyle>
            <a:lvl1pPr marL="0" indent="0">
              <a:buNone/>
              <a:defRPr sz="2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lstStyle>
            <a:lvl1pPr>
              <a:defRPr/>
            </a:lvl1pPr>
          </a:lstStyle>
          <a:p>
            <a:pPr>
              <a:defRPr/>
            </a:pPr>
            <a:endParaRPr lang="zh-CN" altLang="en-US"/>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278A7EF2-6E7E-47A8-99E3-394A951B7B56}"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67B2DB22-4E03-4121-8336-D168247E9894}"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B07D003-F9F2-47E8-BC9B-F24F0B9C3A35}" type="slidenum">
              <a:rPr lang="zh-CN" altLang="en-US"/>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showMasterSp="0" userDrawn="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197969" y="365125"/>
            <a:ext cx="1317381" cy="5811838"/>
          </a:xfrm>
        </p:spPr>
        <p:txBody>
          <a:bodyPr vert="eaVert">
            <a:normAutofit/>
          </a:bodyPr>
          <a:lstStyle>
            <a:lvl1pPr>
              <a:defRPr sz="3200"/>
            </a:lvl1pPr>
          </a:lstStyle>
          <a:p>
            <a:r>
              <a:rPr lang="zh-CN" altLang="en-US" noProof="1" smtClean="0"/>
              <a:t>单击此处编辑母版标题样式</a:t>
            </a:r>
            <a:endParaRPr lang="zh-CN" altLang="en-US" noProof="1"/>
          </a:p>
        </p:txBody>
      </p:sp>
      <p:sp>
        <p:nvSpPr>
          <p:cNvPr id="8" name="竖排内容占位符 7"/>
          <p:cNvSpPr>
            <a:spLocks noGrp="1"/>
          </p:cNvSpPr>
          <p:nvPr>
            <p:ph orient="vert" sz="quarter" idx="13"/>
          </p:nvPr>
        </p:nvSpPr>
        <p:spPr>
          <a:xfrm>
            <a:off x="457200" y="365125"/>
            <a:ext cx="6564313" cy="5811838"/>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4"/>
          </p:nvPr>
        </p:nvSpPr>
        <p:spPr/>
        <p:txBody>
          <a:bodyPr/>
          <a:lstStyle>
            <a:lvl1pPr>
              <a:defRPr/>
            </a:lvl1pPr>
          </a:lstStyle>
          <a:p>
            <a:pPr>
              <a:defRPr/>
            </a:pPr>
            <a:endParaRPr lang="zh-CN" altLang="en-US"/>
          </a:p>
        </p:txBody>
      </p:sp>
      <p:sp>
        <p:nvSpPr>
          <p:cNvPr id="5" name="页脚占位符 4"/>
          <p:cNvSpPr>
            <a:spLocks noGrp="1"/>
          </p:cNvSpPr>
          <p:nvPr>
            <p:ph type="ftr" sz="quarter" idx="15"/>
          </p:nvPr>
        </p:nvSpPr>
        <p:spPr/>
        <p:txBody>
          <a:bodyPr/>
          <a:lstStyle>
            <a:lvl1pPr>
              <a:defRPr/>
            </a:lvl1pPr>
          </a:lstStyle>
          <a:p>
            <a:pPr>
              <a:defRPr/>
            </a:pPr>
            <a:endParaRPr lang="zh-CN" altLang="en-US"/>
          </a:p>
        </p:txBody>
      </p:sp>
      <p:sp>
        <p:nvSpPr>
          <p:cNvPr id="6" name="灯片编号占位符 5"/>
          <p:cNvSpPr>
            <a:spLocks noGrp="1"/>
          </p:cNvSpPr>
          <p:nvPr>
            <p:ph type="sldNum" sz="quarter" idx="16"/>
          </p:nvPr>
        </p:nvSpPr>
        <p:spPr/>
        <p:txBody>
          <a:bodyPr/>
          <a:lstStyle>
            <a:lvl1pPr>
              <a:defRPr/>
            </a:lvl1pPr>
          </a:lstStyle>
          <a:p>
            <a:pPr>
              <a:defRPr/>
            </a:pPr>
            <a:fld id="{4A826E35-8B88-4512-9088-D452EEEE3764}" type="slidenum">
              <a:rPr lang="zh-CN" altLang="en-US"/>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showMasterSp="0"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629100" y="363600"/>
            <a:ext cx="7886700" cy="5810400"/>
          </a:xfrm>
        </p:spPr>
        <p:txBody>
          <a:bodyPr/>
          <a:lstStyle>
            <a:lvl1pPr>
              <a:defRPr sz="2400"/>
            </a:lvl1pPr>
            <a:lvl2pPr>
              <a:defRPr sz="2000"/>
            </a:lvl2pPr>
            <a:lvl3pPr>
              <a:defRPr sz="1800"/>
            </a:lvl3pPr>
            <a:lvl4pPr>
              <a:defRPr sz="1800"/>
            </a:lvl4pPr>
            <a:lvl5pPr>
              <a:defRPr sz="1800"/>
            </a:lvl5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3" name="日期占位符 2"/>
          <p:cNvSpPr>
            <a:spLocks noGrp="1"/>
          </p:cNvSpPr>
          <p:nvPr>
            <p:ph type="dt" sz="half" idx="14"/>
          </p:nvPr>
        </p:nvSpPr>
        <p:spPr/>
        <p:txBody>
          <a:bodyPr/>
          <a:lstStyle>
            <a:lvl1pPr>
              <a:defRPr/>
            </a:lvl1pPr>
          </a:lstStyle>
          <a:p>
            <a:pPr>
              <a:defRPr/>
            </a:pPr>
            <a:endParaRPr lang="zh-CN" altLang="en-US"/>
          </a:p>
        </p:txBody>
      </p:sp>
      <p:sp>
        <p:nvSpPr>
          <p:cNvPr id="4" name="页脚占位符 3"/>
          <p:cNvSpPr>
            <a:spLocks noGrp="1"/>
          </p:cNvSpPr>
          <p:nvPr>
            <p:ph type="ftr" sz="quarter" idx="15"/>
          </p:nvPr>
        </p:nvSpPr>
        <p:spPr/>
        <p:txBody>
          <a:bodyPr/>
          <a:lstStyle>
            <a:lvl1pPr>
              <a:defRPr/>
            </a:lvl1pPr>
          </a:lstStyle>
          <a:p>
            <a:pPr>
              <a:defRPr/>
            </a:pPr>
            <a:endParaRPr lang="zh-CN" altLang="en-US"/>
          </a:p>
        </p:txBody>
      </p:sp>
      <p:sp>
        <p:nvSpPr>
          <p:cNvPr id="5" name="灯片编号占位符 4"/>
          <p:cNvSpPr>
            <a:spLocks noGrp="1"/>
          </p:cNvSpPr>
          <p:nvPr>
            <p:ph type="sldNum" sz="quarter" idx="16"/>
          </p:nvPr>
        </p:nvSpPr>
        <p:spPr/>
        <p:txBody>
          <a:bodyPr/>
          <a:lstStyle>
            <a:lvl1pPr>
              <a:defRPr/>
            </a:lvl1pPr>
          </a:lstStyle>
          <a:p>
            <a:pPr>
              <a:defRPr/>
            </a:pPr>
            <a:fld id="{344964AB-D468-4A10-A3B6-5575F73D157E}" type="slidenum">
              <a:rPr lang="zh-CN" altLang="en-US"/>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首页">
    <p:bg bwMode="auto">
      <p:bgPr>
        <a:solidFill>
          <a:srgbClr val="F3F3F3"/>
        </a:solidFill>
        <a:effectLst/>
      </p:bgPr>
    </p:bg>
    <p:spTree>
      <p:nvGrpSpPr>
        <p:cNvPr id="1" name=""/>
        <p:cNvGrpSpPr/>
        <p:nvPr/>
      </p:nvGrpSpPr>
      <p:grpSpPr>
        <a:xfrm>
          <a:off x="0" y="0"/>
          <a:ext cx="0" cy="0"/>
          <a:chOff x="0" y="0"/>
          <a:chExt cx="0" cy="0"/>
        </a:xfrm>
      </p:grpSpPr>
      <p:pic>
        <p:nvPicPr>
          <p:cNvPr id="2" name="图片 8"/>
          <p:cNvPicPr>
            <a:picLocks noChangeAspect="1" noChangeArrowheads="1"/>
          </p:cNvPicPr>
          <p:nvPr userDrawn="1"/>
        </p:nvPicPr>
        <p:blipFill>
          <a:blip r:embed="rId2"/>
          <a:srcRect b="15627"/>
          <a:stretch>
            <a:fillRect/>
          </a:stretch>
        </p:blipFill>
        <p:spPr bwMode="auto">
          <a:xfrm>
            <a:off x="0" y="0"/>
            <a:ext cx="9144000" cy="6858000"/>
          </a:xfrm>
          <a:prstGeom prst="rect">
            <a:avLst/>
          </a:prstGeom>
          <a:noFill/>
          <a:ln w="9525">
            <a:noFill/>
            <a:miter lim="800000"/>
            <a:headEnd/>
            <a:tailEnd/>
          </a:ln>
        </p:spPr>
      </p:pic>
      <p:sp>
        <p:nvSpPr>
          <p:cNvPr id="3" name="日期占位符 1"/>
          <p:cNvSpPr>
            <a:spLocks noGrp="1"/>
          </p:cNvSpPr>
          <p:nvPr>
            <p:ph type="dt" sz="half" idx="10"/>
          </p:nvPr>
        </p:nvSpPr>
        <p:spPr/>
        <p:txBody>
          <a:bodyPr/>
          <a:lstStyle>
            <a:lvl1pPr>
              <a:defRPr/>
            </a:lvl1pPr>
          </a:lstStyle>
          <a:p>
            <a:pPr>
              <a:defRPr/>
            </a:pPr>
            <a:endParaRPr lang="zh-CN" altLang="en-US"/>
          </a:p>
        </p:txBody>
      </p:sp>
      <p:sp>
        <p:nvSpPr>
          <p:cNvPr id="4" name="页脚占位符 2"/>
          <p:cNvSpPr>
            <a:spLocks noGrp="1"/>
          </p:cNvSpPr>
          <p:nvPr>
            <p:ph type="ftr" sz="quarter" idx="11"/>
          </p:nvPr>
        </p:nvSpPr>
        <p:spPr/>
        <p:txBody>
          <a:bodyPr/>
          <a:lstStyle>
            <a:lvl1pPr>
              <a:defRPr/>
            </a:lvl1pPr>
          </a:lstStyle>
          <a:p>
            <a:pPr>
              <a:defRPr/>
            </a:pPr>
            <a:endParaRPr lang="zh-CN" altLang="en-US"/>
          </a:p>
        </p:txBody>
      </p:sp>
      <p:sp>
        <p:nvSpPr>
          <p:cNvPr id="5" name="灯片编号占位符 3"/>
          <p:cNvSpPr>
            <a:spLocks noGrp="1"/>
          </p:cNvSpPr>
          <p:nvPr>
            <p:ph type="sldNum" sz="quarter" idx="12"/>
          </p:nvPr>
        </p:nvSpPr>
        <p:spPr/>
        <p:txBody>
          <a:bodyPr/>
          <a:lstStyle>
            <a:lvl1pPr>
              <a:defRPr/>
            </a:lvl1pPr>
          </a:lstStyle>
          <a:p>
            <a:pPr>
              <a:defRPr/>
            </a:pPr>
            <a:fld id="{61B7A8CA-B490-4A58-A89A-F08216154E0B}" type="slidenum">
              <a:rPr lang="zh-CN" altLang="en-US"/>
            </a:fld>
            <a:endParaRPr lang="zh-CN" altLang="en-US"/>
          </a:p>
        </p:txBody>
      </p:sp>
    </p:spTree>
  </p:cSld>
  <p:clrMapOvr>
    <a:masterClrMapping/>
  </p:clrMapOvr>
  <p:transition spd="slow" advClick="0" advTm="5000">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内页-1">
    <p:bg bwMode="auto">
      <p:bgPr>
        <a:solidFill>
          <a:srgbClr val="F3F3F3"/>
        </a:solidFill>
        <a:effectLst/>
      </p:bgPr>
    </p:bg>
    <p:spTree>
      <p:nvGrpSpPr>
        <p:cNvPr id="1" name=""/>
        <p:cNvGrpSpPr/>
        <p:nvPr/>
      </p:nvGrpSpPr>
      <p:grpSpPr>
        <a:xfrm>
          <a:off x="0" y="0"/>
          <a:ext cx="0" cy="0"/>
          <a:chOff x="0" y="0"/>
          <a:chExt cx="0" cy="0"/>
        </a:xfrm>
      </p:grpSpPr>
      <p:sp>
        <p:nvSpPr>
          <p:cNvPr id="2" name="标题 4"/>
          <p:cNvSpPr txBox="1">
            <a:spLocks noChangeArrowheads="1"/>
          </p:cNvSpPr>
          <p:nvPr/>
        </p:nvSpPr>
        <p:spPr bwMode="auto">
          <a:xfrm>
            <a:off x="868363" y="152400"/>
            <a:ext cx="3919537" cy="542925"/>
          </a:xfrm>
          <a:prstGeom prst="rect">
            <a:avLst/>
          </a:prstGeom>
          <a:noFill/>
          <a:ln>
            <a:noFill/>
          </a:ln>
        </p:spPr>
        <p:txBody>
          <a:bodyPr tIns="34290" bIns="34290"/>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fontAlgn="auto">
              <a:lnSpc>
                <a:spcPct val="90000"/>
              </a:lnSpc>
              <a:spcBef>
                <a:spcPct val="20000"/>
              </a:spcBef>
              <a:spcAft>
                <a:spcPts val="0"/>
              </a:spcAft>
              <a:defRPr/>
            </a:pPr>
            <a:endParaRPr lang="zh-CN" altLang="en-US" sz="2100" b="1" smtClean="0">
              <a:solidFill>
                <a:srgbClr val="404040"/>
              </a:solidFill>
              <a:latin typeface="微软雅黑" panose="020B0503020204020204" pitchFamily="34" charset="-122"/>
            </a:endParaRPr>
          </a:p>
        </p:txBody>
      </p:sp>
      <p:sp>
        <p:nvSpPr>
          <p:cNvPr id="3" name="圆角矩形 11"/>
          <p:cNvSpPr/>
          <p:nvPr/>
        </p:nvSpPr>
        <p:spPr>
          <a:xfrm rot="2603202">
            <a:off x="252413" y="165100"/>
            <a:ext cx="352425" cy="471488"/>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noProof="1"/>
          </a:p>
        </p:txBody>
      </p:sp>
      <p:sp>
        <p:nvSpPr>
          <p:cNvPr id="4" name="Line 9"/>
          <p:cNvSpPr>
            <a:spLocks noChangeShapeType="1"/>
          </p:cNvSpPr>
          <p:nvPr/>
        </p:nvSpPr>
        <p:spPr bwMode="auto">
          <a:xfrm>
            <a:off x="604379" y="152400"/>
            <a:ext cx="8540672" cy="0"/>
          </a:xfrm>
          <a:prstGeom prst="line">
            <a:avLst/>
          </a:prstGeom>
          <a:ln w="28575">
            <a:gradFill>
              <a:gsLst>
                <a:gs pos="0">
                  <a:schemeClr val="tx1">
                    <a:lumMod val="35000"/>
                    <a:lumOff val="65000"/>
                  </a:schemeClr>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txBody>
          <a:bodyPr/>
          <a:lstStyle/>
          <a:p>
            <a:pPr fontAlgn="auto">
              <a:lnSpc>
                <a:spcPct val="120000"/>
              </a:lnSpc>
              <a:spcBef>
                <a:spcPts val="0"/>
              </a:spcBef>
              <a:spcAft>
                <a:spcPts val="0"/>
              </a:spcAft>
              <a:defRPr/>
            </a:pPr>
            <a:endParaRPr lang="zh-CN" altLang="en-US" sz="2400" noProof="1">
              <a:solidFill>
                <a:schemeClr val="tx2"/>
              </a:solidFill>
              <a:latin typeface="微软雅黑" panose="020B0503020204020204" pitchFamily="34" charset="-122"/>
            </a:endParaRPr>
          </a:p>
        </p:txBody>
      </p:sp>
      <p:sp>
        <p:nvSpPr>
          <p:cNvPr id="5" name="圆角矩形 13"/>
          <p:cNvSpPr/>
          <p:nvPr/>
        </p:nvSpPr>
        <p:spPr>
          <a:xfrm rot="2634344">
            <a:off x="412750" y="238125"/>
            <a:ext cx="309563" cy="409575"/>
          </a:xfrm>
          <a:prstGeom prst="roundRect">
            <a:avLst/>
          </a:prstGeom>
          <a:solidFill>
            <a:schemeClr val="accent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noProof="1"/>
          </a:p>
        </p:txBody>
      </p:sp>
      <p:sp>
        <p:nvSpPr>
          <p:cNvPr id="6" name="日期占位符 5"/>
          <p:cNvSpPr>
            <a:spLocks noGrp="1"/>
          </p:cNvSpPr>
          <p:nvPr>
            <p:ph type="dt" sz="half" idx="10"/>
          </p:nvPr>
        </p:nvSpPr>
        <p:spPr/>
        <p:txBody>
          <a:bodyPr/>
          <a:lstStyle>
            <a:lvl1pPr>
              <a:defRPr/>
            </a:lvl1pPr>
          </a:lstStyle>
          <a:p>
            <a:pPr>
              <a:defRPr/>
            </a:pPr>
            <a:endParaRPr lang="zh-CN" altLang="en-US"/>
          </a:p>
        </p:txBody>
      </p:sp>
      <p:sp>
        <p:nvSpPr>
          <p:cNvPr id="7" name="页脚占位符 6"/>
          <p:cNvSpPr>
            <a:spLocks noGrp="1"/>
          </p:cNvSpPr>
          <p:nvPr>
            <p:ph type="ftr" sz="quarter" idx="11"/>
          </p:nvPr>
        </p:nvSpPr>
        <p:spPr/>
        <p:txBody>
          <a:bodyPr/>
          <a:lstStyle>
            <a:lvl1pPr>
              <a:defRPr/>
            </a:lvl1pPr>
          </a:lstStyle>
          <a:p>
            <a:pPr>
              <a:defRPr/>
            </a:pPr>
            <a:endParaRPr lang="zh-CN" altLang="en-US"/>
          </a:p>
        </p:txBody>
      </p:sp>
      <p:sp>
        <p:nvSpPr>
          <p:cNvPr id="8" name="灯片编号占位符 7"/>
          <p:cNvSpPr>
            <a:spLocks noGrp="1"/>
          </p:cNvSpPr>
          <p:nvPr>
            <p:ph type="sldNum" sz="quarter" idx="12"/>
          </p:nvPr>
        </p:nvSpPr>
        <p:spPr/>
        <p:txBody>
          <a:bodyPr/>
          <a:lstStyle>
            <a:lvl1pPr>
              <a:defRPr/>
            </a:lvl1pPr>
          </a:lstStyle>
          <a:p>
            <a:pPr>
              <a:defRPr/>
            </a:pPr>
            <a:fld id="{5C1917B2-16BD-486C-B2C9-79561C703E47}" type="slidenum">
              <a:rPr lang="zh-CN" altLang="en-US"/>
            </a:fld>
            <a:endParaRPr lang="zh-CN" altLang="en-US"/>
          </a:p>
        </p:txBody>
      </p:sp>
    </p:spTree>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850"/>
                                        <p:tgtEl>
                                          <p:spTgt spid="4"/>
                                        </p:tgtEl>
                                      </p:cBhvr>
                                    </p:animEffect>
                                  </p:childTnLst>
                                </p:cTn>
                              </p:par>
                            </p:childTnLst>
                          </p:cTn>
                        </p:par>
                        <p:par>
                          <p:cTn id="8" fill="hold">
                            <p:stCondLst>
                              <p:cond delay="1000"/>
                            </p:stCondLst>
                            <p:childTnLst>
                              <p:par>
                                <p:cTn id="9" presetID="1" presetClass="entr" presetSubtype="0" fill="hold" grpId="0" nodeType="afterEffect">
                                  <p:stCondLst>
                                    <p:cond delay="0"/>
                                  </p:stCondLst>
                                  <p:iterate type="lt">
                                    <p:tmAbs val="80"/>
                                  </p:iterate>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3BC132B1-654F-432A-B53C-3E5595E18F3D}"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F8DEA6D-9854-4979-84B5-2E1A14FF7EFD}" type="slidenum">
              <a:rPr lang="zh-CN" altLang="en-US"/>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805E42EA-4BB5-42E5-ADBF-767CDC4E874F}"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FDA4205-CCE4-456F-9204-F9949251A59F}" type="slidenum">
              <a:rPr lang="zh-CN" altLang="en-US"/>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lvl1pPr>
              <a:defRPr/>
            </a:lvl1pPr>
          </a:lstStyle>
          <a:p>
            <a:pPr>
              <a:defRPr/>
            </a:pPr>
            <a:fld id="{970D5C9A-062B-4F31-919B-EF2DA74AF861}"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E29D0AB-9A7E-4D1F-9537-8B6AFF6138B6}" type="slidenum">
              <a:rPr lang="zh-CN" altLang="en-US"/>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FBB40962-E324-4B1A-9DDD-CA915F856E33}"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21A3AEB5-6855-4059-ACB1-47800F35465E}" type="slidenum">
              <a:rPr lang="zh-CN" altLang="en-US"/>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29842" y="2505075"/>
            <a:ext cx="3868340"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29150" y="2505075"/>
            <a:ext cx="3887391"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ADEEEC8C-23EB-4E2F-8EB1-C7821ADFB0ED}" type="datetimeFigureOut">
              <a:rPr lang="zh-CN" altLang="en-US"/>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CD988445-52DF-41BF-803A-050E05346AAB}" type="slidenum">
              <a:rPr lang="zh-CN" altLang="en-US"/>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F37A93FA-08E9-4889-AD85-6F6B394EA5FF}"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CB3C1C54-C0A0-4305-931B-D6F73427C410}" type="slidenum">
              <a:rPr lang="zh-CN" altLang="en-US"/>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lvl1pPr>
              <a:defRPr/>
            </a:lvl1pPr>
          </a:lstStyle>
          <a:p>
            <a:pPr>
              <a:defRPr/>
            </a:pPr>
            <a:fld id="{ECA779F3-4BBB-482A-A544-BF87E2BA76A9}"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5174FD5-A894-4667-B584-5CE43A4E5FDD}" type="slidenum">
              <a:rPr lang="zh-CN" altLang="en-US"/>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7FDDAB29-9F32-4454-AA45-A649386960A2}"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076D2DC1-57A1-4693-AF1D-FFAC435415B0}" type="slidenum">
              <a:rPr lang="zh-CN" altLang="en-US"/>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0"/>
          </p:nvPr>
        </p:nvSpPr>
        <p:spPr/>
        <p:txBody>
          <a:bodyPr/>
          <a:lstStyle>
            <a:lvl1pPr>
              <a:defRPr/>
            </a:lvl1pPr>
          </a:lstStyle>
          <a:p>
            <a:pPr>
              <a:defRPr/>
            </a:pPr>
            <a:fld id="{D85ED0EA-0A54-468E-97E0-42D99CAC3E27}"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2785DA5C-66E3-4608-89EA-D850F94DFAE8}" type="slidenum">
              <a:rPr lang="zh-CN" altLang="en-US"/>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0"/>
          </p:nvPr>
        </p:nvSpPr>
        <p:spPr/>
        <p:txBody>
          <a:bodyPr/>
          <a:lstStyle>
            <a:lvl1pPr>
              <a:defRPr/>
            </a:lvl1pPr>
          </a:lstStyle>
          <a:p>
            <a:pPr>
              <a:defRPr/>
            </a:pPr>
            <a:fld id="{8A11203A-707C-4A6A-9CD1-96061C02B7BD}"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9FEAEBB9-A64A-4496-9A95-5E4FE75194E1}" type="slidenum">
              <a:rPr lang="zh-CN" altLang="en-US"/>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A2E7D9A2-425D-419F-8892-C4353CE12E71}"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81D5612-6ED2-4A83-ADBF-25D977847AEC}" type="slidenum">
              <a:rPr lang="zh-CN" altLang="en-US"/>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7EA4F14B-2737-48C0-8A48-36562D4B24E4}"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C498D06-B911-4B97-AFEC-0A1E6C0C8057}" type="slidenum">
              <a:rPr lang="zh-CN" altLang="en-US"/>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61F0B488-969B-455E-8E53-832F006359B7}"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65E28A5F-1E68-4B3B-BC79-31416C9A96E7}" type="slidenum">
              <a:rPr lang="zh-CN" altLang="en-US"/>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7596BB3A-D012-4952-ADBD-97B5E88FE99C}" type="datetimeFigureOut">
              <a:rPr lang="zh-CN" altLang="en-US"/>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FFA60F84-BB4A-4AAC-9F60-60AE3153A7E7}" type="slidenum">
              <a:rPr lang="zh-CN" altLang="en-US"/>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D6AE51EA-E2FF-4FB3-B780-763D9F435E85}"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4A953A75-F88C-463E-9220-1E0AA4D82BC2}" type="slidenum">
              <a:rPr lang="zh-CN" altLang="en-US"/>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ADC3EDDB-D047-412C-9EF5-0BBFE937F8FB}"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9EBDBCFF-423B-418A-9572-2DB0CF01E15C}" type="slidenum">
              <a:rPr lang="zh-CN" altLang="en-US"/>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0"/>
          </p:nvPr>
        </p:nvSpPr>
        <p:spPr/>
        <p:txBody>
          <a:bodyPr/>
          <a:lstStyle>
            <a:lvl1pPr>
              <a:defRPr/>
            </a:lvl1pPr>
          </a:lstStyle>
          <a:p>
            <a:pPr>
              <a:defRPr/>
            </a:pPr>
            <a:fld id="{9012654F-3F6B-4CEC-939B-FBD555201E26}"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CE4F7AE5-1CCB-45B0-9791-5DD5C1CA3AA1}"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0"/>
          </p:nvPr>
        </p:nvSpPr>
        <p:spPr/>
        <p:txBody>
          <a:bodyPr/>
          <a:lstStyle>
            <a:lvl1pPr>
              <a:defRPr/>
            </a:lvl1pPr>
          </a:lstStyle>
          <a:p>
            <a:pPr>
              <a:defRPr/>
            </a:pPr>
            <a:fld id="{58092D52-E0AC-4D0D-9C3C-88E92898B0C3}"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665B1E8B-14AC-4512-8D19-836BB8BBB9BF}"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7" Type="http://schemas.openxmlformats.org/officeDocument/2006/relationships/theme" Target="../theme/theme2.xml"/><Relationship Id="rId16" Type="http://schemas.openxmlformats.org/officeDocument/2006/relationships/image" Target="../media/image1.png"/><Relationship Id="rId15" Type="http://schemas.openxmlformats.org/officeDocument/2006/relationships/tags" Target="../tags/tag4.xml"/><Relationship Id="rId14" Type="http://schemas.openxmlformats.org/officeDocument/2006/relationships/tags" Target="../tags/tag3.xml"/><Relationship Id="rId13" Type="http://schemas.openxmlformats.org/officeDocument/2006/relationships/image" Target="../media/image18.png"/><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slideLayout" Target="../slideLayouts/slideLayout31.xml"/><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 Type="http://schemas.openxmlformats.org/officeDocument/2006/relationships/slideLayout" Target="../slideLayouts/slideLayout25.xml"/><Relationship Id="rId14" Type="http://schemas.openxmlformats.org/officeDocument/2006/relationships/theme" Target="../theme/theme3.xml"/><Relationship Id="rId13" Type="http://schemas.openxmlformats.org/officeDocument/2006/relationships/image" Target="../media/image1.png"/><Relationship Id="rId12" Type="http://schemas.openxmlformats.org/officeDocument/2006/relationships/image" Target="../media/image19.jpeg"/><Relationship Id="rId11" Type="http://schemas.openxmlformats.org/officeDocument/2006/relationships/slideLayout" Target="../slideLayouts/slideLayout34.xml"/><Relationship Id="rId10" Type="http://schemas.openxmlformats.org/officeDocument/2006/relationships/slideLayout" Target="../slideLayouts/slideLayout33.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7" name="文本占位符 2"/>
          <p:cNvSpPr>
            <a:spLocks noGrp="1"/>
          </p:cNvSpPr>
          <p:nvPr>
            <p:ph type="body" idx="1"/>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173E6549-6470-4707-AABB-BDA4B359446C}" type="datetimeFigureOut">
              <a:rPr lang="zh-CN" altLang="en-US"/>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21330CB4-CBBB-4E49-8B67-D054C49CD726}" type="slidenum">
              <a:rPr lang="zh-CN" altLang="en-US"/>
            </a:fld>
            <a:endParaRPr lang="zh-CN" altLang="en-US"/>
          </a:p>
        </p:txBody>
      </p:sp>
      <p:pic>
        <p:nvPicPr>
          <p:cNvPr id="2" name="图片 1" descr="水印"/>
          <p:cNvPicPr>
            <a:picLocks noChangeAspect="1"/>
          </p:cNvPicPr>
          <p:nvPr userDrawn="1"/>
        </p:nvPicPr>
        <p:blipFill>
          <a:blip r:embed="rId12"/>
          <a:stretch>
            <a:fillRect/>
          </a:stretch>
        </p:blipFill>
        <p:spPr>
          <a:xfrm>
            <a:off x="5203508" y="28575"/>
            <a:ext cx="3880009" cy="125587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3314" name="图片 10"/>
          <p:cNvPicPr>
            <a:picLocks noChangeAspect="1" noChangeArrowheads="1"/>
          </p:cNvPicPr>
          <p:nvPr userDrawn="1"/>
        </p:nvPicPr>
        <p:blipFill>
          <a:blip r:embed="rId13"/>
          <a:srcRect/>
          <a:stretch>
            <a:fillRect/>
          </a:stretch>
        </p:blipFill>
        <p:spPr bwMode="auto">
          <a:xfrm>
            <a:off x="82550" y="71438"/>
            <a:ext cx="576263" cy="595312"/>
          </a:xfrm>
          <a:prstGeom prst="rect">
            <a:avLst/>
          </a:prstGeom>
          <a:noFill/>
          <a:ln w="9525">
            <a:noFill/>
            <a:miter lim="800000"/>
            <a:headEnd/>
            <a:tailEnd/>
          </a:ln>
        </p:spPr>
      </p:pic>
      <p:sp>
        <p:nvSpPr>
          <p:cNvPr id="13315" name="标题占位符 1"/>
          <p:cNvSpPr>
            <a:spLocks noGrp="1" noChangeArrowheads="1"/>
          </p:cNvSpPr>
          <p:nvPr>
            <p:ph type="title" idx="4294967295"/>
            <p:custDataLst>
              <p:tags r:id="rId14"/>
            </p:custDataLst>
          </p:nvPr>
        </p:nvSpPr>
        <p:spPr bwMode="auto">
          <a:xfrm>
            <a:off x="762000" y="88900"/>
            <a:ext cx="7924800" cy="612775"/>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3316" name="文本占位符 2"/>
          <p:cNvSpPr>
            <a:spLocks noGrp="1" noChangeArrowheads="1"/>
          </p:cNvSpPr>
          <p:nvPr>
            <p:ph type="body" idx="9"/>
            <p:custDataLst>
              <p:tags r:id="rId15"/>
            </p:custDataLst>
          </p:nvPr>
        </p:nvSpPr>
        <p:spPr bwMode="auto">
          <a:xfrm>
            <a:off x="457200" y="1052513"/>
            <a:ext cx="8229600" cy="5073650"/>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单击此处编辑文本</a:t>
            </a:r>
            <a:endParaRPr lang="en-US" altLang="zh-CN"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normAutofit/>
          </a:bodyPr>
          <a:lstStyle>
            <a:lvl1pPr algn="l" fontAlgn="auto">
              <a:spcBef>
                <a:spcPts val="0"/>
              </a:spcBef>
              <a:spcAft>
                <a:spcPts val="0"/>
              </a:spcAft>
              <a:defRPr sz="1200" noProof="1">
                <a:solidFill>
                  <a:schemeClr val="bg1"/>
                </a:solidFill>
                <a:latin typeface="Arial" panose="020B0604020202020204" pitchFamily="34" charset="0"/>
                <a:ea typeface="黑体" panose="02010609060101010101" pitchFamily="49" charset="-122"/>
                <a:cs typeface="Arial" panose="020B0604020202020204" pitchFamily="34" charset="0"/>
              </a:defRPr>
            </a:lvl1pPr>
          </a:lstStyle>
          <a:p>
            <a:pPr>
              <a:defRPr/>
            </a:pPr>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normAutofit/>
          </a:bodyPr>
          <a:lstStyle>
            <a:lvl1pPr algn="ctr" fontAlgn="auto">
              <a:spcBef>
                <a:spcPts val="0"/>
              </a:spcBef>
              <a:spcAft>
                <a:spcPts val="0"/>
              </a:spcAft>
              <a:defRPr sz="1200" noProof="1">
                <a:solidFill>
                  <a:schemeClr val="bg1"/>
                </a:solidFill>
                <a:latin typeface="Arial" panose="020B0604020202020204" pitchFamily="34" charset="0"/>
                <a:ea typeface="黑体" panose="02010609060101010101" pitchFamily="49" charset="-122"/>
                <a:cs typeface="Arial" panose="020B0604020202020204" pitchFamily="34" charset="0"/>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fontAlgn="auto">
              <a:spcBef>
                <a:spcPts val="0"/>
              </a:spcBef>
              <a:spcAft>
                <a:spcPts val="0"/>
              </a:spcAft>
              <a:defRPr sz="1200">
                <a:solidFill>
                  <a:schemeClr val="bg1"/>
                </a:solidFill>
                <a:latin typeface="+mn-lt"/>
                <a:ea typeface="黑体" panose="02010609060101010101" pitchFamily="49" charset="-122"/>
              </a:defRPr>
            </a:lvl1pPr>
          </a:lstStyle>
          <a:p>
            <a:pPr>
              <a:defRPr/>
            </a:pPr>
            <a:fld id="{D66E8CC7-2923-4944-9D31-2F82983A067F}" type="slidenum">
              <a:rPr lang="zh-CN" altLang="en-US"/>
            </a:fld>
            <a:endParaRPr lang="zh-CN" altLang="en-US"/>
          </a:p>
        </p:txBody>
      </p:sp>
      <p:cxnSp>
        <p:nvCxnSpPr>
          <p:cNvPr id="12" name="直接连接符 11"/>
          <p:cNvCxnSpPr/>
          <p:nvPr userDrawn="1"/>
        </p:nvCxnSpPr>
        <p:spPr>
          <a:xfrm>
            <a:off x="0" y="765175"/>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图片 1" descr="水印"/>
          <p:cNvPicPr>
            <a:picLocks noChangeAspect="1"/>
          </p:cNvPicPr>
          <p:nvPr userDrawn="1"/>
        </p:nvPicPr>
        <p:blipFill>
          <a:blip r:embed="rId16"/>
          <a:stretch>
            <a:fillRect/>
          </a:stretch>
        </p:blipFill>
        <p:spPr>
          <a:xfrm>
            <a:off x="5203508" y="28575"/>
            <a:ext cx="3880009" cy="1255871"/>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685800" rtl="0" eaLnBrk="0" fontAlgn="base" hangingPunct="0">
        <a:spcBef>
          <a:spcPct val="0"/>
        </a:spcBef>
        <a:spcAft>
          <a:spcPct val="0"/>
        </a:spcAft>
        <a:defRPr sz="3200" kern="1200">
          <a:solidFill>
            <a:schemeClr val="bg1"/>
          </a:solidFill>
          <a:latin typeface="Arial" panose="020B0604020202020204" pitchFamily="34" charset="0"/>
          <a:ea typeface="黑体" panose="02010609060101010101" pitchFamily="49" charset="-122"/>
          <a:cs typeface="Arial" panose="020B0604020202020204" pitchFamily="34" charset="0"/>
        </a:defRPr>
      </a:lvl1pPr>
      <a:lvl2pPr algn="l" defTabSz="685800" rtl="0" eaLnBrk="0" fontAlgn="base" hangingPunct="0">
        <a:spcBef>
          <a:spcPct val="0"/>
        </a:spcBef>
        <a:spcAft>
          <a:spcPct val="0"/>
        </a:spcAft>
        <a:defRPr sz="3200">
          <a:solidFill>
            <a:schemeClr val="bg1"/>
          </a:solidFill>
          <a:latin typeface="Arial" panose="020B0604020202020204" pitchFamily="34" charset="0"/>
          <a:ea typeface="黑体" panose="02010609060101010101" pitchFamily="49" charset="-122"/>
          <a:cs typeface="Arial" panose="020B0604020202020204" pitchFamily="34" charset="0"/>
        </a:defRPr>
      </a:lvl2pPr>
      <a:lvl3pPr algn="l" defTabSz="685800" rtl="0" eaLnBrk="0" fontAlgn="base" hangingPunct="0">
        <a:spcBef>
          <a:spcPct val="0"/>
        </a:spcBef>
        <a:spcAft>
          <a:spcPct val="0"/>
        </a:spcAft>
        <a:defRPr sz="3200">
          <a:solidFill>
            <a:schemeClr val="bg1"/>
          </a:solidFill>
          <a:latin typeface="Arial" panose="020B0604020202020204" pitchFamily="34" charset="0"/>
          <a:ea typeface="黑体" panose="02010609060101010101" pitchFamily="49" charset="-122"/>
          <a:cs typeface="Arial" panose="020B0604020202020204" pitchFamily="34" charset="0"/>
        </a:defRPr>
      </a:lvl3pPr>
      <a:lvl4pPr algn="l" defTabSz="685800" rtl="0" eaLnBrk="0" fontAlgn="base" hangingPunct="0">
        <a:spcBef>
          <a:spcPct val="0"/>
        </a:spcBef>
        <a:spcAft>
          <a:spcPct val="0"/>
        </a:spcAft>
        <a:defRPr sz="3200">
          <a:solidFill>
            <a:schemeClr val="bg1"/>
          </a:solidFill>
          <a:latin typeface="Arial" panose="020B0604020202020204" pitchFamily="34" charset="0"/>
          <a:ea typeface="黑体" panose="02010609060101010101" pitchFamily="49" charset="-122"/>
          <a:cs typeface="Arial" panose="020B0604020202020204" pitchFamily="34" charset="0"/>
        </a:defRPr>
      </a:lvl4pPr>
      <a:lvl5pPr algn="l" defTabSz="685800" rtl="0" eaLnBrk="0" fontAlgn="base" hangingPunct="0">
        <a:spcBef>
          <a:spcPct val="0"/>
        </a:spcBef>
        <a:spcAft>
          <a:spcPct val="0"/>
        </a:spcAft>
        <a:defRPr sz="3200">
          <a:solidFill>
            <a:schemeClr val="bg1"/>
          </a:solidFill>
          <a:latin typeface="Arial" panose="020B0604020202020204" pitchFamily="34" charset="0"/>
          <a:ea typeface="黑体" panose="02010609060101010101" pitchFamily="49" charset="-122"/>
          <a:cs typeface="Arial" panose="020B0604020202020204" pitchFamily="34" charset="0"/>
        </a:defRPr>
      </a:lvl5pPr>
      <a:lvl6pPr marL="457200" algn="l" defTabSz="685800" rtl="0" fontAlgn="base">
        <a:spcBef>
          <a:spcPct val="0"/>
        </a:spcBef>
        <a:spcAft>
          <a:spcPct val="0"/>
        </a:spcAft>
        <a:defRPr sz="3200">
          <a:solidFill>
            <a:schemeClr val="bg1"/>
          </a:solidFill>
          <a:latin typeface="Arial" panose="020B0604020202020204" pitchFamily="34" charset="0"/>
          <a:ea typeface="黑体" panose="02010609060101010101" pitchFamily="49" charset="-122"/>
        </a:defRPr>
      </a:lvl6pPr>
      <a:lvl7pPr marL="914400" algn="l" defTabSz="685800" rtl="0" fontAlgn="base">
        <a:spcBef>
          <a:spcPct val="0"/>
        </a:spcBef>
        <a:spcAft>
          <a:spcPct val="0"/>
        </a:spcAft>
        <a:defRPr sz="3200">
          <a:solidFill>
            <a:schemeClr val="bg1"/>
          </a:solidFill>
          <a:latin typeface="Arial" panose="020B0604020202020204" pitchFamily="34" charset="0"/>
          <a:ea typeface="黑体" panose="02010609060101010101" pitchFamily="49" charset="-122"/>
        </a:defRPr>
      </a:lvl7pPr>
      <a:lvl8pPr marL="1371600" algn="l" defTabSz="685800" rtl="0" fontAlgn="base">
        <a:spcBef>
          <a:spcPct val="0"/>
        </a:spcBef>
        <a:spcAft>
          <a:spcPct val="0"/>
        </a:spcAft>
        <a:defRPr sz="3200">
          <a:solidFill>
            <a:schemeClr val="bg1"/>
          </a:solidFill>
          <a:latin typeface="Arial" panose="020B0604020202020204" pitchFamily="34" charset="0"/>
          <a:ea typeface="黑体" panose="02010609060101010101" pitchFamily="49" charset="-122"/>
        </a:defRPr>
      </a:lvl8pPr>
      <a:lvl9pPr marL="1828800" algn="l" defTabSz="685800" rtl="0" fontAlgn="base">
        <a:spcBef>
          <a:spcPct val="0"/>
        </a:spcBef>
        <a:spcAft>
          <a:spcPct val="0"/>
        </a:spcAft>
        <a:defRPr sz="3200">
          <a:solidFill>
            <a:schemeClr val="bg1"/>
          </a:solidFill>
          <a:latin typeface="Arial" panose="020B0604020202020204" pitchFamily="34" charset="0"/>
          <a:ea typeface="黑体" panose="02010609060101010101" pitchFamily="49" charset="-122"/>
        </a:defRPr>
      </a:lvl9pPr>
    </p:titleStyle>
    <p:bodyStyle>
      <a:lvl1pPr marL="257175" indent="-257175" algn="l" defTabSz="685800" rtl="0" eaLnBrk="0" fontAlgn="base" hangingPunct="0">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黑体" panose="02010609060101010101" pitchFamily="49" charset="-122"/>
          <a:cs typeface="Arial" panose="020B0604020202020204" pitchFamily="34" charset="0"/>
        </a:defRPr>
      </a:lvl1pPr>
      <a:lvl2pPr marL="600075" indent="-257175" algn="l" defTabSz="685800"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黑体" panose="02010609060101010101" pitchFamily="49" charset="-122"/>
          <a:cs typeface="Arial" panose="020B0604020202020204" pitchFamily="34" charset="0"/>
        </a:defRPr>
      </a:lvl2pPr>
      <a:lvl3pPr marL="900430" indent="-214630" algn="l" defTabSz="685800"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黑体" panose="02010609060101010101" pitchFamily="49" charset="-122"/>
          <a:cs typeface="Arial" panose="020B0604020202020204" pitchFamily="34" charset="0"/>
        </a:defRPr>
      </a:lvl3pPr>
      <a:lvl4pPr marL="1243330" indent="-214630" algn="l" defTabSz="685800"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黑体" panose="02010609060101010101" pitchFamily="49" charset="-122"/>
          <a:cs typeface="Arial" panose="020B0604020202020204" pitchFamily="34" charset="0"/>
        </a:defRPr>
      </a:lvl4pPr>
      <a:lvl5pPr marL="1586230" indent="-214630" algn="l" defTabSz="685800"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黑体" panose="02010609060101010101" pitchFamily="49" charset="-122"/>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6626" name="标题占位符 1"/>
          <p:cNvSpPr>
            <a:spLocks noGrp="1"/>
          </p:cNvSpPr>
          <p:nvPr>
            <p:ph type="title"/>
          </p:nvPr>
        </p:nvSpPr>
        <p:spPr bwMode="auto">
          <a:xfrm>
            <a:off x="628650" y="365125"/>
            <a:ext cx="7886700" cy="1325563"/>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26627" name="文本占位符 2"/>
          <p:cNvSpPr>
            <a:spLocks noGrp="1"/>
          </p:cNvSpPr>
          <p:nvPr>
            <p:ph type="body" idx="1"/>
          </p:nvPr>
        </p:nvSpPr>
        <p:spPr bwMode="auto">
          <a:xfrm>
            <a:off x="628650" y="1825625"/>
            <a:ext cx="7886700" cy="4351338"/>
          </a:xfrm>
          <a:prstGeom prst="rect">
            <a:avLst/>
          </a:prstGeom>
          <a:noFill/>
          <a:ln w="9525">
            <a:noFill/>
            <a:miter lim="800000"/>
          </a:ln>
        </p:spPr>
        <p:txBody>
          <a:bodyPr vert="horz" wrap="square" lIns="91440" tIns="45720" rIns="91440" bIns="45720" numCol="1" anchor="t" anchorCtr="0" compatLnSpc="1"/>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9F3C814F-5EB8-4636-B47A-2449BBF69031}" type="datetimeFigureOut">
              <a:rPr lang="zh-CN" altLang="en-US"/>
            </a:fld>
            <a:endParaRPr lang="zh-CN" altLang="en-US"/>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E6151C81-79B7-4844-AFC4-B467D4D20824}" type="slidenum">
              <a:rPr lang="zh-CN" altLang="en-US"/>
            </a:fld>
            <a:endParaRPr lang="zh-CN" altLang="en-US"/>
          </a:p>
        </p:txBody>
      </p:sp>
      <p:pic>
        <p:nvPicPr>
          <p:cNvPr id="26631" name="图片 6"/>
          <p:cNvPicPr>
            <a:picLocks noChangeAspect="1"/>
          </p:cNvPicPr>
          <p:nvPr userDrawn="1"/>
        </p:nvPicPr>
        <p:blipFill>
          <a:blip r:embed="rId12"/>
          <a:srcRect/>
          <a:stretch>
            <a:fillRect/>
          </a:stretch>
        </p:blipFill>
        <p:spPr bwMode="auto">
          <a:xfrm>
            <a:off x="0" y="0"/>
            <a:ext cx="9144000" cy="6869113"/>
          </a:xfrm>
          <a:prstGeom prst="rect">
            <a:avLst/>
          </a:prstGeom>
          <a:noFill/>
          <a:ln w="9525">
            <a:noFill/>
            <a:miter lim="800000"/>
            <a:headEnd/>
            <a:tailEnd/>
          </a:ln>
        </p:spPr>
      </p:pic>
      <p:pic>
        <p:nvPicPr>
          <p:cNvPr id="8" name="图片 7" descr="水印"/>
          <p:cNvPicPr>
            <a:picLocks noChangeAspect="1"/>
          </p:cNvPicPr>
          <p:nvPr userDrawn="1"/>
        </p:nvPicPr>
        <p:blipFill>
          <a:blip r:embed="rId13"/>
          <a:stretch>
            <a:fillRect/>
          </a:stretch>
        </p:blipFill>
        <p:spPr>
          <a:xfrm>
            <a:off x="5203508" y="28575"/>
            <a:ext cx="3880009" cy="1255871"/>
          </a:xfrm>
          <a:prstGeom prst="rect">
            <a:avLst/>
          </a:prstGeom>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等线 Light" panose="02010600030101010101" charset="-122"/>
        </a:defRPr>
      </a:lvl1pPr>
      <a:lvl2pPr algn="l" rtl="0" eaLnBrk="0" fontAlgn="base" hangingPunct="0">
        <a:lnSpc>
          <a:spcPct val="90000"/>
        </a:lnSpc>
        <a:spcBef>
          <a:spcPct val="0"/>
        </a:spcBef>
        <a:spcAft>
          <a:spcPct val="0"/>
        </a:spcAft>
        <a:defRPr sz="4400">
          <a:solidFill>
            <a:schemeClr val="tx1"/>
          </a:solidFill>
          <a:latin typeface="等线 Light" panose="02010600030101010101" charset="-122"/>
          <a:ea typeface="等线 Light" panose="02010600030101010101" charset="-122"/>
          <a:cs typeface="等线 Light" panose="02010600030101010101" charset="-122"/>
        </a:defRPr>
      </a:lvl2pPr>
      <a:lvl3pPr algn="l" rtl="0" eaLnBrk="0" fontAlgn="base" hangingPunct="0">
        <a:lnSpc>
          <a:spcPct val="90000"/>
        </a:lnSpc>
        <a:spcBef>
          <a:spcPct val="0"/>
        </a:spcBef>
        <a:spcAft>
          <a:spcPct val="0"/>
        </a:spcAft>
        <a:defRPr sz="4400">
          <a:solidFill>
            <a:schemeClr val="tx1"/>
          </a:solidFill>
          <a:latin typeface="等线 Light" panose="02010600030101010101" charset="-122"/>
          <a:ea typeface="等线 Light" panose="02010600030101010101" charset="-122"/>
          <a:cs typeface="等线 Light" panose="02010600030101010101" charset="-122"/>
        </a:defRPr>
      </a:lvl3pPr>
      <a:lvl4pPr algn="l" rtl="0" eaLnBrk="0" fontAlgn="base" hangingPunct="0">
        <a:lnSpc>
          <a:spcPct val="90000"/>
        </a:lnSpc>
        <a:spcBef>
          <a:spcPct val="0"/>
        </a:spcBef>
        <a:spcAft>
          <a:spcPct val="0"/>
        </a:spcAft>
        <a:defRPr sz="4400">
          <a:solidFill>
            <a:schemeClr val="tx1"/>
          </a:solidFill>
          <a:latin typeface="等线 Light" panose="02010600030101010101" charset="-122"/>
          <a:ea typeface="等线 Light" panose="02010600030101010101" charset="-122"/>
          <a:cs typeface="等线 Light" panose="02010600030101010101" charset="-122"/>
        </a:defRPr>
      </a:lvl4pPr>
      <a:lvl5pPr algn="l" rtl="0" eaLnBrk="0" fontAlgn="base" hangingPunct="0">
        <a:lnSpc>
          <a:spcPct val="90000"/>
        </a:lnSpc>
        <a:spcBef>
          <a:spcPct val="0"/>
        </a:spcBef>
        <a:spcAft>
          <a:spcPct val="0"/>
        </a:spcAft>
        <a:defRPr sz="4400">
          <a:solidFill>
            <a:schemeClr val="tx1"/>
          </a:solidFill>
          <a:latin typeface="等线 Light" panose="02010600030101010101" charset="-122"/>
          <a:ea typeface="等线 Light" panose="02010600030101010101" charset="-122"/>
          <a:cs typeface="等线 Light" panose="02010600030101010101" charset="-122"/>
        </a:defRPr>
      </a:lvl5pPr>
      <a:lvl6pPr marL="457200" algn="l" rtl="0" fontAlgn="base">
        <a:lnSpc>
          <a:spcPct val="90000"/>
        </a:lnSpc>
        <a:spcBef>
          <a:spcPct val="0"/>
        </a:spcBef>
        <a:spcAft>
          <a:spcPct val="0"/>
        </a:spcAft>
        <a:defRPr sz="4400">
          <a:solidFill>
            <a:schemeClr val="tx1"/>
          </a:solidFill>
          <a:latin typeface="等线 Light" panose="02010600030101010101" charset="-122"/>
          <a:ea typeface="等线 Light" panose="02010600030101010101" charset="-122"/>
          <a:cs typeface="等线 Light" panose="02010600030101010101" charset="-122"/>
        </a:defRPr>
      </a:lvl6pPr>
      <a:lvl7pPr marL="914400" algn="l" rtl="0" fontAlgn="base">
        <a:lnSpc>
          <a:spcPct val="90000"/>
        </a:lnSpc>
        <a:spcBef>
          <a:spcPct val="0"/>
        </a:spcBef>
        <a:spcAft>
          <a:spcPct val="0"/>
        </a:spcAft>
        <a:defRPr sz="4400">
          <a:solidFill>
            <a:schemeClr val="tx1"/>
          </a:solidFill>
          <a:latin typeface="等线 Light" panose="02010600030101010101" charset="-122"/>
          <a:ea typeface="等线 Light" panose="02010600030101010101" charset="-122"/>
          <a:cs typeface="等线 Light" panose="02010600030101010101" charset="-122"/>
        </a:defRPr>
      </a:lvl7pPr>
      <a:lvl8pPr marL="1371600" algn="l" rtl="0" fontAlgn="base">
        <a:lnSpc>
          <a:spcPct val="90000"/>
        </a:lnSpc>
        <a:spcBef>
          <a:spcPct val="0"/>
        </a:spcBef>
        <a:spcAft>
          <a:spcPct val="0"/>
        </a:spcAft>
        <a:defRPr sz="4400">
          <a:solidFill>
            <a:schemeClr val="tx1"/>
          </a:solidFill>
          <a:latin typeface="等线 Light" panose="02010600030101010101" charset="-122"/>
          <a:ea typeface="等线 Light" panose="02010600030101010101" charset="-122"/>
          <a:cs typeface="等线 Light" panose="02010600030101010101" charset="-122"/>
        </a:defRPr>
      </a:lvl8pPr>
      <a:lvl9pPr marL="1828800" algn="l" rtl="0" fontAlgn="base">
        <a:lnSpc>
          <a:spcPct val="90000"/>
        </a:lnSpc>
        <a:spcBef>
          <a:spcPct val="0"/>
        </a:spcBef>
        <a:spcAft>
          <a:spcPct val="0"/>
        </a:spcAft>
        <a:defRPr sz="4400">
          <a:solidFill>
            <a:schemeClr val="tx1"/>
          </a:solidFill>
          <a:latin typeface="等线 Light" panose="02010600030101010101" charset="-122"/>
          <a:ea typeface="等线 Light" panose="02010600030101010101" charset="-122"/>
          <a:cs typeface="等线 Light" panose="02010600030101010101"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等线" panose="02010600030101010101" charset="-12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等线" panose="02010600030101010101" charset="-122"/>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等线" panose="02010600030101010101" charset="-122"/>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等线" panose="02010600030101010101" charset="-122"/>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等线" panose="02010600030101010101"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image" Target="../media/image20.jpe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5.xml"/><Relationship Id="rId5" Type="http://schemas.openxmlformats.org/officeDocument/2006/relationships/image" Target="../media/image25.png"/><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slides/_rels/slide20.xml.rels><?xml version="1.0" encoding="UTF-8" standalone="yes"?>
<Relationships xmlns="http://schemas.openxmlformats.org/package/2006/relationships"><Relationship Id="rId9" Type="http://schemas.openxmlformats.org/officeDocument/2006/relationships/tags" Target="../tags/tag14.xml"/><Relationship Id="rId8" Type="http://schemas.openxmlformats.org/officeDocument/2006/relationships/tags" Target="../tags/tag13.xml"/><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0" Type="http://schemas.openxmlformats.org/officeDocument/2006/relationships/slideLayout" Target="../slideLayouts/slideLayout7.xml"/><Relationship Id="rId2" Type="http://schemas.openxmlformats.org/officeDocument/2006/relationships/tags" Target="../tags/tag7.xml"/><Relationship Id="rId19" Type="http://schemas.openxmlformats.org/officeDocument/2006/relationships/image" Target="../media/image22.png"/><Relationship Id="rId18" Type="http://schemas.openxmlformats.org/officeDocument/2006/relationships/image" Target="../media/image21.png"/><Relationship Id="rId17" Type="http://schemas.openxmlformats.org/officeDocument/2006/relationships/tags" Target="../tags/tag22.xml"/><Relationship Id="rId16" Type="http://schemas.openxmlformats.org/officeDocument/2006/relationships/tags" Target="../tags/tag21.xml"/><Relationship Id="rId15" Type="http://schemas.openxmlformats.org/officeDocument/2006/relationships/tags" Target="../tags/tag20.xml"/><Relationship Id="rId14" Type="http://schemas.openxmlformats.org/officeDocument/2006/relationships/tags" Target="../tags/tag19.xml"/><Relationship Id="rId13" Type="http://schemas.openxmlformats.org/officeDocument/2006/relationships/tags" Target="../tags/tag18.xml"/><Relationship Id="rId12" Type="http://schemas.openxmlformats.org/officeDocument/2006/relationships/tags" Target="../tags/tag17.xml"/><Relationship Id="rId11" Type="http://schemas.openxmlformats.org/officeDocument/2006/relationships/tags" Target="../tags/tag16.xml"/><Relationship Id="rId10" Type="http://schemas.openxmlformats.org/officeDocument/2006/relationships/tags" Target="../tags/tag15.xml"/><Relationship Id="rId1" Type="http://schemas.openxmlformats.org/officeDocument/2006/relationships/tags" Target="../tags/tag6.xml"/></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image" Target="../media/image37.png"/><Relationship Id="rId2" Type="http://schemas.openxmlformats.org/officeDocument/2006/relationships/image" Target="../media/image22.png"/><Relationship Id="rId1" Type="http://schemas.openxmlformats.org/officeDocument/2006/relationships/image" Target="../media/image21.png"/></Relationships>
</file>

<file path=ppt/slides/_rels/slide2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image" Target="../media/image3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9" Type="http://schemas.openxmlformats.org/officeDocument/2006/relationships/image" Target="../media/image43.png"/><Relationship Id="rId8" Type="http://schemas.openxmlformats.org/officeDocument/2006/relationships/image" Target="../media/image25.png"/><Relationship Id="rId7" Type="http://schemas.openxmlformats.org/officeDocument/2006/relationships/image" Target="../media/image24.png"/><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3" Type="http://schemas.openxmlformats.org/officeDocument/2006/relationships/image" Target="../media/image42.jpeg"/><Relationship Id="rId2" Type="http://schemas.openxmlformats.org/officeDocument/2006/relationships/image" Target="../media/image41.jpeg"/><Relationship Id="rId12" Type="http://schemas.openxmlformats.org/officeDocument/2006/relationships/notesSlide" Target="../notesSlides/notesSlide3.xml"/><Relationship Id="rId11" Type="http://schemas.openxmlformats.org/officeDocument/2006/relationships/slideLayout" Target="../slideLayouts/slideLayout7.xml"/><Relationship Id="rId10" Type="http://schemas.openxmlformats.org/officeDocument/2006/relationships/image" Target="../media/image44.png"/><Relationship Id="rId1" Type="http://schemas.openxmlformats.org/officeDocument/2006/relationships/slide" Target="slide2.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7.jpeg"/><Relationship Id="rId3" Type="http://schemas.openxmlformats.org/officeDocument/2006/relationships/image" Target="../media/image26.jpeg"/><Relationship Id="rId2" Type="http://schemas.openxmlformats.org/officeDocument/2006/relationships/image" Target="../media/image22.png"/><Relationship Id="rId1"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8.jpeg"/></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571500" y="1792129"/>
            <a:ext cx="4903946"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3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3000" b="1">
              <a:solidFill>
                <a:srgbClr val="FF0000"/>
              </a:solidFill>
              <a:latin typeface="HelveticaNeue" panose="02000503000000020004" pitchFamily="2" charset="0"/>
            </a:endParaRPr>
          </a:p>
          <a:p>
            <a:pPr eaLnBrk="1" hangingPunct="1">
              <a:spcBef>
                <a:spcPct val="0"/>
              </a:spcBef>
              <a:buFontTx/>
              <a:buNone/>
              <a:defRPr/>
            </a:pPr>
            <a:endParaRPr lang="en-US" altLang="zh-CN" sz="3000" b="1">
              <a:solidFill>
                <a:srgbClr val="FF0000"/>
              </a:solidFill>
              <a:latin typeface="HelveticaNeue" panose="02000503000000020004" pitchFamily="2" charset="0"/>
            </a:endParaRPr>
          </a:p>
          <a:p>
            <a:pPr eaLnBrk="1" hangingPunct="1">
              <a:spcBef>
                <a:spcPct val="0"/>
              </a:spcBef>
              <a:buFontTx/>
              <a:buNone/>
              <a:defRPr/>
            </a:pPr>
            <a:r>
              <a:rPr lang="zh-CN" altLang="en-US" sz="3000" b="1">
                <a:solidFill>
                  <a:srgbClr val="FF0000"/>
                </a:solidFill>
                <a:latin typeface="HelveticaNeue" panose="02000503000000020004" pitchFamily="2" charset="0"/>
              </a:rPr>
              <a:t>更多教学资源请关注</a:t>
            </a:r>
            <a:endParaRPr lang="en-US" altLang="zh-CN" sz="3000" b="1">
              <a:solidFill>
                <a:srgbClr val="FF0000"/>
              </a:solidFill>
              <a:latin typeface="HelveticaNeue" panose="02000503000000020004" pitchFamily="2" charset="0"/>
            </a:endParaRPr>
          </a:p>
          <a:p>
            <a:pPr eaLnBrk="1" hangingPunct="1">
              <a:spcBef>
                <a:spcPct val="0"/>
              </a:spcBef>
              <a:buFontTx/>
              <a:buNone/>
              <a:defRPr/>
            </a:pPr>
            <a:r>
              <a:rPr lang="zh-CN" altLang="en-US" sz="3000" b="1">
                <a:solidFill>
                  <a:srgbClr val="FF0000"/>
                </a:solidFill>
                <a:latin typeface="HelveticaNeue" panose="02000503000000020004" pitchFamily="2" charset="0"/>
              </a:rPr>
              <a:t>公众号：溯恩高中英语</a:t>
            </a:r>
            <a:endParaRPr lang="zh-CN" altLang="en-US" sz="3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53539" y="2562701"/>
            <a:ext cx="2519363"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5483543" y="2069783"/>
            <a:ext cx="2702719"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3000" b="1">
                <a:latin typeface="华文新魏" panose="02010800040101010101" pitchFamily="2" charset="-122"/>
              </a:rPr>
              <a:t>知识产权声明</a:t>
            </a:r>
            <a:endParaRPr lang="zh-CN" altLang="en-US" sz="3000" b="1">
              <a:latin typeface="华文新魏" panose="02010800040101010101" pitchFamily="2" charset="-122"/>
            </a:endParaRPr>
          </a:p>
        </p:txBody>
      </p:sp>
      <p:pic>
        <p:nvPicPr>
          <p:cNvPr id="8" name="图片 7" descr="水印"/>
          <p:cNvPicPr>
            <a:picLocks noChangeAspect="1"/>
          </p:cNvPicPr>
          <p:nvPr userDrawn="1"/>
        </p:nvPicPr>
        <p:blipFill>
          <a:blip r:embed="rId2"/>
          <a:stretch>
            <a:fillRect/>
          </a:stretch>
        </p:blipFill>
        <p:spPr>
          <a:xfrm>
            <a:off x="5203508" y="28575"/>
            <a:ext cx="3880009" cy="1255871"/>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图片 21511" descr="Cover"/>
          <p:cNvPicPr>
            <a:picLocks noChangeAspect="1"/>
          </p:cNvPicPr>
          <p:nvPr/>
        </p:nvPicPr>
        <p:blipFill>
          <a:blip r:embed="rId1"/>
          <a:srcRect/>
          <a:stretch>
            <a:fillRect/>
          </a:stretch>
        </p:blipFill>
        <p:spPr bwMode="auto">
          <a:xfrm>
            <a:off x="1082675" y="2978150"/>
            <a:ext cx="2706688" cy="3943350"/>
          </a:xfrm>
          <a:prstGeom prst="rect">
            <a:avLst/>
          </a:prstGeom>
          <a:noFill/>
          <a:ln w="9525">
            <a:noFill/>
            <a:miter lim="800000"/>
            <a:headEnd/>
            <a:tailEnd/>
          </a:ln>
        </p:spPr>
      </p:pic>
      <p:pic>
        <p:nvPicPr>
          <p:cNvPr id="47106" name="图片 21510" descr="Cover"/>
          <p:cNvPicPr>
            <a:picLocks noChangeAspect="1"/>
          </p:cNvPicPr>
          <p:nvPr/>
        </p:nvPicPr>
        <p:blipFill>
          <a:blip r:embed="rId2"/>
          <a:srcRect/>
          <a:stretch>
            <a:fillRect/>
          </a:stretch>
        </p:blipFill>
        <p:spPr bwMode="auto">
          <a:xfrm>
            <a:off x="1339850" y="2765425"/>
            <a:ext cx="2449513" cy="2581275"/>
          </a:xfrm>
          <a:prstGeom prst="rect">
            <a:avLst/>
          </a:prstGeom>
          <a:noFill/>
          <a:ln w="9525">
            <a:noFill/>
            <a:miter lim="800000"/>
            <a:headEnd/>
            <a:tailEnd/>
          </a:ln>
        </p:spPr>
      </p:pic>
      <p:pic>
        <p:nvPicPr>
          <p:cNvPr id="47107" name="图片 21509" descr="Cover"/>
          <p:cNvPicPr>
            <a:picLocks noChangeAspect="1"/>
          </p:cNvPicPr>
          <p:nvPr/>
        </p:nvPicPr>
        <p:blipFill>
          <a:blip r:embed="rId3"/>
          <a:srcRect/>
          <a:stretch>
            <a:fillRect/>
          </a:stretch>
        </p:blipFill>
        <p:spPr bwMode="auto">
          <a:xfrm>
            <a:off x="1339850" y="1979613"/>
            <a:ext cx="2449513" cy="1965325"/>
          </a:xfrm>
          <a:prstGeom prst="rect">
            <a:avLst/>
          </a:prstGeom>
          <a:noFill/>
          <a:ln w="9525">
            <a:noFill/>
            <a:miter lim="800000"/>
            <a:headEnd/>
            <a:tailEnd/>
          </a:ln>
        </p:spPr>
      </p:pic>
      <p:pic>
        <p:nvPicPr>
          <p:cNvPr id="47108" name="图片 21508" descr="Cover"/>
          <p:cNvPicPr>
            <a:picLocks noChangeAspect="1"/>
          </p:cNvPicPr>
          <p:nvPr/>
        </p:nvPicPr>
        <p:blipFill>
          <a:blip r:embed="rId4"/>
          <a:srcRect/>
          <a:stretch>
            <a:fillRect/>
          </a:stretch>
        </p:blipFill>
        <p:spPr bwMode="auto">
          <a:xfrm>
            <a:off x="1206500" y="193675"/>
            <a:ext cx="2582863" cy="3586163"/>
          </a:xfrm>
          <a:prstGeom prst="rect">
            <a:avLst/>
          </a:prstGeom>
          <a:noFill/>
          <a:ln w="9525">
            <a:noFill/>
            <a:miter lim="800000"/>
            <a:headEnd/>
            <a:tailEnd/>
          </a:ln>
        </p:spPr>
      </p:pic>
      <p:pic>
        <p:nvPicPr>
          <p:cNvPr id="47109" name="图片 21507" descr="Cover"/>
          <p:cNvPicPr>
            <a:picLocks noChangeAspect="1"/>
          </p:cNvPicPr>
          <p:nvPr/>
        </p:nvPicPr>
        <p:blipFill>
          <a:blip r:embed="rId5"/>
          <a:srcRect/>
          <a:stretch>
            <a:fillRect/>
          </a:stretch>
        </p:blipFill>
        <p:spPr bwMode="auto">
          <a:xfrm>
            <a:off x="101600" y="1979613"/>
            <a:ext cx="1377950" cy="2701925"/>
          </a:xfrm>
          <a:prstGeom prst="rect">
            <a:avLst/>
          </a:prstGeom>
          <a:noFill/>
          <a:ln w="9525">
            <a:noFill/>
            <a:miter lim="800000"/>
            <a:headEnd/>
            <a:tailEnd/>
          </a:ln>
        </p:spPr>
      </p:pic>
      <p:sp>
        <p:nvSpPr>
          <p:cNvPr id="47110" name="Line 12"/>
          <p:cNvSpPr>
            <a:spLocks noChangeShapeType="1"/>
          </p:cNvSpPr>
          <p:nvPr/>
        </p:nvSpPr>
        <p:spPr bwMode="auto">
          <a:xfrm rot="9660000" flipV="1">
            <a:off x="3097213" y="1666875"/>
            <a:ext cx="136525" cy="415925"/>
          </a:xfrm>
          <a:prstGeom prst="line">
            <a:avLst/>
          </a:prstGeom>
          <a:noFill/>
          <a:ln w="57150">
            <a:solidFill>
              <a:srgbClr val="C00000"/>
            </a:solidFill>
            <a:round/>
            <a:tailEnd type="arrow" w="med" len="med"/>
          </a:ln>
        </p:spPr>
        <p:txBody>
          <a:bodyPr/>
          <a:lstStyle/>
          <a:p>
            <a:endParaRPr lang="zh-CN" altLang="en-US"/>
          </a:p>
        </p:txBody>
      </p:sp>
      <p:sp>
        <p:nvSpPr>
          <p:cNvPr id="47111" name="Line 12"/>
          <p:cNvSpPr>
            <a:spLocks noChangeShapeType="1"/>
          </p:cNvSpPr>
          <p:nvPr/>
        </p:nvSpPr>
        <p:spPr bwMode="auto">
          <a:xfrm rot="9660000" flipV="1">
            <a:off x="3201988" y="3443288"/>
            <a:ext cx="136525" cy="414337"/>
          </a:xfrm>
          <a:prstGeom prst="line">
            <a:avLst/>
          </a:prstGeom>
          <a:noFill/>
          <a:ln w="57150">
            <a:solidFill>
              <a:srgbClr val="C00000"/>
            </a:solidFill>
            <a:round/>
            <a:tailEnd type="arrow" w="med" len="med"/>
          </a:ln>
        </p:spPr>
        <p:txBody>
          <a:bodyPr/>
          <a:lstStyle/>
          <a:p>
            <a:endParaRPr lang="zh-CN" altLang="en-US"/>
          </a:p>
        </p:txBody>
      </p:sp>
      <p:sp>
        <p:nvSpPr>
          <p:cNvPr id="47112" name="Line 12"/>
          <p:cNvSpPr>
            <a:spLocks noChangeShapeType="1"/>
          </p:cNvSpPr>
          <p:nvPr/>
        </p:nvSpPr>
        <p:spPr bwMode="auto">
          <a:xfrm rot="9660000" flipV="1">
            <a:off x="3201988" y="5030788"/>
            <a:ext cx="136525" cy="415925"/>
          </a:xfrm>
          <a:prstGeom prst="line">
            <a:avLst/>
          </a:prstGeom>
          <a:noFill/>
          <a:ln w="57150">
            <a:solidFill>
              <a:srgbClr val="C00000"/>
            </a:solidFill>
            <a:round/>
            <a:tailEnd type="arrow" w="med" len="med"/>
          </a:ln>
        </p:spPr>
        <p:txBody>
          <a:bodyPr/>
          <a:lstStyle/>
          <a:p>
            <a:endParaRPr lang="zh-CN" altLang="en-US"/>
          </a:p>
        </p:txBody>
      </p:sp>
      <p:sp>
        <p:nvSpPr>
          <p:cNvPr id="45" name="文本框 5"/>
          <p:cNvSpPr txBox="1">
            <a:spLocks noChangeArrowheads="1"/>
          </p:cNvSpPr>
          <p:nvPr/>
        </p:nvSpPr>
        <p:spPr bwMode="auto">
          <a:xfrm>
            <a:off x="3948113" y="323850"/>
            <a:ext cx="4872037" cy="952500"/>
          </a:xfrm>
          <a:prstGeom prst="rect">
            <a:avLst/>
          </a:prstGeom>
          <a:noFill/>
          <a:ln w="28575" cmpd="dbl">
            <a:solidFill>
              <a:schemeClr val="accent1">
                <a:shade val="50000"/>
              </a:schemeClr>
            </a:solidFill>
            <a:prstDash val="lgDash"/>
            <a:round/>
          </a:ln>
        </p:spPr>
        <p:txBody>
          <a:bodyPr>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just" eaLnBrk="1" hangingPunct="1">
              <a:buFont typeface="Arial" panose="020B0604020202020204" pitchFamily="34" charset="0"/>
              <a:buNone/>
              <a:defRPr/>
            </a:pPr>
            <a:r>
              <a:rPr lang="en-US" altLang="zh-CN" sz="2800" b="1">
                <a:latin typeface="Times New Roman" panose="02020603050405020304" pitchFamily="18" charset="0"/>
                <a:cs typeface="Times New Roman" panose="02020603050405020304" pitchFamily="18" charset="0"/>
                <a:sym typeface="+mn-ea"/>
              </a:rPr>
              <a:t>Other people are in control of our life.</a:t>
            </a:r>
            <a:endParaRPr lang="en-US" altLang="zh-CN" sz="2800" b="1" dirty="0" smtClean="0">
              <a:latin typeface="Times New Roman" panose="02020603050405020304" pitchFamily="18" charset="0"/>
              <a:cs typeface="Times New Roman" panose="02020603050405020304" pitchFamily="18" charset="0"/>
              <a:sym typeface="+mn-ea"/>
            </a:endParaRPr>
          </a:p>
        </p:txBody>
      </p:sp>
      <p:sp>
        <p:nvSpPr>
          <p:cNvPr id="4" name="文本框 5"/>
          <p:cNvSpPr txBox="1">
            <a:spLocks noChangeArrowheads="1"/>
          </p:cNvSpPr>
          <p:nvPr/>
        </p:nvSpPr>
        <p:spPr bwMode="auto">
          <a:xfrm>
            <a:off x="3789363" y="2601913"/>
            <a:ext cx="4854575" cy="952500"/>
          </a:xfrm>
          <a:prstGeom prst="rect">
            <a:avLst/>
          </a:prstGeom>
          <a:noFill/>
          <a:ln w="28575" cmpd="dbl">
            <a:solidFill>
              <a:schemeClr val="accent1">
                <a:shade val="50000"/>
              </a:schemeClr>
            </a:solidFill>
            <a:prstDash val="lgDash"/>
            <a:round/>
          </a:ln>
        </p:spPr>
        <p:txBody>
          <a:bodyPr>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just" eaLnBrk="1" hangingPunct="1">
              <a:buFont typeface="Arial" panose="020B0604020202020204" pitchFamily="34" charset="0"/>
              <a:buNone/>
              <a:defRPr/>
            </a:pPr>
            <a:r>
              <a:rPr lang="en-US" altLang="zh-CN" sz="2800" b="1">
                <a:latin typeface="Times New Roman" panose="02020603050405020304" pitchFamily="18" charset="0"/>
                <a:cs typeface="Times New Roman" panose="02020603050405020304" pitchFamily="18" charset="0"/>
                <a:sym typeface="+mn-ea"/>
              </a:rPr>
              <a:t>We are eager for the approval of others.</a:t>
            </a:r>
            <a:endParaRPr lang="en-US" altLang="zh-CN" sz="2800" b="1" dirty="0" smtClean="0">
              <a:latin typeface="Times New Roman" panose="02020603050405020304" pitchFamily="18" charset="0"/>
              <a:cs typeface="Times New Roman" panose="02020603050405020304" pitchFamily="18" charset="0"/>
              <a:sym typeface="+mn-ea"/>
            </a:endParaRPr>
          </a:p>
        </p:txBody>
      </p:sp>
      <p:sp>
        <p:nvSpPr>
          <p:cNvPr id="28679" name="文本框 12"/>
          <p:cNvSpPr txBox="1">
            <a:spLocks noChangeArrowheads="1"/>
          </p:cNvSpPr>
          <p:nvPr/>
        </p:nvSpPr>
        <p:spPr bwMode="auto">
          <a:xfrm>
            <a:off x="5480050" y="1368425"/>
            <a:ext cx="3163888" cy="954088"/>
          </a:xfrm>
          <a:prstGeom prst="rect">
            <a:avLst/>
          </a:prstGeom>
          <a:noFill/>
          <a:ln w="9525">
            <a:noFill/>
            <a:miter lim="800000"/>
          </a:ln>
        </p:spPr>
        <p:txBody>
          <a:bodyPr anchor="ctr">
            <a:spAutoFit/>
          </a:bodyPr>
          <a:lstStyle/>
          <a:p>
            <a:r>
              <a:rPr lang="en-US" altLang="zh-CN" sz="2800" b="1">
                <a:solidFill>
                  <a:srgbClr val="0000CC"/>
                </a:solidFill>
                <a:latin typeface="Times New Roman" panose="02020603050405020304" pitchFamily="18" charset="0"/>
                <a:ea typeface="微软雅黑" panose="020B0503020204020204" pitchFamily="34" charset="-122"/>
              </a:rPr>
              <a:t>because/</a:t>
            </a:r>
            <a:endParaRPr lang="en-US" altLang="zh-CN" sz="2800" b="1">
              <a:solidFill>
                <a:srgbClr val="0000CC"/>
              </a:solidFill>
              <a:latin typeface="Times New Roman" panose="02020603050405020304" pitchFamily="18" charset="0"/>
              <a:ea typeface="微软雅黑" panose="020B0503020204020204" pitchFamily="34" charset="-122"/>
            </a:endParaRPr>
          </a:p>
          <a:p>
            <a:r>
              <a:rPr lang="en-US" altLang="zh-CN" sz="2800" b="1">
                <a:solidFill>
                  <a:srgbClr val="0000CC"/>
                </a:solidFill>
                <a:latin typeface="Times New Roman" panose="02020603050405020304" pitchFamily="18" charset="0"/>
                <a:ea typeface="微软雅黑" panose="020B0503020204020204" pitchFamily="34" charset="-122"/>
              </a:rPr>
              <a:t>as / that's because</a:t>
            </a:r>
            <a:endParaRPr lang="en-US" altLang="zh-CN" sz="2800" b="1">
              <a:solidFill>
                <a:srgbClr val="0000CC"/>
              </a:solidFill>
              <a:latin typeface="Times New Roman" panose="02020603050405020304" pitchFamily="18" charset="0"/>
              <a:ea typeface="微软雅黑" panose="020B0503020204020204" pitchFamily="34" charset="-122"/>
            </a:endParaRPr>
          </a:p>
        </p:txBody>
      </p:sp>
      <p:sp>
        <p:nvSpPr>
          <p:cNvPr id="15" name="Line 12"/>
          <p:cNvSpPr>
            <a:spLocks noChangeShapeType="1"/>
          </p:cNvSpPr>
          <p:nvPr/>
        </p:nvSpPr>
        <p:spPr bwMode="auto">
          <a:xfrm rot="9240000" flipV="1">
            <a:off x="4727575" y="1331913"/>
            <a:ext cx="542925" cy="1084262"/>
          </a:xfrm>
          <a:prstGeom prst="line">
            <a:avLst/>
          </a:prstGeom>
          <a:noFill/>
          <a:ln w="57150">
            <a:solidFill>
              <a:srgbClr val="C00000"/>
            </a:solidFill>
            <a:round/>
            <a:tailEnd type="arrow" w="med" len="med"/>
          </a:ln>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p:tgtEl>
                                          <p:spTgt spid="15"/>
                                        </p:tgtEl>
                                        <p:attrNameLst>
                                          <p:attrName>ppt_y</p:attrName>
                                        </p:attrNameLst>
                                      </p:cBhvr>
                                      <p:tavLst>
                                        <p:tav tm="0">
                                          <p:val>
                                            <p:strVal val="#ppt_y+#ppt_h*1.125000"/>
                                          </p:val>
                                        </p:tav>
                                        <p:tav tm="100000">
                                          <p:val>
                                            <p:strVal val="#ppt_y"/>
                                          </p:val>
                                        </p:tav>
                                      </p:tavLst>
                                    </p:anim>
                                    <p:animEffect transition="in" filter="wipe(up)">
                                      <p:cBhvr>
                                        <p:cTn id="8" dur="500"/>
                                        <p:tgtEl>
                                          <p:spTgt spid="15"/>
                                        </p:tgtEl>
                                      </p:cBhvr>
                                    </p:animEffect>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8679"/>
                                        </p:tgtEl>
                                        <p:attrNameLst>
                                          <p:attrName>style.visibility</p:attrName>
                                        </p:attrNameLst>
                                      </p:cBhvr>
                                      <p:to>
                                        <p:strVal val="visible"/>
                                      </p:to>
                                    </p:set>
                                    <p:animEffect transition="in" filter="blinds(horizontal)">
                                      <p:cBhvr>
                                        <p:cTn id="13" dur="500"/>
                                        <p:tgtEl>
                                          <p:spTgt spid="286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9" grpId="0"/>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Box 1"/>
          <p:cNvSpPr txBox="1">
            <a:spLocks noChangeArrowheads="1"/>
          </p:cNvSpPr>
          <p:nvPr/>
        </p:nvSpPr>
        <p:spPr bwMode="auto">
          <a:xfrm>
            <a:off x="492125" y="1104900"/>
            <a:ext cx="8394700" cy="2060575"/>
          </a:xfrm>
          <a:prstGeom prst="rect">
            <a:avLst/>
          </a:prstGeom>
          <a:noFill/>
          <a:ln w="9525">
            <a:noFill/>
            <a:miter lim="800000"/>
          </a:ln>
        </p:spPr>
        <p:txBody>
          <a:bodyPr>
            <a:spAutoFit/>
          </a:bodyPr>
          <a:lstStyle/>
          <a:p>
            <a:pPr marL="514350" indent="-514350">
              <a:defRPr/>
            </a:pPr>
            <a:r>
              <a:rPr lang="en-US" altLang="zh-CN" sz="2800" b="1">
                <a:solidFill>
                  <a:srgbClr val="FF0000"/>
                </a:solidFill>
                <a:latin typeface="Calibri" panose="020F0502020204030204" pitchFamily="34" charset="0"/>
                <a:ea typeface="宋体" panose="02010600030101010101" pitchFamily="2" charset="-122"/>
              </a:rPr>
              <a:t> </a:t>
            </a:r>
            <a:r>
              <a:rPr lang="en-US" sz="3200" dirty="0">
                <a:latin typeface="Times New Roman" panose="02020603050405020304" pitchFamily="18" charset="0"/>
                <a:ea typeface="宋体" panose="02010600030101010101" pitchFamily="2" charset="-122"/>
                <a:cs typeface="Times New Roman" panose="02020603050405020304" pitchFamily="18" charset="0"/>
                <a:sym typeface="+mn-ea"/>
              </a:rPr>
              <a:t>The </a:t>
            </a:r>
            <a:r>
              <a:rPr lang="en-US" sz="32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price</a:t>
            </a:r>
            <a:r>
              <a:rPr lang="en-US" sz="3200" dirty="0">
                <a:latin typeface="Times New Roman" panose="02020603050405020304" pitchFamily="18" charset="0"/>
                <a:ea typeface="宋体" panose="02010600030101010101" pitchFamily="2" charset="-122"/>
                <a:cs typeface="Times New Roman" panose="02020603050405020304" pitchFamily="18" charset="0"/>
                <a:sym typeface="+mn-ea"/>
              </a:rPr>
              <a:t> of the </a:t>
            </a:r>
            <a:r>
              <a:rPr lang="en-US" sz="32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approval</a:t>
            </a:r>
            <a:r>
              <a:rPr lang="en-US" sz="3200" dirty="0">
                <a:latin typeface="Times New Roman" panose="02020603050405020304" pitchFamily="18" charset="0"/>
                <a:ea typeface="宋体" panose="02010600030101010101" pitchFamily="2" charset="-122"/>
                <a:cs typeface="Times New Roman" panose="02020603050405020304" pitchFamily="18" charset="0"/>
                <a:sym typeface="+mn-ea"/>
              </a:rPr>
              <a:t> drug is freedom. </a:t>
            </a:r>
            <a:endParaRPr lang="zh-CN" altLang="en-US" sz="3200" dirty="0">
              <a:latin typeface="Times New Roman" panose="02020603050405020304" pitchFamily="18" charset="0"/>
              <a:ea typeface="宋体" panose="02010600030101010101" pitchFamily="2" charset="-122"/>
              <a:cs typeface="Times New Roman" panose="02020603050405020304" pitchFamily="18" charset="0"/>
            </a:endParaRPr>
          </a:p>
          <a:p>
            <a:pPr algn="just">
              <a:spcAft>
                <a:spcPts val="0"/>
              </a:spcAft>
              <a:defRPr/>
            </a:pPr>
            <a:r>
              <a:rPr lang="en-US" altLang="zh-CN" sz="3200" dirty="0">
                <a:latin typeface="Times New Roman" panose="02020603050405020304" pitchFamily="18" charset="0"/>
                <a:ea typeface="宋体" panose="02010600030101010101" pitchFamily="2" charset="-122"/>
                <a:cs typeface="Times New Roman" panose="02020603050405020304" pitchFamily="18" charset="0"/>
                <a:sym typeface="+mn-ea"/>
              </a:rPr>
              <a:t>We </a:t>
            </a:r>
            <a:r>
              <a:rPr lang="en-US" altLang="zh-CN" sz="32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cannot control</a:t>
            </a:r>
            <a:r>
              <a:rPr lang="en-US" altLang="zh-CN" sz="3200" dirty="0">
                <a:latin typeface="Times New Roman" panose="02020603050405020304" pitchFamily="18" charset="0"/>
                <a:ea typeface="宋体" panose="02010600030101010101" pitchFamily="2" charset="-122"/>
                <a:cs typeface="Times New Roman" panose="02020603050405020304" pitchFamily="18" charset="0"/>
                <a:sym typeface="+mn-ea"/>
              </a:rPr>
              <a:t> what other people think.</a:t>
            </a:r>
            <a:endParaRPr lang="en-US" altLang="zh-CN" sz="3200" dirty="0">
              <a:latin typeface="Times New Roman" panose="02020603050405020304" pitchFamily="18" charset="0"/>
              <a:ea typeface="+mn-ea"/>
              <a:cs typeface="Times New Roman" panose="02020603050405020304" pitchFamily="18" charset="0"/>
            </a:endParaRPr>
          </a:p>
          <a:p>
            <a:pPr algn="just">
              <a:spcAft>
                <a:spcPts val="0"/>
              </a:spcAft>
              <a:defRPr/>
            </a:pPr>
            <a:r>
              <a:rPr lang="en-US" altLang="zh-CN" sz="3200" dirty="0">
                <a:latin typeface="Times New Roman" panose="02020603050405020304" pitchFamily="18" charset="0"/>
                <a:ea typeface="宋体" panose="02010600030101010101" pitchFamily="2" charset="-122"/>
                <a:cs typeface="Times New Roman" panose="02020603050405020304" pitchFamily="18" charset="0"/>
                <a:sym typeface="+mn-ea"/>
              </a:rPr>
              <a:t>People change their opinions all the time. </a:t>
            </a:r>
            <a:endParaRPr lang="zh-CN" altLang="en-US" sz="3200">
              <a:latin typeface="Times New Roman" panose="02020603050405020304" pitchFamily="18" charset="0"/>
              <a:ea typeface="宋体" panose="02010600030101010101" pitchFamily="2" charset="-122"/>
              <a:cs typeface="Times New Roman" panose="02020603050405020304" pitchFamily="18" charset="0"/>
            </a:endParaRPr>
          </a:p>
          <a:p>
            <a:pPr algn="just">
              <a:spcAft>
                <a:spcPts val="0"/>
              </a:spcAft>
              <a:defRPr/>
            </a:pPr>
            <a:r>
              <a:rPr lang="en-US" altLang="zh-CN" sz="3200">
                <a:latin typeface="Times New Roman" panose="02020603050405020304" pitchFamily="18" charset="0"/>
                <a:ea typeface="宋体" panose="02010600030101010101" pitchFamily="2" charset="-122"/>
                <a:cs typeface="Times New Roman" panose="02020603050405020304" pitchFamily="18" charset="0"/>
              </a:rPr>
              <a:t>Moreover, they are more interested in themselves.</a:t>
            </a:r>
            <a:endParaRPr lang="en-US" altLang="zh-CN" sz="32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48130" name="TextBox 3"/>
          <p:cNvSpPr txBox="1">
            <a:spLocks noChangeArrowheads="1"/>
          </p:cNvSpPr>
          <p:nvPr/>
        </p:nvSpPr>
        <p:spPr bwMode="auto">
          <a:xfrm>
            <a:off x="285750" y="142875"/>
            <a:ext cx="2357438" cy="523875"/>
          </a:xfrm>
          <a:prstGeom prst="rect">
            <a:avLst/>
          </a:prstGeom>
          <a:solidFill>
            <a:srgbClr val="CCFFFF"/>
          </a:solidFill>
          <a:ln w="9525">
            <a:noFill/>
            <a:miter lim="800000"/>
          </a:ln>
        </p:spPr>
        <p:txBody>
          <a:bodyPr>
            <a:spAutoFit/>
          </a:bodyPr>
          <a:lstStyle/>
          <a:p>
            <a:pPr algn="ctr"/>
            <a:r>
              <a:rPr lang="en-US" altLang="zh-CN" sz="2800" b="1">
                <a:latin typeface="Calibri" panose="020F0502020204030204" pitchFamily="34" charset="0"/>
              </a:rPr>
              <a:t>Para 3: Effect</a:t>
            </a:r>
            <a:endParaRPr lang="zh-CN" altLang="en-US" sz="2800" b="1">
              <a:latin typeface="Calibri" panose="020F0502020204030204" pitchFamily="34" charset="0"/>
            </a:endParaRPr>
          </a:p>
        </p:txBody>
      </p:sp>
      <p:sp>
        <p:nvSpPr>
          <p:cNvPr id="5" name="TextBox 4"/>
          <p:cNvSpPr txBox="1">
            <a:spLocks noChangeArrowheads="1"/>
          </p:cNvSpPr>
          <p:nvPr/>
        </p:nvSpPr>
        <p:spPr bwMode="auto">
          <a:xfrm>
            <a:off x="4286250" y="26988"/>
            <a:ext cx="4286250" cy="1077912"/>
          </a:xfrm>
          <a:prstGeom prst="rect">
            <a:avLst/>
          </a:prstGeom>
          <a:noFill/>
          <a:ln w="9525">
            <a:noFill/>
            <a:miter lim="800000"/>
          </a:ln>
        </p:spPr>
        <p:txBody>
          <a:bodyPr>
            <a:spAutoFit/>
          </a:bodyPr>
          <a:lstStyle/>
          <a:p>
            <a:r>
              <a:rPr lang="en-US" altLang="zh-CN" sz="3200" b="1">
                <a:latin typeface="Calibri" panose="020F0502020204030204" pitchFamily="34" charset="0"/>
              </a:rPr>
              <a:t>Can we control others?</a:t>
            </a:r>
            <a:endParaRPr lang="en-US" altLang="zh-CN" sz="3200" b="1">
              <a:latin typeface="Calibri" panose="020F0502020204030204" pitchFamily="34" charset="0"/>
            </a:endParaRPr>
          </a:p>
          <a:p>
            <a:r>
              <a:rPr lang="en-US" altLang="zh-CN" sz="3200" b="1">
                <a:latin typeface="Calibri" panose="020F0502020204030204" pitchFamily="34" charset="0"/>
              </a:rPr>
              <a:t>Why or why not? </a:t>
            </a:r>
            <a:endParaRPr lang="zh-CN" altLang="en-US" sz="3200">
              <a:latin typeface="Calibri" panose="020F0502020204030204" pitchFamily="34" charset="0"/>
            </a:endParaRPr>
          </a:p>
        </p:txBody>
      </p:sp>
      <p:sp>
        <p:nvSpPr>
          <p:cNvPr id="8" name="TextBox 7"/>
          <p:cNvSpPr txBox="1">
            <a:spLocks noChangeArrowheads="1"/>
          </p:cNvSpPr>
          <p:nvPr/>
        </p:nvSpPr>
        <p:spPr bwMode="auto">
          <a:xfrm>
            <a:off x="2862263" y="273050"/>
            <a:ext cx="2000250" cy="584200"/>
          </a:xfrm>
          <a:prstGeom prst="rect">
            <a:avLst/>
          </a:prstGeom>
          <a:noFill/>
          <a:ln w="9525">
            <a:noFill/>
            <a:miter lim="800000"/>
          </a:ln>
        </p:spPr>
        <p:txBody>
          <a:bodyPr>
            <a:spAutoFit/>
          </a:bodyPr>
          <a:lstStyle/>
          <a:p>
            <a:r>
              <a:rPr lang="en-US" altLang="zh-CN" sz="3200" b="1">
                <a:latin typeface="Calibri" panose="020F0502020204030204" pitchFamily="34" charset="0"/>
              </a:rPr>
              <a:t>Price? </a:t>
            </a:r>
            <a:endParaRPr lang="zh-CN" altLang="en-US" sz="3200">
              <a:latin typeface="Calibri" panose="020F0502020204030204" pitchFamily="34" charset="0"/>
            </a:endParaRPr>
          </a:p>
        </p:txBody>
      </p:sp>
      <p:sp>
        <p:nvSpPr>
          <p:cNvPr id="26" name="圆角矩形 25"/>
          <p:cNvSpPr/>
          <p:nvPr/>
        </p:nvSpPr>
        <p:spPr>
          <a:xfrm>
            <a:off x="285750" y="5481638"/>
            <a:ext cx="8794750" cy="747712"/>
          </a:xfrm>
          <a:prstGeom prst="roundRect">
            <a:avLst/>
          </a:prstGeom>
          <a:solidFill>
            <a:srgbClr val="FFFFCC"/>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Arial" panose="020B0604020202020204" pitchFamily="34" charset="0"/>
              <a:buNone/>
              <a:defRPr/>
            </a:pPr>
            <a:endParaRPr lang="en-US" altLang="zh-CN" sz="2800" b="1">
              <a:solidFill>
                <a:schemeClr val="bg1"/>
              </a:solidFill>
              <a:latin typeface="Arial Narrow" panose="020B0606020202030204" pitchFamily="34" charset="0"/>
              <a:sym typeface="+mn-ea"/>
            </a:endParaRPr>
          </a:p>
          <a:p>
            <a:pPr>
              <a:buFont typeface="Arial" panose="020B0604020202020204" pitchFamily="34" charset="0"/>
              <a:buNone/>
              <a:defRPr/>
            </a:pPr>
            <a:r>
              <a:rPr lang="en-US" altLang="zh-CN" sz="2800" b="1">
                <a:solidFill>
                  <a:srgbClr val="FF0000"/>
                </a:solidFill>
                <a:latin typeface="Times New Roman" panose="02020603050405020304" pitchFamily="18" charset="0"/>
                <a:cs typeface="Times New Roman" panose="02020603050405020304" pitchFamily="18" charset="0"/>
                <a:sym typeface="+mn-ea"/>
              </a:rPr>
              <a:t>Writing tip 2:Combine two  different opinions if necessary.</a:t>
            </a:r>
            <a:endParaRPr lang="en-US" altLang="zh-CN" sz="2800" b="1" noProof="1">
              <a:solidFill>
                <a:srgbClr val="FF0000"/>
              </a:solidFill>
              <a:latin typeface="Times New Roman" panose="02020603050405020304" pitchFamily="18" charset="0"/>
              <a:cs typeface="Times New Roman" panose="02020603050405020304" pitchFamily="18" charset="0"/>
            </a:endParaRPr>
          </a:p>
          <a:p>
            <a:pPr>
              <a:buFont typeface="Arial" panose="020B0604020202020204" pitchFamily="34" charset="0"/>
              <a:buNone/>
              <a:defRPr/>
            </a:pPr>
            <a:r>
              <a:rPr lang="en-US" altLang="zh-CN" sz="2800" b="1">
                <a:solidFill>
                  <a:schemeClr val="bg1"/>
                </a:solidFill>
                <a:latin typeface="Arial Narrow" panose="020B0606020202030204" pitchFamily="34" charset="0"/>
                <a:sym typeface="+mn-ea"/>
              </a:rPr>
              <a:t> </a:t>
            </a:r>
            <a:endParaRPr lang="zh-CN" altLang="en-US" sz="2800"/>
          </a:p>
        </p:txBody>
      </p:sp>
      <p:sp>
        <p:nvSpPr>
          <p:cNvPr id="15" name="椭圆 14"/>
          <p:cNvSpPr/>
          <p:nvPr/>
        </p:nvSpPr>
        <p:spPr>
          <a:xfrm>
            <a:off x="285750" y="2581275"/>
            <a:ext cx="2149475" cy="711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sz="1350" u="sng" noProof="1"/>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7105">
                                            <p:txEl>
                                              <p:pRg st="0" end="0"/>
                                            </p:txEl>
                                          </p:spTgt>
                                        </p:tgtEl>
                                        <p:attrNameLst>
                                          <p:attrName>style.visibility</p:attrName>
                                        </p:attrNameLst>
                                      </p:cBhvr>
                                      <p:to>
                                        <p:strVal val="visible"/>
                                      </p:to>
                                    </p:set>
                                    <p:anim calcmode="lin" valueType="num">
                                      <p:cBhvr additive="base">
                                        <p:cTn id="12" dur="500" fill="hold"/>
                                        <p:tgtEl>
                                          <p:spTgt spid="4710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710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xit" presetSubtype="10" fill="hold" grpId="1" nodeType="clickEffect">
                                  <p:stCondLst>
                                    <p:cond delay="0"/>
                                  </p:stCondLst>
                                  <p:childTnLst>
                                    <p:animEffect transition="out" filter="blinds(horizontal)">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par>
                                <p:cTn id="24" presetID="3" presetClass="exit" presetSubtype="10" fill="hold" grpId="1" nodeType="withEffect">
                                  <p:stCondLst>
                                    <p:cond delay="0"/>
                                  </p:stCondLst>
                                  <p:childTnLst>
                                    <p:animEffect transition="out" filter="blinds(horizontal)">
                                      <p:cBhvr>
                                        <p:cTn id="25" dur="500"/>
                                        <p:tgtEl>
                                          <p:spTgt spid="5"/>
                                        </p:tgtEl>
                                      </p:cBhvr>
                                    </p:animEffect>
                                    <p:set>
                                      <p:cBhvr>
                                        <p:cTn id="26" dur="1" fill="hold">
                                          <p:stCondLst>
                                            <p:cond delay="499"/>
                                          </p:stCondLst>
                                        </p:cTn>
                                        <p:tgtEl>
                                          <p:spTgt spid="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7105">
                                            <p:txEl>
                                              <p:pRg st="1" end="1"/>
                                            </p:txEl>
                                          </p:spTgt>
                                        </p:tgtEl>
                                        <p:attrNameLst>
                                          <p:attrName>style.visibility</p:attrName>
                                        </p:attrNameLst>
                                      </p:cBhvr>
                                      <p:to>
                                        <p:strVal val="visible"/>
                                      </p:to>
                                    </p:set>
                                    <p:anim calcmode="lin" valueType="num">
                                      <p:cBhvr additive="base">
                                        <p:cTn id="31" dur="500" fill="hold"/>
                                        <p:tgtEl>
                                          <p:spTgt spid="47105">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7105">
                                            <p:txEl>
                                              <p:pRg st="1" end="1"/>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7105">
                                            <p:txEl>
                                              <p:pRg st="2" end="2"/>
                                            </p:txEl>
                                          </p:spTgt>
                                        </p:tgtEl>
                                        <p:attrNameLst>
                                          <p:attrName>style.visibility</p:attrName>
                                        </p:attrNameLst>
                                      </p:cBhvr>
                                      <p:to>
                                        <p:strVal val="visible"/>
                                      </p:to>
                                    </p:set>
                                    <p:anim calcmode="lin" valueType="num">
                                      <p:cBhvr additive="base">
                                        <p:cTn id="35" dur="500" fill="hold"/>
                                        <p:tgtEl>
                                          <p:spTgt spid="47105">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7105">
                                            <p:txEl>
                                              <p:pRg st="2" end="2"/>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7105">
                                            <p:txEl>
                                              <p:pRg st="3" end="3"/>
                                            </p:txEl>
                                          </p:spTgt>
                                        </p:tgtEl>
                                        <p:attrNameLst>
                                          <p:attrName>style.visibility</p:attrName>
                                        </p:attrNameLst>
                                      </p:cBhvr>
                                      <p:to>
                                        <p:strVal val="visible"/>
                                      </p:to>
                                    </p:set>
                                    <p:anim calcmode="lin" valueType="num">
                                      <p:cBhvr additive="base">
                                        <p:cTn id="39" dur="500" fill="hold"/>
                                        <p:tgtEl>
                                          <p:spTgt spid="47105">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710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1000"/>
                                        <p:tgtEl>
                                          <p:spTgt spid="15"/>
                                        </p:tgtEl>
                                      </p:cBhvr>
                                    </p:animEffect>
                                    <p:anim calcmode="lin" valueType="num">
                                      <p:cBhvr>
                                        <p:cTn id="46" dur="1000" fill="hold"/>
                                        <p:tgtEl>
                                          <p:spTgt spid="15"/>
                                        </p:tgtEl>
                                        <p:attrNameLst>
                                          <p:attrName>ppt_x</p:attrName>
                                        </p:attrNameLst>
                                      </p:cBhvr>
                                      <p:tavLst>
                                        <p:tav tm="0">
                                          <p:val>
                                            <p:strVal val="#ppt_x"/>
                                          </p:val>
                                        </p:tav>
                                        <p:tav tm="100000">
                                          <p:val>
                                            <p:strVal val="#ppt_x"/>
                                          </p:val>
                                        </p:tav>
                                      </p:tavLst>
                                    </p:anim>
                                    <p:anim calcmode="lin" valueType="num">
                                      <p:cBhvr>
                                        <p:cTn id="4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additive="base">
                                        <p:cTn id="52" dur="500" fill="hold"/>
                                        <p:tgtEl>
                                          <p:spTgt spid="26"/>
                                        </p:tgtEl>
                                        <p:attrNameLst>
                                          <p:attrName>ppt_x</p:attrName>
                                        </p:attrNameLst>
                                      </p:cBhvr>
                                      <p:tavLst>
                                        <p:tav tm="0">
                                          <p:val>
                                            <p:strVal val="#ppt_x"/>
                                          </p:val>
                                        </p:tav>
                                        <p:tav tm="100000">
                                          <p:val>
                                            <p:strVal val="#ppt_x"/>
                                          </p:val>
                                        </p:tav>
                                      </p:tavLst>
                                    </p:anim>
                                    <p:anim calcmode="lin" valueType="num">
                                      <p:cBhvr additive="base">
                                        <p:cTn id="5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8" grpId="0"/>
      <p:bldP spid="8" grpId="1"/>
      <p:bldP spid="26" grpId="0" bldLvl="0" animBg="1"/>
      <p:bldP spid="15"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图片 21511" descr="Cover"/>
          <p:cNvPicPr>
            <a:picLocks noChangeAspect="1"/>
          </p:cNvPicPr>
          <p:nvPr/>
        </p:nvPicPr>
        <p:blipFill>
          <a:blip r:embed="rId1"/>
          <a:srcRect/>
          <a:stretch>
            <a:fillRect/>
          </a:stretch>
        </p:blipFill>
        <p:spPr bwMode="auto">
          <a:xfrm>
            <a:off x="1082675" y="2978150"/>
            <a:ext cx="2706688" cy="3943350"/>
          </a:xfrm>
          <a:prstGeom prst="rect">
            <a:avLst/>
          </a:prstGeom>
          <a:noFill/>
          <a:ln w="9525">
            <a:noFill/>
            <a:miter lim="800000"/>
            <a:headEnd/>
            <a:tailEnd/>
          </a:ln>
        </p:spPr>
      </p:pic>
      <p:pic>
        <p:nvPicPr>
          <p:cNvPr id="49154" name="图片 21510" descr="Cover"/>
          <p:cNvPicPr>
            <a:picLocks noChangeAspect="1"/>
          </p:cNvPicPr>
          <p:nvPr/>
        </p:nvPicPr>
        <p:blipFill>
          <a:blip r:embed="rId2"/>
          <a:srcRect/>
          <a:stretch>
            <a:fillRect/>
          </a:stretch>
        </p:blipFill>
        <p:spPr bwMode="auto">
          <a:xfrm>
            <a:off x="1339850" y="2765425"/>
            <a:ext cx="2314575" cy="2581275"/>
          </a:xfrm>
          <a:prstGeom prst="rect">
            <a:avLst/>
          </a:prstGeom>
          <a:noFill/>
          <a:ln w="9525">
            <a:noFill/>
            <a:miter lim="800000"/>
            <a:headEnd/>
            <a:tailEnd/>
          </a:ln>
        </p:spPr>
      </p:pic>
      <p:pic>
        <p:nvPicPr>
          <p:cNvPr id="49155" name="图片 21509" descr="Cover"/>
          <p:cNvPicPr>
            <a:picLocks noChangeAspect="1"/>
          </p:cNvPicPr>
          <p:nvPr/>
        </p:nvPicPr>
        <p:blipFill>
          <a:blip r:embed="rId3"/>
          <a:srcRect/>
          <a:stretch>
            <a:fillRect/>
          </a:stretch>
        </p:blipFill>
        <p:spPr bwMode="auto">
          <a:xfrm>
            <a:off x="1339850" y="1979613"/>
            <a:ext cx="2449513" cy="1965325"/>
          </a:xfrm>
          <a:prstGeom prst="rect">
            <a:avLst/>
          </a:prstGeom>
          <a:noFill/>
          <a:ln w="9525">
            <a:noFill/>
            <a:miter lim="800000"/>
            <a:headEnd/>
            <a:tailEnd/>
          </a:ln>
        </p:spPr>
      </p:pic>
      <p:pic>
        <p:nvPicPr>
          <p:cNvPr id="49156" name="图片 21508" descr="Cover"/>
          <p:cNvPicPr>
            <a:picLocks noChangeAspect="1"/>
          </p:cNvPicPr>
          <p:nvPr/>
        </p:nvPicPr>
        <p:blipFill>
          <a:blip r:embed="rId4"/>
          <a:srcRect/>
          <a:stretch>
            <a:fillRect/>
          </a:stretch>
        </p:blipFill>
        <p:spPr bwMode="auto">
          <a:xfrm>
            <a:off x="1206500" y="193675"/>
            <a:ext cx="2582863" cy="3586163"/>
          </a:xfrm>
          <a:prstGeom prst="rect">
            <a:avLst/>
          </a:prstGeom>
          <a:noFill/>
          <a:ln w="9525">
            <a:noFill/>
            <a:miter lim="800000"/>
            <a:headEnd/>
            <a:tailEnd/>
          </a:ln>
        </p:spPr>
      </p:pic>
      <p:pic>
        <p:nvPicPr>
          <p:cNvPr id="49157" name="图片 21507" descr="Cover"/>
          <p:cNvPicPr>
            <a:picLocks noChangeAspect="1"/>
          </p:cNvPicPr>
          <p:nvPr/>
        </p:nvPicPr>
        <p:blipFill>
          <a:blip r:embed="rId5"/>
          <a:srcRect/>
          <a:stretch>
            <a:fillRect/>
          </a:stretch>
        </p:blipFill>
        <p:spPr bwMode="auto">
          <a:xfrm>
            <a:off x="101600" y="1979613"/>
            <a:ext cx="1377950" cy="2701925"/>
          </a:xfrm>
          <a:prstGeom prst="rect">
            <a:avLst/>
          </a:prstGeom>
          <a:noFill/>
          <a:ln w="9525">
            <a:noFill/>
            <a:miter lim="800000"/>
            <a:headEnd/>
            <a:tailEnd/>
          </a:ln>
        </p:spPr>
      </p:pic>
      <p:sp>
        <p:nvSpPr>
          <p:cNvPr id="49158" name="Line 12"/>
          <p:cNvSpPr>
            <a:spLocks noChangeShapeType="1"/>
          </p:cNvSpPr>
          <p:nvPr/>
        </p:nvSpPr>
        <p:spPr bwMode="auto">
          <a:xfrm rot="9660000" flipV="1">
            <a:off x="3097213" y="1666875"/>
            <a:ext cx="136525" cy="415925"/>
          </a:xfrm>
          <a:prstGeom prst="line">
            <a:avLst/>
          </a:prstGeom>
          <a:noFill/>
          <a:ln w="57150">
            <a:solidFill>
              <a:srgbClr val="C00000"/>
            </a:solidFill>
            <a:round/>
            <a:tailEnd type="arrow" w="med" len="med"/>
          </a:ln>
        </p:spPr>
        <p:txBody>
          <a:bodyPr/>
          <a:lstStyle/>
          <a:p>
            <a:endParaRPr lang="zh-CN" altLang="en-US"/>
          </a:p>
        </p:txBody>
      </p:sp>
      <p:sp>
        <p:nvSpPr>
          <p:cNvPr id="49159" name="Line 12"/>
          <p:cNvSpPr>
            <a:spLocks noChangeShapeType="1"/>
          </p:cNvSpPr>
          <p:nvPr/>
        </p:nvSpPr>
        <p:spPr bwMode="auto">
          <a:xfrm rot="9660000" flipV="1">
            <a:off x="3201988" y="3443288"/>
            <a:ext cx="136525" cy="414337"/>
          </a:xfrm>
          <a:prstGeom prst="line">
            <a:avLst/>
          </a:prstGeom>
          <a:noFill/>
          <a:ln w="57150">
            <a:solidFill>
              <a:srgbClr val="C00000"/>
            </a:solidFill>
            <a:round/>
            <a:tailEnd type="arrow" w="med" len="med"/>
          </a:ln>
        </p:spPr>
        <p:txBody>
          <a:bodyPr/>
          <a:lstStyle/>
          <a:p>
            <a:endParaRPr lang="zh-CN" altLang="en-US"/>
          </a:p>
        </p:txBody>
      </p:sp>
      <p:sp>
        <p:nvSpPr>
          <p:cNvPr id="49160" name="Line 12"/>
          <p:cNvSpPr>
            <a:spLocks noChangeShapeType="1"/>
          </p:cNvSpPr>
          <p:nvPr/>
        </p:nvSpPr>
        <p:spPr bwMode="auto">
          <a:xfrm rot="9660000" flipV="1">
            <a:off x="3201988" y="5030788"/>
            <a:ext cx="136525" cy="415925"/>
          </a:xfrm>
          <a:prstGeom prst="line">
            <a:avLst/>
          </a:prstGeom>
          <a:noFill/>
          <a:ln w="57150">
            <a:solidFill>
              <a:srgbClr val="C00000"/>
            </a:solidFill>
            <a:round/>
            <a:tailEnd type="arrow" w="med" len="med"/>
          </a:ln>
        </p:spPr>
        <p:txBody>
          <a:bodyPr/>
          <a:lstStyle/>
          <a:p>
            <a:endParaRPr lang="zh-CN" altLang="en-US"/>
          </a:p>
        </p:txBody>
      </p:sp>
      <p:sp>
        <p:nvSpPr>
          <p:cNvPr id="5" name="文本框 5"/>
          <p:cNvSpPr txBox="1">
            <a:spLocks noChangeArrowheads="1"/>
          </p:cNvSpPr>
          <p:nvPr/>
        </p:nvSpPr>
        <p:spPr bwMode="auto">
          <a:xfrm>
            <a:off x="3789363" y="4041775"/>
            <a:ext cx="4872037" cy="1938338"/>
          </a:xfrm>
          <a:prstGeom prst="rect">
            <a:avLst/>
          </a:prstGeom>
          <a:noFill/>
          <a:ln w="28575" cmpd="dbl">
            <a:solidFill>
              <a:schemeClr val="accent1">
                <a:shade val="50000"/>
              </a:schemeClr>
            </a:solidFill>
            <a:prstDash val="lgDash"/>
            <a:round/>
          </a:ln>
        </p:spPr>
        <p:txBody>
          <a:bodyPr>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just" eaLnBrk="1" hangingPunct="1">
              <a:buFont typeface="Arial" panose="020B0604020202020204" pitchFamily="34" charset="0"/>
              <a:buNone/>
              <a:defRPr/>
            </a:pPr>
            <a:r>
              <a:rPr lang="en-US" sz="2400" b="1" dirty="0">
                <a:latin typeface="Times New Roman" panose="02020603050405020304" pitchFamily="18" charset="0"/>
                <a:ea typeface="+mn-ea"/>
                <a:cs typeface="Times New Roman" panose="02020603050405020304" pitchFamily="18" charset="0"/>
                <a:sym typeface="+mn-ea"/>
              </a:rPr>
              <a:t>Their approval costs us our freedom to be ourselves, because they change their opinions all the time and are more interested in themselves.</a:t>
            </a:r>
            <a:endParaRPr lang="en-US" altLang="zh-CN" sz="2400" b="1" dirty="0" smtClean="0">
              <a:latin typeface="Times New Roman" panose="02020603050405020304" pitchFamily="18" charset="0"/>
              <a:ea typeface="+mn-ea"/>
              <a:cs typeface="Times New Roman" panose="02020603050405020304" pitchFamily="18" charset="0"/>
              <a:sym typeface="+mn-ea"/>
            </a:endParaRPr>
          </a:p>
        </p:txBody>
      </p:sp>
      <p:sp>
        <p:nvSpPr>
          <p:cNvPr id="7" name="文本框 5"/>
          <p:cNvSpPr txBox="1">
            <a:spLocks noChangeArrowheads="1"/>
          </p:cNvSpPr>
          <p:nvPr/>
        </p:nvSpPr>
        <p:spPr bwMode="auto">
          <a:xfrm>
            <a:off x="3911600" y="361950"/>
            <a:ext cx="4872038" cy="952500"/>
          </a:xfrm>
          <a:prstGeom prst="rect">
            <a:avLst/>
          </a:prstGeom>
          <a:noFill/>
          <a:ln w="28575" cmpd="dbl">
            <a:solidFill>
              <a:schemeClr val="accent1">
                <a:shade val="50000"/>
              </a:schemeClr>
            </a:solidFill>
            <a:prstDash val="lgDash"/>
            <a:round/>
          </a:ln>
        </p:spPr>
        <p:txBody>
          <a:bodyPr>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just" eaLnBrk="1" hangingPunct="1">
              <a:buFont typeface="Arial" panose="020B0604020202020204" pitchFamily="34" charset="0"/>
              <a:buNone/>
              <a:defRPr/>
            </a:pPr>
            <a:r>
              <a:rPr lang="en-US" altLang="zh-CN" sz="2800" b="1">
                <a:latin typeface="Times New Roman" panose="02020603050405020304" pitchFamily="18" charset="0"/>
                <a:cs typeface="Times New Roman" panose="02020603050405020304" pitchFamily="18" charset="0"/>
                <a:sym typeface="+mn-ea"/>
              </a:rPr>
              <a:t>Other people are in control of our life.</a:t>
            </a:r>
            <a:endParaRPr lang="en-US" altLang="zh-CN" sz="2800" b="1" dirty="0" smtClean="0">
              <a:latin typeface="Times New Roman" panose="02020603050405020304" pitchFamily="18" charset="0"/>
              <a:cs typeface="Times New Roman" panose="02020603050405020304" pitchFamily="18" charset="0"/>
              <a:sym typeface="+mn-ea"/>
            </a:endParaRPr>
          </a:p>
        </p:txBody>
      </p:sp>
      <p:sp>
        <p:nvSpPr>
          <p:cNvPr id="8" name="文本框 5"/>
          <p:cNvSpPr txBox="1">
            <a:spLocks noChangeArrowheads="1"/>
          </p:cNvSpPr>
          <p:nvPr/>
        </p:nvSpPr>
        <p:spPr bwMode="auto">
          <a:xfrm>
            <a:off x="3911600" y="2249488"/>
            <a:ext cx="4854575" cy="952500"/>
          </a:xfrm>
          <a:prstGeom prst="rect">
            <a:avLst/>
          </a:prstGeom>
          <a:noFill/>
          <a:ln w="28575" cmpd="dbl">
            <a:solidFill>
              <a:schemeClr val="accent1">
                <a:shade val="50000"/>
              </a:schemeClr>
            </a:solidFill>
            <a:prstDash val="lgDash"/>
            <a:round/>
          </a:ln>
        </p:spPr>
        <p:txBody>
          <a:bodyPr>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just" eaLnBrk="1" hangingPunct="1">
              <a:buFont typeface="Arial" panose="020B0604020202020204" pitchFamily="34" charset="0"/>
              <a:buNone/>
              <a:defRPr/>
            </a:pPr>
            <a:r>
              <a:rPr lang="en-US" altLang="zh-CN" sz="2800" b="1">
                <a:latin typeface="Times New Roman" panose="02020603050405020304" pitchFamily="18" charset="0"/>
                <a:cs typeface="Times New Roman" panose="02020603050405020304" pitchFamily="18" charset="0"/>
                <a:sym typeface="+mn-ea"/>
              </a:rPr>
              <a:t>We are eager for the approval of others.</a:t>
            </a:r>
            <a:endParaRPr lang="en-US" altLang="zh-CN" sz="2800" b="1" dirty="0" smtClean="0">
              <a:latin typeface="Times New Roman" panose="02020603050405020304" pitchFamily="18" charset="0"/>
              <a:cs typeface="Times New Roman" panose="02020603050405020304" pitchFamily="18" charset="0"/>
              <a:sym typeface="+mn-ea"/>
            </a:endParaRPr>
          </a:p>
        </p:txBody>
      </p:sp>
      <p:sp>
        <p:nvSpPr>
          <p:cNvPr id="49164" name="文本框 12"/>
          <p:cNvSpPr txBox="1">
            <a:spLocks noChangeArrowheads="1"/>
          </p:cNvSpPr>
          <p:nvPr/>
        </p:nvSpPr>
        <p:spPr bwMode="auto">
          <a:xfrm>
            <a:off x="5113338" y="1457325"/>
            <a:ext cx="2332037" cy="522288"/>
          </a:xfrm>
          <a:prstGeom prst="rect">
            <a:avLst/>
          </a:prstGeom>
          <a:noFill/>
          <a:ln w="9525">
            <a:noFill/>
            <a:miter lim="800000"/>
          </a:ln>
        </p:spPr>
        <p:txBody>
          <a:bodyPr anchor="ctr">
            <a:spAutoFit/>
          </a:bodyPr>
          <a:lstStyle/>
          <a:p>
            <a:r>
              <a:rPr lang="en-US" altLang="zh-CN" sz="2800" b="1">
                <a:solidFill>
                  <a:srgbClr val="0000CC"/>
                </a:solidFill>
                <a:latin typeface="Times New Roman" panose="02020603050405020304" pitchFamily="18" charset="0"/>
                <a:ea typeface="微软雅黑" panose="020B0503020204020204" pitchFamily="34" charset="-122"/>
              </a:rPr>
              <a:t>that's because</a:t>
            </a:r>
            <a:endParaRPr lang="en-US" altLang="zh-CN" sz="2800" b="1">
              <a:solidFill>
                <a:srgbClr val="0000CC"/>
              </a:solidFill>
              <a:latin typeface="Times New Roman" panose="02020603050405020304" pitchFamily="18" charset="0"/>
              <a:ea typeface="微软雅黑" panose="020B0503020204020204" pitchFamily="34" charset="-122"/>
            </a:endParaRPr>
          </a:p>
        </p:txBody>
      </p:sp>
      <p:sp>
        <p:nvSpPr>
          <p:cNvPr id="49165" name="Line 12"/>
          <p:cNvSpPr>
            <a:spLocks noChangeShapeType="1"/>
          </p:cNvSpPr>
          <p:nvPr/>
        </p:nvSpPr>
        <p:spPr bwMode="auto">
          <a:xfrm rot="9240000" flipV="1">
            <a:off x="4765675" y="1323975"/>
            <a:ext cx="457200" cy="885825"/>
          </a:xfrm>
          <a:prstGeom prst="line">
            <a:avLst/>
          </a:prstGeom>
          <a:noFill/>
          <a:ln w="57150">
            <a:solidFill>
              <a:srgbClr val="C00000"/>
            </a:solidFill>
            <a:round/>
            <a:tailEnd type="arrow" w="med" len="med"/>
          </a:ln>
        </p:spPr>
        <p:txBody>
          <a:bodyPr/>
          <a:lstStyle/>
          <a:p>
            <a:endParaRPr lang="zh-CN" altLang="en-US"/>
          </a:p>
        </p:txBody>
      </p:sp>
      <p:sp>
        <p:nvSpPr>
          <p:cNvPr id="4" name="Line 12"/>
          <p:cNvSpPr>
            <a:spLocks noChangeShapeType="1"/>
          </p:cNvSpPr>
          <p:nvPr/>
        </p:nvSpPr>
        <p:spPr bwMode="auto">
          <a:xfrm rot="9240000" flipV="1">
            <a:off x="4765675" y="3098800"/>
            <a:ext cx="457200" cy="887413"/>
          </a:xfrm>
          <a:prstGeom prst="line">
            <a:avLst/>
          </a:prstGeom>
          <a:noFill/>
          <a:ln w="57150">
            <a:solidFill>
              <a:srgbClr val="C00000"/>
            </a:solidFill>
            <a:round/>
            <a:tailEnd type="arrow" w="med" len="med"/>
          </a:ln>
        </p:spPr>
        <p:txBody>
          <a:bodyPr/>
          <a:lstStyle/>
          <a:p>
            <a:endParaRPr lang="zh-CN" altLang="en-US"/>
          </a:p>
        </p:txBody>
      </p:sp>
      <p:sp>
        <p:nvSpPr>
          <p:cNvPr id="9" name="文本框 12"/>
          <p:cNvSpPr txBox="1">
            <a:spLocks noChangeArrowheads="1"/>
          </p:cNvSpPr>
          <p:nvPr/>
        </p:nvSpPr>
        <p:spPr bwMode="auto">
          <a:xfrm>
            <a:off x="5006975" y="3201988"/>
            <a:ext cx="1800225" cy="522287"/>
          </a:xfrm>
          <a:prstGeom prst="rect">
            <a:avLst/>
          </a:prstGeom>
          <a:noFill/>
          <a:ln w="9525">
            <a:noFill/>
            <a:miter lim="800000"/>
          </a:ln>
        </p:spPr>
        <p:txBody>
          <a:bodyPr anchor="ctr">
            <a:spAutoFit/>
          </a:bodyPr>
          <a:lstStyle/>
          <a:p>
            <a:r>
              <a:rPr lang="en-US" altLang="zh-CN" sz="2800" b="1">
                <a:solidFill>
                  <a:srgbClr val="0000CC"/>
                </a:solidFill>
                <a:latin typeface="Times New Roman" panose="02020603050405020304" pitchFamily="18" charset="0"/>
                <a:ea typeface="微软雅黑" panose="020B0503020204020204" pitchFamily="34" charset="-122"/>
              </a:rPr>
              <a:t>however</a:t>
            </a:r>
            <a:endParaRPr lang="en-US" altLang="zh-CN" sz="2800" b="1">
              <a:solidFill>
                <a:srgbClr val="0000CC"/>
              </a:solidFill>
              <a:latin typeface="Times New Roman" panose="02020603050405020304" pitchFamily="18" charset="0"/>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p:tgtEl>
                                          <p:spTgt spid="4"/>
                                        </p:tgtEl>
                                        <p:attrNameLst>
                                          <p:attrName>ppt_y</p:attrName>
                                        </p:attrNameLst>
                                      </p:cBhvr>
                                      <p:tavLst>
                                        <p:tav tm="0">
                                          <p:val>
                                            <p:strVal val="#ppt_y+#ppt_h*1.125000"/>
                                          </p:val>
                                        </p:tav>
                                        <p:tav tm="100000">
                                          <p:val>
                                            <p:strVal val="#ppt_y"/>
                                          </p:val>
                                        </p:tav>
                                      </p:tavLst>
                                    </p:anim>
                                    <p:animEffect transition="in" filter="wipe(up)">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4"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Box 2"/>
          <p:cNvSpPr txBox="1">
            <a:spLocks noChangeArrowheads="1"/>
          </p:cNvSpPr>
          <p:nvPr/>
        </p:nvSpPr>
        <p:spPr bwMode="auto">
          <a:xfrm>
            <a:off x="214313" y="119063"/>
            <a:ext cx="2643187" cy="523875"/>
          </a:xfrm>
          <a:prstGeom prst="rect">
            <a:avLst/>
          </a:prstGeom>
          <a:solidFill>
            <a:srgbClr val="CCFFFF"/>
          </a:solidFill>
          <a:ln w="9525">
            <a:noFill/>
            <a:miter lim="800000"/>
          </a:ln>
        </p:spPr>
        <p:txBody>
          <a:bodyPr>
            <a:spAutoFit/>
          </a:bodyPr>
          <a:lstStyle/>
          <a:p>
            <a:pPr algn="ctr"/>
            <a:r>
              <a:rPr lang="en-US" altLang="zh-CN" sz="2800" b="1">
                <a:latin typeface="Calibri" panose="020F0502020204030204" pitchFamily="34" charset="0"/>
              </a:rPr>
              <a:t>Para 4: Solution</a:t>
            </a:r>
            <a:endParaRPr lang="zh-CN" altLang="en-US" sz="2800" b="1">
              <a:latin typeface="Calibri" panose="020F0502020204030204" pitchFamily="34" charset="0"/>
            </a:endParaRPr>
          </a:p>
        </p:txBody>
      </p:sp>
      <p:sp>
        <p:nvSpPr>
          <p:cNvPr id="6" name="TextBox 5"/>
          <p:cNvSpPr txBox="1">
            <a:spLocks noChangeArrowheads="1"/>
          </p:cNvSpPr>
          <p:nvPr/>
        </p:nvSpPr>
        <p:spPr bwMode="auto">
          <a:xfrm>
            <a:off x="2097088" y="1689100"/>
            <a:ext cx="6796087" cy="1382713"/>
          </a:xfrm>
          <a:prstGeom prst="rect">
            <a:avLst/>
          </a:prstGeom>
          <a:noFill/>
          <a:ln w="9525">
            <a:noFill/>
            <a:miter lim="800000"/>
          </a:ln>
        </p:spPr>
        <p:txBody>
          <a:bodyPr>
            <a:spAutoFit/>
          </a:bodyPr>
          <a:lstStyle/>
          <a:p>
            <a:pPr algn="just"/>
            <a:r>
              <a:rPr lang="en-US" altLang="zh-CN" sz="2800" b="1">
                <a:solidFill>
                  <a:srgbClr val="FF0000"/>
                </a:solidFill>
                <a:latin typeface="Calibri" panose="020F0502020204030204" pitchFamily="34" charset="0"/>
              </a:rPr>
              <a:t> </a:t>
            </a:r>
            <a:r>
              <a:rPr lang="en-US" altLang="zh-CN" sz="2800" b="1">
                <a:solidFill>
                  <a:srgbClr val="FF0000"/>
                </a:solidFill>
                <a:latin typeface="Times New Roman" panose="02020603050405020304" pitchFamily="18" charset="0"/>
                <a:cs typeface="Times New Roman" panose="02020603050405020304" pitchFamily="18" charset="0"/>
              </a:rPr>
              <a:t>stop caring what other people think. </a:t>
            </a:r>
            <a:r>
              <a:rPr lang="en-US" altLang="zh-CN" sz="2800" b="1">
                <a:solidFill>
                  <a:schemeClr val="bg1"/>
                </a:solidFill>
                <a:latin typeface="Times New Roman" panose="02020603050405020304" pitchFamily="18" charset="0"/>
                <a:cs typeface="Times New Roman" panose="02020603050405020304" pitchFamily="18" charset="0"/>
              </a:rPr>
              <a:t>We s</a:t>
            </a:r>
            <a:r>
              <a:rPr lang="en-US" altLang="zh-CN" sz="2800" b="1">
                <a:solidFill>
                  <a:srgbClr val="0000FF"/>
                </a:solidFill>
                <a:latin typeface="Times New Roman" panose="02020603050405020304" pitchFamily="18" charset="0"/>
                <a:cs typeface="Times New Roman" panose="02020603050405020304" pitchFamily="18" charset="0"/>
              </a:rPr>
              <a:t>guide ourselves by </a:t>
            </a:r>
            <a:r>
              <a:rPr lang="en-US" altLang="zh-CN" sz="2800" b="1">
                <a:solidFill>
                  <a:schemeClr val="bg1"/>
                </a:solidFill>
                <a:latin typeface="Times New Roman" panose="02020603050405020304" pitchFamily="18" charset="0"/>
                <a:cs typeface="Times New Roman" panose="02020603050405020304" pitchFamily="18" charset="0"/>
              </a:rPr>
              <a:t>means </a:t>
            </a:r>
            <a:endParaRPr lang="en-US" altLang="zh-CN" sz="2800" b="1">
              <a:solidFill>
                <a:schemeClr val="bg1"/>
              </a:solidFill>
              <a:latin typeface="Times New Roman" panose="02020603050405020304" pitchFamily="18" charset="0"/>
              <a:cs typeface="Times New Roman" panose="02020603050405020304" pitchFamily="18" charset="0"/>
            </a:endParaRPr>
          </a:p>
          <a:p>
            <a:pPr algn="just"/>
            <a:r>
              <a:rPr lang="en-US" altLang="zh-CN" sz="2800" b="1">
                <a:solidFill>
                  <a:srgbClr val="0000FF"/>
                </a:solidFill>
                <a:latin typeface="Times New Roman" panose="02020603050405020304" pitchFamily="18" charset="0"/>
                <a:cs typeface="Times New Roman" panose="02020603050405020304" pitchFamily="18" charset="0"/>
              </a:rPr>
              <a:t>values which come from within. </a:t>
            </a:r>
            <a:r>
              <a:rPr lang="en-US" altLang="zh-CN" sz="2800" b="1">
                <a:solidFill>
                  <a:schemeClr val="bg1"/>
                </a:solidFill>
                <a:latin typeface="Times New Roman" panose="02020603050405020304" pitchFamily="18" charset="0"/>
                <a:cs typeface="Times New Roman" panose="02020603050405020304" pitchFamily="18" charset="0"/>
              </a:rPr>
              <a:t>If</a:t>
            </a:r>
            <a:r>
              <a:rPr lang="en-US" altLang="zh-CN" sz="2800" b="1">
                <a:solidFill>
                  <a:schemeClr val="bg1"/>
                </a:solidFill>
                <a:latin typeface="Calibri" panose="020F0502020204030204" pitchFamily="34" charset="0"/>
              </a:rPr>
              <a:t>driven by </a:t>
            </a:r>
            <a:endParaRPr lang="zh-CN" altLang="en-US" sz="2800" b="1">
              <a:latin typeface="Calibri" panose="020F0502020204030204" pitchFamily="34" charset="0"/>
            </a:endParaRPr>
          </a:p>
        </p:txBody>
      </p:sp>
      <p:sp>
        <p:nvSpPr>
          <p:cNvPr id="48133" name="TextBox 6"/>
          <p:cNvSpPr txBox="1">
            <a:spLocks noChangeArrowheads="1"/>
          </p:cNvSpPr>
          <p:nvPr/>
        </p:nvSpPr>
        <p:spPr bwMode="auto">
          <a:xfrm>
            <a:off x="2290763" y="895350"/>
            <a:ext cx="6434137" cy="584200"/>
          </a:xfrm>
          <a:prstGeom prst="rect">
            <a:avLst/>
          </a:prstGeom>
          <a:noFill/>
          <a:ln w="9525">
            <a:noFill/>
            <a:miter lim="800000"/>
          </a:ln>
        </p:spPr>
        <p:txBody>
          <a:bodyPr>
            <a:spAutoFit/>
          </a:bodyPr>
          <a:lstStyle/>
          <a:p>
            <a:r>
              <a:rPr lang="en-US" altLang="zh-CN" sz="3200" b="1">
                <a:latin typeface="Times New Roman" panose="02020603050405020304" pitchFamily="18" charset="0"/>
                <a:cs typeface="Times New Roman" panose="02020603050405020304" pitchFamily="18" charset="0"/>
              </a:rPr>
              <a:t>So   how can we take back control?  </a:t>
            </a:r>
            <a:endParaRPr lang="zh-CN" altLang="en-US" sz="3200">
              <a:latin typeface="Times New Roman" panose="02020603050405020304" pitchFamily="18" charset="0"/>
              <a:cs typeface="Times New Roman" panose="02020603050405020304" pitchFamily="18" charset="0"/>
            </a:endParaRPr>
          </a:p>
        </p:txBody>
      </p:sp>
      <p:sp>
        <p:nvSpPr>
          <p:cNvPr id="15" name="椭圆 14"/>
          <p:cNvSpPr/>
          <p:nvPr/>
        </p:nvSpPr>
        <p:spPr>
          <a:xfrm>
            <a:off x="2097088" y="831850"/>
            <a:ext cx="908050" cy="711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sz="1350" noProof="1"/>
          </a:p>
        </p:txBody>
      </p:sp>
      <p:grpSp>
        <p:nvGrpSpPr>
          <p:cNvPr id="10241" name="组合 34"/>
          <p:cNvGrpSpPr/>
          <p:nvPr/>
        </p:nvGrpSpPr>
        <p:grpSpPr bwMode="auto">
          <a:xfrm>
            <a:off x="-61913" y="1504950"/>
            <a:ext cx="2100263" cy="1957388"/>
            <a:chOff x="2369424" y="2522567"/>
            <a:chExt cx="2473215" cy="2767872"/>
          </a:xfrm>
        </p:grpSpPr>
        <p:sp>
          <p:nvSpPr>
            <p:cNvPr id="36" name="泪滴形 1"/>
            <p:cNvSpPr/>
            <p:nvPr/>
          </p:nvSpPr>
          <p:spPr>
            <a:xfrm rot="8194362">
              <a:off x="2810532" y="3321029"/>
              <a:ext cx="2032107" cy="1969410"/>
            </a:xfrm>
            <a:custGeom>
              <a:avLst/>
              <a:gdLst>
                <a:gd name="connsiteX0" fmla="*/ 0 w 2232248"/>
                <a:gd name="connsiteY0" fmla="*/ 1116124 h 2232248"/>
                <a:gd name="connsiteX1" fmla="*/ 1116124 w 2232248"/>
                <a:gd name="connsiteY1" fmla="*/ 0 h 2232248"/>
                <a:gd name="connsiteX2" fmla="*/ 2232248 w 2232248"/>
                <a:gd name="connsiteY2" fmla="*/ 0 h 2232248"/>
                <a:gd name="connsiteX3" fmla="*/ 2232248 w 2232248"/>
                <a:gd name="connsiteY3" fmla="*/ 1116124 h 2232248"/>
                <a:gd name="connsiteX4" fmla="*/ 1116124 w 2232248"/>
                <a:gd name="connsiteY4" fmla="*/ 2232248 h 2232248"/>
                <a:gd name="connsiteX5" fmla="*/ 0 w 2232248"/>
                <a:gd name="connsiteY5" fmla="*/ 1116124 h 2232248"/>
                <a:gd name="connsiteX0-1" fmla="*/ 0 w 2232248"/>
                <a:gd name="connsiteY0-2" fmla="*/ 1116124 h 2232248"/>
                <a:gd name="connsiteX1-3" fmla="*/ 1116124 w 2232248"/>
                <a:gd name="connsiteY1-4" fmla="*/ 0 h 2232248"/>
                <a:gd name="connsiteX2-5" fmla="*/ 2232248 w 2232248"/>
                <a:gd name="connsiteY2-6" fmla="*/ 0 h 2232248"/>
                <a:gd name="connsiteX3-7" fmla="*/ 2232248 w 2232248"/>
                <a:gd name="connsiteY3-8" fmla="*/ 1116124 h 2232248"/>
                <a:gd name="connsiteX4-9" fmla="*/ 1116124 w 2232248"/>
                <a:gd name="connsiteY4-10" fmla="*/ 2232248 h 2232248"/>
                <a:gd name="connsiteX5-11" fmla="*/ 0 w 2232248"/>
                <a:gd name="connsiteY5-12" fmla="*/ 1116124 h 2232248"/>
                <a:gd name="connsiteX0-13" fmla="*/ 0 w 2232248"/>
                <a:gd name="connsiteY0-14" fmla="*/ 1116124 h 2232248"/>
                <a:gd name="connsiteX1-15" fmla="*/ 1116124 w 2232248"/>
                <a:gd name="connsiteY1-16" fmla="*/ 0 h 2232248"/>
                <a:gd name="connsiteX2-17" fmla="*/ 2215809 w 2232248"/>
                <a:gd name="connsiteY2-18" fmla="*/ 74373 h 2232248"/>
                <a:gd name="connsiteX3-19" fmla="*/ 2232248 w 2232248"/>
                <a:gd name="connsiteY3-20" fmla="*/ 1116124 h 2232248"/>
                <a:gd name="connsiteX4-21" fmla="*/ 1116124 w 2232248"/>
                <a:gd name="connsiteY4-22" fmla="*/ 2232248 h 2232248"/>
                <a:gd name="connsiteX5-23" fmla="*/ 0 w 2232248"/>
                <a:gd name="connsiteY5-24" fmla="*/ 1116124 h 2232248"/>
                <a:gd name="connsiteX0-25" fmla="*/ 0 w 2232248"/>
                <a:gd name="connsiteY0-26" fmla="*/ 1116124 h 2232248"/>
                <a:gd name="connsiteX1-27" fmla="*/ 1116124 w 2232248"/>
                <a:gd name="connsiteY1-28" fmla="*/ 0 h 2232248"/>
                <a:gd name="connsiteX2-29" fmla="*/ 2215809 w 2232248"/>
                <a:gd name="connsiteY2-30" fmla="*/ 74373 h 2232248"/>
                <a:gd name="connsiteX3-31" fmla="*/ 2232248 w 2232248"/>
                <a:gd name="connsiteY3-32" fmla="*/ 1116124 h 2232248"/>
                <a:gd name="connsiteX4-33" fmla="*/ 1116124 w 2232248"/>
                <a:gd name="connsiteY4-34" fmla="*/ 2232248 h 2232248"/>
                <a:gd name="connsiteX5-35" fmla="*/ 0 w 2232248"/>
                <a:gd name="connsiteY5-36" fmla="*/ 1116124 h 22322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232248" h="2232248">
                  <a:moveTo>
                    <a:pt x="0" y="1116124"/>
                  </a:moveTo>
                  <a:cubicBezTo>
                    <a:pt x="0" y="499706"/>
                    <a:pt x="499706" y="0"/>
                    <a:pt x="1116124" y="0"/>
                  </a:cubicBezTo>
                  <a:lnTo>
                    <a:pt x="2215809" y="74373"/>
                  </a:lnTo>
                  <a:cubicBezTo>
                    <a:pt x="1363299" y="358937"/>
                    <a:pt x="2232248" y="744083"/>
                    <a:pt x="2232248" y="1116124"/>
                  </a:cubicBezTo>
                  <a:cubicBezTo>
                    <a:pt x="2232248" y="1732542"/>
                    <a:pt x="1732542" y="2232248"/>
                    <a:pt x="1116124" y="2232248"/>
                  </a:cubicBezTo>
                  <a:cubicBezTo>
                    <a:pt x="499706" y="2232248"/>
                    <a:pt x="0" y="1732542"/>
                    <a:pt x="0" y="1116124"/>
                  </a:cubicBezTo>
                  <a:close/>
                </a:path>
              </a:pathLst>
            </a:custGeom>
            <a:gradFill flip="none" rotWithShape="1">
              <a:gsLst>
                <a:gs pos="0">
                  <a:sysClr val="windowText" lastClr="000000">
                    <a:lumMod val="65000"/>
                    <a:lumOff val="35000"/>
                    <a:shade val="30000"/>
                    <a:satMod val="115000"/>
                  </a:sysClr>
                </a:gs>
                <a:gs pos="77000">
                  <a:sysClr val="windowText" lastClr="000000">
                    <a:lumMod val="65000"/>
                    <a:lumOff val="35000"/>
                    <a:shade val="100000"/>
                    <a:satMod val="115000"/>
                    <a:alpha val="0"/>
                  </a:sysClr>
                </a:gs>
              </a:gsLst>
              <a:lin ang="8400000" scaled="0"/>
              <a:tileRect/>
            </a:gradFill>
            <a:ln w="25400" cap="flat" cmpd="sng" algn="ctr">
              <a:noFill/>
              <a:prstDash val="solid"/>
            </a:ln>
            <a:effectLst/>
            <a:scene3d>
              <a:camera prst="isometricOffAxis1Top">
                <a:rot lat="19138283" lon="19960832" rev="21342385"/>
              </a:camera>
              <a:lightRig rig="threePt" dir="t"/>
            </a:scene3d>
          </p:spPr>
          <p:txBody>
            <a:bodyPr anchor="ctr"/>
            <a:lstStyle/>
            <a:p>
              <a:pPr algn="ctr" fontAlgn="auto">
                <a:spcBef>
                  <a:spcPts val="0"/>
                </a:spcBef>
                <a:spcAft>
                  <a:spcPts val="0"/>
                </a:spcAft>
                <a:defRPr/>
              </a:pPr>
              <a:endParaRPr lang="en-US" kern="0">
                <a:solidFill>
                  <a:sysClr val="window" lastClr="FFFFFF"/>
                </a:solidFill>
                <a:latin typeface="Calibri" panose="020F0502020204030204"/>
                <a:ea typeface="+mn-ea"/>
              </a:endParaRPr>
            </a:p>
          </p:txBody>
        </p:sp>
        <p:sp>
          <p:nvSpPr>
            <p:cNvPr id="37" name="泪滴形 1"/>
            <p:cNvSpPr/>
            <p:nvPr/>
          </p:nvSpPr>
          <p:spPr>
            <a:xfrm rot="8194362">
              <a:off x="2369424" y="2522567"/>
              <a:ext cx="2232063" cy="2231358"/>
            </a:xfrm>
            <a:custGeom>
              <a:avLst/>
              <a:gdLst>
                <a:gd name="connsiteX0" fmla="*/ 0 w 2232248"/>
                <a:gd name="connsiteY0" fmla="*/ 1116124 h 2232248"/>
                <a:gd name="connsiteX1" fmla="*/ 1116124 w 2232248"/>
                <a:gd name="connsiteY1" fmla="*/ 0 h 2232248"/>
                <a:gd name="connsiteX2" fmla="*/ 2232248 w 2232248"/>
                <a:gd name="connsiteY2" fmla="*/ 0 h 2232248"/>
                <a:gd name="connsiteX3" fmla="*/ 2232248 w 2232248"/>
                <a:gd name="connsiteY3" fmla="*/ 1116124 h 2232248"/>
                <a:gd name="connsiteX4" fmla="*/ 1116124 w 2232248"/>
                <a:gd name="connsiteY4" fmla="*/ 2232248 h 2232248"/>
                <a:gd name="connsiteX5" fmla="*/ 0 w 2232248"/>
                <a:gd name="connsiteY5" fmla="*/ 1116124 h 2232248"/>
                <a:gd name="connsiteX0-1" fmla="*/ 0 w 2232248"/>
                <a:gd name="connsiteY0-2" fmla="*/ 1116124 h 2232248"/>
                <a:gd name="connsiteX1-3" fmla="*/ 1116124 w 2232248"/>
                <a:gd name="connsiteY1-4" fmla="*/ 0 h 2232248"/>
                <a:gd name="connsiteX2-5" fmla="*/ 2232248 w 2232248"/>
                <a:gd name="connsiteY2-6" fmla="*/ 0 h 2232248"/>
                <a:gd name="connsiteX3-7" fmla="*/ 2232248 w 2232248"/>
                <a:gd name="connsiteY3-8" fmla="*/ 1116124 h 2232248"/>
                <a:gd name="connsiteX4-9" fmla="*/ 1116124 w 2232248"/>
                <a:gd name="connsiteY4-10" fmla="*/ 2232248 h 2232248"/>
                <a:gd name="connsiteX5-11" fmla="*/ 0 w 2232248"/>
                <a:gd name="connsiteY5-12" fmla="*/ 1116124 h 2232248"/>
                <a:gd name="connsiteX0-13" fmla="*/ 0 w 2232248"/>
                <a:gd name="connsiteY0-14" fmla="*/ 1116124 h 2232248"/>
                <a:gd name="connsiteX1-15" fmla="*/ 1116124 w 2232248"/>
                <a:gd name="connsiteY1-16" fmla="*/ 0 h 2232248"/>
                <a:gd name="connsiteX2-17" fmla="*/ 2215809 w 2232248"/>
                <a:gd name="connsiteY2-18" fmla="*/ 74373 h 2232248"/>
                <a:gd name="connsiteX3-19" fmla="*/ 2232248 w 2232248"/>
                <a:gd name="connsiteY3-20" fmla="*/ 1116124 h 2232248"/>
                <a:gd name="connsiteX4-21" fmla="*/ 1116124 w 2232248"/>
                <a:gd name="connsiteY4-22" fmla="*/ 2232248 h 2232248"/>
                <a:gd name="connsiteX5-23" fmla="*/ 0 w 2232248"/>
                <a:gd name="connsiteY5-24" fmla="*/ 1116124 h 2232248"/>
                <a:gd name="connsiteX0-25" fmla="*/ 0 w 2232248"/>
                <a:gd name="connsiteY0-26" fmla="*/ 1116124 h 2232248"/>
                <a:gd name="connsiteX1-27" fmla="*/ 1116124 w 2232248"/>
                <a:gd name="connsiteY1-28" fmla="*/ 0 h 2232248"/>
                <a:gd name="connsiteX2-29" fmla="*/ 2215809 w 2232248"/>
                <a:gd name="connsiteY2-30" fmla="*/ 74373 h 2232248"/>
                <a:gd name="connsiteX3-31" fmla="*/ 2232248 w 2232248"/>
                <a:gd name="connsiteY3-32" fmla="*/ 1116124 h 2232248"/>
                <a:gd name="connsiteX4-33" fmla="*/ 1116124 w 2232248"/>
                <a:gd name="connsiteY4-34" fmla="*/ 2232248 h 2232248"/>
                <a:gd name="connsiteX5-35" fmla="*/ 0 w 2232248"/>
                <a:gd name="connsiteY5-36" fmla="*/ 1116124 h 22322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232248" h="2232248">
                  <a:moveTo>
                    <a:pt x="0" y="1116124"/>
                  </a:moveTo>
                  <a:cubicBezTo>
                    <a:pt x="0" y="499706"/>
                    <a:pt x="499706" y="0"/>
                    <a:pt x="1116124" y="0"/>
                  </a:cubicBezTo>
                  <a:lnTo>
                    <a:pt x="2215809" y="74373"/>
                  </a:lnTo>
                  <a:cubicBezTo>
                    <a:pt x="1363299" y="358937"/>
                    <a:pt x="2232248" y="744083"/>
                    <a:pt x="2232248" y="1116124"/>
                  </a:cubicBezTo>
                  <a:cubicBezTo>
                    <a:pt x="2232248" y="1732542"/>
                    <a:pt x="1732542" y="2232248"/>
                    <a:pt x="1116124" y="2232248"/>
                  </a:cubicBezTo>
                  <a:cubicBezTo>
                    <a:pt x="499706" y="2232248"/>
                    <a:pt x="0" y="1732542"/>
                    <a:pt x="0" y="1116124"/>
                  </a:cubicBezTo>
                  <a:close/>
                </a:path>
              </a:pathLst>
            </a:custGeom>
            <a:solidFill>
              <a:sysClr val="window" lastClr="FFFFFF">
                <a:lumMod val="95000"/>
              </a:sysClr>
            </a:solidFill>
            <a:ln w="25400" cap="flat" cmpd="sng" algn="ctr">
              <a:solidFill>
                <a:sysClr val="window" lastClr="FFFFFF"/>
              </a:solidFill>
              <a:prstDash val="solid"/>
            </a:ln>
            <a:effectLst>
              <a:outerShdw blurRad="241300" sx="104000" sy="104000" algn="ctr" rotWithShape="0">
                <a:prstClr val="black">
                  <a:alpha val="17000"/>
                </a:prstClr>
              </a:outerShdw>
            </a:effectLst>
          </p:spPr>
          <p:txBody>
            <a:bodyPr anchor="ctr"/>
            <a:lstStyle/>
            <a:p>
              <a:pPr algn="ctr" fontAlgn="auto">
                <a:spcBef>
                  <a:spcPts val="0"/>
                </a:spcBef>
                <a:spcAft>
                  <a:spcPts val="0"/>
                </a:spcAft>
                <a:defRPr/>
              </a:pPr>
              <a:endParaRPr lang="en-US" kern="0">
                <a:solidFill>
                  <a:sysClr val="window" lastClr="FFFFFF"/>
                </a:solidFill>
                <a:latin typeface="Calibri" panose="020F0502020204030204"/>
                <a:ea typeface="+mn-ea"/>
              </a:endParaRPr>
            </a:p>
          </p:txBody>
        </p:sp>
        <p:sp>
          <p:nvSpPr>
            <p:cNvPr id="38" name="椭圆 37"/>
            <p:cNvSpPr/>
            <p:nvPr/>
          </p:nvSpPr>
          <p:spPr>
            <a:xfrm>
              <a:off x="2549444" y="2636912"/>
              <a:ext cx="1872208" cy="1872208"/>
            </a:xfrm>
            <a:prstGeom prst="ellipse">
              <a:avLst/>
            </a:prstGeom>
            <a:solidFill>
              <a:srgbClr val="3DC7B0"/>
            </a:solidFill>
            <a:ln w="25400" cap="flat" cmpd="sng" algn="ctr">
              <a:solidFill>
                <a:sysClr val="window" lastClr="FFFFFF"/>
              </a:solidFill>
              <a:prstDash val="solid"/>
            </a:ln>
            <a:effectLst>
              <a:innerShdw blurRad="63500" dist="50800" dir="5400000">
                <a:prstClr val="black">
                  <a:alpha val="50000"/>
                </a:prstClr>
              </a:innerShdw>
            </a:effectLst>
          </p:spPr>
          <p:txBody>
            <a:bodyPr anchor="ctr"/>
            <a:lstStyle/>
            <a:p>
              <a:pPr algn="ctr" fontAlgn="auto">
                <a:spcBef>
                  <a:spcPts val="0"/>
                </a:spcBef>
                <a:spcAft>
                  <a:spcPts val="0"/>
                </a:spcAft>
                <a:defRPr/>
              </a:pPr>
              <a:endParaRPr lang="en-US" kern="0">
                <a:solidFill>
                  <a:sysClr val="window" lastClr="FFFFFF"/>
                </a:solidFill>
                <a:latin typeface="Calibri" panose="020F0502020204030204"/>
                <a:ea typeface="+mn-ea"/>
              </a:endParaRPr>
            </a:p>
          </p:txBody>
        </p:sp>
      </p:grpSp>
      <p:grpSp>
        <p:nvGrpSpPr>
          <p:cNvPr id="10245" name="组合 30"/>
          <p:cNvGrpSpPr/>
          <p:nvPr/>
        </p:nvGrpSpPr>
        <p:grpSpPr bwMode="auto">
          <a:xfrm>
            <a:off x="-82550" y="3667125"/>
            <a:ext cx="2100263" cy="1957388"/>
            <a:chOff x="2369424" y="2522567"/>
            <a:chExt cx="2473215" cy="2767872"/>
          </a:xfrm>
        </p:grpSpPr>
        <p:sp>
          <p:nvSpPr>
            <p:cNvPr id="32" name="泪滴形 1"/>
            <p:cNvSpPr/>
            <p:nvPr/>
          </p:nvSpPr>
          <p:spPr>
            <a:xfrm rot="8194362">
              <a:off x="2810532" y="3321029"/>
              <a:ext cx="2032107" cy="1969410"/>
            </a:xfrm>
            <a:custGeom>
              <a:avLst/>
              <a:gdLst>
                <a:gd name="connsiteX0" fmla="*/ 0 w 2232248"/>
                <a:gd name="connsiteY0" fmla="*/ 1116124 h 2232248"/>
                <a:gd name="connsiteX1" fmla="*/ 1116124 w 2232248"/>
                <a:gd name="connsiteY1" fmla="*/ 0 h 2232248"/>
                <a:gd name="connsiteX2" fmla="*/ 2232248 w 2232248"/>
                <a:gd name="connsiteY2" fmla="*/ 0 h 2232248"/>
                <a:gd name="connsiteX3" fmla="*/ 2232248 w 2232248"/>
                <a:gd name="connsiteY3" fmla="*/ 1116124 h 2232248"/>
                <a:gd name="connsiteX4" fmla="*/ 1116124 w 2232248"/>
                <a:gd name="connsiteY4" fmla="*/ 2232248 h 2232248"/>
                <a:gd name="connsiteX5" fmla="*/ 0 w 2232248"/>
                <a:gd name="connsiteY5" fmla="*/ 1116124 h 2232248"/>
                <a:gd name="connsiteX0-1" fmla="*/ 0 w 2232248"/>
                <a:gd name="connsiteY0-2" fmla="*/ 1116124 h 2232248"/>
                <a:gd name="connsiteX1-3" fmla="*/ 1116124 w 2232248"/>
                <a:gd name="connsiteY1-4" fmla="*/ 0 h 2232248"/>
                <a:gd name="connsiteX2-5" fmla="*/ 2232248 w 2232248"/>
                <a:gd name="connsiteY2-6" fmla="*/ 0 h 2232248"/>
                <a:gd name="connsiteX3-7" fmla="*/ 2232248 w 2232248"/>
                <a:gd name="connsiteY3-8" fmla="*/ 1116124 h 2232248"/>
                <a:gd name="connsiteX4-9" fmla="*/ 1116124 w 2232248"/>
                <a:gd name="connsiteY4-10" fmla="*/ 2232248 h 2232248"/>
                <a:gd name="connsiteX5-11" fmla="*/ 0 w 2232248"/>
                <a:gd name="connsiteY5-12" fmla="*/ 1116124 h 2232248"/>
                <a:gd name="connsiteX0-13" fmla="*/ 0 w 2232248"/>
                <a:gd name="connsiteY0-14" fmla="*/ 1116124 h 2232248"/>
                <a:gd name="connsiteX1-15" fmla="*/ 1116124 w 2232248"/>
                <a:gd name="connsiteY1-16" fmla="*/ 0 h 2232248"/>
                <a:gd name="connsiteX2-17" fmla="*/ 2215809 w 2232248"/>
                <a:gd name="connsiteY2-18" fmla="*/ 74373 h 2232248"/>
                <a:gd name="connsiteX3-19" fmla="*/ 2232248 w 2232248"/>
                <a:gd name="connsiteY3-20" fmla="*/ 1116124 h 2232248"/>
                <a:gd name="connsiteX4-21" fmla="*/ 1116124 w 2232248"/>
                <a:gd name="connsiteY4-22" fmla="*/ 2232248 h 2232248"/>
                <a:gd name="connsiteX5-23" fmla="*/ 0 w 2232248"/>
                <a:gd name="connsiteY5-24" fmla="*/ 1116124 h 2232248"/>
                <a:gd name="connsiteX0-25" fmla="*/ 0 w 2232248"/>
                <a:gd name="connsiteY0-26" fmla="*/ 1116124 h 2232248"/>
                <a:gd name="connsiteX1-27" fmla="*/ 1116124 w 2232248"/>
                <a:gd name="connsiteY1-28" fmla="*/ 0 h 2232248"/>
                <a:gd name="connsiteX2-29" fmla="*/ 2215809 w 2232248"/>
                <a:gd name="connsiteY2-30" fmla="*/ 74373 h 2232248"/>
                <a:gd name="connsiteX3-31" fmla="*/ 2232248 w 2232248"/>
                <a:gd name="connsiteY3-32" fmla="*/ 1116124 h 2232248"/>
                <a:gd name="connsiteX4-33" fmla="*/ 1116124 w 2232248"/>
                <a:gd name="connsiteY4-34" fmla="*/ 2232248 h 2232248"/>
                <a:gd name="connsiteX5-35" fmla="*/ 0 w 2232248"/>
                <a:gd name="connsiteY5-36" fmla="*/ 1116124 h 22322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232248" h="2232248">
                  <a:moveTo>
                    <a:pt x="0" y="1116124"/>
                  </a:moveTo>
                  <a:cubicBezTo>
                    <a:pt x="0" y="499706"/>
                    <a:pt x="499706" y="0"/>
                    <a:pt x="1116124" y="0"/>
                  </a:cubicBezTo>
                  <a:lnTo>
                    <a:pt x="2215809" y="74373"/>
                  </a:lnTo>
                  <a:cubicBezTo>
                    <a:pt x="1363299" y="358937"/>
                    <a:pt x="2232248" y="744083"/>
                    <a:pt x="2232248" y="1116124"/>
                  </a:cubicBezTo>
                  <a:cubicBezTo>
                    <a:pt x="2232248" y="1732542"/>
                    <a:pt x="1732542" y="2232248"/>
                    <a:pt x="1116124" y="2232248"/>
                  </a:cubicBezTo>
                  <a:cubicBezTo>
                    <a:pt x="499706" y="2232248"/>
                    <a:pt x="0" y="1732542"/>
                    <a:pt x="0" y="1116124"/>
                  </a:cubicBezTo>
                  <a:close/>
                </a:path>
              </a:pathLst>
            </a:custGeom>
            <a:gradFill flip="none" rotWithShape="1">
              <a:gsLst>
                <a:gs pos="0">
                  <a:sysClr val="windowText" lastClr="000000">
                    <a:lumMod val="65000"/>
                    <a:lumOff val="35000"/>
                    <a:shade val="30000"/>
                    <a:satMod val="115000"/>
                  </a:sysClr>
                </a:gs>
                <a:gs pos="77000">
                  <a:sysClr val="windowText" lastClr="000000">
                    <a:lumMod val="65000"/>
                    <a:lumOff val="35000"/>
                    <a:shade val="100000"/>
                    <a:satMod val="115000"/>
                    <a:alpha val="0"/>
                  </a:sysClr>
                </a:gs>
              </a:gsLst>
              <a:lin ang="8400000" scaled="0"/>
              <a:tileRect/>
            </a:gradFill>
            <a:ln w="25400" cap="flat" cmpd="sng" algn="ctr">
              <a:noFill/>
              <a:prstDash val="solid"/>
            </a:ln>
            <a:effectLst/>
            <a:scene3d>
              <a:camera prst="isometricOffAxis1Top">
                <a:rot lat="19138283" lon="19960832" rev="21342385"/>
              </a:camera>
              <a:lightRig rig="threePt" dir="t"/>
            </a:scene3d>
          </p:spPr>
          <p:txBody>
            <a:bodyPr anchor="ctr"/>
            <a:lstStyle/>
            <a:p>
              <a:pPr algn="ctr" fontAlgn="auto">
                <a:spcBef>
                  <a:spcPts val="0"/>
                </a:spcBef>
                <a:spcAft>
                  <a:spcPts val="0"/>
                </a:spcAft>
                <a:defRPr/>
              </a:pPr>
              <a:endParaRPr lang="en-US" kern="0">
                <a:solidFill>
                  <a:sysClr val="window" lastClr="FFFFFF"/>
                </a:solidFill>
                <a:latin typeface="Calibri" panose="020F0502020204030204"/>
                <a:ea typeface="+mn-ea"/>
              </a:endParaRPr>
            </a:p>
          </p:txBody>
        </p:sp>
        <p:sp>
          <p:nvSpPr>
            <p:cNvPr id="33" name="泪滴形 1"/>
            <p:cNvSpPr/>
            <p:nvPr/>
          </p:nvSpPr>
          <p:spPr>
            <a:xfrm rot="8194362">
              <a:off x="2369424" y="2522567"/>
              <a:ext cx="2232062" cy="2231358"/>
            </a:xfrm>
            <a:custGeom>
              <a:avLst/>
              <a:gdLst>
                <a:gd name="connsiteX0" fmla="*/ 0 w 2232248"/>
                <a:gd name="connsiteY0" fmla="*/ 1116124 h 2232248"/>
                <a:gd name="connsiteX1" fmla="*/ 1116124 w 2232248"/>
                <a:gd name="connsiteY1" fmla="*/ 0 h 2232248"/>
                <a:gd name="connsiteX2" fmla="*/ 2232248 w 2232248"/>
                <a:gd name="connsiteY2" fmla="*/ 0 h 2232248"/>
                <a:gd name="connsiteX3" fmla="*/ 2232248 w 2232248"/>
                <a:gd name="connsiteY3" fmla="*/ 1116124 h 2232248"/>
                <a:gd name="connsiteX4" fmla="*/ 1116124 w 2232248"/>
                <a:gd name="connsiteY4" fmla="*/ 2232248 h 2232248"/>
                <a:gd name="connsiteX5" fmla="*/ 0 w 2232248"/>
                <a:gd name="connsiteY5" fmla="*/ 1116124 h 2232248"/>
                <a:gd name="connsiteX0-1" fmla="*/ 0 w 2232248"/>
                <a:gd name="connsiteY0-2" fmla="*/ 1116124 h 2232248"/>
                <a:gd name="connsiteX1-3" fmla="*/ 1116124 w 2232248"/>
                <a:gd name="connsiteY1-4" fmla="*/ 0 h 2232248"/>
                <a:gd name="connsiteX2-5" fmla="*/ 2232248 w 2232248"/>
                <a:gd name="connsiteY2-6" fmla="*/ 0 h 2232248"/>
                <a:gd name="connsiteX3-7" fmla="*/ 2232248 w 2232248"/>
                <a:gd name="connsiteY3-8" fmla="*/ 1116124 h 2232248"/>
                <a:gd name="connsiteX4-9" fmla="*/ 1116124 w 2232248"/>
                <a:gd name="connsiteY4-10" fmla="*/ 2232248 h 2232248"/>
                <a:gd name="connsiteX5-11" fmla="*/ 0 w 2232248"/>
                <a:gd name="connsiteY5-12" fmla="*/ 1116124 h 2232248"/>
                <a:gd name="connsiteX0-13" fmla="*/ 0 w 2232248"/>
                <a:gd name="connsiteY0-14" fmla="*/ 1116124 h 2232248"/>
                <a:gd name="connsiteX1-15" fmla="*/ 1116124 w 2232248"/>
                <a:gd name="connsiteY1-16" fmla="*/ 0 h 2232248"/>
                <a:gd name="connsiteX2-17" fmla="*/ 2215809 w 2232248"/>
                <a:gd name="connsiteY2-18" fmla="*/ 74373 h 2232248"/>
                <a:gd name="connsiteX3-19" fmla="*/ 2232248 w 2232248"/>
                <a:gd name="connsiteY3-20" fmla="*/ 1116124 h 2232248"/>
                <a:gd name="connsiteX4-21" fmla="*/ 1116124 w 2232248"/>
                <a:gd name="connsiteY4-22" fmla="*/ 2232248 h 2232248"/>
                <a:gd name="connsiteX5-23" fmla="*/ 0 w 2232248"/>
                <a:gd name="connsiteY5-24" fmla="*/ 1116124 h 2232248"/>
                <a:gd name="connsiteX0-25" fmla="*/ 0 w 2232248"/>
                <a:gd name="connsiteY0-26" fmla="*/ 1116124 h 2232248"/>
                <a:gd name="connsiteX1-27" fmla="*/ 1116124 w 2232248"/>
                <a:gd name="connsiteY1-28" fmla="*/ 0 h 2232248"/>
                <a:gd name="connsiteX2-29" fmla="*/ 2215809 w 2232248"/>
                <a:gd name="connsiteY2-30" fmla="*/ 74373 h 2232248"/>
                <a:gd name="connsiteX3-31" fmla="*/ 2232248 w 2232248"/>
                <a:gd name="connsiteY3-32" fmla="*/ 1116124 h 2232248"/>
                <a:gd name="connsiteX4-33" fmla="*/ 1116124 w 2232248"/>
                <a:gd name="connsiteY4-34" fmla="*/ 2232248 h 2232248"/>
                <a:gd name="connsiteX5-35" fmla="*/ 0 w 2232248"/>
                <a:gd name="connsiteY5-36" fmla="*/ 1116124 h 22322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232248" h="2232248">
                  <a:moveTo>
                    <a:pt x="0" y="1116124"/>
                  </a:moveTo>
                  <a:cubicBezTo>
                    <a:pt x="0" y="499706"/>
                    <a:pt x="499706" y="0"/>
                    <a:pt x="1116124" y="0"/>
                  </a:cubicBezTo>
                  <a:lnTo>
                    <a:pt x="2215809" y="74373"/>
                  </a:lnTo>
                  <a:cubicBezTo>
                    <a:pt x="1363299" y="358937"/>
                    <a:pt x="2232248" y="744083"/>
                    <a:pt x="2232248" y="1116124"/>
                  </a:cubicBezTo>
                  <a:cubicBezTo>
                    <a:pt x="2232248" y="1732542"/>
                    <a:pt x="1732542" y="2232248"/>
                    <a:pt x="1116124" y="2232248"/>
                  </a:cubicBezTo>
                  <a:cubicBezTo>
                    <a:pt x="499706" y="2232248"/>
                    <a:pt x="0" y="1732542"/>
                    <a:pt x="0" y="1116124"/>
                  </a:cubicBezTo>
                  <a:close/>
                </a:path>
              </a:pathLst>
            </a:custGeom>
            <a:solidFill>
              <a:sysClr val="window" lastClr="FFFFFF">
                <a:lumMod val="95000"/>
              </a:sysClr>
            </a:solidFill>
            <a:ln w="25400" cap="flat" cmpd="sng" algn="ctr">
              <a:solidFill>
                <a:sysClr val="window" lastClr="FFFFFF"/>
              </a:solidFill>
              <a:prstDash val="solid"/>
            </a:ln>
            <a:effectLst>
              <a:outerShdw blurRad="241300" sx="104000" sy="104000" algn="ctr" rotWithShape="0">
                <a:prstClr val="black">
                  <a:alpha val="17000"/>
                </a:prstClr>
              </a:outerShdw>
            </a:effectLst>
          </p:spPr>
          <p:txBody>
            <a:bodyPr anchor="ctr"/>
            <a:lstStyle/>
            <a:p>
              <a:pPr algn="ctr" fontAlgn="auto">
                <a:spcBef>
                  <a:spcPts val="0"/>
                </a:spcBef>
                <a:spcAft>
                  <a:spcPts val="0"/>
                </a:spcAft>
                <a:defRPr/>
              </a:pPr>
              <a:endParaRPr lang="en-US" kern="0">
                <a:solidFill>
                  <a:sysClr val="window" lastClr="FFFFFF"/>
                </a:solidFill>
                <a:latin typeface="Calibri" panose="020F0502020204030204"/>
                <a:ea typeface="+mn-ea"/>
              </a:endParaRPr>
            </a:p>
          </p:txBody>
        </p:sp>
        <p:sp>
          <p:nvSpPr>
            <p:cNvPr id="34" name="椭圆 33"/>
            <p:cNvSpPr/>
            <p:nvPr/>
          </p:nvSpPr>
          <p:spPr>
            <a:xfrm>
              <a:off x="2549444" y="2636912"/>
              <a:ext cx="1872208" cy="1872208"/>
            </a:xfrm>
            <a:prstGeom prst="ellipse">
              <a:avLst/>
            </a:prstGeom>
            <a:solidFill>
              <a:srgbClr val="1F497D">
                <a:lumMod val="60000"/>
                <a:lumOff val="40000"/>
              </a:srgbClr>
            </a:solidFill>
            <a:ln w="25400" cap="flat" cmpd="sng" algn="ctr">
              <a:solidFill>
                <a:sysClr val="window" lastClr="FFFFFF"/>
              </a:solidFill>
              <a:prstDash val="solid"/>
            </a:ln>
            <a:effectLst>
              <a:innerShdw blurRad="63500" dist="50800" dir="5400000">
                <a:prstClr val="black">
                  <a:alpha val="50000"/>
                </a:prstClr>
              </a:innerShdw>
            </a:effectLst>
          </p:spPr>
          <p:txBody>
            <a:bodyPr anchor="ctr"/>
            <a:lstStyle/>
            <a:p>
              <a:pPr algn="ctr" fontAlgn="auto">
                <a:spcBef>
                  <a:spcPts val="0"/>
                </a:spcBef>
                <a:spcAft>
                  <a:spcPts val="0"/>
                </a:spcAft>
                <a:defRPr/>
              </a:pPr>
              <a:endParaRPr lang="en-US" kern="0">
                <a:solidFill>
                  <a:sysClr val="window" lastClr="FFFFFF"/>
                </a:solidFill>
                <a:latin typeface="Calibri" panose="020F0502020204030204"/>
                <a:ea typeface="+mn-ea"/>
              </a:endParaRPr>
            </a:p>
          </p:txBody>
        </p:sp>
      </p:grpSp>
      <p:sp>
        <p:nvSpPr>
          <p:cNvPr id="2" name="文本框 1"/>
          <p:cNvSpPr txBox="1">
            <a:spLocks noChangeArrowheads="1"/>
          </p:cNvSpPr>
          <p:nvPr/>
        </p:nvSpPr>
        <p:spPr bwMode="auto">
          <a:xfrm>
            <a:off x="441325" y="1955800"/>
            <a:ext cx="1101725" cy="584200"/>
          </a:xfrm>
          <a:prstGeom prst="rect">
            <a:avLst/>
          </a:prstGeom>
          <a:noFill/>
          <a:ln w="9525">
            <a:noFill/>
            <a:miter lim="800000"/>
          </a:ln>
        </p:spPr>
        <p:txBody>
          <a:bodyPr>
            <a:spAutoFit/>
          </a:bodyPr>
          <a:lstStyle/>
          <a:p>
            <a:r>
              <a:rPr lang="en-US" altLang="zh-CN" sz="3200" b="1">
                <a:solidFill>
                  <a:schemeClr val="bg1"/>
                </a:solidFill>
                <a:latin typeface="Times New Roman" panose="02020603050405020304" pitchFamily="18" charset="0"/>
                <a:cs typeface="Times New Roman" panose="02020603050405020304" pitchFamily="18" charset="0"/>
              </a:rPr>
              <a:t>how</a:t>
            </a:r>
            <a:endParaRPr lang="en-US" altLang="zh-CN" sz="3200" b="1">
              <a:solidFill>
                <a:schemeClr val="bg1"/>
              </a:solidFill>
              <a:latin typeface="Times New Roman" panose="02020603050405020304" pitchFamily="18" charset="0"/>
              <a:cs typeface="Times New Roman" panose="02020603050405020304" pitchFamily="18" charset="0"/>
            </a:endParaRPr>
          </a:p>
        </p:txBody>
      </p:sp>
      <p:sp>
        <p:nvSpPr>
          <p:cNvPr id="3" name="文本框 2"/>
          <p:cNvSpPr txBox="1">
            <a:spLocks noChangeArrowheads="1"/>
          </p:cNvSpPr>
          <p:nvPr/>
        </p:nvSpPr>
        <p:spPr bwMode="auto">
          <a:xfrm>
            <a:off x="2117725" y="4379913"/>
            <a:ext cx="6237288" cy="952500"/>
          </a:xfrm>
          <a:prstGeom prst="rect">
            <a:avLst/>
          </a:prstGeom>
          <a:noFill/>
          <a:ln w="9525">
            <a:noFill/>
            <a:miter lim="800000"/>
          </a:ln>
        </p:spPr>
        <p:txBody>
          <a:bodyPr>
            <a:spAutoFit/>
          </a:bodyPr>
          <a:lstStyle/>
          <a:p>
            <a:pPr algn="just"/>
            <a:r>
              <a:rPr lang="en-US" altLang="zh-CN" sz="2800" b="1">
                <a:latin typeface="Times New Roman" panose="02020603050405020304" pitchFamily="18" charset="0"/>
                <a:cs typeface="Times New Roman" panose="02020603050405020304" pitchFamily="18" charset="0"/>
                <a:sym typeface="+mn-ea"/>
              </a:rPr>
              <a:t>authentic, effective, purposeful and happy life.</a:t>
            </a:r>
            <a:endParaRPr lang="zh-CN" altLang="en-US" sz="2800">
              <a:latin typeface="Times New Roman" panose="02020603050405020304" pitchFamily="18" charset="0"/>
              <a:cs typeface="Times New Roman" panose="02020603050405020304" pitchFamily="18" charset="0"/>
            </a:endParaRPr>
          </a:p>
        </p:txBody>
      </p:sp>
      <p:sp>
        <p:nvSpPr>
          <p:cNvPr id="4" name="文本框 3"/>
          <p:cNvSpPr txBox="1">
            <a:spLocks noChangeArrowheads="1"/>
          </p:cNvSpPr>
          <p:nvPr/>
        </p:nvSpPr>
        <p:spPr bwMode="auto">
          <a:xfrm>
            <a:off x="339725" y="4164013"/>
            <a:ext cx="1092200" cy="584200"/>
          </a:xfrm>
          <a:prstGeom prst="rect">
            <a:avLst/>
          </a:prstGeom>
          <a:noFill/>
          <a:ln w="9525">
            <a:noFill/>
            <a:miter lim="800000"/>
          </a:ln>
        </p:spPr>
        <p:txBody>
          <a:bodyPr>
            <a:spAutoFit/>
          </a:bodyPr>
          <a:lstStyle/>
          <a:p>
            <a:r>
              <a:rPr lang="en-US" altLang="zh-CN" sz="3200" b="1">
                <a:solidFill>
                  <a:schemeClr val="bg1"/>
                </a:solidFill>
                <a:latin typeface="Times New Roman" panose="02020603050405020304" pitchFamily="18" charset="0"/>
                <a:cs typeface="Times New Roman" panose="02020603050405020304" pitchFamily="18" charset="0"/>
              </a:rPr>
              <a:t>what</a:t>
            </a:r>
            <a:endParaRPr lang="en-US" altLang="zh-CN" sz="3200" b="1">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8133"/>
                                        </p:tgtEl>
                                        <p:attrNameLst>
                                          <p:attrName>style.visibility</p:attrName>
                                        </p:attrNameLst>
                                      </p:cBhvr>
                                      <p:to>
                                        <p:strVal val="visible"/>
                                      </p:to>
                                    </p:set>
                                    <p:anim calcmode="lin" valueType="num">
                                      <p:cBhvr additive="base">
                                        <p:cTn id="7" dur="500" fill="hold"/>
                                        <p:tgtEl>
                                          <p:spTgt spid="48133"/>
                                        </p:tgtEl>
                                        <p:attrNameLst>
                                          <p:attrName>ppt_x</p:attrName>
                                        </p:attrNameLst>
                                      </p:cBhvr>
                                      <p:tavLst>
                                        <p:tav tm="0">
                                          <p:val>
                                            <p:strVal val="#ppt_x"/>
                                          </p:val>
                                        </p:tav>
                                        <p:tav tm="100000">
                                          <p:val>
                                            <p:strVal val="#ppt_x"/>
                                          </p:val>
                                        </p:tav>
                                      </p:tavLst>
                                    </p:anim>
                                    <p:anim calcmode="lin" valueType="num">
                                      <p:cBhvr additive="base">
                                        <p:cTn id="8" dur="500" fill="hold"/>
                                        <p:tgtEl>
                                          <p:spTgt spid="481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0241"/>
                                        </p:tgtEl>
                                        <p:attrNameLst>
                                          <p:attrName>style.visibility</p:attrName>
                                        </p:attrNameLst>
                                      </p:cBhvr>
                                      <p:to>
                                        <p:strVal val="visible"/>
                                      </p:to>
                                    </p:set>
                                    <p:anim calcmode="lin" valueType="num">
                                      <p:cBhvr additive="base">
                                        <p:cTn id="20" dur="500" fill="hold"/>
                                        <p:tgtEl>
                                          <p:spTgt spid="10241"/>
                                        </p:tgtEl>
                                        <p:attrNameLst>
                                          <p:attrName>ppt_x</p:attrName>
                                        </p:attrNameLst>
                                      </p:cBhvr>
                                      <p:tavLst>
                                        <p:tav tm="0">
                                          <p:val>
                                            <p:strVal val="#ppt_x"/>
                                          </p:val>
                                        </p:tav>
                                        <p:tav tm="100000">
                                          <p:val>
                                            <p:strVal val="#ppt_x"/>
                                          </p:val>
                                        </p:tav>
                                      </p:tavLst>
                                    </p:anim>
                                    <p:anim calcmode="lin" valueType="num">
                                      <p:cBhvr additive="base">
                                        <p:cTn id="21" dur="500" fill="hold"/>
                                        <p:tgtEl>
                                          <p:spTgt spid="10241"/>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linds(horizontal)">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ppt_x"/>
                                          </p:val>
                                        </p:tav>
                                        <p:tav tm="100000">
                                          <p:val>
                                            <p:strVal val="#ppt_x"/>
                                          </p:val>
                                        </p:tav>
                                      </p:tavLst>
                                    </p:anim>
                                    <p:anim calcmode="lin" valueType="num">
                                      <p:cBhvr additive="base">
                                        <p:cTn id="36" dur="500" fill="hold"/>
                                        <p:tgtEl>
                                          <p:spTgt spid="4"/>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0245"/>
                                        </p:tgtEl>
                                        <p:attrNameLst>
                                          <p:attrName>style.visibility</p:attrName>
                                        </p:attrNameLst>
                                      </p:cBhvr>
                                      <p:to>
                                        <p:strVal val="visible"/>
                                      </p:to>
                                    </p:set>
                                    <p:anim calcmode="lin" valueType="num">
                                      <p:cBhvr additive="base">
                                        <p:cTn id="39" dur="500" fill="hold"/>
                                        <p:tgtEl>
                                          <p:spTgt spid="10245"/>
                                        </p:tgtEl>
                                        <p:attrNameLst>
                                          <p:attrName>ppt_x</p:attrName>
                                        </p:attrNameLst>
                                      </p:cBhvr>
                                      <p:tavLst>
                                        <p:tav tm="0">
                                          <p:val>
                                            <p:strVal val="#ppt_x"/>
                                          </p:val>
                                        </p:tav>
                                        <p:tav tm="100000">
                                          <p:val>
                                            <p:strVal val="#ppt_x"/>
                                          </p:val>
                                        </p:tav>
                                      </p:tavLst>
                                    </p:anim>
                                    <p:anim calcmode="lin" valueType="num">
                                      <p:cBhvr additive="base">
                                        <p:cTn id="40" dur="500" fill="hold"/>
                                        <p:tgtEl>
                                          <p:spTgt spid="1024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additive="base">
                                        <p:cTn id="45" dur="500" fill="hold"/>
                                        <p:tgtEl>
                                          <p:spTgt spid="3"/>
                                        </p:tgtEl>
                                        <p:attrNameLst>
                                          <p:attrName>ppt_x</p:attrName>
                                        </p:attrNameLst>
                                      </p:cBhvr>
                                      <p:tavLst>
                                        <p:tav tm="0">
                                          <p:val>
                                            <p:strVal val="#ppt_x"/>
                                          </p:val>
                                        </p:tav>
                                        <p:tav tm="100000">
                                          <p:val>
                                            <p:strVal val="#ppt_x"/>
                                          </p:val>
                                        </p:tav>
                                      </p:tavLst>
                                    </p:anim>
                                    <p:anim calcmode="lin" valueType="num">
                                      <p:cBhvr additive="base">
                                        <p:cTn id="4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8133" grpId="0"/>
      <p:bldP spid="15" grpId="0" bldLvl="0" animBg="1"/>
      <p:bldP spid="2" grpId="0"/>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图片 21511" descr="Cover"/>
          <p:cNvPicPr>
            <a:picLocks noChangeAspect="1"/>
          </p:cNvPicPr>
          <p:nvPr/>
        </p:nvPicPr>
        <p:blipFill>
          <a:blip r:embed="rId1"/>
          <a:srcRect/>
          <a:stretch>
            <a:fillRect/>
          </a:stretch>
        </p:blipFill>
        <p:spPr bwMode="auto">
          <a:xfrm>
            <a:off x="1082675" y="2978150"/>
            <a:ext cx="2439988" cy="3943350"/>
          </a:xfrm>
          <a:prstGeom prst="rect">
            <a:avLst/>
          </a:prstGeom>
          <a:noFill/>
          <a:ln w="9525">
            <a:noFill/>
            <a:miter lim="800000"/>
            <a:headEnd/>
            <a:tailEnd/>
          </a:ln>
        </p:spPr>
      </p:pic>
      <p:pic>
        <p:nvPicPr>
          <p:cNvPr id="51202" name="图片 21510" descr="Cover"/>
          <p:cNvPicPr>
            <a:picLocks noChangeAspect="1"/>
          </p:cNvPicPr>
          <p:nvPr/>
        </p:nvPicPr>
        <p:blipFill>
          <a:blip r:embed="rId2"/>
          <a:srcRect/>
          <a:stretch>
            <a:fillRect/>
          </a:stretch>
        </p:blipFill>
        <p:spPr bwMode="auto">
          <a:xfrm>
            <a:off x="1339850" y="2765425"/>
            <a:ext cx="2314575" cy="2581275"/>
          </a:xfrm>
          <a:prstGeom prst="rect">
            <a:avLst/>
          </a:prstGeom>
          <a:noFill/>
          <a:ln w="9525">
            <a:noFill/>
            <a:miter lim="800000"/>
            <a:headEnd/>
            <a:tailEnd/>
          </a:ln>
        </p:spPr>
      </p:pic>
      <p:pic>
        <p:nvPicPr>
          <p:cNvPr id="51203" name="图片 21509" descr="Cover"/>
          <p:cNvPicPr>
            <a:picLocks noChangeAspect="1"/>
          </p:cNvPicPr>
          <p:nvPr/>
        </p:nvPicPr>
        <p:blipFill>
          <a:blip r:embed="rId3"/>
          <a:srcRect/>
          <a:stretch>
            <a:fillRect/>
          </a:stretch>
        </p:blipFill>
        <p:spPr bwMode="auto">
          <a:xfrm>
            <a:off x="1339850" y="1979613"/>
            <a:ext cx="2449513" cy="1965325"/>
          </a:xfrm>
          <a:prstGeom prst="rect">
            <a:avLst/>
          </a:prstGeom>
          <a:noFill/>
          <a:ln w="9525">
            <a:noFill/>
            <a:miter lim="800000"/>
            <a:headEnd/>
            <a:tailEnd/>
          </a:ln>
        </p:spPr>
      </p:pic>
      <p:pic>
        <p:nvPicPr>
          <p:cNvPr id="51204" name="图片 21508" descr="Cover"/>
          <p:cNvPicPr>
            <a:picLocks noChangeAspect="1"/>
          </p:cNvPicPr>
          <p:nvPr/>
        </p:nvPicPr>
        <p:blipFill>
          <a:blip r:embed="rId4"/>
          <a:srcRect/>
          <a:stretch>
            <a:fillRect/>
          </a:stretch>
        </p:blipFill>
        <p:spPr bwMode="auto">
          <a:xfrm>
            <a:off x="1206500" y="193675"/>
            <a:ext cx="2582863" cy="3586163"/>
          </a:xfrm>
          <a:prstGeom prst="rect">
            <a:avLst/>
          </a:prstGeom>
          <a:noFill/>
          <a:ln w="9525">
            <a:noFill/>
            <a:miter lim="800000"/>
            <a:headEnd/>
            <a:tailEnd/>
          </a:ln>
        </p:spPr>
      </p:pic>
      <p:pic>
        <p:nvPicPr>
          <p:cNvPr id="51205" name="图片 21507" descr="Cover"/>
          <p:cNvPicPr>
            <a:picLocks noChangeAspect="1"/>
          </p:cNvPicPr>
          <p:nvPr/>
        </p:nvPicPr>
        <p:blipFill>
          <a:blip r:embed="rId5"/>
          <a:srcRect/>
          <a:stretch>
            <a:fillRect/>
          </a:stretch>
        </p:blipFill>
        <p:spPr bwMode="auto">
          <a:xfrm>
            <a:off x="101600" y="1979613"/>
            <a:ext cx="1377950" cy="2701925"/>
          </a:xfrm>
          <a:prstGeom prst="rect">
            <a:avLst/>
          </a:prstGeom>
          <a:noFill/>
          <a:ln w="9525">
            <a:noFill/>
            <a:miter lim="800000"/>
            <a:headEnd/>
            <a:tailEnd/>
          </a:ln>
        </p:spPr>
      </p:pic>
      <p:sp>
        <p:nvSpPr>
          <p:cNvPr id="51206" name="Line 12"/>
          <p:cNvSpPr>
            <a:spLocks noChangeShapeType="1"/>
          </p:cNvSpPr>
          <p:nvPr/>
        </p:nvSpPr>
        <p:spPr bwMode="auto">
          <a:xfrm rot="9660000" flipV="1">
            <a:off x="3097213" y="1666875"/>
            <a:ext cx="136525" cy="415925"/>
          </a:xfrm>
          <a:prstGeom prst="line">
            <a:avLst/>
          </a:prstGeom>
          <a:noFill/>
          <a:ln w="57150">
            <a:solidFill>
              <a:srgbClr val="C00000"/>
            </a:solidFill>
            <a:round/>
            <a:tailEnd type="arrow" w="med" len="med"/>
          </a:ln>
        </p:spPr>
        <p:txBody>
          <a:bodyPr/>
          <a:lstStyle/>
          <a:p>
            <a:endParaRPr lang="zh-CN" altLang="en-US"/>
          </a:p>
        </p:txBody>
      </p:sp>
      <p:sp>
        <p:nvSpPr>
          <p:cNvPr id="51207" name="Line 12"/>
          <p:cNvSpPr>
            <a:spLocks noChangeShapeType="1"/>
          </p:cNvSpPr>
          <p:nvPr/>
        </p:nvSpPr>
        <p:spPr bwMode="auto">
          <a:xfrm rot="9660000" flipV="1">
            <a:off x="3201988" y="3443288"/>
            <a:ext cx="136525" cy="414337"/>
          </a:xfrm>
          <a:prstGeom prst="line">
            <a:avLst/>
          </a:prstGeom>
          <a:noFill/>
          <a:ln w="57150">
            <a:solidFill>
              <a:srgbClr val="C00000"/>
            </a:solidFill>
            <a:round/>
            <a:tailEnd type="arrow" w="med" len="med"/>
          </a:ln>
        </p:spPr>
        <p:txBody>
          <a:bodyPr/>
          <a:lstStyle/>
          <a:p>
            <a:endParaRPr lang="zh-CN" altLang="en-US"/>
          </a:p>
        </p:txBody>
      </p:sp>
      <p:sp>
        <p:nvSpPr>
          <p:cNvPr id="51208" name="Line 12"/>
          <p:cNvSpPr>
            <a:spLocks noChangeShapeType="1"/>
          </p:cNvSpPr>
          <p:nvPr/>
        </p:nvSpPr>
        <p:spPr bwMode="auto">
          <a:xfrm rot="9660000" flipV="1">
            <a:off x="3201988" y="5030788"/>
            <a:ext cx="136525" cy="415925"/>
          </a:xfrm>
          <a:prstGeom prst="line">
            <a:avLst/>
          </a:prstGeom>
          <a:noFill/>
          <a:ln w="57150">
            <a:solidFill>
              <a:srgbClr val="C00000"/>
            </a:solidFill>
            <a:round/>
            <a:tailEnd type="arrow" w="med" len="med"/>
          </a:ln>
        </p:spPr>
        <p:txBody>
          <a:bodyPr/>
          <a:lstStyle/>
          <a:p>
            <a:endParaRPr lang="zh-CN" altLang="en-US"/>
          </a:p>
        </p:txBody>
      </p:sp>
      <p:sp>
        <p:nvSpPr>
          <p:cNvPr id="45" name="文本框 5"/>
          <p:cNvSpPr txBox="1">
            <a:spLocks noChangeArrowheads="1"/>
          </p:cNvSpPr>
          <p:nvPr/>
        </p:nvSpPr>
        <p:spPr bwMode="auto">
          <a:xfrm>
            <a:off x="3911600" y="193675"/>
            <a:ext cx="4872038" cy="830263"/>
          </a:xfrm>
          <a:prstGeom prst="rect">
            <a:avLst/>
          </a:prstGeom>
          <a:noFill/>
          <a:ln w="28575" cmpd="dbl">
            <a:solidFill>
              <a:schemeClr val="accent1">
                <a:shade val="50000"/>
              </a:schemeClr>
            </a:solidFill>
            <a:prstDash val="lgDash"/>
            <a:round/>
          </a:ln>
        </p:spPr>
        <p:txBody>
          <a:bodyPr>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just" eaLnBrk="1" hangingPunct="1">
              <a:buFont typeface="Arial" panose="020B0604020202020204" pitchFamily="34" charset="0"/>
              <a:buNone/>
              <a:defRPr/>
            </a:pPr>
            <a:r>
              <a:rPr lang="en-US" altLang="zh-CN" sz="2400" b="1">
                <a:latin typeface="Times New Roman" panose="02020603050405020304" pitchFamily="18" charset="0"/>
                <a:cs typeface="Times New Roman" panose="02020603050405020304" pitchFamily="18" charset="0"/>
                <a:sym typeface="+mn-ea"/>
              </a:rPr>
              <a:t>Other people are in control of our life.</a:t>
            </a:r>
            <a:endParaRPr lang="en-US" altLang="zh-CN" sz="2400" b="1" dirty="0" smtClean="0">
              <a:latin typeface="Times New Roman" panose="02020603050405020304" pitchFamily="18" charset="0"/>
              <a:cs typeface="Times New Roman" panose="02020603050405020304" pitchFamily="18" charset="0"/>
              <a:sym typeface="+mn-ea"/>
            </a:endParaRPr>
          </a:p>
        </p:txBody>
      </p:sp>
      <p:sp>
        <p:nvSpPr>
          <p:cNvPr id="4" name="文本框 5"/>
          <p:cNvSpPr txBox="1">
            <a:spLocks noChangeArrowheads="1"/>
          </p:cNvSpPr>
          <p:nvPr/>
        </p:nvSpPr>
        <p:spPr bwMode="auto">
          <a:xfrm>
            <a:off x="3789363" y="1663700"/>
            <a:ext cx="4854575" cy="830263"/>
          </a:xfrm>
          <a:prstGeom prst="rect">
            <a:avLst/>
          </a:prstGeom>
          <a:noFill/>
          <a:ln w="28575" cmpd="dbl">
            <a:solidFill>
              <a:schemeClr val="accent1">
                <a:shade val="50000"/>
              </a:schemeClr>
            </a:solidFill>
            <a:prstDash val="lgDash"/>
            <a:round/>
          </a:ln>
        </p:spPr>
        <p:txBody>
          <a:bodyPr>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just" eaLnBrk="1" hangingPunct="1">
              <a:buFont typeface="Arial" panose="020B0604020202020204" pitchFamily="34" charset="0"/>
              <a:buNone/>
              <a:defRPr/>
            </a:pPr>
            <a:r>
              <a:rPr lang="en-US" altLang="zh-CN" sz="2400" b="1">
                <a:latin typeface="Times New Roman" panose="02020603050405020304" pitchFamily="18" charset="0"/>
                <a:cs typeface="Times New Roman" panose="02020603050405020304" pitchFamily="18" charset="0"/>
                <a:sym typeface="+mn-ea"/>
              </a:rPr>
              <a:t>We are eager for the approval of others.</a:t>
            </a:r>
            <a:endParaRPr lang="en-US" altLang="zh-CN" sz="2400" b="1" dirty="0" smtClean="0">
              <a:latin typeface="Times New Roman" panose="02020603050405020304" pitchFamily="18" charset="0"/>
              <a:cs typeface="Times New Roman" panose="02020603050405020304" pitchFamily="18" charset="0"/>
              <a:sym typeface="+mn-ea"/>
            </a:endParaRPr>
          </a:p>
        </p:txBody>
      </p:sp>
      <p:sp>
        <p:nvSpPr>
          <p:cNvPr id="5" name="文本框 5"/>
          <p:cNvSpPr txBox="1">
            <a:spLocks noChangeArrowheads="1"/>
          </p:cNvSpPr>
          <p:nvPr/>
        </p:nvSpPr>
        <p:spPr bwMode="auto">
          <a:xfrm>
            <a:off x="3911600" y="3087688"/>
            <a:ext cx="4872038" cy="1322387"/>
          </a:xfrm>
          <a:prstGeom prst="rect">
            <a:avLst/>
          </a:prstGeom>
          <a:noFill/>
          <a:ln w="28575" cmpd="dbl">
            <a:solidFill>
              <a:schemeClr val="accent1">
                <a:shade val="50000"/>
              </a:schemeClr>
            </a:solidFill>
            <a:prstDash val="lgDash"/>
            <a:round/>
          </a:ln>
        </p:spPr>
        <p:txBody>
          <a:bodyPr>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just" eaLnBrk="1" hangingPunct="1">
              <a:buFont typeface="Arial" panose="020B0604020202020204" pitchFamily="34" charset="0"/>
              <a:buNone/>
              <a:defRPr/>
            </a:pPr>
            <a:r>
              <a:rPr lang="en-US" sz="2000" b="1" dirty="0">
                <a:latin typeface="Times New Roman" panose="02020603050405020304" pitchFamily="18" charset="0"/>
                <a:ea typeface="+mn-ea"/>
                <a:cs typeface="Times New Roman" panose="02020603050405020304" pitchFamily="18" charset="0"/>
                <a:sym typeface="+mn-ea"/>
              </a:rPr>
              <a:t>Their approval costs us our freedom to be ourselves, because they change their opinions all the time and are more interested in themselves.</a:t>
            </a:r>
            <a:endParaRPr lang="en-US" altLang="zh-CN" sz="2000" b="1" dirty="0" smtClean="0">
              <a:latin typeface="Times New Roman" panose="02020603050405020304" pitchFamily="18" charset="0"/>
              <a:ea typeface="+mn-ea"/>
              <a:cs typeface="Times New Roman" panose="02020603050405020304" pitchFamily="18" charset="0"/>
              <a:sym typeface="+mn-ea"/>
            </a:endParaRPr>
          </a:p>
        </p:txBody>
      </p:sp>
      <p:sp>
        <p:nvSpPr>
          <p:cNvPr id="6" name="文本框 5"/>
          <p:cNvSpPr txBox="1">
            <a:spLocks noChangeArrowheads="1"/>
          </p:cNvSpPr>
          <p:nvPr/>
        </p:nvSpPr>
        <p:spPr bwMode="auto">
          <a:xfrm>
            <a:off x="3576638" y="5181600"/>
            <a:ext cx="5326062" cy="1568450"/>
          </a:xfrm>
          <a:prstGeom prst="rect">
            <a:avLst/>
          </a:prstGeom>
          <a:solidFill>
            <a:schemeClr val="bg1"/>
          </a:solidFill>
          <a:ln w="28575" cmpd="dbl">
            <a:solidFill>
              <a:schemeClr val="accent1">
                <a:shade val="50000"/>
              </a:schemeClr>
            </a:solidFill>
            <a:prstDash val="lgDash"/>
            <a:round/>
          </a:ln>
        </p:spPr>
        <p:txBody>
          <a:bodyPr>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marL="514350" indent="-514350">
              <a:defRPr/>
            </a:pPr>
            <a:r>
              <a:rPr lang="en-US" altLang="zh-CN" sz="2400" b="1">
                <a:latin typeface="Times New Roman" panose="02020603050405020304" pitchFamily="18" charset="0"/>
                <a:cs typeface="Times New Roman" panose="02020603050405020304" pitchFamily="18" charset="0"/>
                <a:sym typeface="+mn-ea"/>
              </a:rPr>
              <a:t> We should stop caring what other people think and guide ourselves by values which come from within, so we will live a more enjoyful life.</a:t>
            </a:r>
            <a:endParaRPr lang="en-US" altLang="zh-CN" sz="2400" b="1" dirty="0" smtClean="0">
              <a:latin typeface="Times New Roman" panose="02020603050405020304" pitchFamily="18" charset="0"/>
              <a:cs typeface="Times New Roman" panose="02020603050405020304" pitchFamily="18" charset="0"/>
              <a:sym typeface="+mn-ea"/>
            </a:endParaRPr>
          </a:p>
        </p:txBody>
      </p:sp>
      <p:sp>
        <p:nvSpPr>
          <p:cNvPr id="51213" name="文本框 12"/>
          <p:cNvSpPr txBox="1">
            <a:spLocks noChangeArrowheads="1"/>
          </p:cNvSpPr>
          <p:nvPr/>
        </p:nvSpPr>
        <p:spPr bwMode="auto">
          <a:xfrm>
            <a:off x="5260975" y="1060450"/>
            <a:ext cx="2332038" cy="522288"/>
          </a:xfrm>
          <a:prstGeom prst="rect">
            <a:avLst/>
          </a:prstGeom>
          <a:noFill/>
          <a:ln w="9525">
            <a:noFill/>
            <a:miter lim="800000"/>
          </a:ln>
        </p:spPr>
        <p:txBody>
          <a:bodyPr anchor="ctr">
            <a:spAutoFit/>
          </a:bodyPr>
          <a:lstStyle/>
          <a:p>
            <a:r>
              <a:rPr lang="en-US" altLang="zh-CN" sz="2800" b="1">
                <a:solidFill>
                  <a:srgbClr val="0000CC"/>
                </a:solidFill>
                <a:latin typeface="Times New Roman" panose="02020603050405020304" pitchFamily="18" charset="0"/>
                <a:ea typeface="微软雅黑" panose="020B0503020204020204" pitchFamily="34" charset="-122"/>
              </a:rPr>
              <a:t>that's because</a:t>
            </a:r>
            <a:endParaRPr lang="en-US" altLang="zh-CN" sz="2800" b="1">
              <a:solidFill>
                <a:srgbClr val="0000CC"/>
              </a:solidFill>
              <a:latin typeface="Times New Roman" panose="02020603050405020304" pitchFamily="18" charset="0"/>
              <a:ea typeface="微软雅黑" panose="020B0503020204020204" pitchFamily="34" charset="-122"/>
            </a:endParaRPr>
          </a:p>
        </p:txBody>
      </p:sp>
      <p:sp>
        <p:nvSpPr>
          <p:cNvPr id="51214" name="Line 12"/>
          <p:cNvSpPr>
            <a:spLocks noChangeShapeType="1"/>
          </p:cNvSpPr>
          <p:nvPr/>
        </p:nvSpPr>
        <p:spPr bwMode="auto">
          <a:xfrm rot="9240000" flipV="1">
            <a:off x="4679950" y="1017588"/>
            <a:ext cx="279400" cy="606425"/>
          </a:xfrm>
          <a:prstGeom prst="line">
            <a:avLst/>
          </a:prstGeom>
          <a:noFill/>
          <a:ln w="57150">
            <a:solidFill>
              <a:srgbClr val="C00000"/>
            </a:solidFill>
            <a:round/>
            <a:tailEnd type="arrow" w="med" len="med"/>
          </a:ln>
        </p:spPr>
        <p:txBody>
          <a:bodyPr/>
          <a:lstStyle/>
          <a:p>
            <a:endParaRPr lang="zh-CN" altLang="en-US"/>
          </a:p>
        </p:txBody>
      </p:sp>
      <p:sp>
        <p:nvSpPr>
          <p:cNvPr id="51215" name="Line 12"/>
          <p:cNvSpPr>
            <a:spLocks noChangeShapeType="1"/>
          </p:cNvSpPr>
          <p:nvPr/>
        </p:nvSpPr>
        <p:spPr bwMode="auto">
          <a:xfrm rot="9240000" flipV="1">
            <a:off x="4679950" y="2451100"/>
            <a:ext cx="279400" cy="606425"/>
          </a:xfrm>
          <a:prstGeom prst="line">
            <a:avLst/>
          </a:prstGeom>
          <a:noFill/>
          <a:ln w="57150">
            <a:solidFill>
              <a:srgbClr val="C00000"/>
            </a:solidFill>
            <a:round/>
            <a:tailEnd type="arrow" w="med" len="med"/>
          </a:ln>
        </p:spPr>
        <p:txBody>
          <a:bodyPr/>
          <a:lstStyle/>
          <a:p>
            <a:endParaRPr lang="zh-CN" altLang="en-US"/>
          </a:p>
        </p:txBody>
      </p:sp>
      <p:sp>
        <p:nvSpPr>
          <p:cNvPr id="51216" name="文本框 12"/>
          <p:cNvSpPr txBox="1">
            <a:spLocks noChangeArrowheads="1"/>
          </p:cNvSpPr>
          <p:nvPr/>
        </p:nvSpPr>
        <p:spPr bwMode="auto">
          <a:xfrm>
            <a:off x="5553075" y="2493963"/>
            <a:ext cx="1798638" cy="522287"/>
          </a:xfrm>
          <a:prstGeom prst="rect">
            <a:avLst/>
          </a:prstGeom>
          <a:noFill/>
          <a:ln w="9525">
            <a:noFill/>
            <a:miter lim="800000"/>
          </a:ln>
        </p:spPr>
        <p:txBody>
          <a:bodyPr anchor="ctr">
            <a:spAutoFit/>
          </a:bodyPr>
          <a:lstStyle/>
          <a:p>
            <a:r>
              <a:rPr lang="en-US" altLang="zh-CN" sz="2800" b="1">
                <a:solidFill>
                  <a:srgbClr val="0000CC"/>
                </a:solidFill>
                <a:latin typeface="Times New Roman" panose="02020603050405020304" pitchFamily="18" charset="0"/>
                <a:ea typeface="微软雅黑" panose="020B0503020204020204" pitchFamily="34" charset="-122"/>
              </a:rPr>
              <a:t>however</a:t>
            </a:r>
            <a:endParaRPr lang="en-US" altLang="zh-CN" sz="2800" b="1">
              <a:solidFill>
                <a:srgbClr val="0000CC"/>
              </a:solidFill>
              <a:latin typeface="Times New Roman" panose="02020603050405020304" pitchFamily="18" charset="0"/>
              <a:ea typeface="微软雅黑" panose="020B0503020204020204" pitchFamily="34" charset="-122"/>
            </a:endParaRPr>
          </a:p>
        </p:txBody>
      </p:sp>
      <p:sp>
        <p:nvSpPr>
          <p:cNvPr id="8" name="Line 12"/>
          <p:cNvSpPr>
            <a:spLocks noChangeShapeType="1"/>
          </p:cNvSpPr>
          <p:nvPr/>
        </p:nvSpPr>
        <p:spPr bwMode="auto">
          <a:xfrm rot="9240000" flipV="1">
            <a:off x="4706938" y="4425950"/>
            <a:ext cx="409575" cy="758825"/>
          </a:xfrm>
          <a:prstGeom prst="line">
            <a:avLst/>
          </a:prstGeom>
          <a:noFill/>
          <a:ln w="57150">
            <a:solidFill>
              <a:srgbClr val="C00000"/>
            </a:solidFill>
            <a:round/>
            <a:tailEnd type="arrow" w="med" len="med"/>
          </a:ln>
        </p:spPr>
        <p:txBody>
          <a:bodyPr/>
          <a:lstStyle/>
          <a:p>
            <a:endParaRPr lang="zh-CN" altLang="en-US"/>
          </a:p>
        </p:txBody>
      </p:sp>
      <p:sp>
        <p:nvSpPr>
          <p:cNvPr id="10" name="文本框 12"/>
          <p:cNvSpPr txBox="1">
            <a:spLocks noChangeArrowheads="1"/>
          </p:cNvSpPr>
          <p:nvPr/>
        </p:nvSpPr>
        <p:spPr bwMode="auto">
          <a:xfrm>
            <a:off x="5260975" y="4283075"/>
            <a:ext cx="3522663" cy="952500"/>
          </a:xfrm>
          <a:prstGeom prst="rect">
            <a:avLst/>
          </a:prstGeom>
          <a:noFill/>
          <a:ln w="9525">
            <a:noFill/>
            <a:miter lim="800000"/>
          </a:ln>
        </p:spPr>
        <p:txBody>
          <a:bodyPr anchor="ctr">
            <a:spAutoFit/>
          </a:bodyPr>
          <a:lstStyle/>
          <a:p>
            <a:r>
              <a:rPr lang="en-US" altLang="zh-CN" sz="2800" b="1">
                <a:solidFill>
                  <a:srgbClr val="0000CC"/>
                </a:solidFill>
                <a:latin typeface="Times New Roman" panose="02020603050405020304" pitchFamily="18" charset="0"/>
                <a:ea typeface="微软雅黑" panose="020B0503020204020204" pitchFamily="34" charset="-122"/>
              </a:rPr>
              <a:t>therefore/ consequently</a:t>
            </a:r>
            <a:endParaRPr lang="en-US" altLang="zh-CN" sz="2800" b="1">
              <a:solidFill>
                <a:srgbClr val="0000CC"/>
              </a:solidFill>
              <a:latin typeface="Times New Roman" panose="02020603050405020304" pitchFamily="18" charset="0"/>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p:tgtEl>
                                          <p:spTgt spid="8"/>
                                        </p:tgtEl>
                                        <p:attrNameLst>
                                          <p:attrName>ppt_y</p:attrName>
                                        </p:attrNameLst>
                                      </p:cBhvr>
                                      <p:tavLst>
                                        <p:tav tm="0">
                                          <p:val>
                                            <p:strVal val="#ppt_y+#ppt_h*1.125000"/>
                                          </p:val>
                                        </p:tav>
                                        <p:tav tm="100000">
                                          <p:val>
                                            <p:strVal val="#ppt_y"/>
                                          </p:val>
                                        </p:tav>
                                      </p:tavLst>
                                    </p:anim>
                                    <p:animEffect transition="in" filter="wipe(up)">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linds(horizont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8" grpId="0" animBg="1"/>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1182688" y="1884363"/>
            <a:ext cx="860425" cy="433387"/>
          </a:xfrm>
          <a:prstGeom prst="rect">
            <a:avLst/>
          </a:prstGeom>
          <a:solidFill>
            <a:srgbClr val="9CD3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t>Point1</a:t>
            </a:r>
            <a:endParaRPr lang="zh-CN" altLang="en-US" dirty="0"/>
          </a:p>
        </p:txBody>
      </p:sp>
      <p:sp>
        <p:nvSpPr>
          <p:cNvPr id="32" name="矩形 31"/>
          <p:cNvSpPr/>
          <p:nvPr/>
        </p:nvSpPr>
        <p:spPr>
          <a:xfrm>
            <a:off x="1328738" y="2565400"/>
            <a:ext cx="566737" cy="434975"/>
          </a:xfrm>
          <a:prstGeom prst="rect">
            <a:avLst/>
          </a:prstGeom>
          <a:solidFill>
            <a:srgbClr val="8CB2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A</a:t>
            </a:r>
            <a:endParaRPr lang="en-US" dirty="0"/>
          </a:p>
        </p:txBody>
      </p:sp>
      <p:sp>
        <p:nvSpPr>
          <p:cNvPr id="33" name="矩形 32"/>
          <p:cNvSpPr/>
          <p:nvPr/>
        </p:nvSpPr>
        <p:spPr>
          <a:xfrm>
            <a:off x="1328738" y="3394075"/>
            <a:ext cx="566737" cy="433388"/>
          </a:xfrm>
          <a:prstGeom prst="rect">
            <a:avLst/>
          </a:prstGeom>
          <a:solidFill>
            <a:srgbClr val="9CD3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t>B</a:t>
            </a:r>
            <a:endParaRPr lang="zh-CN" altLang="en-US" dirty="0"/>
          </a:p>
        </p:txBody>
      </p:sp>
      <p:sp>
        <p:nvSpPr>
          <p:cNvPr id="35" name="矩形 34"/>
          <p:cNvSpPr/>
          <p:nvPr/>
        </p:nvSpPr>
        <p:spPr>
          <a:xfrm>
            <a:off x="2376488" y="1884363"/>
            <a:ext cx="5949950" cy="520700"/>
          </a:xfrm>
          <a:prstGeom prst="rect">
            <a:avLst/>
          </a:prstGeom>
          <a:solidFill>
            <a:srgbClr val="FFFF00"/>
          </a:solidFill>
        </p:spPr>
        <p:txBody>
          <a:bodyPr lIns="91437" tIns="45718" rIns="91437" bIns="4571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2800" b="1" dirty="0" smtClean="0">
                <a:latin typeface="Times New Roman" panose="02020603050405020304" pitchFamily="18" charset="0"/>
                <a:cs typeface="Times New Roman" panose="02020603050405020304" pitchFamily="18" charset="0"/>
                <a:sym typeface="+mn-ea"/>
              </a:rPr>
              <a:t>Other people are </a:t>
            </a:r>
            <a:r>
              <a:rPr lang="en-US" sz="2800" b="1" dirty="0" smtClean="0">
                <a:solidFill>
                  <a:srgbClr val="FF0000"/>
                </a:solidFill>
                <a:latin typeface="Times New Roman" panose="02020603050405020304" pitchFamily="18" charset="0"/>
                <a:cs typeface="Times New Roman" panose="02020603050405020304" pitchFamily="18" charset="0"/>
                <a:sym typeface="+mn-ea"/>
              </a:rPr>
              <a:t>in control of</a:t>
            </a:r>
            <a:r>
              <a:rPr lang="en-US" sz="2800" b="1" dirty="0" smtClean="0">
                <a:latin typeface="Times New Roman" panose="02020603050405020304" pitchFamily="18" charset="0"/>
                <a:cs typeface="Times New Roman" panose="02020603050405020304" pitchFamily="18" charset="0"/>
                <a:sym typeface="+mn-ea"/>
              </a:rPr>
              <a:t> our life.</a:t>
            </a:r>
            <a:endParaRPr lang="en-US" altLang="zh-CN" sz="2800" b="1" dirty="0">
              <a:solidFill>
                <a:schemeClr val="bg2">
                  <a:lumMod val="25000"/>
                </a:schemeClr>
              </a:solidFill>
            </a:endParaRPr>
          </a:p>
        </p:txBody>
      </p:sp>
      <p:sp>
        <p:nvSpPr>
          <p:cNvPr id="40" name="矩形 39"/>
          <p:cNvSpPr/>
          <p:nvPr/>
        </p:nvSpPr>
        <p:spPr>
          <a:xfrm>
            <a:off x="2185988" y="2565400"/>
            <a:ext cx="5334000" cy="520700"/>
          </a:xfrm>
          <a:prstGeom prst="rect">
            <a:avLst/>
          </a:prstGeom>
        </p:spPr>
        <p:txBody>
          <a:bodyPr lIns="91437" tIns="45718" rIns="91437" bIns="4571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fontAlgn="auto">
              <a:spcBef>
                <a:spcPts val="0"/>
              </a:spcBef>
              <a:spcAft>
                <a:spcPts val="0"/>
              </a:spcAft>
              <a:defRPr/>
            </a:pPr>
            <a:r>
              <a:rPr lang="zh-CN" altLang="en-US" sz="2100" noProof="1" smtClean="0">
                <a:cs typeface="+mn-ea"/>
              </a:rPr>
              <a:t> </a:t>
            </a:r>
            <a:r>
              <a:rPr lang="en-US" sz="2800" b="1" dirty="0" smtClean="0">
                <a:latin typeface="Times New Roman" panose="02020603050405020304" pitchFamily="18" charset="0"/>
                <a:cs typeface="Times New Roman" panose="02020603050405020304" pitchFamily="18" charset="0"/>
                <a:sym typeface="+mn-ea"/>
              </a:rPr>
              <a:t>Other people  ________ our life.</a:t>
            </a:r>
            <a:endParaRPr lang="zh-CN" altLang="en-US" sz="2800" b="1" noProof="1" smtClean="0">
              <a:solidFill>
                <a:srgbClr val="FF0000"/>
              </a:solidFill>
            </a:endParaRPr>
          </a:p>
        </p:txBody>
      </p:sp>
      <p:sp>
        <p:nvSpPr>
          <p:cNvPr id="41" name="矩形 40"/>
          <p:cNvSpPr>
            <a:spLocks noChangeArrowheads="1"/>
          </p:cNvSpPr>
          <p:nvPr/>
        </p:nvSpPr>
        <p:spPr bwMode="auto">
          <a:xfrm>
            <a:off x="2057400" y="4238625"/>
            <a:ext cx="6735763" cy="520700"/>
          </a:xfrm>
          <a:prstGeom prst="rect">
            <a:avLst/>
          </a:prstGeom>
          <a:noFill/>
          <a:ln w="9525">
            <a:noFill/>
            <a:miter lim="800000"/>
          </a:ln>
        </p:spPr>
        <p:txBody>
          <a:bodyPr lIns="91437" tIns="45718" rIns="91437" bIns="45718">
            <a:spAutoFit/>
          </a:bodyPr>
          <a:lstStyle/>
          <a:p>
            <a:pPr marL="457200" indent="-457200"/>
            <a:r>
              <a:rPr lang="en-US" altLang="zh-CN" sz="2800" b="1" noProof="1">
                <a:latin typeface="Times New Roman" panose="02020603050405020304" pitchFamily="18" charset="0"/>
                <a:cs typeface="Times New Roman" panose="02020603050405020304" pitchFamily="18" charset="0"/>
              </a:rPr>
              <a:t>Our life  </a:t>
            </a:r>
            <a:r>
              <a:rPr lang="en-US" altLang="zh-CN" sz="2800" b="1">
                <a:latin typeface="Times New Roman" panose="02020603050405020304" pitchFamily="18" charset="0"/>
                <a:cs typeface="Times New Roman" panose="02020603050405020304" pitchFamily="18" charset="0"/>
                <a:sym typeface="+mn-ea"/>
              </a:rPr>
              <a:t>___________ by other people.</a:t>
            </a:r>
            <a:endParaRPr lang="en-US" altLang="zh-CN" sz="2800" b="1" noProof="1">
              <a:latin typeface="Times New Roman" panose="02020603050405020304" pitchFamily="18" charset="0"/>
              <a:cs typeface="Times New Roman" panose="02020603050405020304" pitchFamily="18" charset="0"/>
            </a:endParaRPr>
          </a:p>
        </p:txBody>
      </p:sp>
      <p:sp>
        <p:nvSpPr>
          <p:cNvPr id="37" name="矩形 36"/>
          <p:cNvSpPr/>
          <p:nvPr/>
        </p:nvSpPr>
        <p:spPr>
          <a:xfrm>
            <a:off x="1241425" y="4184650"/>
            <a:ext cx="568325" cy="433388"/>
          </a:xfrm>
          <a:prstGeom prst="rect">
            <a:avLst/>
          </a:prstGeom>
          <a:solidFill>
            <a:srgbClr val="8CB2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C</a:t>
            </a:r>
            <a:endParaRPr lang="en-US" dirty="0"/>
          </a:p>
        </p:txBody>
      </p:sp>
      <p:sp>
        <p:nvSpPr>
          <p:cNvPr id="3" name="文本框 2"/>
          <p:cNvSpPr txBox="1">
            <a:spLocks noChangeArrowheads="1"/>
          </p:cNvSpPr>
          <p:nvPr/>
        </p:nvSpPr>
        <p:spPr bwMode="auto">
          <a:xfrm>
            <a:off x="4606925" y="2478088"/>
            <a:ext cx="1235075" cy="522287"/>
          </a:xfrm>
          <a:prstGeom prst="rect">
            <a:avLst/>
          </a:prstGeom>
          <a:noFill/>
          <a:ln w="9525">
            <a:noFill/>
            <a:miter lim="800000"/>
          </a:ln>
        </p:spPr>
        <p:txBody>
          <a:bodyPr>
            <a:spAutoFit/>
          </a:bodyPr>
          <a:lstStyle/>
          <a:p>
            <a:r>
              <a:rPr lang="en-US" altLang="zh-CN" sz="2800" b="1">
                <a:solidFill>
                  <a:srgbClr val="FF0000"/>
                </a:solidFill>
                <a:latin typeface="Calibri" panose="020F0502020204030204" pitchFamily="34" charset="0"/>
              </a:rPr>
              <a:t>control</a:t>
            </a:r>
            <a:endParaRPr lang="en-US" altLang="zh-CN" sz="2800" b="1">
              <a:solidFill>
                <a:srgbClr val="FF0000"/>
              </a:solidFill>
              <a:latin typeface="Calibri" panose="020F0502020204030204" pitchFamily="34" charset="0"/>
            </a:endParaRPr>
          </a:p>
        </p:txBody>
      </p:sp>
      <p:sp>
        <p:nvSpPr>
          <p:cNvPr id="4" name="文本框 3"/>
          <p:cNvSpPr txBox="1">
            <a:spLocks noChangeArrowheads="1"/>
          </p:cNvSpPr>
          <p:nvPr/>
        </p:nvSpPr>
        <p:spPr bwMode="auto">
          <a:xfrm>
            <a:off x="3429000" y="4140200"/>
            <a:ext cx="2095500" cy="520700"/>
          </a:xfrm>
          <a:prstGeom prst="rect">
            <a:avLst/>
          </a:prstGeom>
          <a:noFill/>
          <a:ln w="9525">
            <a:noFill/>
            <a:miter lim="800000"/>
          </a:ln>
        </p:spPr>
        <p:txBody>
          <a:bodyPr>
            <a:spAutoFit/>
          </a:bodyPr>
          <a:lstStyle/>
          <a:p>
            <a:r>
              <a:rPr lang="en-US" altLang="zh-CN" sz="2800" b="1">
                <a:solidFill>
                  <a:srgbClr val="FF0000"/>
                </a:solidFill>
                <a:latin typeface="Calibri" panose="020F0502020204030204" pitchFamily="34" charset="0"/>
              </a:rPr>
              <a:t>is controlled </a:t>
            </a:r>
            <a:endParaRPr lang="en-US" altLang="zh-CN" sz="2800" b="1">
              <a:solidFill>
                <a:srgbClr val="FF0000"/>
              </a:solidFill>
              <a:latin typeface="Calibri" panose="020F0502020204030204" pitchFamily="34" charset="0"/>
            </a:endParaRPr>
          </a:p>
        </p:txBody>
      </p:sp>
      <p:sp>
        <p:nvSpPr>
          <p:cNvPr id="5" name="矩形 4"/>
          <p:cNvSpPr>
            <a:spLocks noChangeArrowheads="1"/>
          </p:cNvSpPr>
          <p:nvPr/>
        </p:nvSpPr>
        <p:spPr bwMode="auto">
          <a:xfrm>
            <a:off x="2057400" y="3351213"/>
            <a:ext cx="6985000" cy="520700"/>
          </a:xfrm>
          <a:prstGeom prst="rect">
            <a:avLst/>
          </a:prstGeom>
          <a:noFill/>
          <a:ln w="9525">
            <a:noFill/>
            <a:miter lim="800000"/>
          </a:ln>
        </p:spPr>
        <p:txBody>
          <a:bodyPr lIns="91437" tIns="45718" rIns="91437" bIns="45718">
            <a:spAutoFit/>
          </a:bodyPr>
          <a:lstStyle/>
          <a:p>
            <a:pPr marL="457200" indent="-457200"/>
            <a:r>
              <a:rPr lang="en-US" altLang="zh-CN" sz="2800" b="1" noProof="1">
                <a:latin typeface="Calibri" panose="020F0502020204030204" pitchFamily="34" charset="0"/>
              </a:rPr>
              <a:t>Other people  are </a:t>
            </a:r>
            <a:r>
              <a:rPr lang="en-US" altLang="zh-CN" sz="2800" b="1">
                <a:latin typeface="Times New Roman" panose="02020603050405020304" pitchFamily="18" charset="0"/>
                <a:cs typeface="Times New Roman" panose="02020603050405020304" pitchFamily="18" charset="0"/>
                <a:sym typeface="+mn-ea"/>
              </a:rPr>
              <a:t>____________  our life</a:t>
            </a:r>
            <a:r>
              <a:rPr lang="en-US" altLang="zh-CN" sz="2400" b="1">
                <a:latin typeface="Times New Roman" panose="02020603050405020304" pitchFamily="18" charset="0"/>
                <a:cs typeface="Times New Roman" panose="02020603050405020304" pitchFamily="18" charset="0"/>
                <a:sym typeface="+mn-ea"/>
              </a:rPr>
              <a:t>.</a:t>
            </a:r>
            <a:endParaRPr lang="en-US" altLang="zh-CN" sz="2400" b="1" noProof="1">
              <a:latin typeface="Calibri" panose="020F0502020204030204" pitchFamily="34" charset="0"/>
            </a:endParaRPr>
          </a:p>
        </p:txBody>
      </p:sp>
      <p:sp>
        <p:nvSpPr>
          <p:cNvPr id="6" name="文本框 5"/>
          <p:cNvSpPr txBox="1">
            <a:spLocks noChangeArrowheads="1"/>
          </p:cNvSpPr>
          <p:nvPr/>
        </p:nvSpPr>
        <p:spPr bwMode="auto">
          <a:xfrm>
            <a:off x="4721225" y="3305175"/>
            <a:ext cx="2374900" cy="522288"/>
          </a:xfrm>
          <a:prstGeom prst="rect">
            <a:avLst/>
          </a:prstGeom>
          <a:noFill/>
          <a:ln w="9525">
            <a:noFill/>
            <a:miter lim="800000"/>
          </a:ln>
        </p:spPr>
        <p:txBody>
          <a:bodyPr>
            <a:spAutoFit/>
          </a:bodyPr>
          <a:lstStyle/>
          <a:p>
            <a:r>
              <a:rPr lang="en-US" altLang="zh-CN" sz="2800" b="1">
                <a:solidFill>
                  <a:srgbClr val="FF0000"/>
                </a:solidFill>
                <a:latin typeface="Times New Roman" panose="02020603050405020304" pitchFamily="18" charset="0"/>
                <a:cs typeface="Times New Roman" panose="02020603050405020304" pitchFamily="18" charset="0"/>
              </a:rPr>
              <a:t>in charge of</a:t>
            </a:r>
            <a:endParaRPr lang="en-US" altLang="zh-CN" sz="2800" b="1">
              <a:solidFill>
                <a:srgbClr val="FF0000"/>
              </a:solidFill>
              <a:latin typeface="Times New Roman" panose="02020603050405020304" pitchFamily="18" charset="0"/>
              <a:cs typeface="Times New Roman" panose="02020603050405020304" pitchFamily="18" charset="0"/>
            </a:endParaRPr>
          </a:p>
        </p:txBody>
      </p:sp>
      <p:sp>
        <p:nvSpPr>
          <p:cNvPr id="7" name="TextBox 2"/>
          <p:cNvSpPr txBox="1">
            <a:spLocks noChangeArrowheads="1"/>
          </p:cNvSpPr>
          <p:nvPr/>
        </p:nvSpPr>
        <p:spPr bwMode="auto">
          <a:xfrm>
            <a:off x="527050" y="71438"/>
            <a:ext cx="6673850" cy="522287"/>
          </a:xfrm>
          <a:prstGeom prst="rect">
            <a:avLst/>
          </a:prstGeom>
          <a:solidFill>
            <a:srgbClr val="FFFFCC"/>
          </a:solidFill>
          <a:ln w="9525">
            <a:noFill/>
            <a:miter lim="800000"/>
          </a:ln>
        </p:spPr>
        <p:txBody>
          <a:bodyPr>
            <a:spAutoFit/>
          </a:bodyPr>
          <a:lstStyle/>
          <a:p>
            <a:pPr algn="ctr"/>
            <a:r>
              <a:rPr lang="en-US" altLang="zh-CN" sz="2800" b="1">
                <a:solidFill>
                  <a:srgbClr val="FF0000"/>
                </a:solidFill>
                <a:latin typeface="Calibri" panose="020F0502020204030204" pitchFamily="34" charset="0"/>
              </a:rPr>
              <a:t>Step 3: Paraphrase the points </a:t>
            </a:r>
            <a:endParaRPr lang="zh-CN" altLang="en-US" sz="2800" b="1">
              <a:solidFill>
                <a:srgbClr val="FF0000"/>
              </a:solidFill>
              <a:latin typeface="Calibri" panose="020F0502020204030204" pitchFamily="34" charset="0"/>
            </a:endParaRPr>
          </a:p>
        </p:txBody>
      </p:sp>
      <p:sp>
        <p:nvSpPr>
          <p:cNvPr id="2" name="矩形 1"/>
          <p:cNvSpPr/>
          <p:nvPr/>
        </p:nvSpPr>
        <p:spPr>
          <a:xfrm>
            <a:off x="1241425" y="5126038"/>
            <a:ext cx="568325" cy="433387"/>
          </a:xfrm>
          <a:prstGeom prst="rect">
            <a:avLst/>
          </a:prstGeom>
          <a:solidFill>
            <a:srgbClr val="8CB2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D</a:t>
            </a:r>
            <a:endParaRPr lang="en-US" dirty="0"/>
          </a:p>
        </p:txBody>
      </p:sp>
      <p:sp>
        <p:nvSpPr>
          <p:cNvPr id="8" name="文本框 7"/>
          <p:cNvSpPr txBox="1">
            <a:spLocks noChangeArrowheads="1"/>
          </p:cNvSpPr>
          <p:nvPr/>
        </p:nvSpPr>
        <p:spPr bwMode="auto">
          <a:xfrm>
            <a:off x="2246313" y="5081588"/>
            <a:ext cx="6656387" cy="522287"/>
          </a:xfrm>
          <a:prstGeom prst="rect">
            <a:avLst/>
          </a:prstGeom>
          <a:noFill/>
          <a:ln w="9525">
            <a:noFill/>
            <a:miter lim="800000"/>
          </a:ln>
        </p:spPr>
        <p:txBody>
          <a:bodyPr>
            <a:spAutoFit/>
          </a:bodyPr>
          <a:lstStyle/>
          <a:p>
            <a:r>
              <a:rPr lang="en-US" altLang="zh-CN" sz="2800" b="1">
                <a:latin typeface="Times New Roman" panose="02020603050405020304" pitchFamily="18" charset="0"/>
                <a:cs typeface="Times New Roman" panose="02020603050405020304" pitchFamily="18" charset="0"/>
              </a:rPr>
              <a:t>It is other people _____ control our life. </a:t>
            </a:r>
            <a:endParaRPr lang="en-US" altLang="zh-CN" sz="2800" b="1">
              <a:latin typeface="Times New Roman" panose="02020603050405020304" pitchFamily="18" charset="0"/>
              <a:cs typeface="Times New Roman" panose="02020603050405020304" pitchFamily="18" charset="0"/>
            </a:endParaRPr>
          </a:p>
        </p:txBody>
      </p:sp>
      <p:sp>
        <p:nvSpPr>
          <p:cNvPr id="10" name="文本框 9"/>
          <p:cNvSpPr txBox="1">
            <a:spLocks noChangeArrowheads="1"/>
          </p:cNvSpPr>
          <p:nvPr/>
        </p:nvSpPr>
        <p:spPr bwMode="auto">
          <a:xfrm>
            <a:off x="914400" y="593725"/>
            <a:ext cx="7877175" cy="1198563"/>
          </a:xfrm>
          <a:prstGeom prst="rect">
            <a:avLst/>
          </a:prstGeom>
          <a:noFill/>
          <a:ln w="9525">
            <a:solidFill>
              <a:srgbClr val="000000"/>
            </a:solidFill>
            <a:prstDash val="dashDot"/>
            <a:miter lim="800000"/>
          </a:ln>
        </p:spPr>
        <p:txBody>
          <a:bodyPr>
            <a:spAutoFit/>
          </a:bodyPr>
          <a:lstStyle/>
          <a:p>
            <a:r>
              <a:rPr lang="en-US" altLang="da-DK" sz="2400" b="1">
                <a:solidFill>
                  <a:srgbClr val="262626"/>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Paraphrasing methods:</a:t>
            </a:r>
            <a:endParaRPr lang="zh-CN" altLang="en-US" sz="2400" b="1">
              <a:solidFill>
                <a:srgbClr val="262626"/>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a:p>
            <a:r>
              <a:rPr lang="en-US" altLang="zh-CN" sz="2400" b="1">
                <a:solidFill>
                  <a:srgbClr val="262626"/>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endParaRPr lang="en-US" altLang="zh-CN" sz="2400" b="1">
              <a:solidFill>
                <a:srgbClr val="262626"/>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a:p>
            <a:endParaRPr lang="en-US" altLang="zh-CN" sz="2400" b="1">
              <a:solidFill>
                <a:srgbClr val="262626"/>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2" name="文本框 11"/>
          <p:cNvSpPr txBox="1">
            <a:spLocks noChangeArrowheads="1"/>
          </p:cNvSpPr>
          <p:nvPr/>
        </p:nvSpPr>
        <p:spPr bwMode="auto">
          <a:xfrm>
            <a:off x="5022850" y="5037138"/>
            <a:ext cx="946150" cy="522287"/>
          </a:xfrm>
          <a:prstGeom prst="rect">
            <a:avLst/>
          </a:prstGeom>
          <a:noFill/>
          <a:ln w="9525">
            <a:noFill/>
            <a:miter lim="800000"/>
          </a:ln>
        </p:spPr>
        <p:txBody>
          <a:bodyPr>
            <a:spAutoFit/>
          </a:bodyPr>
          <a:lstStyle/>
          <a:p>
            <a:r>
              <a:rPr lang="en-US" altLang="zh-CN" sz="2800" b="1">
                <a:solidFill>
                  <a:srgbClr val="FF0000"/>
                </a:solidFill>
                <a:latin typeface="Times New Roman" panose="02020603050405020304" pitchFamily="18" charset="0"/>
                <a:cs typeface="Times New Roman" panose="02020603050405020304" pitchFamily="18" charset="0"/>
                <a:sym typeface="+mn-ea"/>
              </a:rPr>
              <a:t>that</a:t>
            </a:r>
            <a:endParaRPr lang="en-US" altLang="zh-CN" sz="2800" b="1">
              <a:solidFill>
                <a:srgbClr val="FF0000"/>
              </a:solidFill>
              <a:latin typeface="Times New Roman" panose="02020603050405020304" pitchFamily="18" charset="0"/>
              <a:cs typeface="Times New Roman" panose="02020603050405020304" pitchFamily="18" charset="0"/>
              <a:sym typeface="+mn-ea"/>
            </a:endParaRPr>
          </a:p>
        </p:txBody>
      </p:sp>
      <p:sp>
        <p:nvSpPr>
          <p:cNvPr id="11" name="文本框 10"/>
          <p:cNvSpPr txBox="1">
            <a:spLocks noChangeArrowheads="1"/>
          </p:cNvSpPr>
          <p:nvPr/>
        </p:nvSpPr>
        <p:spPr bwMode="auto">
          <a:xfrm>
            <a:off x="1055688" y="1423988"/>
            <a:ext cx="2914650" cy="460375"/>
          </a:xfrm>
          <a:prstGeom prst="rect">
            <a:avLst/>
          </a:prstGeom>
          <a:noFill/>
          <a:ln w="9525">
            <a:noFill/>
            <a:miter lim="800000"/>
          </a:ln>
        </p:spPr>
        <p:txBody>
          <a:bodyPr>
            <a:spAutoFit/>
          </a:bodyPr>
          <a:lstStyle/>
          <a:p>
            <a:r>
              <a:rPr lang="zh-CN" altLang="en-US" sz="2400" b="1">
                <a:solidFill>
                  <a:srgbClr val="262626"/>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a:t>
            </a:r>
            <a:r>
              <a:rPr lang="en-US" altLang="zh-CN" sz="2400" b="1">
                <a:solidFill>
                  <a:srgbClr val="262626"/>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3</a:t>
            </a:r>
            <a:r>
              <a:rPr lang="zh-CN" altLang="en-US" sz="2400" b="1">
                <a:solidFill>
                  <a:srgbClr val="262626"/>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400" b="1">
                <a:solidFill>
                  <a:srgbClr val="262626"/>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change the voice</a:t>
            </a:r>
            <a:endParaRPr lang="zh-CN" altLang="en-US" sz="2400">
              <a:latin typeface="Calibri" panose="020F0502020204030204" pitchFamily="34" charset="0"/>
              <a:ea typeface="微软雅黑" panose="020B0503020204020204" pitchFamily="34" charset="-122"/>
              <a:cs typeface="Times New Roman" panose="02020603050405020304" pitchFamily="18" charset="0"/>
            </a:endParaRPr>
          </a:p>
        </p:txBody>
      </p:sp>
      <p:sp>
        <p:nvSpPr>
          <p:cNvPr id="13" name="文本框 12"/>
          <p:cNvSpPr txBox="1">
            <a:spLocks noChangeArrowheads="1"/>
          </p:cNvSpPr>
          <p:nvPr/>
        </p:nvSpPr>
        <p:spPr bwMode="auto">
          <a:xfrm>
            <a:off x="1055688" y="962025"/>
            <a:ext cx="4214812" cy="460375"/>
          </a:xfrm>
          <a:prstGeom prst="rect">
            <a:avLst/>
          </a:prstGeom>
          <a:noFill/>
          <a:ln w="9525">
            <a:noFill/>
            <a:miter lim="800000"/>
          </a:ln>
        </p:spPr>
        <p:txBody>
          <a:bodyPr>
            <a:spAutoFit/>
          </a:bodyPr>
          <a:lstStyle/>
          <a:p>
            <a:r>
              <a:rPr lang="zh-CN" altLang="en-US" sz="2400" b="1">
                <a:solidFill>
                  <a:srgbClr val="262626"/>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(1) </a:t>
            </a:r>
            <a:r>
              <a:rPr lang="en-US" altLang="zh-CN" sz="2400" b="1">
                <a:solidFill>
                  <a:srgbClr val="262626"/>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change the speech of words</a:t>
            </a:r>
            <a:endParaRPr lang="zh-CN" altLang="en-US" sz="2400">
              <a:latin typeface="Calibri" panose="020F0502020204030204" pitchFamily="34" charset="0"/>
              <a:ea typeface="微软雅黑" panose="020B0503020204020204" pitchFamily="34" charset="-122"/>
              <a:cs typeface="Times New Roman" panose="02020603050405020304" pitchFamily="18" charset="0"/>
            </a:endParaRPr>
          </a:p>
        </p:txBody>
      </p:sp>
      <p:sp>
        <p:nvSpPr>
          <p:cNvPr id="14" name="文本框 13"/>
          <p:cNvSpPr txBox="1">
            <a:spLocks noChangeArrowheads="1"/>
          </p:cNvSpPr>
          <p:nvPr/>
        </p:nvSpPr>
        <p:spPr bwMode="auto">
          <a:xfrm>
            <a:off x="4094163" y="1423988"/>
            <a:ext cx="4545012" cy="460375"/>
          </a:xfrm>
          <a:prstGeom prst="rect">
            <a:avLst/>
          </a:prstGeom>
          <a:noFill/>
          <a:ln w="9525">
            <a:noFill/>
            <a:miter lim="800000"/>
          </a:ln>
        </p:spPr>
        <p:txBody>
          <a:bodyPr>
            <a:spAutoFit/>
          </a:bodyPr>
          <a:lstStyle/>
          <a:p>
            <a:r>
              <a:rPr lang="zh-CN" altLang="en-US" sz="2400" b="1">
                <a:solidFill>
                  <a:srgbClr val="262626"/>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a:t>
            </a:r>
            <a:r>
              <a:rPr lang="en-US" altLang="zh-CN" sz="2400" b="1">
                <a:solidFill>
                  <a:srgbClr val="262626"/>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4</a:t>
            </a:r>
            <a:r>
              <a:rPr lang="zh-CN" altLang="en-US" sz="2400" b="1">
                <a:solidFill>
                  <a:srgbClr val="262626"/>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a:t>
            </a:r>
            <a:r>
              <a:rPr lang="en-US" altLang="zh-CN" sz="2400" b="1">
                <a:solidFill>
                  <a:srgbClr val="262626"/>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transform sentence patterns </a:t>
            </a:r>
            <a:endParaRPr lang="zh-CN" altLang="en-US" sz="2400">
              <a:latin typeface="Calibri" panose="020F0502020204030204" pitchFamily="34" charset="0"/>
              <a:ea typeface="微软雅黑" panose="020B0503020204020204" pitchFamily="34" charset="-122"/>
              <a:cs typeface="Times New Roman" panose="02020603050405020304" pitchFamily="18" charset="0"/>
            </a:endParaRPr>
          </a:p>
        </p:txBody>
      </p:sp>
      <p:sp>
        <p:nvSpPr>
          <p:cNvPr id="15" name="文本框 14"/>
          <p:cNvSpPr txBox="1">
            <a:spLocks noChangeArrowheads="1"/>
          </p:cNvSpPr>
          <p:nvPr/>
        </p:nvSpPr>
        <p:spPr bwMode="auto">
          <a:xfrm>
            <a:off x="5346700" y="962025"/>
            <a:ext cx="2840038" cy="460375"/>
          </a:xfrm>
          <a:prstGeom prst="rect">
            <a:avLst/>
          </a:prstGeom>
          <a:noFill/>
          <a:ln w="9525">
            <a:noFill/>
            <a:miter lim="800000"/>
          </a:ln>
        </p:spPr>
        <p:txBody>
          <a:bodyPr>
            <a:spAutoFit/>
          </a:bodyPr>
          <a:lstStyle/>
          <a:p>
            <a:r>
              <a:rPr lang="zh-CN" altLang="en-US" sz="2400" b="1">
                <a:solidFill>
                  <a:srgbClr val="262626"/>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a:t>
            </a:r>
            <a:r>
              <a:rPr lang="en-US" altLang="zh-CN" sz="2400" b="1">
                <a:solidFill>
                  <a:srgbClr val="262626"/>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2</a:t>
            </a:r>
            <a:r>
              <a:rPr lang="zh-CN" altLang="en-US" sz="2400" b="1">
                <a:solidFill>
                  <a:srgbClr val="262626"/>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400" b="1">
                <a:solidFill>
                  <a:srgbClr val="262626"/>
                </a:solidFill>
                <a:latin typeface="Arial Narrow" panose="020B0606020202030204" pitchFamily="34" charset="0"/>
                <a:ea typeface="微软雅黑" panose="020B0503020204020204" pitchFamily="34" charset="-122"/>
                <a:cs typeface="Times New Roman" panose="02020603050405020304" pitchFamily="18" charset="0"/>
                <a:sym typeface="Arial" panose="020B0604020202020204" pitchFamily="34" charset="0"/>
              </a:rPr>
              <a:t>use synonyms </a:t>
            </a:r>
            <a:endParaRPr lang="zh-CN" altLang="en-US" sz="2400">
              <a:latin typeface="Calibri" panose="020F0502020204030204" pitchFamily="34" charset="0"/>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500" fill="hold"/>
                                        <p:tgtEl>
                                          <p:spTgt spid="31"/>
                                        </p:tgtEl>
                                        <p:attrNameLst>
                                          <p:attrName>ppt_x</p:attrName>
                                        </p:attrNameLst>
                                      </p:cBhvr>
                                      <p:tavLst>
                                        <p:tav tm="0">
                                          <p:val>
                                            <p:strVal val="#ppt_x"/>
                                          </p:val>
                                        </p:tav>
                                        <p:tav tm="100000">
                                          <p:val>
                                            <p:strVal val="#ppt_x"/>
                                          </p:val>
                                        </p:tav>
                                      </p:tavLst>
                                    </p:anim>
                                    <p:anim calcmode="lin" valueType="num">
                                      <p:cBhvr additive="base">
                                        <p:cTn id="14" dur="500" fill="hold"/>
                                        <p:tgtEl>
                                          <p:spTgt spid="31"/>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additive="base">
                                        <p:cTn id="17" dur="500" fill="hold"/>
                                        <p:tgtEl>
                                          <p:spTgt spid="35"/>
                                        </p:tgtEl>
                                        <p:attrNameLst>
                                          <p:attrName>ppt_x</p:attrName>
                                        </p:attrNameLst>
                                      </p:cBhvr>
                                      <p:tavLst>
                                        <p:tav tm="0">
                                          <p:val>
                                            <p:strVal val="#ppt_x"/>
                                          </p:val>
                                        </p:tav>
                                        <p:tav tm="100000">
                                          <p:val>
                                            <p:strVal val="#ppt_x"/>
                                          </p:val>
                                        </p:tav>
                                      </p:tavLst>
                                    </p:anim>
                                    <p:anim calcmode="lin" valueType="num">
                                      <p:cBhvr additive="base">
                                        <p:cTn id="1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ppt_x"/>
                                          </p:val>
                                        </p:tav>
                                        <p:tav tm="100000">
                                          <p:val>
                                            <p:strVal val="#ppt_x"/>
                                          </p:val>
                                        </p:tav>
                                      </p:tavLst>
                                    </p:anim>
                                    <p:anim calcmode="lin" valueType="num">
                                      <p:cBhvr additive="base">
                                        <p:cTn id="36" dur="5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additive="base">
                                        <p:cTn id="39" dur="500" fill="hold"/>
                                        <p:tgtEl>
                                          <p:spTgt spid="40"/>
                                        </p:tgtEl>
                                        <p:attrNameLst>
                                          <p:attrName>ppt_x</p:attrName>
                                        </p:attrNameLst>
                                      </p:cBhvr>
                                      <p:tavLst>
                                        <p:tav tm="0">
                                          <p:val>
                                            <p:strVal val="#ppt_x"/>
                                          </p:val>
                                        </p:tav>
                                        <p:tav tm="100000">
                                          <p:val>
                                            <p:strVal val="#ppt_x"/>
                                          </p:val>
                                        </p:tav>
                                      </p:tavLst>
                                    </p:anim>
                                    <p:anim calcmode="lin" valueType="num">
                                      <p:cBhvr additive="base">
                                        <p:cTn id="40"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additive="base">
                                        <p:cTn id="45" dur="500" fill="hold"/>
                                        <p:tgtEl>
                                          <p:spTgt spid="3"/>
                                        </p:tgtEl>
                                        <p:attrNameLst>
                                          <p:attrName>ppt_x</p:attrName>
                                        </p:attrNameLst>
                                      </p:cBhvr>
                                      <p:tavLst>
                                        <p:tav tm="0">
                                          <p:val>
                                            <p:strVal val="#ppt_x"/>
                                          </p:val>
                                        </p:tav>
                                        <p:tav tm="100000">
                                          <p:val>
                                            <p:strVal val="#ppt_x"/>
                                          </p:val>
                                        </p:tav>
                                      </p:tavLst>
                                    </p:anim>
                                    <p:anim calcmode="lin" valueType="num">
                                      <p:cBhvr additive="base">
                                        <p:cTn id="4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3"/>
                                        </p:tgtEl>
                                        <p:attrNameLst>
                                          <p:attrName>style.visibility</p:attrName>
                                        </p:attrNameLst>
                                      </p:cBhvr>
                                      <p:to>
                                        <p:strVal val="visible"/>
                                      </p:to>
                                    </p:set>
                                    <p:anim calcmode="lin" valueType="num">
                                      <p:cBhvr additive="base">
                                        <p:cTn id="57" dur="500" fill="hold"/>
                                        <p:tgtEl>
                                          <p:spTgt spid="33"/>
                                        </p:tgtEl>
                                        <p:attrNameLst>
                                          <p:attrName>ppt_x</p:attrName>
                                        </p:attrNameLst>
                                      </p:cBhvr>
                                      <p:tavLst>
                                        <p:tav tm="0">
                                          <p:val>
                                            <p:strVal val="#ppt_x"/>
                                          </p:val>
                                        </p:tav>
                                        <p:tav tm="100000">
                                          <p:val>
                                            <p:strVal val="#ppt_x"/>
                                          </p:val>
                                        </p:tav>
                                      </p:tavLst>
                                    </p:anim>
                                    <p:anim calcmode="lin" valueType="num">
                                      <p:cBhvr additive="base">
                                        <p:cTn id="58" dur="500" fill="hold"/>
                                        <p:tgtEl>
                                          <p:spTgt spid="3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additive="base">
                                        <p:cTn id="61" dur="500" fill="hold"/>
                                        <p:tgtEl>
                                          <p:spTgt spid="5"/>
                                        </p:tgtEl>
                                        <p:attrNameLst>
                                          <p:attrName>ppt_x</p:attrName>
                                        </p:attrNameLst>
                                      </p:cBhvr>
                                      <p:tavLst>
                                        <p:tav tm="0">
                                          <p:val>
                                            <p:strVal val="#ppt_x"/>
                                          </p:val>
                                        </p:tav>
                                        <p:tav tm="100000">
                                          <p:val>
                                            <p:strVal val="#ppt_x"/>
                                          </p:val>
                                        </p:tav>
                                      </p:tavLst>
                                    </p:anim>
                                    <p:anim calcmode="lin" valueType="num">
                                      <p:cBhvr additive="base">
                                        <p:cTn id="6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
                                        </p:tgtEl>
                                        <p:attrNameLst>
                                          <p:attrName>style.visibility</p:attrName>
                                        </p:attrNameLst>
                                      </p:cBhvr>
                                      <p:to>
                                        <p:strVal val="visible"/>
                                      </p:to>
                                    </p:set>
                                    <p:anim calcmode="lin" valueType="num">
                                      <p:cBhvr additive="base">
                                        <p:cTn id="67" dur="500" fill="hold"/>
                                        <p:tgtEl>
                                          <p:spTgt spid="6"/>
                                        </p:tgtEl>
                                        <p:attrNameLst>
                                          <p:attrName>ppt_x</p:attrName>
                                        </p:attrNameLst>
                                      </p:cBhvr>
                                      <p:tavLst>
                                        <p:tav tm="0">
                                          <p:val>
                                            <p:strVal val="#ppt_x"/>
                                          </p:val>
                                        </p:tav>
                                        <p:tav tm="100000">
                                          <p:val>
                                            <p:strVal val="#ppt_x"/>
                                          </p:val>
                                        </p:tav>
                                      </p:tavLst>
                                    </p:anim>
                                    <p:anim calcmode="lin" valueType="num">
                                      <p:cBhvr additive="base">
                                        <p:cTn id="6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1"/>
                                        </p:tgtEl>
                                        <p:attrNameLst>
                                          <p:attrName>style.visibility</p:attrName>
                                        </p:attrNameLst>
                                      </p:cBhvr>
                                      <p:to>
                                        <p:strVal val="visible"/>
                                      </p:to>
                                    </p:set>
                                    <p:anim calcmode="lin" valueType="num">
                                      <p:cBhvr additive="base">
                                        <p:cTn id="73" dur="500" fill="hold"/>
                                        <p:tgtEl>
                                          <p:spTgt spid="11"/>
                                        </p:tgtEl>
                                        <p:attrNameLst>
                                          <p:attrName>ppt_x</p:attrName>
                                        </p:attrNameLst>
                                      </p:cBhvr>
                                      <p:tavLst>
                                        <p:tav tm="0">
                                          <p:val>
                                            <p:strVal val="#ppt_x"/>
                                          </p:val>
                                        </p:tav>
                                        <p:tav tm="100000">
                                          <p:val>
                                            <p:strVal val="#ppt_x"/>
                                          </p:val>
                                        </p:tav>
                                      </p:tavLst>
                                    </p:anim>
                                    <p:anim calcmode="lin" valueType="num">
                                      <p:cBhvr additive="base">
                                        <p:cTn id="7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7"/>
                                        </p:tgtEl>
                                        <p:attrNameLst>
                                          <p:attrName>style.visibility</p:attrName>
                                        </p:attrNameLst>
                                      </p:cBhvr>
                                      <p:to>
                                        <p:strVal val="visible"/>
                                      </p:to>
                                    </p:set>
                                    <p:anim calcmode="lin" valueType="num">
                                      <p:cBhvr additive="base">
                                        <p:cTn id="79" dur="500" fill="hold"/>
                                        <p:tgtEl>
                                          <p:spTgt spid="37"/>
                                        </p:tgtEl>
                                        <p:attrNameLst>
                                          <p:attrName>ppt_x</p:attrName>
                                        </p:attrNameLst>
                                      </p:cBhvr>
                                      <p:tavLst>
                                        <p:tav tm="0">
                                          <p:val>
                                            <p:strVal val="#ppt_x"/>
                                          </p:val>
                                        </p:tav>
                                        <p:tav tm="100000">
                                          <p:val>
                                            <p:strVal val="#ppt_x"/>
                                          </p:val>
                                        </p:tav>
                                      </p:tavLst>
                                    </p:anim>
                                    <p:anim calcmode="lin" valueType="num">
                                      <p:cBhvr additive="base">
                                        <p:cTn id="80" dur="500" fill="hold"/>
                                        <p:tgtEl>
                                          <p:spTgt spid="37"/>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additive="base">
                                        <p:cTn id="83" dur="500" fill="hold"/>
                                        <p:tgtEl>
                                          <p:spTgt spid="41"/>
                                        </p:tgtEl>
                                        <p:attrNameLst>
                                          <p:attrName>ppt_x</p:attrName>
                                        </p:attrNameLst>
                                      </p:cBhvr>
                                      <p:tavLst>
                                        <p:tav tm="0">
                                          <p:val>
                                            <p:strVal val="#ppt_x"/>
                                          </p:val>
                                        </p:tav>
                                        <p:tav tm="100000">
                                          <p:val>
                                            <p:strVal val="#ppt_x"/>
                                          </p:val>
                                        </p:tav>
                                      </p:tavLst>
                                    </p:anim>
                                    <p:anim calcmode="lin" valueType="num">
                                      <p:cBhvr additive="base">
                                        <p:cTn id="8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4"/>
                                        </p:tgtEl>
                                        <p:attrNameLst>
                                          <p:attrName>style.visibility</p:attrName>
                                        </p:attrNameLst>
                                      </p:cBhvr>
                                      <p:to>
                                        <p:strVal val="visible"/>
                                      </p:to>
                                    </p:set>
                                    <p:anim calcmode="lin" valueType="num">
                                      <p:cBhvr additive="base">
                                        <p:cTn id="89" dur="500" fill="hold"/>
                                        <p:tgtEl>
                                          <p:spTgt spid="4"/>
                                        </p:tgtEl>
                                        <p:attrNameLst>
                                          <p:attrName>ppt_x</p:attrName>
                                        </p:attrNameLst>
                                      </p:cBhvr>
                                      <p:tavLst>
                                        <p:tav tm="0">
                                          <p:val>
                                            <p:strVal val="#ppt_x"/>
                                          </p:val>
                                        </p:tav>
                                        <p:tav tm="100000">
                                          <p:val>
                                            <p:strVal val="#ppt_x"/>
                                          </p:val>
                                        </p:tav>
                                      </p:tavLst>
                                    </p:anim>
                                    <p:anim calcmode="lin" valueType="num">
                                      <p:cBhvr additive="base">
                                        <p:cTn id="9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ppt_x"/>
                                          </p:val>
                                        </p:tav>
                                        <p:tav tm="100000">
                                          <p:val>
                                            <p:strVal val="#ppt_x"/>
                                          </p:val>
                                        </p:tav>
                                      </p:tavLst>
                                    </p:anim>
                                    <p:anim calcmode="lin" valueType="num">
                                      <p:cBhvr additive="base">
                                        <p:cTn id="9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2"/>
                                        </p:tgtEl>
                                        <p:attrNameLst>
                                          <p:attrName>style.visibility</p:attrName>
                                        </p:attrNameLst>
                                      </p:cBhvr>
                                      <p:to>
                                        <p:strVal val="visible"/>
                                      </p:to>
                                    </p:set>
                                    <p:anim calcmode="lin" valueType="num">
                                      <p:cBhvr additive="base">
                                        <p:cTn id="101" dur="500" fill="hold"/>
                                        <p:tgtEl>
                                          <p:spTgt spid="2"/>
                                        </p:tgtEl>
                                        <p:attrNameLst>
                                          <p:attrName>ppt_x</p:attrName>
                                        </p:attrNameLst>
                                      </p:cBhvr>
                                      <p:tavLst>
                                        <p:tav tm="0">
                                          <p:val>
                                            <p:strVal val="#ppt_x"/>
                                          </p:val>
                                        </p:tav>
                                        <p:tav tm="100000">
                                          <p:val>
                                            <p:strVal val="#ppt_x"/>
                                          </p:val>
                                        </p:tav>
                                      </p:tavLst>
                                    </p:anim>
                                    <p:anim calcmode="lin" valueType="num">
                                      <p:cBhvr additive="base">
                                        <p:cTn id="102" dur="500" fill="hold"/>
                                        <p:tgtEl>
                                          <p:spTgt spid="2"/>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8"/>
                                        </p:tgtEl>
                                        <p:attrNameLst>
                                          <p:attrName>style.visibility</p:attrName>
                                        </p:attrNameLst>
                                      </p:cBhvr>
                                      <p:to>
                                        <p:strVal val="visible"/>
                                      </p:to>
                                    </p:set>
                                    <p:anim calcmode="lin" valueType="num">
                                      <p:cBhvr additive="base">
                                        <p:cTn id="105" dur="500" fill="hold"/>
                                        <p:tgtEl>
                                          <p:spTgt spid="8"/>
                                        </p:tgtEl>
                                        <p:attrNameLst>
                                          <p:attrName>ppt_x</p:attrName>
                                        </p:attrNameLst>
                                      </p:cBhvr>
                                      <p:tavLst>
                                        <p:tav tm="0">
                                          <p:val>
                                            <p:strVal val="#ppt_x"/>
                                          </p:val>
                                        </p:tav>
                                        <p:tav tm="100000">
                                          <p:val>
                                            <p:strVal val="#ppt_x"/>
                                          </p:val>
                                        </p:tav>
                                      </p:tavLst>
                                    </p:anim>
                                    <p:anim calcmode="lin" valueType="num">
                                      <p:cBhvr additive="base">
                                        <p:cTn id="10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12"/>
                                        </p:tgtEl>
                                        <p:attrNameLst>
                                          <p:attrName>style.visibility</p:attrName>
                                        </p:attrNameLst>
                                      </p:cBhvr>
                                      <p:to>
                                        <p:strVal val="visible"/>
                                      </p:to>
                                    </p:set>
                                    <p:anim calcmode="lin" valueType="num">
                                      <p:cBhvr additive="base">
                                        <p:cTn id="111" dur="500" fill="hold"/>
                                        <p:tgtEl>
                                          <p:spTgt spid="12"/>
                                        </p:tgtEl>
                                        <p:attrNameLst>
                                          <p:attrName>ppt_x</p:attrName>
                                        </p:attrNameLst>
                                      </p:cBhvr>
                                      <p:tavLst>
                                        <p:tav tm="0">
                                          <p:val>
                                            <p:strVal val="#ppt_x"/>
                                          </p:val>
                                        </p:tav>
                                        <p:tav tm="100000">
                                          <p:val>
                                            <p:strVal val="#ppt_x"/>
                                          </p:val>
                                        </p:tav>
                                      </p:tavLst>
                                    </p:anim>
                                    <p:anim calcmode="lin" valueType="num">
                                      <p:cBhvr additive="base">
                                        <p:cTn id="1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5" grpId="0" animBg="1"/>
      <p:bldP spid="40" grpId="0"/>
      <p:bldP spid="41" grpId="0"/>
      <p:bldP spid="37" grpId="0" animBg="1"/>
      <p:bldP spid="3" grpId="0"/>
      <p:bldP spid="4" grpId="0"/>
      <p:bldP spid="5" grpId="0"/>
      <p:bldP spid="6" grpId="0"/>
      <p:bldP spid="7" grpId="0" bldLvl="0" animBg="1"/>
      <p:bldP spid="2" grpId="0" animBg="1"/>
      <p:bldP spid="8" grpId="0"/>
      <p:bldP spid="10" grpId="0" animBg="1"/>
      <p:bldP spid="12" grpId="0"/>
      <p:bldP spid="11" grpId="0"/>
      <p:bldP spid="13"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2449513" y="1284288"/>
            <a:ext cx="6154737" cy="520700"/>
          </a:xfrm>
          <a:prstGeom prst="rect">
            <a:avLst/>
          </a:prstGeom>
          <a:solidFill>
            <a:srgbClr val="FFFF00"/>
          </a:solidFill>
          <a:ln w="9525">
            <a:noFill/>
            <a:miter lim="800000"/>
          </a:ln>
        </p:spPr>
        <p:txBody>
          <a:bodyPr lIns="91437" tIns="45718" rIns="91437" bIns="45718">
            <a:spAutoFit/>
          </a:bodyPr>
          <a:lstStyle/>
          <a:p>
            <a:r>
              <a:rPr lang="en-US" altLang="zh-CN" sz="2800">
                <a:latin typeface="Times New Roman" panose="02020603050405020304" pitchFamily="18" charset="0"/>
                <a:cs typeface="Times New Roman" panose="02020603050405020304" pitchFamily="18" charset="0"/>
                <a:sym typeface="+mn-ea"/>
              </a:rPr>
              <a:t>We </a:t>
            </a:r>
            <a:r>
              <a:rPr lang="en-US" altLang="zh-CN" sz="2800" b="1">
                <a:solidFill>
                  <a:srgbClr val="FF0000"/>
                </a:solidFill>
                <a:latin typeface="Times New Roman" panose="02020603050405020304" pitchFamily="18" charset="0"/>
                <a:cs typeface="Times New Roman" panose="02020603050405020304" pitchFamily="18" charset="0"/>
                <a:sym typeface="+mn-ea"/>
              </a:rPr>
              <a:t>are eager for</a:t>
            </a:r>
            <a:r>
              <a:rPr lang="en-US" altLang="zh-CN" sz="2800">
                <a:latin typeface="Times New Roman" panose="02020603050405020304" pitchFamily="18" charset="0"/>
                <a:cs typeface="Times New Roman" panose="02020603050405020304" pitchFamily="18" charset="0"/>
                <a:sym typeface="+mn-ea"/>
              </a:rPr>
              <a:t> the </a:t>
            </a:r>
            <a:r>
              <a:rPr lang="en-US" altLang="zh-CN" sz="2800" b="1">
                <a:solidFill>
                  <a:srgbClr val="FF0000"/>
                </a:solidFill>
                <a:latin typeface="Times New Roman" panose="02020603050405020304" pitchFamily="18" charset="0"/>
                <a:cs typeface="Times New Roman" panose="02020603050405020304" pitchFamily="18" charset="0"/>
                <a:sym typeface="+mn-ea"/>
              </a:rPr>
              <a:t>approval</a:t>
            </a:r>
            <a:r>
              <a:rPr lang="en-US" altLang="zh-CN" sz="2800">
                <a:latin typeface="Times New Roman" panose="02020603050405020304" pitchFamily="18" charset="0"/>
                <a:cs typeface="Times New Roman" panose="02020603050405020304" pitchFamily="18" charset="0"/>
                <a:sym typeface="+mn-ea"/>
              </a:rPr>
              <a:t> of others.</a:t>
            </a:r>
            <a:endParaRPr lang="en-US" altLang="zh-CN" sz="2800">
              <a:latin typeface="Times New Roman" panose="02020603050405020304" pitchFamily="18" charset="0"/>
              <a:cs typeface="Times New Roman" panose="02020603050405020304" pitchFamily="18" charset="0"/>
              <a:sym typeface="+mn-ea"/>
            </a:endParaRPr>
          </a:p>
        </p:txBody>
      </p:sp>
      <p:sp>
        <p:nvSpPr>
          <p:cNvPr id="5" name="矩形 4"/>
          <p:cNvSpPr/>
          <p:nvPr/>
        </p:nvSpPr>
        <p:spPr>
          <a:xfrm>
            <a:off x="1157288" y="1284288"/>
            <a:ext cx="860425" cy="433387"/>
          </a:xfrm>
          <a:prstGeom prst="rect">
            <a:avLst/>
          </a:prstGeom>
          <a:solidFill>
            <a:srgbClr val="9CD3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t>Point2</a:t>
            </a:r>
            <a:endParaRPr lang="zh-CN" altLang="en-US" dirty="0"/>
          </a:p>
        </p:txBody>
      </p:sp>
      <p:sp>
        <p:nvSpPr>
          <p:cNvPr id="42" name="文本框 41"/>
          <p:cNvSpPr txBox="1">
            <a:spLocks noChangeArrowheads="1"/>
          </p:cNvSpPr>
          <p:nvPr/>
        </p:nvSpPr>
        <p:spPr bwMode="auto">
          <a:xfrm>
            <a:off x="854075" y="4384675"/>
            <a:ext cx="8172450" cy="954088"/>
          </a:xfrm>
          <a:prstGeom prst="rect">
            <a:avLst/>
          </a:prstGeom>
          <a:noFill/>
          <a:ln w="9525">
            <a:noFill/>
            <a:miter lim="800000"/>
          </a:ln>
        </p:spPr>
        <p:txBody>
          <a:bodyPr>
            <a:spAutoFit/>
          </a:bodyPr>
          <a:lstStyle/>
          <a:p>
            <a:r>
              <a:rPr lang="en-US" altLang="zh-CN" sz="2800" b="1">
                <a:latin typeface="Times New Roman" panose="02020603050405020304" pitchFamily="18" charset="0"/>
                <a:cs typeface="Times New Roman" panose="02020603050405020304" pitchFamily="18" charset="0"/>
                <a:sym typeface="+mn-ea"/>
              </a:rPr>
              <a:t>That's because we attach great importance to ________________  by them.</a:t>
            </a:r>
            <a:endParaRPr lang="en-US" altLang="zh-CN" sz="2800" b="1">
              <a:latin typeface="Calibri" panose="020F0502020204030204" pitchFamily="34" charset="0"/>
            </a:endParaRPr>
          </a:p>
        </p:txBody>
      </p:sp>
      <p:sp>
        <p:nvSpPr>
          <p:cNvPr id="30" name="矩形 29"/>
          <p:cNvSpPr>
            <a:spLocks noChangeArrowheads="1"/>
          </p:cNvSpPr>
          <p:nvPr/>
        </p:nvSpPr>
        <p:spPr bwMode="auto">
          <a:xfrm>
            <a:off x="711200" y="2108200"/>
            <a:ext cx="8256588" cy="952500"/>
          </a:xfrm>
          <a:prstGeom prst="rect">
            <a:avLst/>
          </a:prstGeom>
          <a:noFill/>
          <a:ln w="9525">
            <a:noFill/>
            <a:miter lim="800000"/>
          </a:ln>
        </p:spPr>
        <p:txBody>
          <a:bodyPr lIns="91437" tIns="45718" rIns="91437" bIns="45718">
            <a:spAutoFit/>
          </a:bodyPr>
          <a:lstStyle/>
          <a:p>
            <a:pPr marL="457200" indent="-457200"/>
            <a:r>
              <a:rPr lang="en-US" altLang="en-US" sz="2800" b="1" noProof="1">
                <a:latin typeface="Times New Roman" panose="02020603050405020304" pitchFamily="18" charset="0"/>
                <a:cs typeface="Times New Roman" panose="02020603050405020304" pitchFamily="18" charset="0"/>
              </a:rPr>
              <a:t>The main reason is that </a:t>
            </a:r>
            <a:r>
              <a:rPr lang="en-US" altLang="zh-CN" sz="2800" b="1" noProof="1">
                <a:latin typeface="Times New Roman" panose="02020603050405020304" pitchFamily="18" charset="0"/>
                <a:cs typeface="Times New Roman" panose="02020603050405020304" pitchFamily="18" charset="0"/>
              </a:rPr>
              <a:t>we __________________ getting approval. </a:t>
            </a:r>
            <a:endParaRPr lang="en-US" altLang="zh-CN" sz="2800" b="1" noProof="1">
              <a:solidFill>
                <a:srgbClr val="FF0000"/>
              </a:solidFill>
              <a:latin typeface="Times New Roman" panose="02020603050405020304" pitchFamily="18" charset="0"/>
              <a:cs typeface="Times New Roman" panose="02020603050405020304" pitchFamily="18" charset="0"/>
            </a:endParaRPr>
          </a:p>
        </p:txBody>
      </p:sp>
      <p:sp>
        <p:nvSpPr>
          <p:cNvPr id="38" name="矩形 37"/>
          <p:cNvSpPr/>
          <p:nvPr/>
        </p:nvSpPr>
        <p:spPr>
          <a:xfrm>
            <a:off x="206375" y="2108200"/>
            <a:ext cx="430213" cy="434975"/>
          </a:xfrm>
          <a:prstGeom prst="rect">
            <a:avLst/>
          </a:prstGeom>
          <a:solidFill>
            <a:srgbClr val="8CB2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A</a:t>
            </a:r>
            <a:endParaRPr lang="en-US" dirty="0"/>
          </a:p>
        </p:txBody>
      </p:sp>
      <p:sp>
        <p:nvSpPr>
          <p:cNvPr id="9" name="矩形 8"/>
          <p:cNvSpPr/>
          <p:nvPr/>
        </p:nvSpPr>
        <p:spPr>
          <a:xfrm>
            <a:off x="206375" y="4443413"/>
            <a:ext cx="430213" cy="434975"/>
          </a:xfrm>
          <a:prstGeom prst="rect">
            <a:avLst/>
          </a:prstGeom>
          <a:solidFill>
            <a:srgbClr val="8CB2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C </a:t>
            </a:r>
            <a:endParaRPr lang="en-US" dirty="0"/>
          </a:p>
        </p:txBody>
      </p:sp>
      <p:sp>
        <p:nvSpPr>
          <p:cNvPr id="45" name="文本框 44"/>
          <p:cNvSpPr txBox="1">
            <a:spLocks noChangeArrowheads="1"/>
          </p:cNvSpPr>
          <p:nvPr/>
        </p:nvSpPr>
        <p:spPr bwMode="auto">
          <a:xfrm>
            <a:off x="1082675" y="4800600"/>
            <a:ext cx="2538413" cy="1198563"/>
          </a:xfrm>
          <a:prstGeom prst="rect">
            <a:avLst/>
          </a:prstGeom>
          <a:noFill/>
          <a:ln w="9525">
            <a:noFill/>
            <a:miter lim="800000"/>
          </a:ln>
        </p:spPr>
        <p:txBody>
          <a:bodyPr>
            <a:spAutoFit/>
          </a:bodyPr>
          <a:lstStyle/>
          <a:p>
            <a:r>
              <a:rPr lang="en-US" altLang="zh-CN" sz="2400" b="1">
                <a:solidFill>
                  <a:srgbClr val="FF0000"/>
                </a:solidFill>
                <a:latin typeface="Times New Roman" panose="02020603050405020304" pitchFamily="18" charset="0"/>
                <a:cs typeface="Times New Roman" panose="02020603050405020304" pitchFamily="18" charset="0"/>
                <a:sym typeface="+mn-ea"/>
              </a:rPr>
              <a:t>being approved of</a:t>
            </a:r>
            <a:endParaRPr lang="en-US" altLang="zh-CN" sz="2400" b="1">
              <a:solidFill>
                <a:srgbClr val="FF0000"/>
              </a:solidFill>
              <a:latin typeface="Times New Roman" panose="02020603050405020304" pitchFamily="18" charset="0"/>
              <a:cs typeface="Times New Roman" panose="02020603050405020304" pitchFamily="18" charset="0"/>
              <a:sym typeface="+mn-ea"/>
            </a:endParaRPr>
          </a:p>
          <a:p>
            <a:r>
              <a:rPr lang="en-US" altLang="en-US" sz="2400" b="1">
                <a:solidFill>
                  <a:srgbClr val="FF0000"/>
                </a:solidFill>
                <a:latin typeface="Times New Roman" panose="02020603050405020304" pitchFamily="18" charset="0"/>
                <a:cs typeface="Times New Roman" panose="02020603050405020304" pitchFamily="18" charset="0"/>
                <a:sym typeface="+mn-ea"/>
              </a:rPr>
              <a:t>being accepted</a:t>
            </a:r>
            <a:endParaRPr lang="en-US" altLang="en-US" sz="2400" b="1">
              <a:solidFill>
                <a:srgbClr val="FF0000"/>
              </a:solidFill>
              <a:latin typeface="Times New Roman" panose="02020603050405020304" pitchFamily="18" charset="0"/>
              <a:cs typeface="Times New Roman" panose="02020603050405020304" pitchFamily="18" charset="0"/>
              <a:sym typeface="+mn-ea"/>
            </a:endParaRPr>
          </a:p>
          <a:p>
            <a:r>
              <a:rPr lang="en-US" altLang="en-US" sz="2400" b="1">
                <a:solidFill>
                  <a:srgbClr val="FF0000"/>
                </a:solidFill>
                <a:latin typeface="Times New Roman" panose="02020603050405020304" pitchFamily="18" charset="0"/>
                <a:cs typeface="Times New Roman" panose="02020603050405020304" pitchFamily="18" charset="0"/>
                <a:sym typeface="+mn-ea"/>
              </a:rPr>
              <a:t>being recognized</a:t>
            </a:r>
            <a:endParaRPr lang="en-US" altLang="en-US" sz="2400" b="1">
              <a:solidFill>
                <a:srgbClr val="FF0000"/>
              </a:solidFill>
              <a:latin typeface="Times New Roman" panose="02020603050405020304" pitchFamily="18" charset="0"/>
              <a:cs typeface="Times New Roman" panose="02020603050405020304" pitchFamily="18" charset="0"/>
              <a:sym typeface="+mn-ea"/>
            </a:endParaRPr>
          </a:p>
        </p:txBody>
      </p:sp>
      <p:sp>
        <p:nvSpPr>
          <p:cNvPr id="34" name="文本框 33"/>
          <p:cNvSpPr txBox="1">
            <a:spLocks noChangeArrowheads="1"/>
          </p:cNvSpPr>
          <p:nvPr/>
        </p:nvSpPr>
        <p:spPr bwMode="auto">
          <a:xfrm>
            <a:off x="4981575" y="1909763"/>
            <a:ext cx="3302000" cy="830262"/>
          </a:xfrm>
          <a:prstGeom prst="rect">
            <a:avLst/>
          </a:prstGeom>
          <a:solidFill>
            <a:schemeClr val="bg1"/>
          </a:solidFill>
          <a:ln w="19050">
            <a:solidFill>
              <a:schemeClr val="tx1"/>
            </a:solidFill>
            <a:miter lim="800000"/>
          </a:ln>
        </p:spPr>
        <p:txBody>
          <a:bodyPr>
            <a:spAutoFit/>
          </a:bodyPr>
          <a:lstStyle/>
          <a:p>
            <a:r>
              <a:rPr lang="en-US" altLang="zh-CN" sz="2400" b="1">
                <a:solidFill>
                  <a:srgbClr val="FF0000"/>
                </a:solidFill>
                <a:latin typeface="Calibri" panose="020F0502020204030204" pitchFamily="34" charset="0"/>
              </a:rPr>
              <a:t>have a desire for/ have an appetite for/ long for</a:t>
            </a:r>
            <a:endParaRPr lang="en-US" altLang="zh-CN" sz="2400" b="1">
              <a:solidFill>
                <a:srgbClr val="FF0000"/>
              </a:solidFill>
              <a:latin typeface="Calibri" panose="020F0502020204030204" pitchFamily="34" charset="0"/>
            </a:endParaRPr>
          </a:p>
        </p:txBody>
      </p:sp>
      <p:sp>
        <p:nvSpPr>
          <p:cNvPr id="10" name="文本框 9"/>
          <p:cNvSpPr txBox="1">
            <a:spLocks noChangeArrowheads="1"/>
          </p:cNvSpPr>
          <p:nvPr/>
        </p:nvSpPr>
        <p:spPr bwMode="auto">
          <a:xfrm>
            <a:off x="636588" y="204788"/>
            <a:ext cx="8048625" cy="830262"/>
          </a:xfrm>
          <a:prstGeom prst="rect">
            <a:avLst/>
          </a:prstGeom>
          <a:noFill/>
          <a:ln w="9525">
            <a:solidFill>
              <a:srgbClr val="000000"/>
            </a:solidFill>
            <a:prstDash val="dashDot"/>
            <a:miter lim="800000"/>
          </a:ln>
        </p:spPr>
        <p:txBody>
          <a:bodyPr>
            <a:spAutoFit/>
          </a:bodyPr>
          <a:lstStyle/>
          <a:p>
            <a:r>
              <a:rPr lang="en-US" altLang="da-DK" sz="2400" b="1">
                <a:solidFill>
                  <a:srgbClr val="262626"/>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Paraphrasing methods:</a:t>
            </a:r>
            <a:endParaRPr lang="zh-CN" altLang="en-US" sz="2400" b="1">
              <a:solidFill>
                <a:srgbClr val="262626"/>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a:p>
            <a:r>
              <a:rPr lang="en-US" altLang="zh-CN" sz="2400" b="1">
                <a:solidFill>
                  <a:srgbClr val="262626"/>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endParaRPr lang="en-US" altLang="zh-CN" sz="2400" b="1">
              <a:solidFill>
                <a:srgbClr val="262626"/>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5" name="文本框 14"/>
          <p:cNvSpPr txBox="1">
            <a:spLocks noChangeArrowheads="1"/>
          </p:cNvSpPr>
          <p:nvPr/>
        </p:nvSpPr>
        <p:spPr bwMode="auto">
          <a:xfrm>
            <a:off x="854075" y="673100"/>
            <a:ext cx="2840038" cy="460375"/>
          </a:xfrm>
          <a:prstGeom prst="rect">
            <a:avLst/>
          </a:prstGeom>
          <a:noFill/>
          <a:ln w="9525">
            <a:noFill/>
            <a:miter lim="800000"/>
          </a:ln>
        </p:spPr>
        <p:txBody>
          <a:bodyPr>
            <a:spAutoFit/>
          </a:bodyPr>
          <a:lstStyle/>
          <a:p>
            <a:r>
              <a:rPr lang="zh-CN" altLang="en-US" sz="2400" b="1">
                <a:solidFill>
                  <a:srgbClr val="262626"/>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a:t>
            </a:r>
            <a:r>
              <a:rPr lang="en-US" altLang="zh-CN" sz="2400" b="1">
                <a:solidFill>
                  <a:srgbClr val="262626"/>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1</a:t>
            </a:r>
            <a:r>
              <a:rPr lang="zh-CN" altLang="en-US" sz="2400" b="1">
                <a:solidFill>
                  <a:srgbClr val="262626"/>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400" b="1">
                <a:solidFill>
                  <a:srgbClr val="262626"/>
                </a:solidFill>
                <a:latin typeface="Arial Narrow" panose="020B0606020202030204" pitchFamily="34" charset="0"/>
                <a:ea typeface="微软雅黑" panose="020B0503020204020204" pitchFamily="34" charset="-122"/>
                <a:cs typeface="Times New Roman" panose="02020603050405020304" pitchFamily="18" charset="0"/>
                <a:sym typeface="Arial" panose="020B0604020202020204" pitchFamily="34" charset="0"/>
              </a:rPr>
              <a:t>use synonyms </a:t>
            </a:r>
            <a:endParaRPr lang="zh-CN" altLang="en-US" sz="2400">
              <a:latin typeface="Calibri" panose="020F0502020204030204" pitchFamily="34" charset="0"/>
              <a:ea typeface="微软雅黑" panose="020B0503020204020204" pitchFamily="34" charset="-122"/>
              <a:cs typeface="Times New Roman" panose="02020603050405020304" pitchFamily="18" charset="0"/>
            </a:endParaRPr>
          </a:p>
        </p:txBody>
      </p:sp>
      <p:sp>
        <p:nvSpPr>
          <p:cNvPr id="11" name="文本框 10"/>
          <p:cNvSpPr txBox="1">
            <a:spLocks noChangeArrowheads="1"/>
          </p:cNvSpPr>
          <p:nvPr/>
        </p:nvSpPr>
        <p:spPr bwMode="auto">
          <a:xfrm>
            <a:off x="4559300" y="673100"/>
            <a:ext cx="2914650" cy="460375"/>
          </a:xfrm>
          <a:prstGeom prst="rect">
            <a:avLst/>
          </a:prstGeom>
          <a:noFill/>
          <a:ln w="9525">
            <a:noFill/>
            <a:miter lim="800000"/>
          </a:ln>
        </p:spPr>
        <p:txBody>
          <a:bodyPr>
            <a:spAutoFit/>
          </a:bodyPr>
          <a:lstStyle/>
          <a:p>
            <a:r>
              <a:rPr lang="zh-CN" altLang="en-US" sz="2400" b="1">
                <a:solidFill>
                  <a:srgbClr val="262626"/>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a:t>
            </a:r>
            <a:r>
              <a:rPr lang="en-US" altLang="zh-CN" sz="2400" b="1">
                <a:solidFill>
                  <a:srgbClr val="262626"/>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2</a:t>
            </a:r>
            <a:r>
              <a:rPr lang="zh-CN" altLang="en-US" sz="2400" b="1">
                <a:solidFill>
                  <a:srgbClr val="262626"/>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400" b="1">
                <a:solidFill>
                  <a:srgbClr val="262626"/>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change the voice</a:t>
            </a:r>
            <a:endParaRPr lang="zh-CN" altLang="en-US" sz="2400">
              <a:latin typeface="Calibri" panose="020F0502020204030204" pitchFamily="34" charset="0"/>
              <a:ea typeface="微软雅黑" panose="020B0503020204020204" pitchFamily="34" charset="-122"/>
              <a:cs typeface="Times New Roman" panose="02020603050405020304" pitchFamily="18" charset="0"/>
            </a:endParaRPr>
          </a:p>
        </p:txBody>
      </p:sp>
      <p:sp>
        <p:nvSpPr>
          <p:cNvPr id="2" name="矩形 1"/>
          <p:cNvSpPr/>
          <p:nvPr/>
        </p:nvSpPr>
        <p:spPr>
          <a:xfrm>
            <a:off x="206375" y="3121025"/>
            <a:ext cx="430213" cy="433388"/>
          </a:xfrm>
          <a:prstGeom prst="rect">
            <a:avLst/>
          </a:prstGeom>
          <a:solidFill>
            <a:srgbClr val="8CB2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B</a:t>
            </a:r>
            <a:endParaRPr lang="en-US" dirty="0"/>
          </a:p>
        </p:txBody>
      </p:sp>
      <p:sp>
        <p:nvSpPr>
          <p:cNvPr id="3" name="矩形 2"/>
          <p:cNvSpPr>
            <a:spLocks noChangeArrowheads="1"/>
          </p:cNvSpPr>
          <p:nvPr/>
        </p:nvSpPr>
        <p:spPr bwMode="auto">
          <a:xfrm>
            <a:off x="771525" y="3060700"/>
            <a:ext cx="8255000" cy="952500"/>
          </a:xfrm>
          <a:prstGeom prst="rect">
            <a:avLst/>
          </a:prstGeom>
          <a:noFill/>
          <a:ln w="9525">
            <a:noFill/>
            <a:miter lim="800000"/>
          </a:ln>
        </p:spPr>
        <p:txBody>
          <a:bodyPr lIns="91437" tIns="45718" rIns="91437" bIns="45718">
            <a:spAutoFit/>
          </a:bodyPr>
          <a:lstStyle/>
          <a:p>
            <a:pPr marL="457200" indent="-457200"/>
            <a:r>
              <a:rPr lang="en-US" altLang="zh-CN" sz="2800" b="1" noProof="1">
                <a:latin typeface="Times New Roman" panose="02020603050405020304" pitchFamily="18" charset="0"/>
                <a:cs typeface="Times New Roman" panose="02020603050405020304" pitchFamily="18" charset="0"/>
              </a:rPr>
              <a:t>We are ___________________ for getting others' </a:t>
            </a:r>
            <a:r>
              <a:rPr lang="en-US" altLang="zh-CN" sz="2800" b="1">
                <a:latin typeface="Times New Roman" panose="02020603050405020304" pitchFamily="18" charset="0"/>
                <a:cs typeface="Times New Roman" panose="02020603050405020304" pitchFamily="18" charset="0"/>
                <a:sym typeface="+mn-ea"/>
              </a:rPr>
              <a:t>_________________.</a:t>
            </a:r>
            <a:r>
              <a:rPr lang="en-US" altLang="zh-CN" sz="2800" b="1">
                <a:solidFill>
                  <a:srgbClr val="FF0000"/>
                </a:solidFill>
                <a:latin typeface="Times New Roman" panose="02020603050405020304" pitchFamily="18" charset="0"/>
                <a:cs typeface="Times New Roman" panose="02020603050405020304" pitchFamily="18" charset="0"/>
                <a:sym typeface="+mn-ea"/>
              </a:rPr>
              <a:t> </a:t>
            </a:r>
            <a:r>
              <a:rPr lang="en-US" altLang="zh-CN" sz="2800" b="1" noProof="1">
                <a:solidFill>
                  <a:srgbClr val="FF0000"/>
                </a:solidFill>
                <a:latin typeface="Times New Roman" panose="02020603050405020304" pitchFamily="18" charset="0"/>
                <a:cs typeface="Times New Roman" panose="02020603050405020304" pitchFamily="18" charset="0"/>
              </a:rPr>
              <a:t> </a:t>
            </a:r>
            <a:endParaRPr lang="en-US" altLang="zh-CN" sz="2800" b="1" noProof="1">
              <a:solidFill>
                <a:srgbClr val="FF0000"/>
              </a:solidFill>
              <a:latin typeface="Times New Roman" panose="02020603050405020304" pitchFamily="18" charset="0"/>
              <a:cs typeface="Times New Roman" panose="02020603050405020304" pitchFamily="18" charset="0"/>
            </a:endParaRPr>
          </a:p>
        </p:txBody>
      </p:sp>
      <p:sp>
        <p:nvSpPr>
          <p:cNvPr id="6" name="文本框 5"/>
          <p:cNvSpPr txBox="1">
            <a:spLocks noChangeArrowheads="1"/>
          </p:cNvSpPr>
          <p:nvPr/>
        </p:nvSpPr>
        <p:spPr bwMode="auto">
          <a:xfrm>
            <a:off x="2017713" y="3013075"/>
            <a:ext cx="3527425" cy="460375"/>
          </a:xfrm>
          <a:prstGeom prst="rect">
            <a:avLst/>
          </a:prstGeom>
          <a:noFill/>
          <a:ln w="9525">
            <a:noFill/>
            <a:miter lim="800000"/>
          </a:ln>
        </p:spPr>
        <p:txBody>
          <a:bodyPr>
            <a:spAutoFit/>
          </a:bodyPr>
          <a:lstStyle/>
          <a:p>
            <a:r>
              <a:rPr lang="en-US" altLang="zh-CN" sz="2400" b="1">
                <a:solidFill>
                  <a:srgbClr val="FF0000"/>
                </a:solidFill>
                <a:latin typeface="Calibri" panose="020F0502020204030204" pitchFamily="34" charset="0"/>
              </a:rPr>
              <a:t>anxious/ thirsty/ hungry/</a:t>
            </a:r>
            <a:endParaRPr lang="en-US" altLang="zh-CN" sz="2400" b="1">
              <a:solidFill>
                <a:srgbClr val="FF0000"/>
              </a:solidFill>
              <a:latin typeface="Calibri" panose="020F0502020204030204" pitchFamily="34" charset="0"/>
            </a:endParaRPr>
          </a:p>
        </p:txBody>
      </p:sp>
      <p:sp>
        <p:nvSpPr>
          <p:cNvPr id="7" name="文本框 6"/>
          <p:cNvSpPr txBox="1">
            <a:spLocks noChangeArrowheads="1"/>
          </p:cNvSpPr>
          <p:nvPr/>
        </p:nvSpPr>
        <p:spPr bwMode="auto">
          <a:xfrm>
            <a:off x="1082675" y="3552825"/>
            <a:ext cx="3257550" cy="460375"/>
          </a:xfrm>
          <a:prstGeom prst="rect">
            <a:avLst/>
          </a:prstGeom>
          <a:noFill/>
          <a:ln w="9525">
            <a:noFill/>
            <a:miter lim="800000"/>
          </a:ln>
        </p:spPr>
        <p:txBody>
          <a:bodyPr>
            <a:spAutoFit/>
          </a:bodyPr>
          <a:lstStyle/>
          <a:p>
            <a:r>
              <a:rPr lang="en-US" altLang="zh-CN" sz="2400" b="1">
                <a:solidFill>
                  <a:srgbClr val="FF0000"/>
                </a:solidFill>
                <a:latin typeface="Calibri" panose="020F0502020204030204" pitchFamily="34" charset="0"/>
              </a:rPr>
              <a:t>recognition/ acceptance</a:t>
            </a:r>
            <a:endParaRPr lang="en-US" altLang="zh-CN" sz="2400" b="1">
              <a:solidFill>
                <a:srgbClr val="FF0000"/>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 calcmode="lin" valueType="num">
                                      <p:cBhvr additive="base">
                                        <p:cTn id="33" dur="500" fill="hold"/>
                                        <p:tgtEl>
                                          <p:spTgt spid="30"/>
                                        </p:tgtEl>
                                        <p:attrNameLst>
                                          <p:attrName>ppt_x</p:attrName>
                                        </p:attrNameLst>
                                      </p:cBhvr>
                                      <p:tavLst>
                                        <p:tav tm="0">
                                          <p:val>
                                            <p:strVal val="#ppt_x"/>
                                          </p:val>
                                        </p:tav>
                                        <p:tav tm="100000">
                                          <p:val>
                                            <p:strVal val="#ppt_x"/>
                                          </p:val>
                                        </p:tav>
                                      </p:tavLst>
                                    </p:anim>
                                    <p:anim calcmode="lin" valueType="num">
                                      <p:cBhvr additive="base">
                                        <p:cTn id="3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500" fill="hold"/>
                                        <p:tgtEl>
                                          <p:spTgt spid="34"/>
                                        </p:tgtEl>
                                        <p:attrNameLst>
                                          <p:attrName>ppt_x</p:attrName>
                                        </p:attrNameLst>
                                      </p:cBhvr>
                                      <p:tavLst>
                                        <p:tav tm="0">
                                          <p:val>
                                            <p:strVal val="#ppt_x"/>
                                          </p:val>
                                        </p:tav>
                                        <p:tav tm="100000">
                                          <p:val>
                                            <p:strVal val="#ppt_x"/>
                                          </p:val>
                                        </p:tav>
                                      </p:tavLst>
                                    </p:anim>
                                    <p:anim calcmode="lin" valueType="num">
                                      <p:cBhvr additive="base">
                                        <p:cTn id="4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anim calcmode="lin" valueType="num">
                                      <p:cBhvr additive="base">
                                        <p:cTn id="45" dur="500" fill="hold"/>
                                        <p:tgtEl>
                                          <p:spTgt spid="2"/>
                                        </p:tgtEl>
                                        <p:attrNameLst>
                                          <p:attrName>ppt_x</p:attrName>
                                        </p:attrNameLst>
                                      </p:cBhvr>
                                      <p:tavLst>
                                        <p:tav tm="0">
                                          <p:val>
                                            <p:strVal val="#ppt_x"/>
                                          </p:val>
                                        </p:tav>
                                        <p:tav tm="100000">
                                          <p:val>
                                            <p:strVal val="#ppt_x"/>
                                          </p:val>
                                        </p:tav>
                                      </p:tavLst>
                                    </p:anim>
                                    <p:anim calcmode="lin" valueType="num">
                                      <p:cBhvr additive="base">
                                        <p:cTn id="46" dur="500" fill="hold"/>
                                        <p:tgtEl>
                                          <p:spTgt spid="2"/>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ppt_x"/>
                                          </p:val>
                                        </p:tav>
                                        <p:tav tm="100000">
                                          <p:val>
                                            <p:strVal val="#ppt_x"/>
                                          </p:val>
                                        </p:tav>
                                      </p:tavLst>
                                    </p:anim>
                                    <p:anim calcmode="lin" valueType="num">
                                      <p:cBhvr additive="base">
                                        <p:cTn id="5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500" fill="hold"/>
                                        <p:tgtEl>
                                          <p:spTgt spid="7"/>
                                        </p:tgtEl>
                                        <p:attrNameLst>
                                          <p:attrName>ppt_x</p:attrName>
                                        </p:attrNameLst>
                                      </p:cBhvr>
                                      <p:tavLst>
                                        <p:tav tm="0">
                                          <p:val>
                                            <p:strVal val="#ppt_x"/>
                                          </p:val>
                                        </p:tav>
                                        <p:tav tm="100000">
                                          <p:val>
                                            <p:strVal val="#ppt_x"/>
                                          </p:val>
                                        </p:tav>
                                      </p:tavLst>
                                    </p:anim>
                                    <p:anim calcmode="lin" valueType="num">
                                      <p:cBhvr additive="base">
                                        <p:cTn id="6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500" fill="hold"/>
                                        <p:tgtEl>
                                          <p:spTgt spid="11"/>
                                        </p:tgtEl>
                                        <p:attrNameLst>
                                          <p:attrName>ppt_x</p:attrName>
                                        </p:attrNameLst>
                                      </p:cBhvr>
                                      <p:tavLst>
                                        <p:tav tm="0">
                                          <p:val>
                                            <p:strVal val="#ppt_x"/>
                                          </p:val>
                                        </p:tav>
                                        <p:tav tm="100000">
                                          <p:val>
                                            <p:strVal val="#ppt_x"/>
                                          </p:val>
                                        </p:tav>
                                      </p:tavLst>
                                    </p:anim>
                                    <p:anim calcmode="lin" valueType="num">
                                      <p:cBhvr additive="base">
                                        <p:cTn id="6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fill="hold"/>
                                        <p:tgtEl>
                                          <p:spTgt spid="9"/>
                                        </p:tgtEl>
                                        <p:attrNameLst>
                                          <p:attrName>ppt_x</p:attrName>
                                        </p:attrNameLst>
                                      </p:cBhvr>
                                      <p:tavLst>
                                        <p:tav tm="0">
                                          <p:val>
                                            <p:strVal val="#ppt_x"/>
                                          </p:val>
                                        </p:tav>
                                        <p:tav tm="100000">
                                          <p:val>
                                            <p:strVal val="#ppt_x"/>
                                          </p:val>
                                        </p:tav>
                                      </p:tavLst>
                                    </p:anim>
                                    <p:anim calcmode="lin" valueType="num">
                                      <p:cBhvr additive="base">
                                        <p:cTn id="74" dur="500" fill="hold"/>
                                        <p:tgtEl>
                                          <p:spTgt spid="9"/>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ppt_x"/>
                                          </p:val>
                                        </p:tav>
                                        <p:tav tm="100000">
                                          <p:val>
                                            <p:strVal val="#ppt_x"/>
                                          </p:val>
                                        </p:tav>
                                      </p:tavLst>
                                    </p:anim>
                                    <p:anim calcmode="lin" valueType="num">
                                      <p:cBhvr additive="base">
                                        <p:cTn id="7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45"/>
                                        </p:tgtEl>
                                        <p:attrNameLst>
                                          <p:attrName>style.visibility</p:attrName>
                                        </p:attrNameLst>
                                      </p:cBhvr>
                                      <p:to>
                                        <p:strVal val="visible"/>
                                      </p:to>
                                    </p:set>
                                    <p:anim calcmode="lin" valueType="num">
                                      <p:cBhvr additive="base">
                                        <p:cTn id="83" dur="500" fill="hold"/>
                                        <p:tgtEl>
                                          <p:spTgt spid="45"/>
                                        </p:tgtEl>
                                        <p:attrNameLst>
                                          <p:attrName>ppt_x</p:attrName>
                                        </p:attrNameLst>
                                      </p:cBhvr>
                                      <p:tavLst>
                                        <p:tav tm="0">
                                          <p:val>
                                            <p:strVal val="#ppt_x"/>
                                          </p:val>
                                        </p:tav>
                                        <p:tav tm="100000">
                                          <p:val>
                                            <p:strVal val="#ppt_x"/>
                                          </p:val>
                                        </p:tav>
                                      </p:tavLst>
                                    </p:anim>
                                    <p:anim calcmode="lin" valueType="num">
                                      <p:cBhvr additive="base">
                                        <p:cTn id="84"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42" grpId="0"/>
      <p:bldP spid="30" grpId="0"/>
      <p:bldP spid="38" grpId="0" animBg="1"/>
      <p:bldP spid="9" grpId="0" bldLvl="0" animBg="1"/>
      <p:bldP spid="45" grpId="0"/>
      <p:bldP spid="34" grpId="0" bldLvl="0" animBg="1"/>
      <p:bldP spid="10" grpId="0" bldLvl="0" animBg="1"/>
      <p:bldP spid="15" grpId="0"/>
      <p:bldP spid="11" grpId="0"/>
      <p:bldP spid="2" grpId="0" animBg="1"/>
      <p:bldP spid="3"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528763" y="874713"/>
            <a:ext cx="6684962" cy="1814512"/>
          </a:xfrm>
          <a:prstGeom prst="rect">
            <a:avLst/>
          </a:prstGeom>
          <a:noFill/>
        </p:spPr>
        <p:txBody>
          <a:bodyPr>
            <a:spAutoFit/>
          </a:bodyPr>
          <a:lstStyle/>
          <a:p>
            <a:pPr marL="514350" indent="-514350" fontAlgn="auto">
              <a:spcBef>
                <a:spcPts val="0"/>
              </a:spcBef>
              <a:spcAft>
                <a:spcPts val="0"/>
              </a:spcAft>
              <a:defRPr/>
            </a:pPr>
            <a:r>
              <a:rPr lang="en-US" sz="2800" dirty="0">
                <a:latin typeface="Times New Roman" panose="02020603050405020304" pitchFamily="18" charset="0"/>
                <a:ea typeface="+mn-ea"/>
                <a:cs typeface="Times New Roman" panose="02020603050405020304" pitchFamily="18" charset="0"/>
                <a:sym typeface="+mn-ea"/>
              </a:rPr>
              <a:t>The price of the approval drug is freedom. </a:t>
            </a:r>
            <a:endParaRPr lang="zh-CN" altLang="en-US" sz="2800" dirty="0">
              <a:latin typeface="Times New Roman" panose="02020603050405020304" pitchFamily="18" charset="0"/>
              <a:ea typeface="+mn-ea"/>
              <a:cs typeface="Times New Roman" panose="02020603050405020304" pitchFamily="18" charset="0"/>
            </a:endParaRPr>
          </a:p>
          <a:p>
            <a:pPr algn="just" fontAlgn="auto">
              <a:spcBef>
                <a:spcPts val="0"/>
              </a:spcBef>
              <a:spcAft>
                <a:spcPts val="0"/>
              </a:spcAft>
              <a:defRPr/>
            </a:pPr>
            <a:r>
              <a:rPr lang="en-US" altLang="zh-CN" sz="2800" dirty="0">
                <a:latin typeface="Times New Roman" panose="02020603050405020304" pitchFamily="18" charset="0"/>
                <a:ea typeface="+mn-ea"/>
                <a:cs typeface="Times New Roman" panose="02020603050405020304" pitchFamily="18" charset="0"/>
                <a:sym typeface="+mn-ea"/>
              </a:rPr>
              <a:t>We </a:t>
            </a:r>
            <a:r>
              <a:rPr lang="en-US" altLang="zh-CN" sz="2800" b="1" dirty="0">
                <a:solidFill>
                  <a:srgbClr val="FF0000"/>
                </a:solidFill>
                <a:latin typeface="Times New Roman" panose="02020603050405020304" pitchFamily="18" charset="0"/>
                <a:ea typeface="+mn-ea"/>
                <a:cs typeface="Times New Roman" panose="02020603050405020304" pitchFamily="18" charset="0"/>
                <a:sym typeface="+mn-ea"/>
              </a:rPr>
              <a:t>cannot control</a:t>
            </a:r>
            <a:r>
              <a:rPr lang="en-US" altLang="zh-CN" sz="2800" dirty="0">
                <a:latin typeface="Times New Roman" panose="02020603050405020304" pitchFamily="18" charset="0"/>
                <a:ea typeface="+mn-ea"/>
                <a:cs typeface="Times New Roman" panose="02020603050405020304" pitchFamily="18" charset="0"/>
                <a:sym typeface="+mn-ea"/>
              </a:rPr>
              <a:t> what other people think.</a:t>
            </a:r>
            <a:endParaRPr lang="en-US" altLang="zh-CN" sz="2800" dirty="0">
              <a:latin typeface="Times New Roman" panose="02020603050405020304" pitchFamily="18" charset="0"/>
              <a:ea typeface="+mn-ea"/>
              <a:cs typeface="Times New Roman" panose="02020603050405020304" pitchFamily="18" charset="0"/>
            </a:endParaRPr>
          </a:p>
          <a:p>
            <a:pPr algn="just" fontAlgn="auto">
              <a:spcBef>
                <a:spcPts val="0"/>
              </a:spcBef>
              <a:spcAft>
                <a:spcPts val="0"/>
              </a:spcAft>
              <a:defRPr/>
            </a:pPr>
            <a:r>
              <a:rPr lang="en-US" altLang="zh-CN" sz="2800" dirty="0">
                <a:latin typeface="Times New Roman" panose="02020603050405020304" pitchFamily="18" charset="0"/>
                <a:ea typeface="+mn-ea"/>
                <a:cs typeface="Times New Roman" panose="02020603050405020304" pitchFamily="18" charset="0"/>
                <a:sym typeface="+mn-ea"/>
              </a:rPr>
              <a:t>People </a:t>
            </a:r>
            <a:r>
              <a:rPr lang="en-US" altLang="zh-CN" sz="2800" b="1" dirty="0">
                <a:solidFill>
                  <a:srgbClr val="FF0000"/>
                </a:solidFill>
                <a:latin typeface="Times New Roman" panose="02020603050405020304" pitchFamily="18" charset="0"/>
                <a:ea typeface="+mn-ea"/>
                <a:cs typeface="Times New Roman" panose="02020603050405020304" pitchFamily="18" charset="0"/>
                <a:sym typeface="+mn-ea"/>
              </a:rPr>
              <a:t>change their opinions all the time</a:t>
            </a:r>
            <a:r>
              <a:rPr lang="en-US" altLang="zh-CN" sz="2800" dirty="0">
                <a:latin typeface="Times New Roman" panose="02020603050405020304" pitchFamily="18" charset="0"/>
                <a:ea typeface="+mn-ea"/>
                <a:cs typeface="Times New Roman" panose="02020603050405020304" pitchFamily="18" charset="0"/>
                <a:sym typeface="+mn-ea"/>
              </a:rPr>
              <a:t>. and are </a:t>
            </a:r>
            <a:r>
              <a:rPr lang="en-US" altLang="zh-CN" sz="2800" b="1" dirty="0">
                <a:solidFill>
                  <a:srgbClr val="FF0000"/>
                </a:solidFill>
                <a:latin typeface="Times New Roman" panose="02020603050405020304" pitchFamily="18" charset="0"/>
                <a:ea typeface="+mn-ea"/>
                <a:cs typeface="Times New Roman" panose="02020603050405020304" pitchFamily="18" charset="0"/>
                <a:sym typeface="+mn-ea"/>
              </a:rPr>
              <a:t>more interested</a:t>
            </a:r>
            <a:r>
              <a:rPr lang="en-US" altLang="zh-CN" sz="2800" dirty="0">
                <a:latin typeface="Times New Roman" panose="02020603050405020304" pitchFamily="18" charset="0"/>
                <a:ea typeface="+mn-ea"/>
                <a:cs typeface="Times New Roman" panose="02020603050405020304" pitchFamily="18" charset="0"/>
                <a:sym typeface="+mn-ea"/>
              </a:rPr>
              <a:t> in themselves. </a:t>
            </a:r>
            <a:endParaRPr lang="zh-CN" altLang="en-US" sz="2800">
              <a:latin typeface="+mn-lt"/>
              <a:ea typeface="+mn-ea"/>
            </a:endParaRPr>
          </a:p>
        </p:txBody>
      </p:sp>
      <p:sp>
        <p:nvSpPr>
          <p:cNvPr id="4" name="矩形 3"/>
          <p:cNvSpPr/>
          <p:nvPr/>
        </p:nvSpPr>
        <p:spPr>
          <a:xfrm>
            <a:off x="442913" y="957263"/>
            <a:ext cx="884237" cy="434975"/>
          </a:xfrm>
          <a:prstGeom prst="rect">
            <a:avLst/>
          </a:prstGeom>
          <a:solidFill>
            <a:srgbClr val="9CD3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point 3</a:t>
            </a:r>
            <a:endParaRPr lang="en-US" dirty="0"/>
          </a:p>
        </p:txBody>
      </p:sp>
      <p:sp>
        <p:nvSpPr>
          <p:cNvPr id="10" name="TextBox 9"/>
          <p:cNvSpPr txBox="1">
            <a:spLocks noChangeArrowheads="1"/>
          </p:cNvSpPr>
          <p:nvPr/>
        </p:nvSpPr>
        <p:spPr bwMode="auto">
          <a:xfrm>
            <a:off x="442913" y="2952750"/>
            <a:ext cx="7215187" cy="952500"/>
          </a:xfrm>
          <a:prstGeom prst="rect">
            <a:avLst/>
          </a:prstGeom>
          <a:noFill/>
          <a:ln w="9525">
            <a:noFill/>
            <a:miter lim="800000"/>
          </a:ln>
        </p:spPr>
        <p:txBody>
          <a:bodyPr>
            <a:spAutoFit/>
          </a:bodyPr>
          <a:lstStyle/>
          <a:p>
            <a:r>
              <a:rPr lang="en-US" altLang="zh-CN" sz="2800">
                <a:latin typeface="Times New Roman" panose="02020603050405020304" pitchFamily="18" charset="0"/>
                <a:cs typeface="Times New Roman" panose="02020603050405020304" pitchFamily="18" charset="0"/>
              </a:rPr>
              <a:t>Their  __________ and ____________</a:t>
            </a:r>
            <a:r>
              <a:rPr lang="en-US" altLang="zh-CN" sz="2800">
                <a:latin typeface="Times New Roman" panose="02020603050405020304" pitchFamily="18" charset="0"/>
                <a:cs typeface="Times New Roman" panose="02020603050405020304" pitchFamily="18" charset="0"/>
                <a:sym typeface="+mn-ea"/>
              </a:rPr>
              <a:t>thoughts,</a:t>
            </a:r>
            <a:endParaRPr lang="en-US" altLang="zh-CN" sz="2800">
              <a:latin typeface="Times New Roman" panose="02020603050405020304" pitchFamily="18" charset="0"/>
              <a:cs typeface="Times New Roman" panose="02020603050405020304" pitchFamily="18" charset="0"/>
            </a:endParaRPr>
          </a:p>
          <a:p>
            <a:r>
              <a:rPr lang="en-US" altLang="zh-CN" sz="2800">
                <a:latin typeface="Times New Roman" panose="02020603050405020304" pitchFamily="18" charset="0"/>
                <a:cs typeface="Times New Roman" panose="02020603050405020304" pitchFamily="18" charset="0"/>
              </a:rPr>
              <a:t>are beyond our control. </a:t>
            </a:r>
            <a:endParaRPr lang="zh-CN" altLang="en-US" sz="2800">
              <a:latin typeface="Times New Roman" panose="02020603050405020304" pitchFamily="18" charset="0"/>
              <a:cs typeface="Times New Roman" panose="02020603050405020304" pitchFamily="18" charset="0"/>
            </a:endParaRPr>
          </a:p>
        </p:txBody>
      </p:sp>
      <p:sp>
        <p:nvSpPr>
          <p:cNvPr id="15" name="矩形 14"/>
          <p:cNvSpPr>
            <a:spLocks noChangeArrowheads="1"/>
          </p:cNvSpPr>
          <p:nvPr/>
        </p:nvSpPr>
        <p:spPr bwMode="auto">
          <a:xfrm>
            <a:off x="1528763" y="2876550"/>
            <a:ext cx="1900237" cy="523875"/>
          </a:xfrm>
          <a:prstGeom prst="rect">
            <a:avLst/>
          </a:prstGeom>
          <a:noFill/>
          <a:ln w="9525">
            <a:noFill/>
            <a:miter lim="800000"/>
          </a:ln>
        </p:spPr>
        <p:txBody>
          <a:bodyPr wrap="none">
            <a:spAutoFit/>
          </a:bodyPr>
          <a:lstStyle/>
          <a:p>
            <a:r>
              <a:rPr lang="en-US" altLang="zh-CN" sz="2800" b="1">
                <a:solidFill>
                  <a:srgbClr val="0000FF"/>
                </a:solidFill>
                <a:latin typeface="Times New Roman" panose="02020603050405020304" pitchFamily="18" charset="0"/>
                <a:cs typeface="Times New Roman" panose="02020603050405020304" pitchFamily="18" charset="0"/>
              </a:rPr>
              <a:t>changeable</a:t>
            </a:r>
            <a:endParaRPr lang="zh-CN" altLang="en-US" b="1">
              <a:solidFill>
                <a:srgbClr val="0000FF"/>
              </a:solidFill>
              <a:latin typeface="Times New Roman" panose="02020603050405020304" pitchFamily="18" charset="0"/>
              <a:cs typeface="Times New Roman" panose="02020603050405020304" pitchFamily="18" charset="0"/>
            </a:endParaRPr>
          </a:p>
        </p:txBody>
      </p:sp>
      <p:sp>
        <p:nvSpPr>
          <p:cNvPr id="16" name="矩形 15"/>
          <p:cNvSpPr>
            <a:spLocks noChangeArrowheads="1"/>
          </p:cNvSpPr>
          <p:nvPr/>
        </p:nvSpPr>
        <p:spPr bwMode="auto">
          <a:xfrm>
            <a:off x="4005263" y="2876550"/>
            <a:ext cx="2093912" cy="522288"/>
          </a:xfrm>
          <a:prstGeom prst="rect">
            <a:avLst/>
          </a:prstGeom>
          <a:noFill/>
          <a:ln w="9525">
            <a:noFill/>
            <a:miter lim="800000"/>
          </a:ln>
        </p:spPr>
        <p:txBody>
          <a:bodyPr wrap="none">
            <a:spAutoFit/>
          </a:bodyPr>
          <a:lstStyle/>
          <a:p>
            <a:r>
              <a:rPr lang="en-US" altLang="zh-CN" sz="2800" b="1">
                <a:solidFill>
                  <a:srgbClr val="0000FF"/>
                </a:solidFill>
                <a:latin typeface="Times New Roman" panose="02020603050405020304" pitchFamily="18" charset="0"/>
                <a:cs typeface="Times New Roman" panose="02020603050405020304" pitchFamily="18" charset="0"/>
              </a:rPr>
              <a:t>uninterested</a:t>
            </a:r>
            <a:endParaRPr lang="zh-CN" altLang="en-US" b="1">
              <a:solidFill>
                <a:srgbClr val="0000FF"/>
              </a:solidFill>
              <a:latin typeface="Times New Roman" panose="02020603050405020304" pitchFamily="18" charset="0"/>
              <a:cs typeface="Times New Roman" panose="02020603050405020304" pitchFamily="18" charset="0"/>
            </a:endParaRPr>
          </a:p>
        </p:txBody>
      </p:sp>
      <p:sp>
        <p:nvSpPr>
          <p:cNvPr id="11" name="文本框 10"/>
          <p:cNvSpPr txBox="1">
            <a:spLocks noChangeArrowheads="1"/>
          </p:cNvSpPr>
          <p:nvPr/>
        </p:nvSpPr>
        <p:spPr bwMode="auto">
          <a:xfrm>
            <a:off x="338138" y="44450"/>
            <a:ext cx="8583612" cy="830263"/>
          </a:xfrm>
          <a:prstGeom prst="rect">
            <a:avLst/>
          </a:prstGeom>
          <a:noFill/>
          <a:ln w="9525">
            <a:solidFill>
              <a:srgbClr val="000000"/>
            </a:solidFill>
            <a:prstDash val="dashDot"/>
            <a:miter lim="800000"/>
          </a:ln>
        </p:spPr>
        <p:txBody>
          <a:bodyPr>
            <a:spAutoFit/>
          </a:bodyPr>
          <a:lstStyle/>
          <a:p>
            <a:r>
              <a:rPr lang="en-US" altLang="da-DK" sz="2400" b="1">
                <a:solidFill>
                  <a:srgbClr val="262626"/>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Paraphrasing methods:</a:t>
            </a:r>
            <a:endParaRPr lang="zh-CN" altLang="en-US" sz="2400" b="1">
              <a:solidFill>
                <a:srgbClr val="262626"/>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a:p>
            <a:r>
              <a:rPr lang="en-US" altLang="zh-CN" sz="2400" b="1">
                <a:solidFill>
                  <a:srgbClr val="262626"/>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(3)Use a single word to cover the whole sentence's meaning.</a:t>
            </a:r>
            <a:endParaRPr lang="en-US" altLang="zh-CN" sz="2400" b="1">
              <a:solidFill>
                <a:srgbClr val="262626"/>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54279" name="文本框 8"/>
          <p:cNvSpPr txBox="1">
            <a:spLocks noChangeArrowheads="1"/>
          </p:cNvSpPr>
          <p:nvPr/>
        </p:nvSpPr>
        <p:spPr bwMode="auto">
          <a:xfrm>
            <a:off x="1066800" y="5689600"/>
            <a:ext cx="6529388" cy="368300"/>
          </a:xfrm>
          <a:prstGeom prst="rect">
            <a:avLst/>
          </a:prstGeom>
          <a:noFill/>
          <a:ln w="9525">
            <a:noFill/>
            <a:miter lim="800000"/>
          </a:ln>
        </p:spPr>
        <p:txBody>
          <a:bodyPr>
            <a:spAutoFit/>
          </a:bodyPr>
          <a:lstStyle/>
          <a:p>
            <a:endParaRPr lang="zh-CN" altLang="en-US">
              <a:latin typeface="Calibri" panose="020F0502020204030204" pitchFamily="34" charset="0"/>
            </a:endParaRPr>
          </a:p>
        </p:txBody>
      </p:sp>
      <p:sp>
        <p:nvSpPr>
          <p:cNvPr id="12" name="文本框 11"/>
          <p:cNvSpPr txBox="1"/>
          <p:nvPr/>
        </p:nvSpPr>
        <p:spPr>
          <a:xfrm>
            <a:off x="325438" y="4219575"/>
            <a:ext cx="8401050" cy="1384300"/>
          </a:xfrm>
          <a:prstGeom prst="rect">
            <a:avLst/>
          </a:prstGeom>
          <a:noFill/>
        </p:spPr>
        <p:txBody>
          <a:bodyPr wrap="none">
            <a:spAutoFit/>
          </a:bodyPr>
          <a:lstStyle/>
          <a:p>
            <a:pPr fontAlgn="auto">
              <a:spcBef>
                <a:spcPts val="0"/>
              </a:spcBef>
              <a:spcAft>
                <a:spcPts val="0"/>
              </a:spcAft>
              <a:defRPr/>
            </a:pPr>
            <a:r>
              <a:rPr lang="en-US" sz="2800" dirty="0">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sym typeface="+mn-ea"/>
              </a:rPr>
              <a:t>Their recognition costs us our freedom to be who we are, </a:t>
            </a:r>
            <a:endParaRPr lang="en-US" sz="2800" dirty="0">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sym typeface="+mn-ea"/>
            </a:endParaRPr>
          </a:p>
          <a:p>
            <a:pPr fontAlgn="auto">
              <a:spcBef>
                <a:spcPts val="0"/>
              </a:spcBef>
              <a:spcAft>
                <a:spcPts val="0"/>
              </a:spcAft>
              <a:defRPr/>
            </a:pPr>
            <a:r>
              <a:rPr lang="en-US" sz="2800" dirty="0">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sym typeface="+mn-ea"/>
              </a:rPr>
              <a:t> ________their changeable and uninterested thoughts are </a:t>
            </a:r>
            <a:endParaRPr lang="en-US" sz="2800" dirty="0">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sym typeface="+mn-ea"/>
            </a:endParaRPr>
          </a:p>
          <a:p>
            <a:pPr fontAlgn="auto">
              <a:spcBef>
                <a:spcPts val="0"/>
              </a:spcBef>
              <a:spcAft>
                <a:spcPts val="0"/>
              </a:spcAft>
              <a:defRPr/>
            </a:pPr>
            <a:r>
              <a:rPr lang="en-US" altLang="zh-CN" sz="2800" dirty="0">
                <a:effectLst>
                  <a:outerShdw blurRad="38100" dist="38100" dir="2700000" algn="tl">
                    <a:srgbClr val="000000">
                      <a:alpha val="43137"/>
                    </a:srgbClr>
                  </a:outerShdw>
                </a:effectLst>
                <a:latin typeface="+mn-lt"/>
                <a:ea typeface="+mn-ea"/>
                <a:sym typeface="+mn-ea"/>
              </a:rPr>
              <a:t>uncontrollable</a:t>
            </a:r>
            <a:r>
              <a:rPr lang="en-US" sz="2800" dirty="0">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sym typeface="+mn-ea"/>
              </a:rPr>
              <a:t>.</a:t>
            </a:r>
            <a:endParaRPr lang="en-US" altLang="en-US" sz="2800" dirty="0">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sym typeface="+mn-ea"/>
            </a:endParaRPr>
          </a:p>
        </p:txBody>
      </p:sp>
      <p:sp>
        <p:nvSpPr>
          <p:cNvPr id="13" name="文本框 12"/>
          <p:cNvSpPr txBox="1">
            <a:spLocks noChangeArrowheads="1"/>
          </p:cNvSpPr>
          <p:nvPr/>
        </p:nvSpPr>
        <p:spPr bwMode="auto">
          <a:xfrm>
            <a:off x="338138" y="4649788"/>
            <a:ext cx="1497012" cy="522287"/>
          </a:xfrm>
          <a:prstGeom prst="rect">
            <a:avLst/>
          </a:prstGeom>
          <a:noFill/>
          <a:ln w="9525">
            <a:noFill/>
            <a:miter lim="800000"/>
          </a:ln>
        </p:spPr>
        <p:txBody>
          <a:bodyPr>
            <a:spAutoFit/>
          </a:bodyPr>
          <a:lstStyle/>
          <a:p>
            <a:r>
              <a:rPr lang="en-US" altLang="zh-CN" sz="2800" b="1">
                <a:solidFill>
                  <a:srgbClr val="FF0000"/>
                </a:solidFill>
                <a:latin typeface="Times New Roman" panose="02020603050405020304" pitchFamily="18" charset="0"/>
                <a:cs typeface="Times New Roman" panose="02020603050405020304" pitchFamily="18" charset="0"/>
                <a:sym typeface="+mn-ea"/>
              </a:rPr>
              <a:t>because</a:t>
            </a:r>
            <a:endParaRPr lang="en-US" altLang="en-US" sz="2800" b="1">
              <a:solidFill>
                <a:srgbClr val="FF0000"/>
              </a:solidFill>
              <a:latin typeface="Times New Roman" panose="02020603050405020304" pitchFamily="18" charset="0"/>
              <a:cs typeface="Times New Roman" panose="02020603050405020304" pitchFamily="18" charset="0"/>
              <a:sym typeface="+mn-ea"/>
            </a:endParaRPr>
          </a:p>
        </p:txBody>
      </p:sp>
      <p:sp>
        <p:nvSpPr>
          <p:cNvPr id="3" name="圆角矩形 2"/>
          <p:cNvSpPr/>
          <p:nvPr/>
        </p:nvSpPr>
        <p:spPr>
          <a:xfrm>
            <a:off x="214313" y="5732463"/>
            <a:ext cx="8429625" cy="747712"/>
          </a:xfrm>
          <a:prstGeom prst="roundRect">
            <a:avLst/>
          </a:prstGeom>
          <a:solidFill>
            <a:srgbClr val="FFFFCC"/>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Arial" panose="020B0604020202020204" pitchFamily="34" charset="0"/>
              <a:buNone/>
              <a:defRPr/>
            </a:pPr>
            <a:r>
              <a:rPr lang="en-US" altLang="zh-CN" sz="2800" b="1">
                <a:solidFill>
                  <a:srgbClr val="FF0000"/>
                </a:solidFill>
                <a:latin typeface="Times New Roman" panose="02020603050405020304" pitchFamily="18" charset="0"/>
                <a:cs typeface="Times New Roman" panose="02020603050405020304" pitchFamily="18" charset="0"/>
                <a:sym typeface="+mn-ea"/>
              </a:rPr>
              <a:t>Writing tip 3:Use signal words to make your writing logical and clear. </a:t>
            </a:r>
            <a:r>
              <a:rPr lang="en-US" altLang="zh-CN" sz="2800" b="1">
                <a:solidFill>
                  <a:schemeClr val="bg1"/>
                </a:solidFill>
                <a:latin typeface="Arial Narrow" panose="020B0606020202030204" pitchFamily="34" charset="0"/>
                <a:sym typeface="+mn-ea"/>
              </a:rPr>
              <a:t> </a:t>
            </a:r>
            <a:endParaRPr lang="zh-CN" altLang="en-US" sz="2800"/>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linds(horizontal)">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linds(horizontal)">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additive="base">
                                        <p:cTn id="47" dur="500" fill="hold"/>
                                        <p:tgtEl>
                                          <p:spTgt spid="3"/>
                                        </p:tgtEl>
                                        <p:attrNameLst>
                                          <p:attrName>ppt_x</p:attrName>
                                        </p:attrNameLst>
                                      </p:cBhvr>
                                      <p:tavLst>
                                        <p:tav tm="0">
                                          <p:val>
                                            <p:strVal val="#ppt_x"/>
                                          </p:val>
                                        </p:tav>
                                        <p:tav tm="100000">
                                          <p:val>
                                            <p:strVal val="#ppt_x"/>
                                          </p:val>
                                        </p:tav>
                                      </p:tavLst>
                                    </p:anim>
                                    <p:anim calcmode="lin" valueType="num">
                                      <p:cBhvr additive="base">
                                        <p:cTn id="4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5" grpId="0"/>
      <p:bldP spid="16" grpId="0"/>
      <p:bldP spid="11" grpId="0" bldLvl="0" animBg="1"/>
      <p:bldP spid="12" grpId="0"/>
      <p:bldP spid="13" grpId="0"/>
      <p:bldP spid="3"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438400" y="61913"/>
            <a:ext cx="4632325" cy="1098550"/>
          </a:xfrm>
          <a:prstGeom prst="rect">
            <a:avLst/>
          </a:prstGeom>
          <a:solidFill>
            <a:schemeClr val="bg1"/>
          </a:solidFill>
          <a:ln>
            <a:noFill/>
          </a:ln>
          <a:effectLst>
            <a:outerShdw blurRad="127000" dist="25400" dir="2700000" algn="tl"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grpSp>
        <p:nvGrpSpPr>
          <p:cNvPr id="55298" name="组合 12"/>
          <p:cNvGrpSpPr/>
          <p:nvPr/>
        </p:nvGrpSpPr>
        <p:grpSpPr bwMode="auto">
          <a:xfrm flipH="1">
            <a:off x="7718425" y="5797550"/>
            <a:ext cx="1466850" cy="1146175"/>
            <a:chOff x="348748" y="3190877"/>
            <a:chExt cx="5111893" cy="3993291"/>
          </a:xfrm>
        </p:grpSpPr>
        <p:pic>
          <p:nvPicPr>
            <p:cNvPr id="55303" name="图片 13"/>
            <p:cNvPicPr>
              <a:picLocks noChangeAspect="1"/>
            </p:cNvPicPr>
            <p:nvPr/>
          </p:nvPicPr>
          <p:blipFill>
            <a:blip r:embed="rId1" cstate="print"/>
            <a:srcRect/>
            <a:stretch>
              <a:fillRect/>
            </a:stretch>
          </p:blipFill>
          <p:spPr bwMode="auto">
            <a:xfrm>
              <a:off x="348748" y="3190877"/>
              <a:ext cx="5111893" cy="3993291"/>
            </a:xfrm>
            <a:prstGeom prst="rect">
              <a:avLst/>
            </a:prstGeom>
            <a:noFill/>
            <a:ln w="9525">
              <a:noFill/>
              <a:miter lim="800000"/>
              <a:headEnd/>
              <a:tailEnd/>
            </a:ln>
          </p:spPr>
        </p:pic>
        <p:pic>
          <p:nvPicPr>
            <p:cNvPr id="55304" name="图片 14"/>
            <p:cNvPicPr>
              <a:picLocks noChangeAspect="1"/>
            </p:cNvPicPr>
            <p:nvPr/>
          </p:nvPicPr>
          <p:blipFill>
            <a:blip r:embed="rId2" cstate="print"/>
            <a:srcRect l="32983" t="6700" r="53506" b="61752"/>
            <a:stretch>
              <a:fillRect/>
            </a:stretch>
          </p:blipFill>
          <p:spPr bwMode="auto">
            <a:xfrm>
              <a:off x="3301740" y="3562382"/>
              <a:ext cx="900242" cy="1338413"/>
            </a:xfrm>
            <a:prstGeom prst="rect">
              <a:avLst/>
            </a:prstGeom>
            <a:noFill/>
            <a:ln w="9525">
              <a:noFill/>
              <a:miter lim="800000"/>
              <a:headEnd/>
              <a:tailEnd/>
            </a:ln>
          </p:spPr>
        </p:pic>
        <p:pic>
          <p:nvPicPr>
            <p:cNvPr id="55305" name="图片 15"/>
            <p:cNvPicPr>
              <a:picLocks noChangeAspect="1"/>
            </p:cNvPicPr>
            <p:nvPr/>
          </p:nvPicPr>
          <p:blipFill>
            <a:blip r:embed="rId2" cstate="print"/>
            <a:srcRect l="32147" t="54774" r="52670" b="20624"/>
            <a:stretch>
              <a:fillRect/>
            </a:stretch>
          </p:blipFill>
          <p:spPr bwMode="auto">
            <a:xfrm>
              <a:off x="2795851" y="5269636"/>
              <a:ext cx="1011777" cy="1043643"/>
            </a:xfrm>
            <a:prstGeom prst="rect">
              <a:avLst/>
            </a:prstGeom>
            <a:noFill/>
            <a:ln w="9525">
              <a:noFill/>
              <a:miter lim="800000"/>
              <a:headEnd/>
              <a:tailEnd/>
            </a:ln>
          </p:spPr>
        </p:pic>
      </p:grpSp>
      <p:sp>
        <p:nvSpPr>
          <p:cNvPr id="55299" name="文本框 20" descr="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
          <p:cNvSpPr txBox="1">
            <a:spLocks noChangeArrowheads="1"/>
          </p:cNvSpPr>
          <p:nvPr/>
        </p:nvSpPr>
        <p:spPr bwMode="auto">
          <a:xfrm>
            <a:off x="2646363" y="257175"/>
            <a:ext cx="4335462" cy="646113"/>
          </a:xfrm>
          <a:prstGeom prst="rect">
            <a:avLst/>
          </a:prstGeom>
          <a:noFill/>
          <a:ln w="9525">
            <a:noFill/>
            <a:miter lim="800000"/>
          </a:ln>
        </p:spPr>
        <p:txBody>
          <a:bodyPr wrap="none">
            <a:spAutoFit/>
          </a:bodyPr>
          <a:lstStyle/>
          <a:p>
            <a:pPr algn="ctr"/>
            <a:r>
              <a:rPr lang="en-US" altLang="zh-CN" sz="3600">
                <a:solidFill>
                  <a:srgbClr val="0000FF"/>
                </a:solidFill>
                <a:latin typeface="Times New Roman" panose="02020603050405020304" pitchFamily="18" charset="0"/>
                <a:ea typeface="华文隶书" panose="02010800040101010101" charset="-122"/>
                <a:cs typeface="Times New Roman" panose="02020603050405020304" pitchFamily="18" charset="0"/>
              </a:rPr>
              <a:t>Micro-writing practice</a:t>
            </a:r>
            <a:endParaRPr lang="en-US" altLang="zh-CN" sz="3600">
              <a:solidFill>
                <a:srgbClr val="0000FF"/>
              </a:solidFill>
              <a:latin typeface="Times New Roman" panose="02020603050405020304" pitchFamily="18" charset="0"/>
              <a:ea typeface="华文隶书" panose="02010800040101010101" charset="-122"/>
              <a:cs typeface="Times New Roman" panose="02020603050405020304" pitchFamily="18" charset="0"/>
            </a:endParaRPr>
          </a:p>
        </p:txBody>
      </p:sp>
      <p:sp>
        <p:nvSpPr>
          <p:cNvPr id="31" name="矩形 30"/>
          <p:cNvSpPr/>
          <p:nvPr/>
        </p:nvSpPr>
        <p:spPr>
          <a:xfrm>
            <a:off x="250825" y="692150"/>
            <a:ext cx="1031875" cy="636588"/>
          </a:xfrm>
          <a:prstGeom prst="rect">
            <a:avLst/>
          </a:prstGeom>
          <a:solidFill>
            <a:srgbClr val="9CD3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400" dirty="0"/>
              <a:t>point4</a:t>
            </a:r>
            <a:endParaRPr lang="en-US" altLang="zh-CN" sz="2400" dirty="0"/>
          </a:p>
        </p:txBody>
      </p:sp>
      <p:pic>
        <p:nvPicPr>
          <p:cNvPr id="55301" name="图片 1"/>
          <p:cNvPicPr>
            <a:picLocks noChangeAspect="1"/>
          </p:cNvPicPr>
          <p:nvPr/>
        </p:nvPicPr>
        <p:blipFill>
          <a:blip r:embed="rId3"/>
          <a:srcRect/>
          <a:stretch>
            <a:fillRect/>
          </a:stretch>
        </p:blipFill>
        <p:spPr bwMode="auto">
          <a:xfrm>
            <a:off x="1673225" y="4405313"/>
            <a:ext cx="4114800" cy="2289175"/>
          </a:xfrm>
          <a:prstGeom prst="rect">
            <a:avLst/>
          </a:prstGeom>
          <a:noFill/>
          <a:ln w="9525">
            <a:noFill/>
            <a:miter lim="800000"/>
            <a:headEnd/>
            <a:tailEnd/>
          </a:ln>
        </p:spPr>
      </p:pic>
      <p:sp>
        <p:nvSpPr>
          <p:cNvPr id="55302" name="文本框 1"/>
          <p:cNvSpPr txBox="1">
            <a:spLocks noChangeArrowheads="1"/>
          </p:cNvSpPr>
          <p:nvPr/>
        </p:nvSpPr>
        <p:spPr bwMode="auto">
          <a:xfrm>
            <a:off x="611188" y="1363663"/>
            <a:ext cx="8054975" cy="1800225"/>
          </a:xfrm>
          <a:prstGeom prst="rect">
            <a:avLst/>
          </a:prstGeom>
          <a:noFill/>
          <a:ln w="9525">
            <a:noFill/>
            <a:miter lim="800000"/>
          </a:ln>
        </p:spPr>
        <p:txBody>
          <a:bodyPr>
            <a:spAutoFit/>
          </a:bodyPr>
          <a:lstStyle/>
          <a:p>
            <a:pPr marL="514350" indent="-514350"/>
            <a:r>
              <a:rPr lang="en-US" altLang="zh-CN" b="1">
                <a:solidFill>
                  <a:srgbClr val="FF0000"/>
                </a:solidFill>
                <a:latin typeface="Times New Roman" panose="02020603050405020304" pitchFamily="18" charset="0"/>
                <a:cs typeface="Times New Roman" panose="02020603050405020304" pitchFamily="18" charset="0"/>
                <a:sym typeface="+mn-ea"/>
              </a:rPr>
              <a:t> </a:t>
            </a:r>
            <a:r>
              <a:rPr lang="en-US" altLang="zh-CN" sz="2800" b="1">
                <a:solidFill>
                  <a:srgbClr val="FF0000"/>
                </a:solidFill>
                <a:latin typeface="Times New Roman" panose="02020603050405020304" pitchFamily="18" charset="0"/>
                <a:cs typeface="Times New Roman" panose="02020603050405020304" pitchFamily="18" charset="0"/>
                <a:sym typeface="+mn-ea"/>
              </a:rPr>
              <a:t>We should stop caring</a:t>
            </a:r>
            <a:r>
              <a:rPr lang="en-US" altLang="zh-CN" sz="2800" b="1">
                <a:latin typeface="Times New Roman" panose="02020603050405020304" pitchFamily="18" charset="0"/>
                <a:cs typeface="Times New Roman" panose="02020603050405020304" pitchFamily="18" charset="0"/>
                <a:sym typeface="+mn-ea"/>
              </a:rPr>
              <a:t> what other people think </a:t>
            </a:r>
            <a:endParaRPr lang="en-US" altLang="zh-CN" sz="2800" b="1">
              <a:latin typeface="Times New Roman" panose="02020603050405020304" pitchFamily="18" charset="0"/>
              <a:cs typeface="Times New Roman" panose="02020603050405020304" pitchFamily="18" charset="0"/>
              <a:sym typeface="+mn-ea"/>
            </a:endParaRPr>
          </a:p>
          <a:p>
            <a:pPr marL="514350" indent="-514350"/>
            <a:r>
              <a:rPr lang="en-US" altLang="zh-CN" sz="2800" b="1">
                <a:latin typeface="Times New Roman" panose="02020603050405020304" pitchFamily="18" charset="0"/>
                <a:cs typeface="Times New Roman" panose="02020603050405020304" pitchFamily="18" charset="0"/>
                <a:sym typeface="+mn-ea"/>
              </a:rPr>
              <a:t>and </a:t>
            </a:r>
            <a:r>
              <a:rPr lang="en-US" altLang="zh-CN" sz="2800" b="1">
                <a:solidFill>
                  <a:srgbClr val="FF0000"/>
                </a:solidFill>
                <a:latin typeface="Times New Roman" panose="02020603050405020304" pitchFamily="18" charset="0"/>
                <a:cs typeface="Times New Roman" panose="02020603050405020304" pitchFamily="18" charset="0"/>
                <a:sym typeface="+mn-ea"/>
              </a:rPr>
              <a:t>guide</a:t>
            </a:r>
            <a:r>
              <a:rPr lang="en-US" altLang="zh-CN" sz="2800" b="1">
                <a:latin typeface="Times New Roman" panose="02020603050405020304" pitchFamily="18" charset="0"/>
                <a:cs typeface="Times New Roman" panose="02020603050405020304" pitchFamily="18" charset="0"/>
                <a:sym typeface="+mn-ea"/>
              </a:rPr>
              <a:t> ourselves by values </a:t>
            </a:r>
            <a:r>
              <a:rPr lang="en-US" altLang="zh-CN" sz="2800" b="1">
                <a:solidFill>
                  <a:srgbClr val="FF0000"/>
                </a:solidFill>
                <a:latin typeface="Times New Roman" panose="02020603050405020304" pitchFamily="18" charset="0"/>
                <a:cs typeface="Times New Roman" panose="02020603050405020304" pitchFamily="18" charset="0"/>
                <a:sym typeface="+mn-ea"/>
              </a:rPr>
              <a:t>which come from </a:t>
            </a:r>
            <a:endParaRPr lang="en-US" altLang="zh-CN" sz="2800" b="1">
              <a:solidFill>
                <a:srgbClr val="FF0000"/>
              </a:solidFill>
              <a:latin typeface="Times New Roman" panose="02020603050405020304" pitchFamily="18" charset="0"/>
              <a:cs typeface="Times New Roman" panose="02020603050405020304" pitchFamily="18" charset="0"/>
              <a:sym typeface="+mn-ea"/>
            </a:endParaRPr>
          </a:p>
          <a:p>
            <a:pPr marL="514350" indent="-514350"/>
            <a:r>
              <a:rPr lang="en-US" altLang="zh-CN" sz="2800" b="1">
                <a:solidFill>
                  <a:srgbClr val="FF0000"/>
                </a:solidFill>
                <a:latin typeface="Times New Roman" panose="02020603050405020304" pitchFamily="18" charset="0"/>
                <a:cs typeface="Times New Roman" panose="02020603050405020304" pitchFamily="18" charset="0"/>
                <a:sym typeface="+mn-ea"/>
              </a:rPr>
              <a:t>within</a:t>
            </a:r>
            <a:r>
              <a:rPr lang="en-US" altLang="zh-CN" sz="2800" b="1">
                <a:latin typeface="Times New Roman" panose="02020603050405020304" pitchFamily="18" charset="0"/>
                <a:cs typeface="Times New Roman" panose="02020603050405020304" pitchFamily="18" charset="0"/>
                <a:sym typeface="+mn-ea"/>
              </a:rPr>
              <a:t>, so we will live a </a:t>
            </a:r>
            <a:r>
              <a:rPr lang="en-US" altLang="zh-CN" sz="2800" b="1">
                <a:solidFill>
                  <a:srgbClr val="FF0000"/>
                </a:solidFill>
                <a:latin typeface="Times New Roman" panose="02020603050405020304" pitchFamily="18" charset="0"/>
                <a:cs typeface="Times New Roman" panose="02020603050405020304" pitchFamily="18" charset="0"/>
                <a:sym typeface="+mn-ea"/>
              </a:rPr>
              <a:t>more authentic, effective, </a:t>
            </a:r>
            <a:endParaRPr lang="en-US" altLang="zh-CN" sz="2800" b="1">
              <a:solidFill>
                <a:srgbClr val="FF0000"/>
              </a:solidFill>
              <a:latin typeface="Times New Roman" panose="02020603050405020304" pitchFamily="18" charset="0"/>
              <a:cs typeface="Times New Roman" panose="02020603050405020304" pitchFamily="18" charset="0"/>
              <a:sym typeface="+mn-ea"/>
            </a:endParaRPr>
          </a:p>
          <a:p>
            <a:pPr marL="514350" indent="-514350"/>
            <a:r>
              <a:rPr lang="en-US" altLang="zh-CN" sz="2800" b="1">
                <a:solidFill>
                  <a:srgbClr val="FF0000"/>
                </a:solidFill>
                <a:latin typeface="Times New Roman" panose="02020603050405020304" pitchFamily="18" charset="0"/>
                <a:cs typeface="Times New Roman" panose="02020603050405020304" pitchFamily="18" charset="0"/>
                <a:sym typeface="+mn-ea"/>
              </a:rPr>
              <a:t>purposeful and happy</a:t>
            </a:r>
            <a:r>
              <a:rPr lang="en-US" altLang="zh-CN" sz="2800" b="1">
                <a:latin typeface="Times New Roman" panose="02020603050405020304" pitchFamily="18" charset="0"/>
                <a:cs typeface="Times New Roman" panose="02020603050405020304" pitchFamily="18" charset="0"/>
                <a:sym typeface="+mn-ea"/>
              </a:rPr>
              <a:t> life.</a:t>
            </a:r>
            <a:endParaRPr lang="zh-CN" altLang="en-US" sz="2800"/>
          </a:p>
        </p:txBody>
      </p:sp>
    </p:spTree>
  </p:cSld>
  <p:clrMapOvr>
    <a:masterClrMapping/>
  </p:clrMapOvr>
  <p:transition>
    <p:circl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a:spLocks noChangeArrowheads="1"/>
          </p:cNvSpPr>
          <p:nvPr/>
        </p:nvSpPr>
        <p:spPr bwMode="auto">
          <a:xfrm>
            <a:off x="4094163" y="5661025"/>
            <a:ext cx="1414462" cy="519113"/>
          </a:xfrm>
          <a:prstGeom prst="rect">
            <a:avLst/>
          </a:prstGeom>
          <a:noFill/>
          <a:ln w="9525">
            <a:noFill/>
            <a:miter lim="800000"/>
          </a:ln>
        </p:spPr>
        <p:txBody>
          <a:bodyPr>
            <a:spAutoFit/>
          </a:bodyPr>
          <a:lstStyle/>
          <a:p>
            <a:r>
              <a:rPr lang="en-US" altLang="zh-CN" sz="2800" b="1">
                <a:solidFill>
                  <a:srgbClr val="FF0000"/>
                </a:solidFill>
                <a:latin typeface="Times New Roman" panose="02020603050405020304" pitchFamily="18" charset="0"/>
                <a:cs typeface="Times New Roman" panose="02020603050405020304" pitchFamily="18" charset="0"/>
                <a:sym typeface="+mn-ea"/>
              </a:rPr>
              <a:t>making</a:t>
            </a:r>
            <a:endParaRPr lang="en-US" altLang="zh-CN" sz="2800" b="1">
              <a:solidFill>
                <a:srgbClr val="FF0000"/>
              </a:solidFill>
              <a:latin typeface="Times New Roman" panose="02020603050405020304" pitchFamily="18" charset="0"/>
              <a:cs typeface="Times New Roman" panose="02020603050405020304" pitchFamily="18" charset="0"/>
              <a:sym typeface="+mn-ea"/>
            </a:endParaRPr>
          </a:p>
        </p:txBody>
      </p:sp>
      <p:sp>
        <p:nvSpPr>
          <p:cNvPr id="31" name="矩形 30"/>
          <p:cNvSpPr/>
          <p:nvPr/>
        </p:nvSpPr>
        <p:spPr>
          <a:xfrm>
            <a:off x="133350" y="1243013"/>
            <a:ext cx="819150" cy="433387"/>
          </a:xfrm>
          <a:prstGeom prst="rect">
            <a:avLst/>
          </a:prstGeom>
          <a:solidFill>
            <a:srgbClr val="9CD3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t>point4</a:t>
            </a:r>
            <a:endParaRPr lang="zh-CN" altLang="en-US" dirty="0"/>
          </a:p>
        </p:txBody>
      </p:sp>
      <p:sp>
        <p:nvSpPr>
          <p:cNvPr id="35" name="矩形 34"/>
          <p:cNvSpPr>
            <a:spLocks noChangeArrowheads="1"/>
          </p:cNvSpPr>
          <p:nvPr/>
        </p:nvSpPr>
        <p:spPr bwMode="auto">
          <a:xfrm>
            <a:off x="1147763" y="1004888"/>
            <a:ext cx="7562850" cy="1187450"/>
          </a:xfrm>
          <a:prstGeom prst="rect">
            <a:avLst/>
          </a:prstGeom>
          <a:solidFill>
            <a:srgbClr val="FFFF00"/>
          </a:solidFill>
          <a:ln w="9525">
            <a:noFill/>
            <a:miter lim="800000"/>
          </a:ln>
        </p:spPr>
        <p:txBody>
          <a:bodyPr lIns="91437" tIns="45718" rIns="91437" bIns="45718">
            <a:spAutoFit/>
          </a:bodyPr>
          <a:lstStyle/>
          <a:p>
            <a:pPr marL="514350" indent="-514350"/>
            <a:r>
              <a:rPr lang="en-US" altLang="zh-CN" sz="2100" b="1">
                <a:solidFill>
                  <a:srgbClr val="FF0000"/>
                </a:solidFill>
                <a:latin typeface="Times New Roman" panose="02020603050405020304" pitchFamily="18" charset="0"/>
                <a:cs typeface="Times New Roman" panose="02020603050405020304" pitchFamily="18" charset="0"/>
                <a:sym typeface="+mn-ea"/>
              </a:rPr>
              <a:t> </a:t>
            </a:r>
            <a:r>
              <a:rPr lang="en-US" altLang="zh-CN" sz="2400" b="1">
                <a:latin typeface="Times New Roman" panose="02020603050405020304" pitchFamily="18" charset="0"/>
                <a:cs typeface="Times New Roman" panose="02020603050405020304" pitchFamily="18" charset="0"/>
                <a:sym typeface="+mn-ea"/>
              </a:rPr>
              <a:t>We should</a:t>
            </a:r>
            <a:r>
              <a:rPr lang="en-US" altLang="zh-CN" sz="2400" b="1">
                <a:solidFill>
                  <a:srgbClr val="FF0000"/>
                </a:solidFill>
                <a:latin typeface="Times New Roman" panose="02020603050405020304" pitchFamily="18" charset="0"/>
                <a:cs typeface="Times New Roman" panose="02020603050405020304" pitchFamily="18" charset="0"/>
                <a:sym typeface="+mn-ea"/>
              </a:rPr>
              <a:t> stop caring</a:t>
            </a:r>
            <a:r>
              <a:rPr lang="en-US" altLang="zh-CN" sz="2400" b="1">
                <a:latin typeface="Times New Roman" panose="02020603050405020304" pitchFamily="18" charset="0"/>
                <a:cs typeface="Times New Roman" panose="02020603050405020304" pitchFamily="18" charset="0"/>
                <a:sym typeface="+mn-ea"/>
              </a:rPr>
              <a:t> what other people think and </a:t>
            </a:r>
            <a:endParaRPr lang="en-US" altLang="zh-CN" sz="2400" b="1">
              <a:latin typeface="Times New Roman" panose="02020603050405020304" pitchFamily="18" charset="0"/>
              <a:cs typeface="Times New Roman" panose="02020603050405020304" pitchFamily="18" charset="0"/>
              <a:sym typeface="+mn-ea"/>
            </a:endParaRPr>
          </a:p>
          <a:p>
            <a:pPr marL="514350" indent="-514350"/>
            <a:r>
              <a:rPr lang="en-US" altLang="zh-CN" sz="2400" b="1">
                <a:solidFill>
                  <a:srgbClr val="FF0000"/>
                </a:solidFill>
                <a:latin typeface="Times New Roman" panose="02020603050405020304" pitchFamily="18" charset="0"/>
                <a:cs typeface="Times New Roman" panose="02020603050405020304" pitchFamily="18" charset="0"/>
                <a:sym typeface="+mn-ea"/>
              </a:rPr>
              <a:t>guide</a:t>
            </a:r>
            <a:r>
              <a:rPr lang="en-US" altLang="zh-CN" sz="2400" b="1">
                <a:latin typeface="Times New Roman" panose="02020603050405020304" pitchFamily="18" charset="0"/>
                <a:cs typeface="Times New Roman" panose="02020603050405020304" pitchFamily="18" charset="0"/>
                <a:sym typeface="+mn-ea"/>
              </a:rPr>
              <a:t> ourselves by values </a:t>
            </a:r>
            <a:r>
              <a:rPr lang="en-US" altLang="zh-CN" sz="2400" b="1">
                <a:solidFill>
                  <a:srgbClr val="FF0000"/>
                </a:solidFill>
                <a:latin typeface="Times New Roman" panose="02020603050405020304" pitchFamily="18" charset="0"/>
                <a:cs typeface="Times New Roman" panose="02020603050405020304" pitchFamily="18" charset="0"/>
                <a:sym typeface="+mn-ea"/>
              </a:rPr>
              <a:t>which come from within</a:t>
            </a:r>
            <a:r>
              <a:rPr lang="en-US" altLang="zh-CN" sz="2400" b="1">
                <a:latin typeface="Times New Roman" panose="02020603050405020304" pitchFamily="18" charset="0"/>
                <a:cs typeface="Times New Roman" panose="02020603050405020304" pitchFamily="18" charset="0"/>
                <a:sym typeface="+mn-ea"/>
              </a:rPr>
              <a:t>, so we </a:t>
            </a:r>
            <a:endParaRPr lang="en-US" altLang="zh-CN" sz="2400" b="1">
              <a:latin typeface="Times New Roman" panose="02020603050405020304" pitchFamily="18" charset="0"/>
              <a:cs typeface="Times New Roman" panose="02020603050405020304" pitchFamily="18" charset="0"/>
              <a:sym typeface="+mn-ea"/>
            </a:endParaRPr>
          </a:p>
          <a:p>
            <a:pPr marL="514350" indent="-514350"/>
            <a:r>
              <a:rPr lang="en-US" altLang="zh-CN" sz="2400" b="1">
                <a:latin typeface="Times New Roman" panose="02020603050405020304" pitchFamily="18" charset="0"/>
                <a:cs typeface="Times New Roman" panose="02020603050405020304" pitchFamily="18" charset="0"/>
                <a:sym typeface="+mn-ea"/>
              </a:rPr>
              <a:t>will live a </a:t>
            </a:r>
            <a:r>
              <a:rPr lang="en-US" altLang="zh-CN" sz="2400" b="1">
                <a:solidFill>
                  <a:srgbClr val="FF0000"/>
                </a:solidFill>
                <a:latin typeface="Times New Roman" panose="02020603050405020304" pitchFamily="18" charset="0"/>
                <a:cs typeface="Times New Roman" panose="02020603050405020304" pitchFamily="18" charset="0"/>
                <a:sym typeface="+mn-ea"/>
              </a:rPr>
              <a:t>more enjoyful</a:t>
            </a:r>
            <a:r>
              <a:rPr lang="en-US" altLang="zh-CN" sz="2400" b="1">
                <a:latin typeface="Times New Roman" panose="02020603050405020304" pitchFamily="18" charset="0"/>
                <a:cs typeface="Times New Roman" panose="02020603050405020304" pitchFamily="18" charset="0"/>
                <a:sym typeface="+mn-ea"/>
              </a:rPr>
              <a:t> life.</a:t>
            </a:r>
            <a:endParaRPr lang="en-US" altLang="zh-CN" sz="2400" noProof="1">
              <a:solidFill>
                <a:srgbClr val="000000"/>
              </a:solidFill>
              <a:latin typeface="Comic Sans MS" panose="030F0702030302020204" pitchFamily="66" charset="0"/>
              <a:sym typeface="+mn-ea"/>
            </a:endParaRPr>
          </a:p>
        </p:txBody>
      </p:sp>
      <p:sp>
        <p:nvSpPr>
          <p:cNvPr id="38" name="矩形 37"/>
          <p:cNvSpPr/>
          <p:nvPr/>
        </p:nvSpPr>
        <p:spPr>
          <a:xfrm>
            <a:off x="133350" y="2374900"/>
            <a:ext cx="431800" cy="434975"/>
          </a:xfrm>
          <a:prstGeom prst="rect">
            <a:avLst/>
          </a:prstGeom>
          <a:solidFill>
            <a:srgbClr val="8CB2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A</a:t>
            </a:r>
            <a:endParaRPr lang="en-US" dirty="0"/>
          </a:p>
        </p:txBody>
      </p:sp>
      <p:sp>
        <p:nvSpPr>
          <p:cNvPr id="2" name="文本框 1"/>
          <p:cNvSpPr txBox="1">
            <a:spLocks noChangeArrowheads="1"/>
          </p:cNvSpPr>
          <p:nvPr/>
        </p:nvSpPr>
        <p:spPr bwMode="auto">
          <a:xfrm>
            <a:off x="6300788" y="4149725"/>
            <a:ext cx="1270000" cy="519113"/>
          </a:xfrm>
          <a:prstGeom prst="rect">
            <a:avLst/>
          </a:prstGeom>
          <a:noFill/>
          <a:ln w="9525">
            <a:noFill/>
            <a:miter lim="800000"/>
          </a:ln>
        </p:spPr>
        <p:txBody>
          <a:bodyPr>
            <a:spAutoFit/>
          </a:bodyPr>
          <a:lstStyle/>
          <a:p>
            <a:r>
              <a:rPr lang="en-US" altLang="zh-CN" sz="2800" b="1">
                <a:solidFill>
                  <a:srgbClr val="FF0000"/>
                </a:solidFill>
                <a:latin typeface="Times New Roman" panose="02020603050405020304" pitchFamily="18" charset="0"/>
                <a:cs typeface="Times New Roman" panose="02020603050405020304" pitchFamily="18" charset="0"/>
              </a:rPr>
              <a:t>which</a:t>
            </a:r>
            <a:endParaRPr lang="en-US" altLang="zh-CN" sz="2800" b="1">
              <a:solidFill>
                <a:srgbClr val="FF0000"/>
              </a:solidFill>
              <a:latin typeface="Times New Roman" panose="02020603050405020304" pitchFamily="18" charset="0"/>
              <a:cs typeface="Times New Roman" panose="02020603050405020304" pitchFamily="18" charset="0"/>
            </a:endParaRPr>
          </a:p>
        </p:txBody>
      </p:sp>
      <p:sp>
        <p:nvSpPr>
          <p:cNvPr id="5" name="文本框 4"/>
          <p:cNvSpPr txBox="1">
            <a:spLocks noChangeArrowheads="1"/>
          </p:cNvSpPr>
          <p:nvPr/>
        </p:nvSpPr>
        <p:spPr bwMode="auto">
          <a:xfrm>
            <a:off x="635000" y="5357826"/>
            <a:ext cx="8509000" cy="946150"/>
          </a:xfrm>
          <a:prstGeom prst="rect">
            <a:avLst/>
          </a:prstGeom>
          <a:noFill/>
          <a:ln w="9525">
            <a:noFill/>
            <a:miter lim="800000"/>
          </a:ln>
        </p:spPr>
        <p:txBody>
          <a:bodyPr>
            <a:spAutoFit/>
          </a:bodyPr>
          <a:lstStyle/>
          <a:p>
            <a:pPr marL="514350" indent="-514350"/>
            <a:r>
              <a:rPr lang="en-US" altLang="zh-CN" sz="2800" dirty="0">
                <a:solidFill>
                  <a:srgbClr val="000000"/>
                </a:solidFill>
                <a:latin typeface="Times New Roman" panose="02020603050405020304" pitchFamily="18" charset="0"/>
                <a:cs typeface="Times New Roman" panose="02020603050405020304" pitchFamily="18" charset="0"/>
                <a:sym typeface="+mn-ea"/>
              </a:rPr>
              <a:t>One advisable solution is to ignore other people's opinion </a:t>
            </a:r>
            <a:endParaRPr lang="en-US" altLang="zh-CN" sz="2800" dirty="0">
              <a:solidFill>
                <a:srgbClr val="000000"/>
              </a:solidFill>
              <a:latin typeface="Times New Roman" panose="02020603050405020304" pitchFamily="18" charset="0"/>
              <a:cs typeface="Times New Roman" panose="02020603050405020304" pitchFamily="18" charset="0"/>
              <a:sym typeface="+mn-ea"/>
            </a:endParaRPr>
          </a:p>
          <a:p>
            <a:pPr marL="514350" indent="-514350"/>
            <a:r>
              <a:rPr lang="en-US" altLang="zh-CN" sz="2800" dirty="0">
                <a:solidFill>
                  <a:srgbClr val="000000"/>
                </a:solidFill>
                <a:latin typeface="Times New Roman" panose="02020603050405020304" pitchFamily="18" charset="0"/>
                <a:cs typeface="Times New Roman" panose="02020603050405020304" pitchFamily="18" charset="0"/>
                <a:sym typeface="+mn-ea"/>
              </a:rPr>
              <a:t>and to be </a:t>
            </a:r>
            <a:r>
              <a:rPr lang="en-US" altLang="zh-CN" sz="2800" dirty="0" smtClean="0">
                <a:solidFill>
                  <a:srgbClr val="000000"/>
                </a:solidFill>
                <a:latin typeface="Times New Roman" panose="02020603050405020304" pitchFamily="18" charset="0"/>
                <a:cs typeface="Times New Roman" panose="02020603050405020304" pitchFamily="18" charset="0"/>
                <a:sym typeface="+mn-ea"/>
              </a:rPr>
              <a:t>ourselves, thus </a:t>
            </a:r>
            <a:r>
              <a:rPr lang="en-US" altLang="zh-CN" sz="2800" dirty="0">
                <a:solidFill>
                  <a:srgbClr val="000000"/>
                </a:solidFill>
                <a:latin typeface="Times New Roman" panose="02020603050405020304" pitchFamily="18" charset="0"/>
                <a:cs typeface="Times New Roman" panose="02020603050405020304" pitchFamily="18" charset="0"/>
                <a:sym typeface="+mn-ea"/>
              </a:rPr>
              <a:t>______</a:t>
            </a:r>
            <a:r>
              <a:rPr lang="zh-CN" altLang="en-US" sz="2800" dirty="0">
                <a:solidFill>
                  <a:srgbClr val="000000"/>
                </a:solidFill>
                <a:latin typeface="Times New Roman" panose="02020603050405020304" pitchFamily="18" charset="0"/>
                <a:cs typeface="Times New Roman" panose="02020603050405020304" pitchFamily="18" charset="0"/>
                <a:sym typeface="+mn-ea"/>
              </a:rPr>
              <a:t> </a:t>
            </a:r>
            <a:r>
              <a:rPr lang="en-US" altLang="zh-CN" sz="2800" dirty="0">
                <a:solidFill>
                  <a:srgbClr val="000000"/>
                </a:solidFill>
                <a:latin typeface="Times New Roman" panose="02020603050405020304" pitchFamily="18" charset="0"/>
                <a:cs typeface="Times New Roman" panose="02020603050405020304" pitchFamily="18" charset="0"/>
                <a:sym typeface="+mn-ea"/>
              </a:rPr>
              <a:t>our life more </a:t>
            </a:r>
            <a:r>
              <a:rPr lang="en-US" altLang="zh-CN" sz="2800" dirty="0" smtClean="0">
                <a:solidFill>
                  <a:srgbClr val="000000"/>
                </a:solidFill>
                <a:latin typeface="Times New Roman" panose="02020603050405020304" pitchFamily="18" charset="0"/>
                <a:cs typeface="Times New Roman" panose="02020603050405020304" pitchFamily="18" charset="0"/>
                <a:sym typeface="+mn-ea"/>
              </a:rPr>
              <a:t>enjoyable. </a:t>
            </a:r>
            <a:endParaRPr lang="zh-CN" altLang="en-US" sz="2800" dirty="0">
              <a:latin typeface="Times New Roman" panose="02020603050405020304" pitchFamily="18" charset="0"/>
              <a:cs typeface="Times New Roman" panose="02020603050405020304" pitchFamily="18" charset="0"/>
            </a:endParaRPr>
          </a:p>
        </p:txBody>
      </p:sp>
      <p:sp>
        <p:nvSpPr>
          <p:cNvPr id="9" name="矩形 8"/>
          <p:cNvSpPr/>
          <p:nvPr/>
        </p:nvSpPr>
        <p:spPr>
          <a:xfrm>
            <a:off x="133350" y="5334000"/>
            <a:ext cx="431800" cy="433388"/>
          </a:xfrm>
          <a:prstGeom prst="rect">
            <a:avLst/>
          </a:prstGeom>
          <a:solidFill>
            <a:srgbClr val="8CB2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t>c</a:t>
            </a:r>
            <a:endParaRPr lang="en-US" sz="2400" dirty="0"/>
          </a:p>
        </p:txBody>
      </p:sp>
      <p:sp>
        <p:nvSpPr>
          <p:cNvPr id="10" name="矩形 9"/>
          <p:cNvSpPr/>
          <p:nvPr/>
        </p:nvSpPr>
        <p:spPr>
          <a:xfrm>
            <a:off x="133350" y="3835400"/>
            <a:ext cx="431800" cy="433388"/>
          </a:xfrm>
          <a:prstGeom prst="rect">
            <a:avLst/>
          </a:prstGeom>
          <a:solidFill>
            <a:srgbClr val="8CB2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B</a:t>
            </a:r>
            <a:endParaRPr lang="en-US" dirty="0"/>
          </a:p>
        </p:txBody>
      </p:sp>
      <p:sp>
        <p:nvSpPr>
          <p:cNvPr id="11" name="文本框 10"/>
          <p:cNvSpPr txBox="1">
            <a:spLocks noChangeArrowheads="1"/>
          </p:cNvSpPr>
          <p:nvPr/>
        </p:nvSpPr>
        <p:spPr bwMode="auto">
          <a:xfrm>
            <a:off x="280988" y="107950"/>
            <a:ext cx="5410200" cy="828675"/>
          </a:xfrm>
          <a:prstGeom prst="rect">
            <a:avLst/>
          </a:prstGeom>
          <a:noFill/>
          <a:ln w="9525">
            <a:solidFill>
              <a:srgbClr val="000000"/>
            </a:solidFill>
            <a:prstDash val="dashDot"/>
            <a:miter lim="800000"/>
          </a:ln>
        </p:spPr>
        <p:txBody>
          <a:bodyPr>
            <a:spAutoFit/>
          </a:bodyPr>
          <a:lstStyle/>
          <a:p>
            <a:r>
              <a:rPr lang="en-US" altLang="da-DK" sz="2400" b="1">
                <a:solidFill>
                  <a:srgbClr val="0000FF"/>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Paraphrasing methods:</a:t>
            </a:r>
            <a:endParaRPr lang="zh-CN" altLang="en-US" sz="2400" b="1">
              <a:solidFill>
                <a:srgbClr val="0000FF"/>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a:p>
            <a:endParaRPr lang="zh-CN" altLang="en-US" sz="2400" b="1">
              <a:solidFill>
                <a:srgbClr val="0000FF"/>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3" name="文本框 12"/>
          <p:cNvSpPr txBox="1">
            <a:spLocks noChangeArrowheads="1"/>
          </p:cNvSpPr>
          <p:nvPr/>
        </p:nvSpPr>
        <p:spPr bwMode="auto">
          <a:xfrm>
            <a:off x="280988" y="482600"/>
            <a:ext cx="4919662" cy="460375"/>
          </a:xfrm>
          <a:prstGeom prst="rect">
            <a:avLst/>
          </a:prstGeom>
          <a:noFill/>
          <a:ln w="9525">
            <a:noFill/>
            <a:miter lim="800000"/>
          </a:ln>
        </p:spPr>
        <p:txBody>
          <a:bodyPr>
            <a:spAutoFit/>
          </a:bodyPr>
          <a:lstStyle/>
          <a:p>
            <a:r>
              <a:rPr lang="en-US" altLang="zh-CN" sz="2400" b="1">
                <a:solidFill>
                  <a:srgbClr val="0000FF"/>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(4)Transform sentence patterns.</a:t>
            </a:r>
            <a:endParaRPr lang="zh-CN" altLang="en-US" b="1">
              <a:latin typeface="Calibri" panose="020F0502020204030204" pitchFamily="34" charset="0"/>
              <a:ea typeface="微软雅黑" panose="020B0503020204020204" pitchFamily="34" charset="-122"/>
              <a:cs typeface="Times New Roman" panose="02020603050405020304" pitchFamily="18" charset="0"/>
            </a:endParaRPr>
          </a:p>
        </p:txBody>
      </p:sp>
      <p:sp>
        <p:nvSpPr>
          <p:cNvPr id="144395" name="文本框 25"/>
          <p:cNvSpPr txBox="1">
            <a:spLocks noChangeArrowheads="1"/>
          </p:cNvSpPr>
          <p:nvPr/>
        </p:nvSpPr>
        <p:spPr bwMode="auto">
          <a:xfrm>
            <a:off x="6545263" y="4749800"/>
            <a:ext cx="2376487" cy="584200"/>
          </a:xfrm>
          <a:prstGeom prst="rect">
            <a:avLst/>
          </a:prstGeom>
          <a:noFill/>
          <a:ln w="9525">
            <a:noFill/>
            <a:miter lim="800000"/>
          </a:ln>
        </p:spPr>
        <p:txBody>
          <a:bodyPr>
            <a:spAutoFit/>
          </a:bodyPr>
          <a:lstStyle/>
          <a:p>
            <a:pPr>
              <a:buFont typeface="Arial" panose="020B0604020202020204" pitchFamily="34" charset="0"/>
              <a:buNone/>
            </a:pPr>
            <a:r>
              <a:rPr lang="zh-CN" altLang="en-US" sz="3200" b="1">
                <a:solidFill>
                  <a:srgbClr val="FF0000"/>
                </a:solidFill>
                <a:sym typeface="宋体" panose="02010600030101010101" pitchFamily="2" charset="-122"/>
              </a:rPr>
              <a:t>（定语从句）</a:t>
            </a:r>
            <a:endParaRPr lang="zh-CN" altLang="en-US" sz="3200" b="1">
              <a:solidFill>
                <a:srgbClr val="FF0000"/>
              </a:solidFill>
              <a:sym typeface="宋体" panose="02010600030101010101" pitchFamily="2" charset="-122"/>
            </a:endParaRPr>
          </a:p>
        </p:txBody>
      </p:sp>
      <p:sp>
        <p:nvSpPr>
          <p:cNvPr id="14" name="文本框 25"/>
          <p:cNvSpPr txBox="1">
            <a:spLocks noChangeArrowheads="1"/>
          </p:cNvSpPr>
          <p:nvPr/>
        </p:nvSpPr>
        <p:spPr bwMode="auto">
          <a:xfrm>
            <a:off x="6392863" y="3263900"/>
            <a:ext cx="1816100" cy="582613"/>
          </a:xfrm>
          <a:prstGeom prst="rect">
            <a:avLst/>
          </a:prstGeom>
          <a:noFill/>
          <a:ln w="9525">
            <a:noFill/>
            <a:miter lim="800000"/>
          </a:ln>
        </p:spPr>
        <p:txBody>
          <a:bodyPr wrap="none">
            <a:spAutoFit/>
          </a:bodyPr>
          <a:lstStyle/>
          <a:p>
            <a:pPr>
              <a:buFont typeface="Arial" panose="020B0604020202020204" pitchFamily="34" charset="0"/>
              <a:buNone/>
            </a:pPr>
            <a:r>
              <a:rPr lang="zh-CN" altLang="en-US" sz="3200" b="1">
                <a:solidFill>
                  <a:srgbClr val="FF0000"/>
                </a:solidFill>
                <a:sym typeface="宋体" panose="02010600030101010101" pitchFamily="2" charset="-122"/>
              </a:rPr>
              <a:t>（倒装）</a:t>
            </a:r>
            <a:endParaRPr lang="zh-CN" altLang="en-US" sz="3200" b="1">
              <a:solidFill>
                <a:srgbClr val="FF0000"/>
              </a:solidFill>
              <a:sym typeface="宋体" panose="02010600030101010101" pitchFamily="2" charset="-122"/>
            </a:endParaRPr>
          </a:p>
        </p:txBody>
      </p:sp>
      <p:sp>
        <p:nvSpPr>
          <p:cNvPr id="16" name="文本框 15"/>
          <p:cNvSpPr txBox="1"/>
          <p:nvPr/>
        </p:nvSpPr>
        <p:spPr>
          <a:xfrm>
            <a:off x="755650" y="3716338"/>
            <a:ext cx="7993063" cy="1373187"/>
          </a:xfrm>
          <a:prstGeom prst="rect">
            <a:avLst/>
          </a:prstGeom>
          <a:noFill/>
        </p:spPr>
        <p:txBody>
          <a:bodyPr>
            <a:spAutoFit/>
          </a:bodyPr>
          <a:lstStyle/>
          <a:p>
            <a:r>
              <a:rPr lang="en-US" altLang="zh-CN" sz="2800">
                <a:latin typeface="Times New Roman" panose="02020603050405020304" pitchFamily="18" charset="0"/>
                <a:cs typeface="Times New Roman" panose="02020603050405020304" pitchFamily="18" charset="0"/>
                <a:sym typeface="+mn-ea"/>
              </a:rPr>
              <a:t>Ignoring opinions of others and sticking to our inner values are good ways to be ourselves, ______makes our life cheerful and meaningful. </a:t>
            </a:r>
            <a:endParaRPr lang="zh-CN" altLang="en-US" sz="2800"/>
          </a:p>
        </p:txBody>
      </p:sp>
      <p:sp>
        <p:nvSpPr>
          <p:cNvPr id="144390" name="文本框 17"/>
          <p:cNvSpPr txBox="1">
            <a:spLocks noChangeArrowheads="1"/>
          </p:cNvSpPr>
          <p:nvPr/>
        </p:nvSpPr>
        <p:spPr bwMode="auto">
          <a:xfrm>
            <a:off x="4859338" y="6335713"/>
            <a:ext cx="3892550" cy="519112"/>
          </a:xfrm>
          <a:prstGeom prst="rect">
            <a:avLst/>
          </a:prstGeom>
          <a:noFill/>
          <a:ln w="9525">
            <a:noFill/>
            <a:miter lim="800000"/>
          </a:ln>
        </p:spPr>
        <p:txBody>
          <a:bodyPr wrap="none">
            <a:spAutoFit/>
          </a:bodyPr>
          <a:lstStyle/>
          <a:p>
            <a:pPr>
              <a:buFont typeface="Arial" panose="020B0604020202020204" pitchFamily="34" charset="0"/>
              <a:buNone/>
            </a:pPr>
            <a:r>
              <a:rPr lang="zh-CN" altLang="en-US" sz="2800" b="1">
                <a:solidFill>
                  <a:srgbClr val="FF0000"/>
                </a:solidFill>
                <a:sym typeface="宋体" panose="02010600030101010101" pitchFamily="2" charset="-122"/>
              </a:rPr>
              <a:t>（</a:t>
            </a:r>
            <a:r>
              <a:rPr lang="zh-CN" altLang="en-US" sz="2800" b="1">
                <a:solidFill>
                  <a:srgbClr val="FF0000"/>
                </a:solidFill>
                <a:latin typeface="Times New Roman" panose="02020603050405020304" pitchFamily="18" charset="0"/>
                <a:cs typeface="Times New Roman" panose="02020603050405020304" pitchFamily="18" charset="0"/>
                <a:sym typeface="宋体" panose="02010600030101010101" pitchFamily="2" charset="-122"/>
              </a:rPr>
              <a:t>用</a:t>
            </a:r>
            <a:r>
              <a:rPr lang="en-US" altLang="zh-CN" sz="2800" b="1">
                <a:solidFill>
                  <a:srgbClr val="FF0000"/>
                </a:solidFill>
                <a:latin typeface="Times New Roman" panose="02020603050405020304" pitchFamily="18" charset="0"/>
                <a:cs typeface="Times New Roman" panose="02020603050405020304" pitchFamily="18" charset="0"/>
                <a:sym typeface="宋体" panose="02010600030101010101" pitchFamily="2" charset="-122"/>
              </a:rPr>
              <a:t>doing</a:t>
            </a:r>
            <a:r>
              <a:rPr lang="zh-CN" altLang="en-US" sz="2800" b="1">
                <a:solidFill>
                  <a:srgbClr val="FF0000"/>
                </a:solidFill>
                <a:latin typeface="Times New Roman" panose="02020603050405020304" pitchFamily="18" charset="0"/>
                <a:cs typeface="Times New Roman" panose="02020603050405020304" pitchFamily="18" charset="0"/>
                <a:sym typeface="宋体" panose="02010600030101010101" pitchFamily="2" charset="-122"/>
              </a:rPr>
              <a:t>做结果状语</a:t>
            </a:r>
            <a:r>
              <a:rPr lang="zh-CN" altLang="en-US" sz="2800" b="1">
                <a:solidFill>
                  <a:srgbClr val="FF0000"/>
                </a:solidFill>
                <a:sym typeface="宋体" panose="02010600030101010101" pitchFamily="2" charset="-122"/>
              </a:rPr>
              <a:t>）</a:t>
            </a:r>
            <a:endParaRPr lang="zh-CN" altLang="en-US" sz="2800" b="1">
              <a:solidFill>
                <a:srgbClr val="FF0000"/>
              </a:solidFill>
              <a:sym typeface="宋体" panose="02010600030101010101" pitchFamily="2" charset="-122"/>
            </a:endParaRPr>
          </a:p>
        </p:txBody>
      </p:sp>
      <p:sp>
        <p:nvSpPr>
          <p:cNvPr id="56335" name="文本框 16"/>
          <p:cNvSpPr txBox="1">
            <a:spLocks noChangeArrowheads="1"/>
          </p:cNvSpPr>
          <p:nvPr/>
        </p:nvSpPr>
        <p:spPr bwMode="auto">
          <a:xfrm>
            <a:off x="611188" y="2276475"/>
            <a:ext cx="8532812" cy="1373188"/>
          </a:xfrm>
          <a:prstGeom prst="rect">
            <a:avLst/>
          </a:prstGeom>
          <a:noFill/>
          <a:ln w="9525">
            <a:noFill/>
            <a:miter lim="800000"/>
          </a:ln>
        </p:spPr>
        <p:txBody>
          <a:bodyPr>
            <a:spAutoFit/>
          </a:bodyPr>
          <a:lstStyle/>
          <a:p>
            <a:pPr marL="514350" indent="-514350"/>
            <a:r>
              <a:rPr lang="en-US" altLang="zh-CN" sz="2800" dirty="0">
                <a:solidFill>
                  <a:srgbClr val="000000"/>
                </a:solidFill>
                <a:latin typeface="Times New Roman" panose="02020603050405020304" pitchFamily="18" charset="0"/>
                <a:cs typeface="Times New Roman" panose="02020603050405020304" pitchFamily="18" charset="0"/>
                <a:sym typeface="+mn-ea"/>
              </a:rPr>
              <a:t>Only by _______________________ others' opinion and </a:t>
            </a:r>
            <a:endParaRPr lang="en-US" altLang="zh-CN" sz="2800" dirty="0">
              <a:solidFill>
                <a:srgbClr val="000000"/>
              </a:solidFill>
              <a:latin typeface="Times New Roman" panose="02020603050405020304" pitchFamily="18" charset="0"/>
              <a:cs typeface="Times New Roman" panose="02020603050405020304" pitchFamily="18" charset="0"/>
              <a:sym typeface="+mn-ea"/>
            </a:endParaRPr>
          </a:p>
          <a:p>
            <a:pPr marL="514350" indent="-514350"/>
            <a:r>
              <a:rPr lang="en-US" altLang="zh-CN" sz="2800" dirty="0">
                <a:latin typeface="Times New Roman" panose="02020603050405020304" pitchFamily="18" charset="0"/>
                <a:cs typeface="Times New Roman" panose="02020603050405020304" pitchFamily="18" charset="0"/>
                <a:sym typeface="+mn-ea"/>
              </a:rPr>
              <a:t>sticking to our inner values</a:t>
            </a:r>
            <a:r>
              <a:rPr lang="en-US" altLang="zh-CN" sz="2800" dirty="0">
                <a:solidFill>
                  <a:srgbClr val="000000"/>
                </a:solidFill>
                <a:latin typeface="Times New Roman" panose="02020603050405020304" pitchFamily="18" charset="0"/>
                <a:cs typeface="Times New Roman" panose="02020603050405020304" pitchFamily="18" charset="0"/>
                <a:sym typeface="+mn-ea"/>
              </a:rPr>
              <a:t>  _______live a more </a:t>
            </a:r>
            <a:r>
              <a:rPr lang="en-US" altLang="zh-CN" sz="2800" dirty="0" smtClean="0">
                <a:solidFill>
                  <a:srgbClr val="000000"/>
                </a:solidFill>
                <a:latin typeface="Times New Roman" panose="02020603050405020304" pitchFamily="18" charset="0"/>
                <a:cs typeface="Times New Roman" panose="02020603050405020304" pitchFamily="18" charset="0"/>
                <a:sym typeface="+mn-ea"/>
              </a:rPr>
              <a:t>enjoyable life</a:t>
            </a:r>
            <a:r>
              <a:rPr lang="en-US" altLang="zh-CN" sz="2800" dirty="0">
                <a:solidFill>
                  <a:srgbClr val="000000"/>
                </a:solidFill>
                <a:latin typeface="Times New Roman" panose="02020603050405020304" pitchFamily="18" charset="0"/>
                <a:cs typeface="Times New Roman" panose="02020603050405020304" pitchFamily="18" charset="0"/>
                <a:sym typeface="+mn-ea"/>
              </a:rPr>
              <a:t>. </a:t>
            </a:r>
            <a:endParaRPr lang="zh-CN" altLang="en-US" sz="2800" dirty="0"/>
          </a:p>
        </p:txBody>
      </p:sp>
      <p:sp>
        <p:nvSpPr>
          <p:cNvPr id="18" name="文本框 17"/>
          <p:cNvSpPr txBox="1">
            <a:spLocks noChangeArrowheads="1"/>
          </p:cNvSpPr>
          <p:nvPr/>
        </p:nvSpPr>
        <p:spPr bwMode="auto">
          <a:xfrm>
            <a:off x="1939925" y="2282825"/>
            <a:ext cx="4298950" cy="460375"/>
          </a:xfrm>
          <a:prstGeom prst="rect">
            <a:avLst/>
          </a:prstGeom>
          <a:noFill/>
          <a:ln w="9525">
            <a:noFill/>
            <a:miter lim="800000"/>
          </a:ln>
        </p:spPr>
        <p:txBody>
          <a:bodyPr>
            <a:spAutoFit/>
          </a:bodyPr>
          <a:lstStyle/>
          <a:p>
            <a:r>
              <a:rPr lang="en-US" altLang="zh-CN" sz="2400" b="1">
                <a:solidFill>
                  <a:srgbClr val="FF0000"/>
                </a:solidFill>
                <a:latin typeface="Times New Roman" panose="02020603050405020304" pitchFamily="18" charset="0"/>
                <a:cs typeface="Times New Roman" panose="02020603050405020304" pitchFamily="18" charset="0"/>
              </a:rPr>
              <a:t>ignoring/ taking no notice of</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9" name="文本框 18"/>
          <p:cNvSpPr txBox="1">
            <a:spLocks noChangeArrowheads="1"/>
          </p:cNvSpPr>
          <p:nvPr/>
        </p:nvSpPr>
        <p:spPr bwMode="auto">
          <a:xfrm>
            <a:off x="4716463" y="2693988"/>
            <a:ext cx="1317625" cy="519112"/>
          </a:xfrm>
          <a:prstGeom prst="rect">
            <a:avLst/>
          </a:prstGeom>
          <a:noFill/>
          <a:ln w="9525">
            <a:noFill/>
            <a:miter lim="800000"/>
          </a:ln>
        </p:spPr>
        <p:txBody>
          <a:bodyPr>
            <a:spAutoFit/>
          </a:bodyPr>
          <a:lstStyle/>
          <a:p>
            <a:r>
              <a:rPr lang="en-US" altLang="zh-CN" sz="2800" b="1">
                <a:solidFill>
                  <a:srgbClr val="FF0000"/>
                </a:solidFill>
                <a:latin typeface="Times New Roman" panose="02020603050405020304" pitchFamily="18" charset="0"/>
                <a:cs typeface="Times New Roman" panose="02020603050405020304" pitchFamily="18" charset="0"/>
                <a:sym typeface="+mn-ea"/>
              </a:rPr>
              <a:t>can we</a:t>
            </a:r>
            <a:endParaRPr lang="en-US" altLang="zh-CN" sz="2800" b="1">
              <a:solidFill>
                <a:srgbClr val="FF0000"/>
              </a:solidFill>
              <a:latin typeface="Times New Roman" panose="02020603050405020304" pitchFamily="18" charset="0"/>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 calcmode="lin" valueType="num">
                                      <p:cBhvr additive="base">
                                        <p:cTn id="1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anim calcmode="lin" valueType="num">
                                      <p:cBhvr additive="base">
                                        <p:cTn id="2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56335"/>
                                        </p:tgtEl>
                                        <p:attrNameLst>
                                          <p:attrName>style.visibility</p:attrName>
                                        </p:attrNameLst>
                                      </p:cBhvr>
                                      <p:to>
                                        <p:strVal val="visible"/>
                                      </p:to>
                                    </p:set>
                                    <p:anim calcmode="lin" valueType="num">
                                      <p:cBhvr additive="base">
                                        <p:cTn id="33" dur="500" fill="hold"/>
                                        <p:tgtEl>
                                          <p:spTgt spid="56335"/>
                                        </p:tgtEl>
                                        <p:attrNameLst>
                                          <p:attrName>ppt_x</p:attrName>
                                        </p:attrNameLst>
                                      </p:cBhvr>
                                      <p:tavLst>
                                        <p:tav tm="0">
                                          <p:val>
                                            <p:strVal val="#ppt_x"/>
                                          </p:val>
                                        </p:tav>
                                        <p:tav tm="100000">
                                          <p:val>
                                            <p:strVal val="#ppt_x"/>
                                          </p:val>
                                        </p:tav>
                                      </p:tavLst>
                                    </p:anim>
                                    <p:anim calcmode="lin" valueType="num">
                                      <p:cBhvr additive="base">
                                        <p:cTn id="34" dur="500" fill="hold"/>
                                        <p:tgtEl>
                                          <p:spTgt spid="5633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1" nodeType="click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500" fill="hold"/>
                                        <p:tgtEl>
                                          <p:spTgt spid="10"/>
                                        </p:tgtEl>
                                        <p:attrNameLst>
                                          <p:attrName>ppt_x</p:attrName>
                                        </p:attrNameLst>
                                      </p:cBhvr>
                                      <p:tavLst>
                                        <p:tav tm="0">
                                          <p:val>
                                            <p:strVal val="#ppt_x"/>
                                          </p:val>
                                        </p:tav>
                                        <p:tav tm="100000">
                                          <p:val>
                                            <p:strVal val="#ppt_x"/>
                                          </p:val>
                                        </p:tav>
                                      </p:tavLst>
                                    </p:anim>
                                    <p:anim calcmode="lin" valueType="num">
                                      <p:cBhvr additive="base">
                                        <p:cTn id="58" dur="500" fill="hold"/>
                                        <p:tgtEl>
                                          <p:spTgt spid="10"/>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additive="base">
                                        <p:cTn id="67" dur="500" fill="hold"/>
                                        <p:tgtEl>
                                          <p:spTgt spid="2"/>
                                        </p:tgtEl>
                                        <p:attrNameLst>
                                          <p:attrName>ppt_x</p:attrName>
                                        </p:attrNameLst>
                                      </p:cBhvr>
                                      <p:tavLst>
                                        <p:tav tm="0">
                                          <p:val>
                                            <p:strVal val="#ppt_x"/>
                                          </p:val>
                                        </p:tav>
                                        <p:tav tm="100000">
                                          <p:val>
                                            <p:strVal val="#ppt_x"/>
                                          </p:val>
                                        </p:tav>
                                      </p:tavLst>
                                    </p:anim>
                                    <p:anim calcmode="lin" valueType="num">
                                      <p:cBhvr additive="base">
                                        <p:cTn id="6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44395"/>
                                        </p:tgtEl>
                                        <p:attrNameLst>
                                          <p:attrName>style.visibility</p:attrName>
                                        </p:attrNameLst>
                                      </p:cBhvr>
                                      <p:to>
                                        <p:strVal val="visible"/>
                                      </p:to>
                                    </p:set>
                                    <p:anim calcmode="lin" valueType="num">
                                      <p:cBhvr additive="base">
                                        <p:cTn id="73" dur="500" fill="hold"/>
                                        <p:tgtEl>
                                          <p:spTgt spid="144395"/>
                                        </p:tgtEl>
                                        <p:attrNameLst>
                                          <p:attrName>ppt_x</p:attrName>
                                        </p:attrNameLst>
                                      </p:cBhvr>
                                      <p:tavLst>
                                        <p:tav tm="0">
                                          <p:val>
                                            <p:strVal val="#ppt_x"/>
                                          </p:val>
                                        </p:tav>
                                        <p:tav tm="100000">
                                          <p:val>
                                            <p:strVal val="#ppt_x"/>
                                          </p:val>
                                        </p:tav>
                                      </p:tavLst>
                                    </p:anim>
                                    <p:anim calcmode="lin" valueType="num">
                                      <p:cBhvr additive="base">
                                        <p:cTn id="74" dur="500" fill="hold"/>
                                        <p:tgtEl>
                                          <p:spTgt spid="144395"/>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9"/>
                                        </p:tgtEl>
                                        <p:attrNameLst>
                                          <p:attrName>style.visibility</p:attrName>
                                        </p:attrNameLst>
                                      </p:cBhvr>
                                      <p:to>
                                        <p:strVal val="visible"/>
                                      </p:to>
                                    </p:set>
                                    <p:anim calcmode="lin" valueType="num">
                                      <p:cBhvr additive="base">
                                        <p:cTn id="79" dur="500" fill="hold"/>
                                        <p:tgtEl>
                                          <p:spTgt spid="9"/>
                                        </p:tgtEl>
                                        <p:attrNameLst>
                                          <p:attrName>ppt_x</p:attrName>
                                        </p:attrNameLst>
                                      </p:cBhvr>
                                      <p:tavLst>
                                        <p:tav tm="0">
                                          <p:val>
                                            <p:strVal val="#ppt_x"/>
                                          </p:val>
                                        </p:tav>
                                        <p:tav tm="100000">
                                          <p:val>
                                            <p:strVal val="#ppt_x"/>
                                          </p:val>
                                        </p:tav>
                                      </p:tavLst>
                                    </p:anim>
                                    <p:anim calcmode="lin" valueType="num">
                                      <p:cBhvr additive="base">
                                        <p:cTn id="80" dur="500" fill="hold"/>
                                        <p:tgtEl>
                                          <p:spTgt spid="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6"/>
                                        </p:tgtEl>
                                        <p:attrNameLst>
                                          <p:attrName>style.visibility</p:attrName>
                                        </p:attrNameLst>
                                      </p:cBhvr>
                                      <p:to>
                                        <p:strVal val="visible"/>
                                      </p:to>
                                    </p:set>
                                    <p:anim calcmode="lin" valueType="num">
                                      <p:cBhvr additive="base">
                                        <p:cTn id="89" dur="500" fill="hold"/>
                                        <p:tgtEl>
                                          <p:spTgt spid="6"/>
                                        </p:tgtEl>
                                        <p:attrNameLst>
                                          <p:attrName>ppt_x</p:attrName>
                                        </p:attrNameLst>
                                      </p:cBhvr>
                                      <p:tavLst>
                                        <p:tav tm="0">
                                          <p:val>
                                            <p:strVal val="#ppt_x"/>
                                          </p:val>
                                        </p:tav>
                                        <p:tav tm="100000">
                                          <p:val>
                                            <p:strVal val="#ppt_x"/>
                                          </p:val>
                                        </p:tav>
                                      </p:tavLst>
                                    </p:anim>
                                    <p:anim calcmode="lin" valueType="num">
                                      <p:cBhvr additive="base">
                                        <p:cTn id="9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144390"/>
                                        </p:tgtEl>
                                        <p:attrNameLst>
                                          <p:attrName>style.visibility</p:attrName>
                                        </p:attrNameLst>
                                      </p:cBhvr>
                                      <p:to>
                                        <p:strVal val="visible"/>
                                      </p:to>
                                    </p:set>
                                    <p:anim calcmode="lin" valueType="num">
                                      <p:cBhvr additive="base">
                                        <p:cTn id="95" dur="500" fill="hold"/>
                                        <p:tgtEl>
                                          <p:spTgt spid="144390"/>
                                        </p:tgtEl>
                                        <p:attrNameLst>
                                          <p:attrName>ppt_x</p:attrName>
                                        </p:attrNameLst>
                                      </p:cBhvr>
                                      <p:tavLst>
                                        <p:tav tm="0">
                                          <p:val>
                                            <p:strVal val="#ppt_x"/>
                                          </p:val>
                                        </p:tav>
                                        <p:tav tm="100000">
                                          <p:val>
                                            <p:strVal val="#ppt_x"/>
                                          </p:val>
                                        </p:tav>
                                      </p:tavLst>
                                    </p:anim>
                                    <p:anim calcmode="lin" valueType="num">
                                      <p:cBhvr additive="base">
                                        <p:cTn id="96" dur="500" fill="hold"/>
                                        <p:tgtEl>
                                          <p:spTgt spid="1443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1" grpId="0" animBg="1"/>
      <p:bldP spid="35" grpId="0" bldLvl="0" animBg="1"/>
      <p:bldP spid="38" grpId="0" animBg="1"/>
      <p:bldP spid="2" grpId="0"/>
      <p:bldP spid="5" grpId="0"/>
      <p:bldP spid="9" grpId="0" bldLvl="0" animBg="1"/>
      <p:bldP spid="10" grpId="0" animBg="1"/>
      <p:bldP spid="144395" grpId="0"/>
      <p:bldP spid="14" grpId="0"/>
      <p:bldP spid="16" grpId="0"/>
      <p:bldP spid="144390" grpId="0"/>
      <p:bldP spid="56335" grpId="0"/>
      <p:bldP spid="18" grpId="1"/>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08013" y="1911350"/>
            <a:ext cx="7772400" cy="1470025"/>
          </a:xfrm>
        </p:spPr>
        <p:txBody>
          <a:bodyPr rtlCol="0">
            <a:normAutofit/>
          </a:bodyPr>
          <a:lstStyle/>
          <a:p>
            <a:pPr eaLnBrk="1" fontAlgn="auto" hangingPunct="1">
              <a:spcAft>
                <a:spcPts val="0"/>
              </a:spcAft>
              <a:defRPr/>
            </a:pPr>
            <a:r>
              <a:rPr lang="en-US" altLang="zh-CN" sz="6000" b="1" dirty="0" smtClean="0">
                <a:latin typeface="+mn-lt"/>
                <a:cs typeface="+mn-lt"/>
              </a:rPr>
              <a:t>Summary  </a:t>
            </a:r>
            <a:r>
              <a:rPr lang="en-US" altLang="zh-CN" sz="6000" b="1" dirty="0" smtClean="0"/>
              <a:t>Writing </a:t>
            </a:r>
            <a:endParaRPr lang="en-US" altLang="zh-CN" sz="6000" b="1" dirty="0" smtClean="0"/>
          </a:p>
        </p:txBody>
      </p:sp>
      <p:grpSp>
        <p:nvGrpSpPr>
          <p:cNvPr id="39938" name="组合 18"/>
          <p:cNvGrpSpPr/>
          <p:nvPr/>
        </p:nvGrpSpPr>
        <p:grpSpPr bwMode="auto">
          <a:xfrm flipH="1">
            <a:off x="7359650" y="58738"/>
            <a:ext cx="1466850" cy="1528762"/>
            <a:chOff x="348748" y="3190877"/>
            <a:chExt cx="5111893" cy="3993291"/>
          </a:xfrm>
        </p:grpSpPr>
        <p:pic>
          <p:nvPicPr>
            <p:cNvPr id="39944" name="图片 9"/>
            <p:cNvPicPr>
              <a:picLocks noChangeAspect="1"/>
            </p:cNvPicPr>
            <p:nvPr/>
          </p:nvPicPr>
          <p:blipFill>
            <a:blip r:embed="rId1"/>
            <a:srcRect/>
            <a:stretch>
              <a:fillRect/>
            </a:stretch>
          </p:blipFill>
          <p:spPr bwMode="auto">
            <a:xfrm>
              <a:off x="348748" y="3190877"/>
              <a:ext cx="5111893" cy="3993291"/>
            </a:xfrm>
            <a:prstGeom prst="rect">
              <a:avLst/>
            </a:prstGeom>
            <a:noFill/>
            <a:ln w="9525">
              <a:noFill/>
              <a:miter lim="800000"/>
              <a:headEnd/>
              <a:tailEnd/>
            </a:ln>
          </p:spPr>
        </p:pic>
        <p:pic>
          <p:nvPicPr>
            <p:cNvPr id="39945" name="图片 10"/>
            <p:cNvPicPr>
              <a:picLocks noChangeAspect="1"/>
            </p:cNvPicPr>
            <p:nvPr/>
          </p:nvPicPr>
          <p:blipFill>
            <a:blip r:embed="rId2"/>
            <a:srcRect l="32983" t="6700" r="53506" b="61752"/>
            <a:stretch>
              <a:fillRect/>
            </a:stretch>
          </p:blipFill>
          <p:spPr bwMode="auto">
            <a:xfrm>
              <a:off x="3301740" y="3562382"/>
              <a:ext cx="900242" cy="1338413"/>
            </a:xfrm>
            <a:prstGeom prst="rect">
              <a:avLst/>
            </a:prstGeom>
            <a:noFill/>
            <a:ln w="9525">
              <a:noFill/>
              <a:miter lim="800000"/>
              <a:headEnd/>
              <a:tailEnd/>
            </a:ln>
          </p:spPr>
        </p:pic>
        <p:pic>
          <p:nvPicPr>
            <p:cNvPr id="39946" name="图片 11"/>
            <p:cNvPicPr>
              <a:picLocks noChangeAspect="1"/>
            </p:cNvPicPr>
            <p:nvPr/>
          </p:nvPicPr>
          <p:blipFill>
            <a:blip r:embed="rId2"/>
            <a:srcRect l="32147" t="54774" r="52670" b="20624"/>
            <a:stretch>
              <a:fillRect/>
            </a:stretch>
          </p:blipFill>
          <p:spPr bwMode="auto">
            <a:xfrm>
              <a:off x="2795851" y="5269636"/>
              <a:ext cx="1011777" cy="1043643"/>
            </a:xfrm>
            <a:prstGeom prst="rect">
              <a:avLst/>
            </a:prstGeom>
            <a:noFill/>
            <a:ln w="9525">
              <a:noFill/>
              <a:miter lim="800000"/>
              <a:headEnd/>
              <a:tailEnd/>
            </a:ln>
          </p:spPr>
        </p:pic>
      </p:grpSp>
      <p:grpSp>
        <p:nvGrpSpPr>
          <p:cNvPr id="39939" name="组合 47"/>
          <p:cNvGrpSpPr/>
          <p:nvPr/>
        </p:nvGrpSpPr>
        <p:grpSpPr bwMode="auto">
          <a:xfrm>
            <a:off x="-23813" y="5103813"/>
            <a:ext cx="1939926" cy="1706562"/>
            <a:chOff x="136498" y="-222162"/>
            <a:chExt cx="2331583" cy="1538186"/>
          </a:xfrm>
        </p:grpSpPr>
        <p:pic>
          <p:nvPicPr>
            <p:cNvPr id="39941" name="图片 13"/>
            <p:cNvPicPr>
              <a:picLocks noChangeAspect="1"/>
            </p:cNvPicPr>
            <p:nvPr/>
          </p:nvPicPr>
          <p:blipFill>
            <a:blip r:embed="rId3"/>
            <a:srcRect l="2380" t="29295" r="85426" b="27136"/>
            <a:stretch>
              <a:fillRect/>
            </a:stretch>
          </p:blipFill>
          <p:spPr bwMode="auto">
            <a:xfrm flipH="1">
              <a:off x="1238111" y="312690"/>
              <a:ext cx="402018" cy="914393"/>
            </a:xfrm>
            <a:prstGeom prst="rect">
              <a:avLst/>
            </a:prstGeom>
            <a:noFill/>
            <a:ln w="9525">
              <a:noFill/>
              <a:miter lim="800000"/>
              <a:headEnd/>
              <a:tailEnd/>
            </a:ln>
          </p:spPr>
        </p:pic>
        <p:pic>
          <p:nvPicPr>
            <p:cNvPr id="39942" name="图片 14"/>
            <p:cNvPicPr>
              <a:picLocks noChangeAspect="1"/>
            </p:cNvPicPr>
            <p:nvPr/>
          </p:nvPicPr>
          <p:blipFill>
            <a:blip r:embed="rId4"/>
            <a:srcRect l="60361" t="13837" r="2341" b="3535"/>
            <a:stretch>
              <a:fillRect/>
            </a:stretch>
          </p:blipFill>
          <p:spPr bwMode="auto">
            <a:xfrm flipH="1">
              <a:off x="136498" y="-222162"/>
              <a:ext cx="1090714" cy="1538186"/>
            </a:xfrm>
            <a:prstGeom prst="rect">
              <a:avLst/>
            </a:prstGeom>
            <a:noFill/>
            <a:ln w="9525">
              <a:noFill/>
              <a:miter lim="800000"/>
              <a:headEnd/>
              <a:tailEnd/>
            </a:ln>
          </p:spPr>
        </p:pic>
        <p:pic>
          <p:nvPicPr>
            <p:cNvPr id="39943" name="图片 15"/>
            <p:cNvPicPr>
              <a:picLocks noChangeAspect="1"/>
            </p:cNvPicPr>
            <p:nvPr/>
          </p:nvPicPr>
          <p:blipFill>
            <a:blip r:embed="rId5"/>
            <a:srcRect l="22585" t="51205" r="68211" b="25883"/>
            <a:stretch>
              <a:fillRect/>
            </a:stretch>
          </p:blipFill>
          <p:spPr bwMode="auto">
            <a:xfrm flipH="1">
              <a:off x="1896255" y="410012"/>
              <a:ext cx="571826" cy="906012"/>
            </a:xfrm>
            <a:prstGeom prst="rect">
              <a:avLst/>
            </a:prstGeom>
            <a:noFill/>
            <a:ln w="9525">
              <a:noFill/>
              <a:miter lim="800000"/>
              <a:headEnd/>
              <a:tailEnd/>
            </a:ln>
          </p:spPr>
        </p:pic>
      </p:grpSp>
      <p:sp>
        <p:nvSpPr>
          <p:cNvPr id="39940" name="PA_文本框 84"/>
          <p:cNvSpPr txBox="1">
            <a:spLocks noChangeArrowheads="1"/>
          </p:cNvSpPr>
          <p:nvPr>
            <p:custDataLst>
              <p:tags r:id="rId6"/>
            </p:custDataLst>
          </p:nvPr>
        </p:nvSpPr>
        <p:spPr bwMode="auto">
          <a:xfrm>
            <a:off x="5132388" y="4957763"/>
            <a:ext cx="2405062" cy="1136650"/>
          </a:xfrm>
          <a:prstGeom prst="rect">
            <a:avLst/>
          </a:prstGeom>
          <a:noFill/>
          <a:ln w="9525">
            <a:noFill/>
            <a:miter lim="800000"/>
          </a:ln>
        </p:spPr>
        <p:txBody>
          <a:bodyPr>
            <a:spAutoFit/>
          </a:bodyPr>
          <a:lstStyle/>
          <a:p>
            <a:r>
              <a:rPr lang="en-US" altLang="zh-CN" sz="3200" b="1" dirty="0">
                <a:latin typeface="Calibri" panose="020F0502020204030204" pitchFamily="34" charset="0"/>
                <a:ea typeface="华文楷体" panose="02010600040101010101" charset="-122"/>
                <a:cs typeface="Calibri" panose="020F0502020204030204" pitchFamily="34" charset="0"/>
              </a:rPr>
              <a:t> </a:t>
            </a:r>
            <a:endParaRPr lang="en-US" altLang="zh-CN" sz="3200" b="1" dirty="0">
              <a:latin typeface="Calibri" panose="020F0502020204030204" pitchFamily="34" charset="0"/>
              <a:ea typeface="华文楷体" panose="02010600040101010101" charset="-122"/>
              <a:cs typeface="Calibri" panose="020F0502020204030204" pitchFamily="34" charset="0"/>
            </a:endParaRPr>
          </a:p>
          <a:p>
            <a:r>
              <a:rPr lang="zh-CN" altLang="zh-CN" sz="3200" b="1" dirty="0">
                <a:latin typeface="Calibri" panose="020F0502020204030204" pitchFamily="34" charset="0"/>
                <a:ea typeface="华文楷体" panose="02010600040101010101" charset="-122"/>
                <a:cs typeface="Calibri" panose="020F0502020204030204" pitchFamily="34" charset="0"/>
              </a:rPr>
              <a:t>      </a:t>
            </a:r>
            <a:r>
              <a:rPr lang="en-US" altLang="zh-CN" sz="3600" b="1" dirty="0">
                <a:latin typeface="Calibri" panose="020F0502020204030204" pitchFamily="34" charset="0"/>
                <a:ea typeface="华文楷体" panose="02010600040101010101" charset="-122"/>
                <a:cs typeface="Calibri" panose="020F0502020204030204" pitchFamily="34" charset="0"/>
              </a:rPr>
              <a:t>Sabrina</a:t>
            </a:r>
            <a:endParaRPr lang="en-US" altLang="zh-CN" sz="3600" b="1" dirty="0">
              <a:latin typeface="Calibri" panose="020F0502020204030204" pitchFamily="34" charset="0"/>
              <a:ea typeface="华文楷体" panose="02010600040101010101" charset="-122"/>
              <a:cs typeface="Calibri" panose="020F0502020204030204" pitchFamily="34" charset="0"/>
            </a:endParaRPr>
          </a:p>
        </p:txBody>
      </p:sp>
    </p:spTree>
  </p:cSld>
  <p:clrMapOvr>
    <a:masterClrMapping/>
  </p:clrMapOvr>
  <p:transition>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custDataLst>
              <p:tags r:id="rId1"/>
            </p:custDataLst>
          </p:nvPr>
        </p:nvCxnSpPr>
        <p:spPr>
          <a:xfrm>
            <a:off x="4030663" y="1935163"/>
            <a:ext cx="0" cy="3521075"/>
          </a:xfrm>
          <a:prstGeom prst="line">
            <a:avLst/>
          </a:prstGeom>
          <a:ln w="22225">
            <a:solidFill>
              <a:sysClr val="window" lastClr="FFFFFF">
                <a:lumMod val="95000"/>
              </a:sysClr>
            </a:solidFill>
          </a:ln>
        </p:spPr>
        <p:style>
          <a:lnRef idx="1">
            <a:srgbClr val="297FB8"/>
          </a:lnRef>
          <a:fillRef idx="0">
            <a:srgbClr val="297FB8"/>
          </a:fillRef>
          <a:effectRef idx="0">
            <a:srgbClr val="297FB8"/>
          </a:effectRef>
          <a:fontRef idx="minor">
            <a:sysClr val="windowText" lastClr="000000"/>
          </a:fontRef>
        </p:style>
      </p:cxnSp>
      <p:sp>
        <p:nvSpPr>
          <p:cNvPr id="2" name="Shape 681"/>
          <p:cNvSpPr/>
          <p:nvPr>
            <p:custDataLst>
              <p:tags r:id="rId2"/>
            </p:custDataLst>
          </p:nvPr>
        </p:nvSpPr>
        <p:spPr>
          <a:xfrm>
            <a:off x="392113" y="2732088"/>
            <a:ext cx="2740025" cy="1317625"/>
          </a:xfrm>
          <a:prstGeom prst="ellipse">
            <a:avLst/>
          </a:prstGeom>
          <a:solidFill>
            <a:srgbClr val="E58E9A"/>
          </a:solidFill>
          <a:ln>
            <a:noFill/>
          </a:ln>
        </p:spPr>
        <p:style>
          <a:lnRef idx="2">
            <a:srgbClr val="46597E">
              <a:shade val="50000"/>
            </a:srgbClr>
          </a:lnRef>
          <a:fillRef idx="1">
            <a:srgbClr val="46597E"/>
          </a:fillRef>
          <a:effectRef idx="0">
            <a:srgbClr val="46597E"/>
          </a:effectRef>
          <a:fontRef idx="minor">
            <a:sysClr val="window" lastClr="FFFFFF"/>
          </a:fontRef>
        </p:style>
        <p:txBody>
          <a:bodyPr anchor="ctr"/>
          <a:lstStyle/>
          <a:p>
            <a:pPr algn="ctr">
              <a:buFont typeface="Arial" panose="020B0604020202020204" pitchFamily="34" charset="0"/>
              <a:buNone/>
              <a:defRPr/>
            </a:pPr>
            <a:r>
              <a:rPr lang="en-US" sz="2700" b="1" noProof="1">
                <a:solidFill>
                  <a:srgbClr val="003300"/>
                </a:solidFill>
                <a:latin typeface="Arial Narrow" panose="020B0606020202030204" pitchFamily="34" charset="0"/>
                <a:ea typeface="黑体" panose="02010609060101010101" pitchFamily="49" charset="-122"/>
                <a:cs typeface="+mn-ea"/>
                <a:sym typeface="Arial" panose="020B0604020202020204" pitchFamily="34" charset="0"/>
              </a:rPr>
              <a:t>Assessment</a:t>
            </a:r>
            <a:endParaRPr lang="en-US" sz="2700" b="1" noProof="1">
              <a:solidFill>
                <a:srgbClr val="003300"/>
              </a:solidFill>
              <a:latin typeface="Arial Narrow" panose="020B0606020202030204" pitchFamily="34" charset="0"/>
              <a:ea typeface="黑体" panose="02010609060101010101" pitchFamily="49" charset="-122"/>
              <a:cs typeface="+mn-ea"/>
              <a:sym typeface="Arial" panose="020B0604020202020204" pitchFamily="34" charset="0"/>
            </a:endParaRPr>
          </a:p>
          <a:p>
            <a:pPr algn="ctr">
              <a:buFont typeface="Arial" panose="020B0604020202020204" pitchFamily="34" charset="0"/>
              <a:buNone/>
              <a:defRPr/>
            </a:pPr>
            <a:r>
              <a:rPr lang="en-US" sz="2700" b="1" noProof="1">
                <a:solidFill>
                  <a:srgbClr val="003300"/>
                </a:solidFill>
                <a:latin typeface="Arial Narrow" panose="020B0606020202030204" pitchFamily="34" charset="0"/>
                <a:ea typeface="黑体" panose="02010609060101010101" pitchFamily="49" charset="-122"/>
                <a:cs typeface="+mn-ea"/>
                <a:sym typeface="Arial" panose="020B0604020202020204" pitchFamily="34" charset="0"/>
              </a:rPr>
              <a:t>Criteria</a:t>
            </a:r>
            <a:endParaRPr lang="en-US" sz="2700" b="1" noProof="1">
              <a:solidFill>
                <a:srgbClr val="003300"/>
              </a:solidFill>
              <a:latin typeface="Arial Narrow" panose="020B0606020202030204" pitchFamily="34" charset="0"/>
              <a:ea typeface="黑体" panose="02010609060101010101" pitchFamily="49" charset="-122"/>
              <a:cs typeface="+mn-ea"/>
              <a:sym typeface="Arial" panose="020B0604020202020204" pitchFamily="34" charset="0"/>
            </a:endParaRPr>
          </a:p>
        </p:txBody>
      </p:sp>
      <p:sp>
        <p:nvSpPr>
          <p:cNvPr id="8" name="Shape 687"/>
          <p:cNvSpPr/>
          <p:nvPr>
            <p:custDataLst>
              <p:tags r:id="rId3"/>
            </p:custDataLst>
          </p:nvPr>
        </p:nvSpPr>
        <p:spPr>
          <a:xfrm rot="-770997">
            <a:off x="2066925" y="1984375"/>
            <a:ext cx="1192213" cy="661988"/>
          </a:xfrm>
          <a:custGeom>
            <a:avLst/>
            <a:gdLst/>
            <a:ahLst/>
            <a:cxnLst>
              <a:cxn ang="0">
                <a:pos x="2147483647" y="125716914"/>
              </a:cxn>
              <a:cxn ang="0">
                <a:pos x="0" y="2147483647"/>
              </a:cxn>
            </a:cxnLst>
            <a:rect l="0" t="0" r="0" b="0"/>
            <a:pathLst>
              <a:path w="21600" h="16987">
                <a:moveTo>
                  <a:pt x="21600" y="901"/>
                </a:moveTo>
                <a:cubicBezTo>
                  <a:pt x="7274" y="-4613"/>
                  <a:pt x="0" y="16987"/>
                  <a:pt x="0" y="16987"/>
                </a:cubicBezTo>
              </a:path>
            </a:pathLst>
          </a:custGeom>
          <a:noFill/>
          <a:ln w="38100" cap="flat" cmpd="sng">
            <a:solidFill>
              <a:srgbClr val="AFAFAF"/>
            </a:solidFill>
            <a:prstDash val="solid"/>
            <a:miter/>
            <a:headEnd type="triangle" w="med" len="med"/>
            <a:tailEnd type="none" w="med" len="med"/>
          </a:ln>
        </p:spPr>
        <p:txBody>
          <a:bodyPr/>
          <a:lstStyle/>
          <a:p>
            <a:pPr fontAlgn="auto">
              <a:spcBef>
                <a:spcPts val="0"/>
              </a:spcBef>
              <a:spcAft>
                <a:spcPts val="0"/>
              </a:spcAft>
              <a:defRPr/>
            </a:pPr>
            <a:endParaRPr lang="zh-CN" altLang="en-US" sz="1350">
              <a:latin typeface="+mn-lt"/>
              <a:ea typeface="+mn-ea"/>
            </a:endParaRPr>
          </a:p>
        </p:txBody>
      </p:sp>
      <p:sp>
        <p:nvSpPr>
          <p:cNvPr id="3" name="Shape 682"/>
          <p:cNvSpPr/>
          <p:nvPr>
            <p:custDataLst>
              <p:tags r:id="rId4"/>
            </p:custDataLst>
          </p:nvPr>
        </p:nvSpPr>
        <p:spPr>
          <a:xfrm>
            <a:off x="3222625" y="1350963"/>
            <a:ext cx="682625" cy="681037"/>
          </a:xfrm>
          <a:prstGeom prst="ellipse">
            <a:avLst/>
          </a:prstGeom>
          <a:solidFill>
            <a:srgbClr val="E58E9A"/>
          </a:solidFill>
          <a:ln>
            <a:noFill/>
          </a:ln>
        </p:spPr>
        <p:style>
          <a:lnRef idx="2">
            <a:srgbClr val="46597E">
              <a:shade val="50000"/>
            </a:srgbClr>
          </a:lnRef>
          <a:fillRef idx="1">
            <a:srgbClr val="46597E"/>
          </a:fillRef>
          <a:effectRef idx="0">
            <a:srgbClr val="46597E"/>
          </a:effectRef>
          <a:fontRef idx="minor">
            <a:sysClr val="window" lastClr="FFFFFF"/>
          </a:fontRef>
        </p:style>
        <p:txBody>
          <a:bodyPr wrap="none" anchor="ctr">
            <a:normAutofit/>
          </a:bodyPr>
          <a:lstStyle/>
          <a:p>
            <a:pPr algn="ctr">
              <a:buFont typeface="Arial" panose="020B0604020202020204" pitchFamily="34" charset="0"/>
              <a:buNone/>
              <a:defRPr/>
            </a:pPr>
            <a:r>
              <a:rPr lang="en-US" sz="2400" b="1" noProof="1">
                <a:solidFill>
                  <a:srgbClr val="FFFFFF"/>
                </a:solidFill>
                <a:latin typeface="Arial Narrow" panose="020B0606020202030204" pitchFamily="34" charset="0"/>
                <a:sym typeface="Arial" panose="020B0604020202020204" pitchFamily="34" charset="0"/>
              </a:rPr>
              <a:t>01</a:t>
            </a:r>
            <a:endParaRPr lang="en-US" sz="2400" b="1" noProof="1">
              <a:solidFill>
                <a:srgbClr val="FFFFFF"/>
              </a:solidFill>
              <a:latin typeface="Arial Narrow" panose="020B0606020202030204" pitchFamily="34" charset="0"/>
              <a:sym typeface="Arial" panose="020B0604020202020204" pitchFamily="34" charset="0"/>
            </a:endParaRPr>
          </a:p>
        </p:txBody>
      </p:sp>
      <p:sp>
        <p:nvSpPr>
          <p:cNvPr id="4" name="Shape 683"/>
          <p:cNvSpPr/>
          <p:nvPr>
            <p:custDataLst>
              <p:tags r:id="rId5"/>
            </p:custDataLst>
          </p:nvPr>
        </p:nvSpPr>
        <p:spPr>
          <a:xfrm>
            <a:off x="3222625" y="2170113"/>
            <a:ext cx="682625" cy="682625"/>
          </a:xfrm>
          <a:prstGeom prst="ellipse">
            <a:avLst/>
          </a:prstGeom>
          <a:solidFill>
            <a:srgbClr val="985615"/>
          </a:solidFill>
          <a:ln>
            <a:noFill/>
          </a:ln>
        </p:spPr>
        <p:style>
          <a:lnRef idx="2">
            <a:srgbClr val="46597E">
              <a:shade val="50000"/>
            </a:srgbClr>
          </a:lnRef>
          <a:fillRef idx="1">
            <a:srgbClr val="46597E"/>
          </a:fillRef>
          <a:effectRef idx="0">
            <a:srgbClr val="46597E"/>
          </a:effectRef>
          <a:fontRef idx="minor">
            <a:sysClr val="window" lastClr="FFFFFF"/>
          </a:fontRef>
        </p:style>
        <p:txBody>
          <a:bodyPr wrap="none" anchor="ctr">
            <a:normAutofit/>
          </a:bodyPr>
          <a:lstStyle/>
          <a:p>
            <a:pPr algn="ctr">
              <a:buFont typeface="Arial" panose="020B0604020202020204" pitchFamily="34" charset="0"/>
              <a:buNone/>
              <a:defRPr/>
            </a:pPr>
            <a:r>
              <a:rPr lang="en-US" sz="2400" b="1" noProof="1">
                <a:solidFill>
                  <a:srgbClr val="FFFFFF"/>
                </a:solidFill>
                <a:latin typeface="Arial Narrow" panose="020B0606020202030204" pitchFamily="34" charset="0"/>
                <a:sym typeface="Arial" panose="020B0604020202020204" pitchFamily="34" charset="0"/>
              </a:rPr>
              <a:t>02</a:t>
            </a:r>
            <a:endParaRPr lang="en-US" sz="2400" b="1" noProof="1">
              <a:solidFill>
                <a:srgbClr val="FFFFFF"/>
              </a:solidFill>
              <a:latin typeface="Arial Narrow" panose="020B0606020202030204" pitchFamily="34" charset="0"/>
              <a:sym typeface="Arial" panose="020B0604020202020204" pitchFamily="34" charset="0"/>
            </a:endParaRPr>
          </a:p>
        </p:txBody>
      </p:sp>
      <p:sp>
        <p:nvSpPr>
          <p:cNvPr id="6" name="Shape 684"/>
          <p:cNvSpPr/>
          <p:nvPr>
            <p:custDataLst>
              <p:tags r:id="rId6"/>
            </p:custDataLst>
          </p:nvPr>
        </p:nvSpPr>
        <p:spPr>
          <a:xfrm>
            <a:off x="3222625" y="2990850"/>
            <a:ext cx="682625" cy="682625"/>
          </a:xfrm>
          <a:prstGeom prst="ellipse">
            <a:avLst/>
          </a:prstGeom>
          <a:solidFill>
            <a:schemeClr val="accent2">
              <a:lumMod val="50000"/>
            </a:schemeClr>
          </a:solidFill>
          <a:ln>
            <a:noFill/>
          </a:ln>
        </p:spPr>
        <p:style>
          <a:lnRef idx="2">
            <a:srgbClr val="46597E">
              <a:shade val="50000"/>
            </a:srgbClr>
          </a:lnRef>
          <a:fillRef idx="1">
            <a:srgbClr val="46597E"/>
          </a:fillRef>
          <a:effectRef idx="0">
            <a:srgbClr val="46597E"/>
          </a:effectRef>
          <a:fontRef idx="minor">
            <a:sysClr val="window" lastClr="FFFFFF"/>
          </a:fontRef>
        </p:style>
        <p:txBody>
          <a:bodyPr wrap="none" anchor="ctr">
            <a:normAutofit/>
          </a:bodyPr>
          <a:lstStyle/>
          <a:p>
            <a:pPr algn="ctr">
              <a:buFont typeface="Arial" panose="020B0604020202020204" pitchFamily="34" charset="0"/>
              <a:buNone/>
              <a:defRPr/>
            </a:pPr>
            <a:r>
              <a:rPr lang="en-US" sz="2400" b="1" noProof="1">
                <a:solidFill>
                  <a:srgbClr val="FFFFFF"/>
                </a:solidFill>
                <a:latin typeface="Arial Narrow" panose="020B0606020202030204" pitchFamily="34" charset="0"/>
                <a:sym typeface="Arial" panose="020B0604020202020204" pitchFamily="34" charset="0"/>
              </a:rPr>
              <a:t>03</a:t>
            </a:r>
            <a:endParaRPr lang="en-US" sz="2400" b="1" noProof="1">
              <a:solidFill>
                <a:srgbClr val="FFFFFF"/>
              </a:solidFill>
              <a:latin typeface="Arial Narrow" panose="020B0606020202030204" pitchFamily="34" charset="0"/>
              <a:sym typeface="Arial" panose="020B0604020202020204" pitchFamily="34" charset="0"/>
            </a:endParaRPr>
          </a:p>
        </p:txBody>
      </p:sp>
      <p:sp>
        <p:nvSpPr>
          <p:cNvPr id="15" name="Shape 684"/>
          <p:cNvSpPr/>
          <p:nvPr>
            <p:custDataLst>
              <p:tags r:id="rId7"/>
            </p:custDataLst>
          </p:nvPr>
        </p:nvSpPr>
        <p:spPr>
          <a:xfrm>
            <a:off x="3222625" y="3811588"/>
            <a:ext cx="682625" cy="682625"/>
          </a:xfrm>
          <a:prstGeom prst="ellipse">
            <a:avLst/>
          </a:prstGeom>
          <a:solidFill>
            <a:srgbClr val="595959"/>
          </a:solidFill>
          <a:ln>
            <a:noFill/>
          </a:ln>
        </p:spPr>
        <p:style>
          <a:lnRef idx="2">
            <a:srgbClr val="46597E">
              <a:shade val="50000"/>
            </a:srgbClr>
          </a:lnRef>
          <a:fillRef idx="1">
            <a:srgbClr val="46597E"/>
          </a:fillRef>
          <a:effectRef idx="0">
            <a:srgbClr val="46597E"/>
          </a:effectRef>
          <a:fontRef idx="minor">
            <a:sysClr val="window" lastClr="FFFFFF"/>
          </a:fontRef>
        </p:style>
        <p:txBody>
          <a:bodyPr wrap="none" anchor="ctr">
            <a:normAutofit/>
          </a:bodyPr>
          <a:lstStyle/>
          <a:p>
            <a:pPr algn="ctr">
              <a:buFont typeface="Arial" panose="020B0604020202020204" pitchFamily="34" charset="0"/>
              <a:buNone/>
              <a:defRPr/>
            </a:pPr>
            <a:r>
              <a:rPr lang="en-US" sz="2400" b="1" noProof="1">
                <a:solidFill>
                  <a:srgbClr val="FFFFFF"/>
                </a:solidFill>
                <a:latin typeface="Arial Narrow" panose="020B0606020202030204" pitchFamily="34" charset="0"/>
                <a:sym typeface="Arial" panose="020B0604020202020204" pitchFamily="34" charset="0"/>
              </a:rPr>
              <a:t>04</a:t>
            </a:r>
            <a:endParaRPr lang="en-US" sz="2400" b="1" noProof="1">
              <a:solidFill>
                <a:srgbClr val="FFFFFF"/>
              </a:solidFill>
              <a:latin typeface="Arial Narrow" panose="020B0606020202030204" pitchFamily="34" charset="0"/>
              <a:sym typeface="Arial" panose="020B0604020202020204" pitchFamily="34" charset="0"/>
            </a:endParaRPr>
          </a:p>
        </p:txBody>
      </p:sp>
      <p:sp>
        <p:nvSpPr>
          <p:cNvPr id="7" name="Shape 684"/>
          <p:cNvSpPr/>
          <p:nvPr>
            <p:custDataLst>
              <p:tags r:id="rId8"/>
            </p:custDataLst>
          </p:nvPr>
        </p:nvSpPr>
        <p:spPr>
          <a:xfrm>
            <a:off x="3222625" y="4630738"/>
            <a:ext cx="682625" cy="682625"/>
          </a:xfrm>
          <a:prstGeom prst="ellipse">
            <a:avLst/>
          </a:prstGeom>
          <a:solidFill>
            <a:srgbClr val="759B8E"/>
          </a:solidFill>
          <a:ln>
            <a:noFill/>
          </a:ln>
        </p:spPr>
        <p:style>
          <a:lnRef idx="2">
            <a:srgbClr val="46597E">
              <a:shade val="50000"/>
            </a:srgbClr>
          </a:lnRef>
          <a:fillRef idx="1">
            <a:srgbClr val="46597E"/>
          </a:fillRef>
          <a:effectRef idx="0">
            <a:srgbClr val="46597E"/>
          </a:effectRef>
          <a:fontRef idx="minor">
            <a:sysClr val="window" lastClr="FFFFFF"/>
          </a:fontRef>
        </p:style>
        <p:txBody>
          <a:bodyPr wrap="none" anchor="ctr">
            <a:normAutofit/>
          </a:bodyPr>
          <a:lstStyle/>
          <a:p>
            <a:pPr algn="ctr">
              <a:buFont typeface="Arial" panose="020B0604020202020204" pitchFamily="34" charset="0"/>
              <a:buNone/>
              <a:defRPr/>
            </a:pPr>
            <a:r>
              <a:rPr lang="en-US" sz="2400" b="1" noProof="1">
                <a:solidFill>
                  <a:srgbClr val="FFFFFF"/>
                </a:solidFill>
                <a:latin typeface="Arial Narrow" panose="020B0606020202030204" pitchFamily="34" charset="0"/>
                <a:sym typeface="Arial" panose="020B0604020202020204" pitchFamily="34" charset="0"/>
              </a:rPr>
              <a:t>05</a:t>
            </a:r>
            <a:endParaRPr lang="en-US" sz="2400" b="1" noProof="1">
              <a:solidFill>
                <a:srgbClr val="FFFFFF"/>
              </a:solidFill>
              <a:latin typeface="Arial Narrow" panose="020B0606020202030204" pitchFamily="34" charset="0"/>
              <a:sym typeface="Arial" panose="020B0604020202020204" pitchFamily="34" charset="0"/>
            </a:endParaRPr>
          </a:p>
        </p:txBody>
      </p:sp>
      <p:sp>
        <p:nvSpPr>
          <p:cNvPr id="9" name="Shape 687"/>
          <p:cNvSpPr/>
          <p:nvPr>
            <p:custDataLst>
              <p:tags r:id="rId9"/>
            </p:custDataLst>
          </p:nvPr>
        </p:nvSpPr>
        <p:spPr>
          <a:xfrm rot="770997" flipV="1">
            <a:off x="2062163" y="4094163"/>
            <a:ext cx="1198562" cy="666750"/>
          </a:xfrm>
          <a:custGeom>
            <a:avLst/>
            <a:gdLst/>
            <a:ahLst/>
            <a:cxnLst>
              <a:cxn ang="0">
                <a:pos x="2147483647" y="129145573"/>
              </a:cxn>
              <a:cxn ang="0">
                <a:pos x="0" y="2147483647"/>
              </a:cxn>
            </a:cxnLst>
            <a:rect l="0" t="0" r="0" b="0"/>
            <a:pathLst>
              <a:path w="21600" h="16987">
                <a:moveTo>
                  <a:pt x="21600" y="901"/>
                </a:moveTo>
                <a:cubicBezTo>
                  <a:pt x="7274" y="-4613"/>
                  <a:pt x="0" y="16987"/>
                  <a:pt x="0" y="16987"/>
                </a:cubicBezTo>
              </a:path>
            </a:pathLst>
          </a:custGeom>
          <a:noFill/>
          <a:ln w="38100" cap="flat" cmpd="sng">
            <a:solidFill>
              <a:srgbClr val="AFAFAF"/>
            </a:solidFill>
            <a:prstDash val="solid"/>
            <a:miter/>
            <a:headEnd type="triangle" w="med" len="med"/>
            <a:tailEnd type="none" w="med" len="med"/>
          </a:ln>
        </p:spPr>
        <p:txBody>
          <a:bodyPr/>
          <a:lstStyle/>
          <a:p>
            <a:pPr fontAlgn="auto">
              <a:spcBef>
                <a:spcPts val="0"/>
              </a:spcBef>
              <a:spcAft>
                <a:spcPts val="0"/>
              </a:spcAft>
              <a:defRPr/>
            </a:pPr>
            <a:endParaRPr lang="zh-CN" altLang="en-US" sz="1350">
              <a:latin typeface="+mn-lt"/>
              <a:ea typeface="+mn-ea"/>
            </a:endParaRPr>
          </a:p>
        </p:txBody>
      </p:sp>
      <p:sp>
        <p:nvSpPr>
          <p:cNvPr id="31" name="Shape 687"/>
          <p:cNvSpPr/>
          <p:nvPr>
            <p:custDataLst>
              <p:tags r:id="rId10"/>
            </p:custDataLst>
          </p:nvPr>
        </p:nvSpPr>
        <p:spPr>
          <a:xfrm rot="-770997">
            <a:off x="2503488" y="2535238"/>
            <a:ext cx="666750" cy="301625"/>
          </a:xfrm>
          <a:custGeom>
            <a:avLst/>
            <a:gdLst/>
            <a:ahLst/>
            <a:cxnLst>
              <a:cxn ang="0">
                <a:pos x="1505905530" y="11908994"/>
              </a:cxn>
              <a:cxn ang="0">
                <a:pos x="0" y="224526494"/>
              </a:cxn>
            </a:cxnLst>
            <a:rect l="0" t="0" r="0" b="0"/>
            <a:pathLst>
              <a:path w="21600" h="16987">
                <a:moveTo>
                  <a:pt x="21600" y="901"/>
                </a:moveTo>
                <a:cubicBezTo>
                  <a:pt x="7274" y="-4613"/>
                  <a:pt x="0" y="16987"/>
                  <a:pt x="0" y="16987"/>
                </a:cubicBezTo>
              </a:path>
            </a:pathLst>
          </a:custGeom>
          <a:noFill/>
          <a:ln w="38100" cap="flat" cmpd="sng">
            <a:solidFill>
              <a:srgbClr val="AFAFAF"/>
            </a:solidFill>
            <a:prstDash val="solid"/>
            <a:miter/>
            <a:headEnd type="triangle" w="med" len="med"/>
            <a:tailEnd type="none" w="med" len="med"/>
          </a:ln>
        </p:spPr>
        <p:txBody>
          <a:bodyPr/>
          <a:lstStyle/>
          <a:p>
            <a:pPr fontAlgn="auto">
              <a:spcBef>
                <a:spcPts val="0"/>
              </a:spcBef>
              <a:spcAft>
                <a:spcPts val="0"/>
              </a:spcAft>
              <a:defRPr/>
            </a:pPr>
            <a:endParaRPr lang="zh-CN" altLang="en-US" sz="1350">
              <a:latin typeface="+mn-lt"/>
              <a:ea typeface="+mn-ea"/>
            </a:endParaRPr>
          </a:p>
        </p:txBody>
      </p:sp>
      <p:sp>
        <p:nvSpPr>
          <p:cNvPr id="32" name="Shape 687"/>
          <p:cNvSpPr/>
          <p:nvPr>
            <p:custDataLst>
              <p:tags r:id="rId11"/>
            </p:custDataLst>
          </p:nvPr>
        </p:nvSpPr>
        <p:spPr>
          <a:xfrm rot="770997" flipV="1">
            <a:off x="2503488" y="3867150"/>
            <a:ext cx="666750" cy="301625"/>
          </a:xfrm>
          <a:custGeom>
            <a:avLst/>
            <a:gdLst/>
            <a:ahLst/>
            <a:cxnLst>
              <a:cxn ang="0">
                <a:pos x="1505905530" y="11909048"/>
              </a:cxn>
              <a:cxn ang="0">
                <a:pos x="0" y="224528188"/>
              </a:cxn>
            </a:cxnLst>
            <a:rect l="0" t="0" r="0" b="0"/>
            <a:pathLst>
              <a:path w="21600" h="16987">
                <a:moveTo>
                  <a:pt x="21600" y="901"/>
                </a:moveTo>
                <a:cubicBezTo>
                  <a:pt x="7274" y="-4613"/>
                  <a:pt x="0" y="16987"/>
                  <a:pt x="0" y="16987"/>
                </a:cubicBezTo>
              </a:path>
            </a:pathLst>
          </a:custGeom>
          <a:noFill/>
          <a:ln w="38100" cap="flat" cmpd="sng">
            <a:solidFill>
              <a:srgbClr val="AFAFAF"/>
            </a:solidFill>
            <a:prstDash val="solid"/>
            <a:miter/>
            <a:headEnd type="triangle" w="med" len="med"/>
            <a:tailEnd type="none" w="med" len="med"/>
          </a:ln>
        </p:spPr>
        <p:txBody>
          <a:bodyPr/>
          <a:lstStyle/>
          <a:p>
            <a:pPr fontAlgn="auto">
              <a:spcBef>
                <a:spcPts val="0"/>
              </a:spcBef>
              <a:spcAft>
                <a:spcPts val="0"/>
              </a:spcAft>
              <a:defRPr/>
            </a:pPr>
            <a:endParaRPr lang="zh-CN" altLang="en-US" sz="1350">
              <a:latin typeface="+mn-lt"/>
              <a:ea typeface="+mn-ea"/>
            </a:endParaRPr>
          </a:p>
        </p:txBody>
      </p:sp>
      <p:sp>
        <p:nvSpPr>
          <p:cNvPr id="10" name="Shape 686"/>
          <p:cNvSpPr/>
          <p:nvPr>
            <p:custDataLst>
              <p:tags r:id="rId12"/>
            </p:custDataLst>
          </p:nvPr>
        </p:nvSpPr>
        <p:spPr bwMode="auto">
          <a:xfrm flipH="1" flipV="1">
            <a:off x="2684463" y="3379788"/>
            <a:ext cx="438150" cy="0"/>
          </a:xfrm>
          <a:prstGeom prst="line">
            <a:avLst/>
          </a:prstGeom>
          <a:noFill/>
          <a:ln w="38100" cap="flat">
            <a:solidFill>
              <a:srgbClr val="5F5F5F">
                <a:lumMod val="50000"/>
                <a:lumOff val="50000"/>
              </a:srgbClr>
            </a:solidFill>
            <a:prstDash val="solid"/>
            <a:miter lim="400000"/>
            <a:headEnd type="triangle" w="med" len="med"/>
          </a:ln>
          <a:effectLst/>
        </p:spPr>
        <p:txBody>
          <a:bodyPr lIns="19050" tIns="19050" rIns="19050" bIns="19050" anchor="ctr">
            <a:normAutofit fontScale="25000" lnSpcReduction="20000"/>
          </a:bodyPr>
          <a:lstStyle/>
          <a:p>
            <a:pPr algn="ctr">
              <a:lnSpc>
                <a:spcPct val="80000"/>
              </a:lnSpc>
              <a:buFont typeface="Arial" panose="020B0604020202020204" pitchFamily="34" charset="0"/>
              <a:buNone/>
              <a:defRPr/>
            </a:pPr>
            <a:endParaRPr lang="zh-CN" sz="150">
              <a:solidFill>
                <a:srgbClr val="FFFFFF"/>
              </a:solidFill>
              <a:latin typeface="Helvetica" pitchFamily="34" charset="0"/>
              <a:ea typeface="微软雅黑" panose="020B0503020204020204" pitchFamily="34" charset="-122"/>
              <a:sym typeface="Arial" panose="020B0604020202020204" pitchFamily="34" charset="0"/>
            </a:endParaRPr>
          </a:p>
        </p:txBody>
      </p:sp>
      <p:sp>
        <p:nvSpPr>
          <p:cNvPr id="26" name="文本框 25"/>
          <p:cNvSpPr txBox="1">
            <a:spLocks noChangeArrowheads="1"/>
          </p:cNvSpPr>
          <p:nvPr>
            <p:custDataLst>
              <p:tags r:id="rId13"/>
            </p:custDataLst>
          </p:nvPr>
        </p:nvSpPr>
        <p:spPr bwMode="auto">
          <a:xfrm>
            <a:off x="4073525" y="1470025"/>
            <a:ext cx="4640263" cy="460375"/>
          </a:xfrm>
          <a:prstGeom prst="rect">
            <a:avLst/>
          </a:prstGeom>
          <a:noFill/>
          <a:ln w="9525">
            <a:noFill/>
            <a:miter lim="800000"/>
          </a:ln>
        </p:spPr>
        <p:txBody>
          <a:bodyPr>
            <a:spAutoFit/>
          </a:bodyPr>
          <a:lstStyle/>
          <a:p>
            <a:r>
              <a:rPr lang="en-US" altLang="zh-CN" sz="2400" b="1">
                <a:latin typeface="Arial Narrow" panose="020B0606020202030204" pitchFamily="34" charset="0"/>
                <a:ea typeface="微软雅黑" panose="020B0503020204020204" pitchFamily="34" charset="-122"/>
              </a:rPr>
              <a:t>Cover all the key points</a:t>
            </a:r>
            <a:endParaRPr lang="en-US" altLang="zh-CN" sz="2400" b="1">
              <a:latin typeface="Arial Narrow" panose="020B0606020202030204" pitchFamily="34" charset="0"/>
              <a:ea typeface="微软雅黑" panose="020B0503020204020204" pitchFamily="34" charset="-122"/>
            </a:endParaRPr>
          </a:p>
        </p:txBody>
      </p:sp>
      <p:sp>
        <p:nvSpPr>
          <p:cNvPr id="11" name="文本框 10"/>
          <p:cNvSpPr txBox="1">
            <a:spLocks noChangeArrowheads="1"/>
          </p:cNvSpPr>
          <p:nvPr>
            <p:custDataLst>
              <p:tags r:id="rId14"/>
            </p:custDataLst>
          </p:nvPr>
        </p:nvSpPr>
        <p:spPr bwMode="auto">
          <a:xfrm>
            <a:off x="4075113" y="2295525"/>
            <a:ext cx="4641850" cy="460375"/>
          </a:xfrm>
          <a:prstGeom prst="rect">
            <a:avLst/>
          </a:prstGeom>
          <a:noFill/>
          <a:ln w="9525">
            <a:noFill/>
            <a:miter lim="800000"/>
          </a:ln>
        </p:spPr>
        <p:txBody>
          <a:bodyPr>
            <a:spAutoFit/>
          </a:bodyPr>
          <a:lstStyle/>
          <a:p>
            <a:r>
              <a:rPr lang="en-US" altLang="zh-CN" sz="2400" b="1">
                <a:latin typeface="Arial Narrow" panose="020B0606020202030204" pitchFamily="34" charset="0"/>
                <a:ea typeface="微软雅黑" panose="020B0503020204020204" pitchFamily="34" charset="-122"/>
                <a:sym typeface="微软雅黑" panose="020B0503020204020204" pitchFamily="34" charset="-122"/>
              </a:rPr>
              <a:t>Write in correct language</a:t>
            </a:r>
            <a:endParaRPr lang="en-US" altLang="zh-CN" sz="2400" b="1">
              <a:latin typeface="Arial Narrow" panose="020B0606020202030204" pitchFamily="34" charset="0"/>
              <a:ea typeface="微软雅黑" panose="020B0503020204020204" pitchFamily="34" charset="-122"/>
              <a:sym typeface="微软雅黑" panose="020B0503020204020204" pitchFamily="34" charset="-122"/>
            </a:endParaRPr>
          </a:p>
        </p:txBody>
      </p:sp>
      <p:sp>
        <p:nvSpPr>
          <p:cNvPr id="28" name="文本框 27"/>
          <p:cNvSpPr txBox="1">
            <a:spLocks noChangeArrowheads="1"/>
          </p:cNvSpPr>
          <p:nvPr>
            <p:custDataLst>
              <p:tags r:id="rId15"/>
            </p:custDataLst>
          </p:nvPr>
        </p:nvSpPr>
        <p:spPr bwMode="auto">
          <a:xfrm>
            <a:off x="4073525" y="3160713"/>
            <a:ext cx="4638675" cy="460375"/>
          </a:xfrm>
          <a:prstGeom prst="rect">
            <a:avLst/>
          </a:prstGeom>
          <a:noFill/>
          <a:ln w="9525">
            <a:noFill/>
            <a:miter lim="800000"/>
          </a:ln>
        </p:spPr>
        <p:txBody>
          <a:bodyPr>
            <a:spAutoFit/>
          </a:bodyPr>
          <a:lstStyle/>
          <a:p>
            <a:r>
              <a:rPr lang="en-US" altLang="zh-CN" sz="2400" b="1">
                <a:latin typeface="Arial Narrow" panose="020B0606020202030204" pitchFamily="34" charset="0"/>
                <a:ea typeface="微软雅黑" panose="020B0503020204020204" pitchFamily="34" charset="-122"/>
                <a:sym typeface="微软雅黑" panose="020B0503020204020204" pitchFamily="34" charset="-122"/>
              </a:rPr>
              <a:t>Use proper conjunctions</a:t>
            </a:r>
            <a:endParaRPr lang="en-US" altLang="zh-CN" sz="2400" b="1">
              <a:latin typeface="Arial Narrow" panose="020B0606020202030204" pitchFamily="34" charset="0"/>
              <a:ea typeface="微软雅黑" panose="020B0503020204020204" pitchFamily="34" charset="-122"/>
              <a:sym typeface="微软雅黑" panose="020B0503020204020204" pitchFamily="34" charset="-122"/>
            </a:endParaRPr>
          </a:p>
        </p:txBody>
      </p:sp>
      <p:sp>
        <p:nvSpPr>
          <p:cNvPr id="29" name="文本框 28"/>
          <p:cNvSpPr txBox="1">
            <a:spLocks noChangeArrowheads="1"/>
          </p:cNvSpPr>
          <p:nvPr>
            <p:custDataLst>
              <p:tags r:id="rId16"/>
            </p:custDataLst>
          </p:nvPr>
        </p:nvSpPr>
        <p:spPr bwMode="auto">
          <a:xfrm>
            <a:off x="4071938" y="3968750"/>
            <a:ext cx="4641850" cy="460375"/>
          </a:xfrm>
          <a:prstGeom prst="rect">
            <a:avLst/>
          </a:prstGeom>
          <a:noFill/>
          <a:ln w="9525">
            <a:noFill/>
            <a:miter lim="800000"/>
          </a:ln>
        </p:spPr>
        <p:txBody>
          <a:bodyPr>
            <a:spAutoFit/>
          </a:bodyPr>
          <a:lstStyle/>
          <a:p>
            <a:r>
              <a:rPr lang="en-US" altLang="zh-CN" sz="2400" b="1">
                <a:latin typeface="Arial Narrow" panose="020B0606020202030204" pitchFamily="34" charset="0"/>
                <a:ea typeface="微软雅黑" panose="020B0503020204020204" pitchFamily="34" charset="-122"/>
                <a:sym typeface="微软雅黑" panose="020B0503020204020204" pitchFamily="34" charset="-122"/>
              </a:rPr>
              <a:t>Avoid copying the original sentences</a:t>
            </a:r>
            <a:endParaRPr lang="en-US" altLang="zh-CN" sz="2400" b="1">
              <a:latin typeface="Arial Narrow" panose="020B0606020202030204" pitchFamily="34" charset="0"/>
              <a:ea typeface="微软雅黑" panose="020B0503020204020204" pitchFamily="34" charset="-122"/>
              <a:sym typeface="微软雅黑" panose="020B0503020204020204" pitchFamily="34" charset="-122"/>
            </a:endParaRPr>
          </a:p>
        </p:txBody>
      </p:sp>
      <p:sp>
        <p:nvSpPr>
          <p:cNvPr id="34" name="文本框 33"/>
          <p:cNvSpPr txBox="1">
            <a:spLocks noChangeArrowheads="1"/>
          </p:cNvSpPr>
          <p:nvPr>
            <p:custDataLst>
              <p:tags r:id="rId17"/>
            </p:custDataLst>
          </p:nvPr>
        </p:nvSpPr>
        <p:spPr bwMode="auto">
          <a:xfrm>
            <a:off x="4075113" y="4783138"/>
            <a:ext cx="3771900" cy="460375"/>
          </a:xfrm>
          <a:prstGeom prst="rect">
            <a:avLst/>
          </a:prstGeom>
          <a:noFill/>
          <a:ln w="9525">
            <a:noFill/>
            <a:miter lim="800000"/>
          </a:ln>
        </p:spPr>
        <p:txBody>
          <a:bodyPr>
            <a:spAutoFit/>
          </a:bodyPr>
          <a:lstStyle/>
          <a:p>
            <a:r>
              <a:rPr lang="en-US" altLang="zh-CN" sz="2400" b="1" dirty="0">
                <a:latin typeface="Arial Narrow" panose="020B0606020202030204" pitchFamily="34" charset="0"/>
              </a:rPr>
              <a:t>Count the words (60±20) </a:t>
            </a:r>
            <a:endParaRPr lang="en-US" altLang="zh-CN" sz="2400" b="1" dirty="0">
              <a:latin typeface="Arial Narrow" panose="020B0606020202030204" pitchFamily="34" charset="0"/>
            </a:endParaRPr>
          </a:p>
        </p:txBody>
      </p:sp>
      <p:grpSp>
        <p:nvGrpSpPr>
          <p:cNvPr id="57362" name="组合 18"/>
          <p:cNvGrpSpPr/>
          <p:nvPr/>
        </p:nvGrpSpPr>
        <p:grpSpPr bwMode="auto">
          <a:xfrm flipH="1">
            <a:off x="7631113" y="5456238"/>
            <a:ext cx="1466850" cy="1527175"/>
            <a:chOff x="348748" y="3190877"/>
            <a:chExt cx="5111893" cy="3993291"/>
          </a:xfrm>
        </p:grpSpPr>
        <p:pic>
          <p:nvPicPr>
            <p:cNvPr id="57364" name="图片 17"/>
            <p:cNvPicPr>
              <a:picLocks noChangeAspect="1"/>
            </p:cNvPicPr>
            <p:nvPr/>
          </p:nvPicPr>
          <p:blipFill>
            <a:blip r:embed="rId18"/>
            <a:srcRect/>
            <a:stretch>
              <a:fillRect/>
            </a:stretch>
          </p:blipFill>
          <p:spPr bwMode="auto">
            <a:xfrm>
              <a:off x="348748" y="3190877"/>
              <a:ext cx="5111893" cy="3993291"/>
            </a:xfrm>
            <a:prstGeom prst="rect">
              <a:avLst/>
            </a:prstGeom>
            <a:noFill/>
            <a:ln w="9525">
              <a:noFill/>
              <a:miter lim="800000"/>
              <a:headEnd/>
              <a:tailEnd/>
            </a:ln>
          </p:spPr>
        </p:pic>
        <p:pic>
          <p:nvPicPr>
            <p:cNvPr id="57365" name="图片 18"/>
            <p:cNvPicPr>
              <a:picLocks noChangeAspect="1"/>
            </p:cNvPicPr>
            <p:nvPr/>
          </p:nvPicPr>
          <p:blipFill>
            <a:blip r:embed="rId19"/>
            <a:srcRect l="32983" t="6700" r="53506" b="61752"/>
            <a:stretch>
              <a:fillRect/>
            </a:stretch>
          </p:blipFill>
          <p:spPr bwMode="auto">
            <a:xfrm>
              <a:off x="3301740" y="3562382"/>
              <a:ext cx="900242" cy="1338413"/>
            </a:xfrm>
            <a:prstGeom prst="rect">
              <a:avLst/>
            </a:prstGeom>
            <a:noFill/>
            <a:ln w="9525">
              <a:noFill/>
              <a:miter lim="800000"/>
              <a:headEnd/>
              <a:tailEnd/>
            </a:ln>
          </p:spPr>
        </p:pic>
        <p:pic>
          <p:nvPicPr>
            <p:cNvPr id="57366" name="图片 19"/>
            <p:cNvPicPr>
              <a:picLocks noChangeAspect="1"/>
            </p:cNvPicPr>
            <p:nvPr/>
          </p:nvPicPr>
          <p:blipFill>
            <a:blip r:embed="rId19"/>
            <a:srcRect l="32147" t="54774" r="52670" b="20624"/>
            <a:stretch>
              <a:fillRect/>
            </a:stretch>
          </p:blipFill>
          <p:spPr bwMode="auto">
            <a:xfrm>
              <a:off x="2795851" y="5269636"/>
              <a:ext cx="1011777" cy="1043643"/>
            </a:xfrm>
            <a:prstGeom prst="rect">
              <a:avLst/>
            </a:prstGeom>
            <a:noFill/>
            <a:ln w="9525">
              <a:noFill/>
              <a:miter lim="800000"/>
              <a:headEnd/>
              <a:tailEnd/>
            </a:ln>
          </p:spPr>
        </p:pic>
      </p:grpSp>
      <p:sp>
        <p:nvSpPr>
          <p:cNvPr id="57363" name="TextBox 3"/>
          <p:cNvSpPr txBox="1">
            <a:spLocks noChangeArrowheads="1"/>
          </p:cNvSpPr>
          <p:nvPr/>
        </p:nvSpPr>
        <p:spPr bwMode="auto">
          <a:xfrm>
            <a:off x="1244600" y="142875"/>
            <a:ext cx="7151688" cy="522288"/>
          </a:xfrm>
          <a:prstGeom prst="rect">
            <a:avLst/>
          </a:prstGeom>
          <a:solidFill>
            <a:srgbClr val="FFFFCC"/>
          </a:solidFill>
          <a:ln w="9525">
            <a:noFill/>
            <a:miter lim="800000"/>
          </a:ln>
        </p:spPr>
        <p:txBody>
          <a:bodyPr>
            <a:spAutoFit/>
          </a:bodyPr>
          <a:lstStyle/>
          <a:p>
            <a:pPr algn="ctr"/>
            <a:r>
              <a:rPr lang="en-US" altLang="zh-CN" sz="2800" b="1">
                <a:solidFill>
                  <a:srgbClr val="FF0000"/>
                </a:solidFill>
                <a:latin typeface="Calibri" panose="020F0502020204030204" pitchFamily="34" charset="0"/>
              </a:rPr>
              <a:t>Step 4: Check for possible mistakes</a:t>
            </a:r>
            <a:endParaRPr lang="zh-CN" altLang="en-US" sz="2800" b="1">
              <a:solidFill>
                <a:srgbClr val="FF0000"/>
              </a:solidFill>
              <a:latin typeface="Calibri" panose="020F0502020204030204" pitchFamily="34" charset="0"/>
            </a:endParaRPr>
          </a:p>
        </p:txBody>
      </p:sp>
      <p:sp>
        <p:nvSpPr>
          <p:cNvPr id="5" name="线形标注 1 4"/>
          <p:cNvSpPr/>
          <p:nvPr/>
        </p:nvSpPr>
        <p:spPr>
          <a:xfrm>
            <a:off x="5940152" y="764704"/>
            <a:ext cx="2592288" cy="936104"/>
          </a:xfrm>
          <a:prstGeom prst="borderCallout1">
            <a:avLst>
              <a:gd name="adj1" fmla="val 18750"/>
              <a:gd name="adj2" fmla="val -8333"/>
              <a:gd name="adj3" fmla="val -12787"/>
              <a:gd name="adj4" fmla="val -699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Check for improvement</a:t>
            </a:r>
            <a:endParaRPr lang="zh-CN" altLang="en-US" dirty="0"/>
          </a:p>
        </p:txBody>
      </p:sp>
    </p:spTree>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par>
                                <p:cTn id="18" presetID="14" presetClass="entr" presetSubtype="1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randombar(horizontal)">
                                      <p:cBhvr>
                                        <p:cTn id="20" dur="500"/>
                                        <p:tgtEl>
                                          <p:spTgt spid="9"/>
                                        </p:tgtEl>
                                      </p:cBhvr>
                                    </p:animEffect>
                                  </p:childTnLst>
                                </p:cTn>
                              </p:par>
                              <p:par>
                                <p:cTn id="21" presetID="14" presetClass="entr" presetSubtype="1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randombar(horizontal)">
                                      <p:cBhvr>
                                        <p:cTn id="23" dur="500"/>
                                        <p:tgtEl>
                                          <p:spTgt spid="31"/>
                                        </p:tgtEl>
                                      </p:cBhvr>
                                    </p:animEffect>
                                  </p:childTnLst>
                                </p:cTn>
                              </p:par>
                              <p:par>
                                <p:cTn id="24" presetID="14" presetClass="entr" presetSubtype="10" fill="hold"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randombar(horizontal)">
                                      <p:cBhvr>
                                        <p:cTn id="26" dur="500"/>
                                        <p:tgtEl>
                                          <p:spTgt spid="32"/>
                                        </p:tgtEl>
                                      </p:cBhvr>
                                    </p:animEffect>
                                  </p:childTnLst>
                                </p:cTn>
                              </p:par>
                              <p:par>
                                <p:cTn id="27" presetID="14" presetClass="entr" presetSubtype="1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randombar(horizontal)">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randombar(horizontal)">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randombar(horizontal)">
                                      <p:cBhvr>
                                        <p:cTn id="39" dur="5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randombar(horizontal)">
                                      <p:cBhvr>
                                        <p:cTn id="44" dur="5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randombar(horizontal)">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randombar(horizontal)">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randombar(horizontal)">
                                      <p:cBhvr>
                                        <p:cTn id="64" dur="500"/>
                                        <p:tgtEl>
                                          <p:spTgt spid="15"/>
                                        </p:tgtEl>
                                      </p:cBhvr>
                                    </p:animEffect>
                                  </p:childTnLst>
                                </p:cTn>
                              </p:par>
                            </p:childTnLst>
                          </p:cTn>
                        </p:par>
                      </p:childTnLst>
                    </p:cTn>
                  </p:par>
                  <p:par>
                    <p:cTn id="65" fill="hold">
                      <p:stCondLst>
                        <p:cond delay="indefinite"/>
                      </p:stCondLst>
                      <p:childTnLst>
                        <p:par>
                          <p:cTn id="66" fill="hold">
                            <p:stCondLst>
                              <p:cond delay="0"/>
                            </p:stCondLst>
                            <p:childTnLst>
                              <p:par>
                                <p:cTn id="67" presetID="14" presetClass="entr" presetSubtype="10" fill="hold" grpId="0" nodeType="click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randombar(horizontal)">
                                      <p:cBhvr>
                                        <p:cTn id="69" dur="500"/>
                                        <p:tgtEl>
                                          <p:spTgt spid="29"/>
                                        </p:tgtEl>
                                      </p:cBhvr>
                                    </p:animEffect>
                                  </p:childTnLst>
                                </p:cTn>
                              </p:par>
                            </p:childTnLst>
                          </p:cTn>
                        </p:par>
                      </p:childTnLst>
                    </p:cTn>
                  </p:par>
                  <p:par>
                    <p:cTn id="70" fill="hold">
                      <p:stCondLst>
                        <p:cond delay="indefinite"/>
                      </p:stCondLst>
                      <p:childTnLst>
                        <p:par>
                          <p:cTn id="71" fill="hold">
                            <p:stCondLst>
                              <p:cond delay="0"/>
                            </p:stCondLst>
                            <p:childTnLst>
                              <p:par>
                                <p:cTn id="72" presetID="14" presetClass="entr" presetSubtype="10" fill="hold" grpId="0" nodeType="click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randombar(horizontal)">
                                      <p:cBhvr>
                                        <p:cTn id="74" dur="500"/>
                                        <p:tgtEl>
                                          <p:spTgt spid="7"/>
                                        </p:tgtEl>
                                      </p:cBhvr>
                                    </p:animEffect>
                                  </p:childTnLst>
                                </p:cTn>
                              </p:par>
                            </p:childTnLst>
                          </p:cTn>
                        </p:par>
                      </p:childTnLst>
                    </p:cTn>
                  </p:par>
                  <p:par>
                    <p:cTn id="75" fill="hold">
                      <p:stCondLst>
                        <p:cond delay="indefinite"/>
                      </p:stCondLst>
                      <p:childTnLst>
                        <p:par>
                          <p:cTn id="76" fill="hold">
                            <p:stCondLst>
                              <p:cond delay="0"/>
                            </p:stCondLst>
                            <p:childTnLst>
                              <p:par>
                                <p:cTn id="77" presetID="14" presetClass="entr" presetSubtype="10" fill="hold" grpId="0" nodeType="click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randombar(horizontal)">
                                      <p:cBhvr>
                                        <p:cTn id="7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P spid="6" grpId="0" bldLvl="0" animBg="1"/>
      <p:bldP spid="15" grpId="0" bldLvl="0" animBg="1"/>
      <p:bldP spid="7" grpId="0" bldLvl="0" animBg="1"/>
      <p:bldP spid="26" grpId="0"/>
      <p:bldP spid="11" grpId="0"/>
      <p:bldP spid="28" grpId="0"/>
      <p:bldP spid="29" grpId="0"/>
      <p:bldP spid="3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2349500" y="260350"/>
            <a:ext cx="4579938" cy="1117600"/>
          </a:xfrm>
          <a:prstGeom prst="rect">
            <a:avLst/>
          </a:prstGeom>
          <a:solidFill>
            <a:schemeClr val="bg1"/>
          </a:solidFill>
          <a:ln>
            <a:noFill/>
          </a:ln>
          <a:effectLst>
            <a:outerShdw blurRad="127000" dist="25400" dir="2700000" algn="tl"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58370" name="组合 18"/>
          <p:cNvGrpSpPr/>
          <p:nvPr/>
        </p:nvGrpSpPr>
        <p:grpSpPr bwMode="auto">
          <a:xfrm flipH="1">
            <a:off x="7359650" y="58738"/>
            <a:ext cx="1466850" cy="1528762"/>
            <a:chOff x="348748" y="3190877"/>
            <a:chExt cx="5111893" cy="3993291"/>
          </a:xfrm>
        </p:grpSpPr>
        <p:pic>
          <p:nvPicPr>
            <p:cNvPr id="58378" name="图片 19"/>
            <p:cNvPicPr>
              <a:picLocks noChangeAspect="1"/>
            </p:cNvPicPr>
            <p:nvPr/>
          </p:nvPicPr>
          <p:blipFill>
            <a:blip r:embed="rId1"/>
            <a:srcRect/>
            <a:stretch>
              <a:fillRect/>
            </a:stretch>
          </p:blipFill>
          <p:spPr bwMode="auto">
            <a:xfrm>
              <a:off x="348748" y="3190877"/>
              <a:ext cx="5111893" cy="3993291"/>
            </a:xfrm>
            <a:prstGeom prst="rect">
              <a:avLst/>
            </a:prstGeom>
            <a:noFill/>
            <a:ln w="9525">
              <a:noFill/>
              <a:miter lim="800000"/>
              <a:headEnd/>
              <a:tailEnd/>
            </a:ln>
          </p:spPr>
        </p:pic>
        <p:pic>
          <p:nvPicPr>
            <p:cNvPr id="58379" name="图片 20"/>
            <p:cNvPicPr>
              <a:picLocks noChangeAspect="1"/>
            </p:cNvPicPr>
            <p:nvPr/>
          </p:nvPicPr>
          <p:blipFill>
            <a:blip r:embed="rId2"/>
            <a:srcRect l="32983" t="6700" r="53506" b="61752"/>
            <a:stretch>
              <a:fillRect/>
            </a:stretch>
          </p:blipFill>
          <p:spPr bwMode="auto">
            <a:xfrm>
              <a:off x="3301740" y="3562382"/>
              <a:ext cx="900242" cy="1338413"/>
            </a:xfrm>
            <a:prstGeom prst="rect">
              <a:avLst/>
            </a:prstGeom>
            <a:noFill/>
            <a:ln w="9525">
              <a:noFill/>
              <a:miter lim="800000"/>
              <a:headEnd/>
              <a:tailEnd/>
            </a:ln>
          </p:spPr>
        </p:pic>
        <p:pic>
          <p:nvPicPr>
            <p:cNvPr id="58380" name="图片 21"/>
            <p:cNvPicPr>
              <a:picLocks noChangeAspect="1"/>
            </p:cNvPicPr>
            <p:nvPr/>
          </p:nvPicPr>
          <p:blipFill>
            <a:blip r:embed="rId2"/>
            <a:srcRect l="32147" t="54774" r="52670" b="20624"/>
            <a:stretch>
              <a:fillRect/>
            </a:stretch>
          </p:blipFill>
          <p:spPr bwMode="auto">
            <a:xfrm>
              <a:off x="2795851" y="5269636"/>
              <a:ext cx="1011777" cy="1043643"/>
            </a:xfrm>
            <a:prstGeom prst="rect">
              <a:avLst/>
            </a:prstGeom>
            <a:noFill/>
            <a:ln w="9525">
              <a:noFill/>
              <a:miter lim="800000"/>
              <a:headEnd/>
              <a:tailEnd/>
            </a:ln>
          </p:spPr>
        </p:pic>
      </p:grpSp>
      <p:sp>
        <p:nvSpPr>
          <p:cNvPr id="58371" name="TextBox 30"/>
          <p:cNvSpPr txBox="1">
            <a:spLocks noChangeArrowheads="1"/>
          </p:cNvSpPr>
          <p:nvPr/>
        </p:nvSpPr>
        <p:spPr bwMode="auto">
          <a:xfrm>
            <a:off x="1463675" y="3665538"/>
            <a:ext cx="1374775" cy="307975"/>
          </a:xfrm>
          <a:prstGeom prst="rect">
            <a:avLst/>
          </a:prstGeom>
          <a:noFill/>
          <a:ln w="9525">
            <a:noFill/>
            <a:miter lim="800000"/>
          </a:ln>
        </p:spPr>
        <p:txBody>
          <a:bodyPr lIns="0" tIns="0" rIns="0" bIns="0">
            <a:spAutoFit/>
          </a:bodyPr>
          <a:lstStyle/>
          <a:p>
            <a:r>
              <a:rPr lang="zh-CN" altLang="en-US" sz="2000" b="1">
                <a:solidFill>
                  <a:schemeClr val="bg1"/>
                </a:solidFill>
                <a:latin typeface="微软雅黑" panose="020B0503020204020204" pitchFamily="34" charset="-122"/>
                <a:ea typeface="微软雅黑" panose="020B0503020204020204" pitchFamily="34" charset="-122"/>
              </a:rPr>
              <a:t>请输入标题</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58372" name="文本框 20" descr="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
          <p:cNvSpPr txBox="1">
            <a:spLocks noChangeArrowheads="1"/>
          </p:cNvSpPr>
          <p:nvPr/>
        </p:nvSpPr>
        <p:spPr bwMode="auto">
          <a:xfrm>
            <a:off x="2351088" y="334963"/>
            <a:ext cx="4578350" cy="830262"/>
          </a:xfrm>
          <a:prstGeom prst="rect">
            <a:avLst/>
          </a:prstGeom>
          <a:noFill/>
          <a:ln w="9525">
            <a:noFill/>
            <a:miter lim="800000"/>
          </a:ln>
        </p:spPr>
        <p:txBody>
          <a:bodyPr wrap="none">
            <a:spAutoFit/>
          </a:bodyPr>
          <a:lstStyle/>
          <a:p>
            <a:pPr algn="ctr"/>
            <a:r>
              <a:rPr lang="en-US" altLang="zh-CN" sz="4800" b="1" dirty="0">
                <a:solidFill>
                  <a:srgbClr val="FF0000"/>
                </a:solidFill>
                <a:latin typeface="Calibri" panose="020F0502020204030204" pitchFamily="34" charset="0"/>
                <a:ea typeface="华文隶书" panose="02010800040101010101" charset="-122"/>
                <a:cs typeface="华文隶书" panose="02010800040101010101" charset="-122"/>
              </a:rPr>
              <a:t>Summary writing</a:t>
            </a:r>
            <a:endParaRPr lang="zh-CN" altLang="en-US" sz="4800" b="1" dirty="0">
              <a:solidFill>
                <a:srgbClr val="FF0000"/>
              </a:solidFill>
              <a:latin typeface="Calibri" panose="020F0502020204030204" pitchFamily="34" charset="0"/>
              <a:ea typeface="华文隶书" panose="02010800040101010101" charset="-122"/>
              <a:cs typeface="华文隶书" panose="02010800040101010101" charset="-122"/>
            </a:endParaRPr>
          </a:p>
        </p:txBody>
      </p:sp>
      <p:sp>
        <p:nvSpPr>
          <p:cNvPr id="58373" name="文本框 3"/>
          <p:cNvSpPr txBox="1">
            <a:spLocks noChangeArrowheads="1"/>
          </p:cNvSpPr>
          <p:nvPr/>
        </p:nvSpPr>
        <p:spPr bwMode="auto">
          <a:xfrm>
            <a:off x="325438" y="1852613"/>
            <a:ext cx="8458200" cy="646112"/>
          </a:xfrm>
          <a:prstGeom prst="rect">
            <a:avLst/>
          </a:prstGeom>
          <a:solidFill>
            <a:schemeClr val="bg1"/>
          </a:solidFill>
          <a:ln w="9525">
            <a:noFill/>
            <a:miter lim="800000"/>
          </a:ln>
        </p:spPr>
        <p:txBody>
          <a:bodyPr>
            <a:spAutoFit/>
          </a:bodyPr>
          <a:lstStyle/>
          <a:p>
            <a:endParaRPr lang="zh-CN" altLang="en-US" sz="3600">
              <a:latin typeface="Calibri" panose="020F0502020204030204" pitchFamily="34" charset="0"/>
            </a:endParaRPr>
          </a:p>
        </p:txBody>
      </p:sp>
      <p:sp>
        <p:nvSpPr>
          <p:cNvPr id="18" name="文本框 3"/>
          <p:cNvSpPr txBox="1">
            <a:spLocks noChangeArrowheads="1"/>
          </p:cNvSpPr>
          <p:nvPr/>
        </p:nvSpPr>
        <p:spPr bwMode="auto">
          <a:xfrm>
            <a:off x="315913" y="1463675"/>
            <a:ext cx="8647112" cy="4522788"/>
          </a:xfrm>
          <a:prstGeom prst="rect">
            <a:avLst/>
          </a:prstGeom>
          <a:solidFill>
            <a:schemeClr val="bg1"/>
          </a:solidFill>
          <a:ln w="9525">
            <a:solidFill>
              <a:schemeClr val="tx1"/>
            </a:solidFill>
            <a:prstDash val="solid"/>
            <a:miter lim="800000"/>
          </a:ln>
        </p:spPr>
        <p:txBody>
          <a:bodyPr>
            <a:spAutoFit/>
          </a:bodyPr>
          <a:lstStyle/>
          <a:p>
            <a:pPr fontAlgn="auto">
              <a:spcBef>
                <a:spcPts val="0"/>
              </a:spcBef>
              <a:spcAft>
                <a:spcPts val="0"/>
              </a:spcAft>
              <a:defRPr/>
            </a:pPr>
            <a:r>
              <a:rPr lang="en-US" sz="3200" b="1" dirty="0">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sz="3200" b="1" dirty="0">
                <a:latin typeface="Times New Roman" panose="02020603050405020304" pitchFamily="18" charset="0"/>
                <a:ea typeface="+mn-ea"/>
                <a:cs typeface="Times New Roman" panose="02020603050405020304" pitchFamily="18" charset="0"/>
              </a:rPr>
              <a:t>Our life is controlled by other people around us. </a:t>
            </a:r>
            <a:r>
              <a:rPr lang="en-US" altLang="zh-CN" sz="3200" b="1" dirty="0">
                <a:latin typeface="Times New Roman" panose="02020603050405020304" pitchFamily="18" charset="0"/>
                <a:ea typeface="+mn-ea"/>
                <a:cs typeface="Times New Roman" panose="02020603050405020304" pitchFamily="18" charset="0"/>
              </a:rPr>
              <a:t> </a:t>
            </a:r>
            <a:r>
              <a:rPr lang="en-US" sz="3200" b="1" dirty="0">
                <a:solidFill>
                  <a:srgbClr val="FF0000"/>
                </a:solidFill>
                <a:latin typeface="Times New Roman" panose="02020603050405020304" pitchFamily="18" charset="0"/>
                <a:ea typeface="+mn-ea"/>
                <a:cs typeface="Times New Roman" panose="02020603050405020304" pitchFamily="18" charset="0"/>
                <a:sym typeface="+mn-ea"/>
              </a:rPr>
              <a:t>That's because</a:t>
            </a:r>
            <a:r>
              <a:rPr lang="en-US" sz="3200" b="1" dirty="0">
                <a:latin typeface="Times New Roman" panose="02020603050405020304" pitchFamily="18" charset="0"/>
                <a:ea typeface="+mn-ea"/>
                <a:cs typeface="Times New Roman" panose="02020603050405020304" pitchFamily="18" charset="0"/>
                <a:sym typeface="+mn-ea"/>
              </a:rPr>
              <a:t> </a:t>
            </a:r>
            <a:r>
              <a:rPr lang="en-US" sz="3200" b="1" dirty="0">
                <a:latin typeface="Times New Roman" panose="02020603050405020304" pitchFamily="18" charset="0"/>
                <a:ea typeface="+mn-ea"/>
                <a:cs typeface="Times New Roman" panose="02020603050405020304" pitchFamily="18" charset="0"/>
              </a:rPr>
              <a:t>we attach great importance to being approved of by them. </a:t>
            </a:r>
            <a:r>
              <a:rPr lang="en-US" sz="3200" b="1" dirty="0">
                <a:solidFill>
                  <a:srgbClr val="FF0000"/>
                </a:solidFill>
                <a:latin typeface="Times New Roman" panose="02020603050405020304" pitchFamily="18" charset="0"/>
                <a:ea typeface="+mn-ea"/>
                <a:cs typeface="Times New Roman" panose="02020603050405020304" pitchFamily="18" charset="0"/>
                <a:sym typeface="+mn-ea"/>
              </a:rPr>
              <a:t>Sadly</a:t>
            </a:r>
            <a:r>
              <a:rPr lang="en-US" sz="3200" b="1" dirty="0">
                <a:latin typeface="Times New Roman" panose="02020603050405020304" pitchFamily="18" charset="0"/>
                <a:ea typeface="+mn-ea"/>
                <a:cs typeface="Times New Roman" panose="02020603050405020304" pitchFamily="18" charset="0"/>
                <a:sym typeface="+mn-ea"/>
              </a:rPr>
              <a:t>,</a:t>
            </a:r>
            <a:r>
              <a:rPr lang="en-US" sz="3200" b="1" dirty="0">
                <a:latin typeface="Times New Roman" panose="02020603050405020304" pitchFamily="18" charset="0"/>
                <a:ea typeface="+mn-ea"/>
                <a:cs typeface="Times New Roman" panose="02020603050405020304" pitchFamily="18" charset="0"/>
              </a:rPr>
              <a:t> their recognition costs us our freedom to be who we are, </a:t>
            </a:r>
            <a:r>
              <a:rPr lang="en-US" sz="3200" b="1" dirty="0">
                <a:solidFill>
                  <a:srgbClr val="FF0000"/>
                </a:solidFill>
                <a:latin typeface="Times New Roman" panose="02020603050405020304" pitchFamily="18" charset="0"/>
                <a:ea typeface="+mn-ea"/>
                <a:cs typeface="Times New Roman" panose="02020603050405020304" pitchFamily="18" charset="0"/>
              </a:rPr>
              <a:t>because </a:t>
            </a:r>
            <a:r>
              <a:rPr lang="en-US" sz="3200" b="1" dirty="0">
                <a:latin typeface="Times New Roman" panose="02020603050405020304" pitchFamily="18" charset="0"/>
                <a:ea typeface="+mn-ea"/>
                <a:cs typeface="Times New Roman" panose="02020603050405020304" pitchFamily="18" charset="0"/>
              </a:rPr>
              <a:t>their changeable and uninterested thoughts are uncontrollable.  </a:t>
            </a:r>
            <a:r>
              <a:rPr lang="en-US" sz="3200" b="1" dirty="0">
                <a:solidFill>
                  <a:srgbClr val="FF0000"/>
                </a:solidFill>
                <a:latin typeface="Times New Roman" panose="02020603050405020304" pitchFamily="18" charset="0"/>
                <a:ea typeface="+mn-ea"/>
                <a:cs typeface="Times New Roman" panose="02020603050405020304" pitchFamily="18" charset="0"/>
                <a:sym typeface="+mn-ea"/>
              </a:rPr>
              <a:t>Therefore</a:t>
            </a:r>
            <a:r>
              <a:rPr lang="en-US" sz="3200" b="1" dirty="0">
                <a:latin typeface="Times New Roman" panose="02020603050405020304" pitchFamily="18" charset="0"/>
                <a:ea typeface="+mn-ea"/>
                <a:cs typeface="Times New Roman" panose="02020603050405020304" pitchFamily="18" charset="0"/>
              </a:rPr>
              <a:t>, </a:t>
            </a:r>
            <a:r>
              <a:rPr lang="en-US" sz="3200" b="1" dirty="0">
                <a:latin typeface="Times New Roman" panose="02020603050405020304" pitchFamily="18" charset="0"/>
                <a:ea typeface="+mn-ea"/>
                <a:cs typeface="Times New Roman" panose="02020603050405020304" pitchFamily="18" charset="0"/>
                <a:sym typeface="+mn-ea"/>
              </a:rPr>
              <a:t> we should ignore opinions of others and stick to our inner values, thus making our life cheerful and meaningful. </a:t>
            </a:r>
            <a:r>
              <a:rPr lang="en-US" sz="3200" b="1" dirty="0">
                <a:solidFill>
                  <a:srgbClr val="FF0000"/>
                </a:solidFill>
                <a:latin typeface="Times New Roman" panose="02020603050405020304" pitchFamily="18" charset="0"/>
                <a:ea typeface="+mn-ea"/>
                <a:cs typeface="Times New Roman" panose="02020603050405020304" pitchFamily="18" charset="0"/>
              </a:rPr>
              <a:t>(67)</a:t>
            </a:r>
            <a:endParaRPr lang="zh-CN" altLang="en-US" sz="3200" b="1" dirty="0">
              <a:latin typeface="Times New Roman" panose="02020603050405020304" pitchFamily="18" charset="0"/>
              <a:ea typeface="+mn-ea"/>
              <a:cs typeface="Times New Roman" panose="02020603050405020304" pitchFamily="18" charset="0"/>
            </a:endParaRPr>
          </a:p>
        </p:txBody>
      </p:sp>
      <p:sp>
        <p:nvSpPr>
          <p:cNvPr id="58375" name="文本框 2"/>
          <p:cNvSpPr txBox="1">
            <a:spLocks noChangeArrowheads="1"/>
          </p:cNvSpPr>
          <p:nvPr/>
        </p:nvSpPr>
        <p:spPr bwMode="auto">
          <a:xfrm>
            <a:off x="457200" y="1095375"/>
            <a:ext cx="2027238" cy="368300"/>
          </a:xfrm>
          <a:prstGeom prst="rect">
            <a:avLst/>
          </a:prstGeom>
          <a:noFill/>
          <a:ln w="9525">
            <a:noFill/>
            <a:miter lim="800000"/>
          </a:ln>
        </p:spPr>
        <p:txBody>
          <a:bodyPr>
            <a:spAutoFit/>
          </a:bodyPr>
          <a:lstStyle/>
          <a:p>
            <a:endParaRPr lang="zh-CN" altLang="en-US">
              <a:latin typeface="Calibri" panose="020F0502020204030204" pitchFamily="34" charset="0"/>
            </a:endParaRPr>
          </a:p>
        </p:txBody>
      </p:sp>
      <p:pic>
        <p:nvPicPr>
          <p:cNvPr id="7" name="Picture 3" descr="C:\Documents and Settings\Administrator\桌面\2.0.png"/>
          <p:cNvPicPr>
            <a:picLocks noChangeAspect="1" noChangeArrowheads="1"/>
          </p:cNvPicPr>
          <p:nvPr/>
        </p:nvPicPr>
        <p:blipFill>
          <a:blip r:embed="rId3"/>
          <a:srcRect/>
          <a:stretch>
            <a:fillRect/>
          </a:stretch>
        </p:blipFill>
        <p:spPr bwMode="auto">
          <a:xfrm>
            <a:off x="315913" y="260350"/>
            <a:ext cx="1425575" cy="976313"/>
          </a:xfrm>
          <a:prstGeom prst="rect">
            <a:avLst/>
          </a:prstGeom>
          <a:noFill/>
          <a:ln w="9525">
            <a:noFill/>
          </a:ln>
          <a:effectLst>
            <a:outerShdw blurRad="50800" dist="38100" dir="5400000" algn="t" rotWithShape="0">
              <a:prstClr val="black">
                <a:alpha val="40000"/>
              </a:prstClr>
            </a:outerShdw>
          </a:effectLst>
        </p:spPr>
      </p:pic>
      <p:sp>
        <p:nvSpPr>
          <p:cNvPr id="58377" name="TextBox 7"/>
          <p:cNvSpPr txBox="1">
            <a:spLocks noChangeArrowheads="1"/>
          </p:cNvSpPr>
          <p:nvPr/>
        </p:nvSpPr>
        <p:spPr bwMode="auto">
          <a:xfrm flipH="1">
            <a:off x="488950" y="515938"/>
            <a:ext cx="1081088" cy="338137"/>
          </a:xfrm>
          <a:prstGeom prst="rect">
            <a:avLst/>
          </a:prstGeom>
          <a:noFill/>
          <a:ln w="9525">
            <a:noFill/>
            <a:miter lim="800000"/>
          </a:ln>
        </p:spPr>
        <p:txBody>
          <a:bodyPr>
            <a:spAutoFit/>
          </a:bodyPr>
          <a:lstStyle/>
          <a:p>
            <a:pPr algn="ctr">
              <a:lnSpc>
                <a:spcPct val="80000"/>
              </a:lnSpc>
            </a:pPr>
            <a:r>
              <a:rPr lang="en-US" altLang="zh-CN" sz="2000" b="1">
                <a:solidFill>
                  <a:srgbClr val="FFFFFF"/>
                </a:solidFill>
                <a:latin typeface="Arial Rounded MT Bold" panose="020F0704030504030204"/>
                <a:ea typeface="微软雅黑" panose="020B0503020204020204" pitchFamily="34" charset="-122"/>
              </a:rPr>
              <a:t>Good</a:t>
            </a:r>
            <a:endParaRPr lang="zh-CN" altLang="en-US" sz="2000" b="1">
              <a:solidFill>
                <a:srgbClr val="FFFFFF"/>
              </a:solidFill>
              <a:latin typeface="Arial Rounded MT Bold" panose="020F0704030504030204"/>
              <a:ea typeface="微软雅黑" panose="020B0503020204020204" pitchFamily="34" charset="-122"/>
            </a:endParaRPr>
          </a:p>
        </p:txBody>
      </p:sp>
      <p:sp>
        <p:nvSpPr>
          <p:cNvPr id="14" name="线形标注 1 13"/>
          <p:cNvSpPr/>
          <p:nvPr/>
        </p:nvSpPr>
        <p:spPr>
          <a:xfrm>
            <a:off x="5633294" y="1452563"/>
            <a:ext cx="2592288" cy="936104"/>
          </a:xfrm>
          <a:prstGeom prst="borderCallout1">
            <a:avLst>
              <a:gd name="adj1" fmla="val 18750"/>
              <a:gd name="adj2" fmla="val -8333"/>
              <a:gd name="adj3" fmla="val -37208"/>
              <a:gd name="adj4" fmla="val -526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One possible version </a:t>
            </a:r>
            <a:endParaRPr lang="zh-CN" altLang="en-US" dirty="0"/>
          </a:p>
        </p:txBody>
      </p:sp>
    </p:spTree>
  </p:cSld>
  <p:clrMapOvr>
    <a:masterClrMapping/>
  </p:clrMapOvr>
  <p:transition>
    <p:circl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文本框 5"/>
          <p:cNvSpPr txBox="1">
            <a:spLocks noChangeArrowheads="1"/>
          </p:cNvSpPr>
          <p:nvPr/>
        </p:nvSpPr>
        <p:spPr bwMode="auto">
          <a:xfrm>
            <a:off x="4854575" y="1806575"/>
            <a:ext cx="4248150" cy="4400550"/>
          </a:xfrm>
          <a:prstGeom prst="rect">
            <a:avLst/>
          </a:prstGeom>
          <a:noFill/>
          <a:ln w="38100">
            <a:solidFill>
              <a:srgbClr val="0D0D0D"/>
            </a:solidFill>
            <a:round/>
          </a:ln>
        </p:spPr>
        <p:txBody>
          <a:bodyPr>
            <a:spAutoFit/>
          </a:bodyPr>
          <a:lstStyle/>
          <a:p>
            <a:pPr algn="just"/>
            <a:r>
              <a:rPr lang="en-US" altLang="zh-CN" sz="2800" b="1">
                <a:solidFill>
                  <a:srgbClr val="C00000"/>
                </a:solidFill>
                <a:effectLst>
                  <a:outerShdw blurRad="38100" dist="38100" dir="2700000" algn="tl">
                    <a:srgbClr val="C0C0C0"/>
                  </a:outerShdw>
                </a:effectLst>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Paraphrasing methods:</a:t>
            </a:r>
            <a:endParaRPr lang="en-US" altLang="zh-CN" sz="2800" b="1">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a:p>
            <a:pPr algn="just"/>
            <a:r>
              <a:rPr lang="en-US" altLang="zh-CN" sz="2800" b="1" noProof="1">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(1)</a:t>
            </a:r>
            <a:r>
              <a:rPr lang="en-US" altLang="en-US" sz="2800" b="1" noProof="1">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800" b="1" noProof="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U</a:t>
            </a:r>
            <a:r>
              <a:rPr lang="en-US" altLang="zh-CN" sz="2800" b="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se</a:t>
            </a:r>
            <a:r>
              <a:rPr lang="en-US" altLang="zh-CN" sz="2800" b="1">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synonyms</a:t>
            </a:r>
            <a:endParaRPr lang="en-US" altLang="zh-CN" sz="2800" b="1" noProof="1">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a:p>
            <a:pPr algn="just"/>
            <a:r>
              <a:rPr lang="en-US" altLang="en-US" sz="2800" b="1" noProof="1">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(2) </a:t>
            </a:r>
            <a:r>
              <a:rPr lang="en-US" altLang="zh-CN" sz="2800" b="1" noProof="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C</a:t>
            </a:r>
            <a:r>
              <a:rPr lang="en-US" altLang="zh-CN" sz="2800" b="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hange</a:t>
            </a:r>
            <a:r>
              <a:rPr lang="en-US" altLang="zh-CN" sz="2800" b="1">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the speech of words </a:t>
            </a:r>
            <a:endParaRPr lang="en-US" altLang="zh-CN" sz="2800" b="1">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a:p>
            <a:pPr algn="just"/>
            <a:r>
              <a:rPr lang="zh-CN" altLang="en-US" sz="2800" b="1">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a:t>
            </a:r>
            <a:r>
              <a:rPr lang="en-US" altLang="zh-CN" sz="2800" b="1">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3</a:t>
            </a:r>
            <a:r>
              <a:rPr lang="zh-CN" altLang="en-US" sz="2800" b="1">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800" b="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Change</a:t>
            </a:r>
            <a:r>
              <a:rPr lang="en-US" altLang="zh-CN" sz="2800" b="1">
                <a:solidFill>
                  <a:srgbClr val="262626"/>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the voice</a:t>
            </a:r>
            <a:endParaRPr lang="en-US" altLang="zh-CN" sz="2800" b="1" noProof="1">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a:p>
            <a:pPr algn="just"/>
            <a:r>
              <a:rPr lang="en-US" altLang="zh-CN" sz="2800" b="1">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(4)</a:t>
            </a:r>
            <a:r>
              <a:rPr lang="en-US" altLang="zh-CN" sz="2800" b="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T</a:t>
            </a:r>
            <a:r>
              <a:rPr lang="en-US" altLang="da-DK" sz="2800" b="1" noProof="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ransform</a:t>
            </a:r>
            <a:r>
              <a:rPr lang="en-US" altLang="zh-CN" sz="2800" b="1">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da-DK" sz="2800" b="1" noProof="1">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sentence structures(inversion etc.)</a:t>
            </a:r>
            <a:endParaRPr lang="en-US" altLang="zh-CN" sz="2800" b="1">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a:p>
            <a:r>
              <a:rPr lang="en-US" altLang="zh-CN" sz="2800" b="1">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(5)</a:t>
            </a:r>
            <a:r>
              <a:rPr lang="en-US" altLang="zh-CN" sz="2800" b="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Use</a:t>
            </a:r>
            <a:r>
              <a:rPr lang="en-US" altLang="zh-CN" sz="2800" b="1">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 single word to cover a sentence’s meaning.</a:t>
            </a:r>
            <a:endParaRPr lang="en-US" altLang="zh-CN" sz="2800" b="1" noProof="1">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grpSp>
        <p:nvGrpSpPr>
          <p:cNvPr id="3" name="组合 47"/>
          <p:cNvGrpSpPr/>
          <p:nvPr/>
        </p:nvGrpSpPr>
        <p:grpSpPr bwMode="auto">
          <a:xfrm>
            <a:off x="101600" y="-222250"/>
            <a:ext cx="1939925" cy="1706563"/>
            <a:chOff x="136498" y="-222162"/>
            <a:chExt cx="2331583" cy="1538186"/>
          </a:xfrm>
        </p:grpSpPr>
        <p:pic>
          <p:nvPicPr>
            <p:cNvPr id="60426" name="图片 6"/>
            <p:cNvPicPr>
              <a:picLocks noChangeAspect="1"/>
            </p:cNvPicPr>
            <p:nvPr/>
          </p:nvPicPr>
          <p:blipFill>
            <a:blip r:embed="rId1"/>
            <a:srcRect l="2380" t="29295" r="85426" b="27136"/>
            <a:stretch>
              <a:fillRect/>
            </a:stretch>
          </p:blipFill>
          <p:spPr bwMode="auto">
            <a:xfrm flipH="1">
              <a:off x="1238111" y="312690"/>
              <a:ext cx="402018" cy="914393"/>
            </a:xfrm>
            <a:prstGeom prst="rect">
              <a:avLst/>
            </a:prstGeom>
            <a:noFill/>
            <a:ln w="9525">
              <a:noFill/>
              <a:miter lim="800000"/>
              <a:headEnd/>
              <a:tailEnd/>
            </a:ln>
          </p:spPr>
        </p:pic>
        <p:pic>
          <p:nvPicPr>
            <p:cNvPr id="60427" name="图片 7"/>
            <p:cNvPicPr>
              <a:picLocks noChangeAspect="1"/>
            </p:cNvPicPr>
            <p:nvPr/>
          </p:nvPicPr>
          <p:blipFill>
            <a:blip r:embed="rId2"/>
            <a:srcRect l="60361" t="13837" r="2341" b="3535"/>
            <a:stretch>
              <a:fillRect/>
            </a:stretch>
          </p:blipFill>
          <p:spPr bwMode="auto">
            <a:xfrm flipH="1">
              <a:off x="136498" y="-222162"/>
              <a:ext cx="1090714" cy="1538186"/>
            </a:xfrm>
            <a:prstGeom prst="rect">
              <a:avLst/>
            </a:prstGeom>
            <a:noFill/>
            <a:ln w="9525">
              <a:noFill/>
              <a:miter lim="800000"/>
              <a:headEnd/>
              <a:tailEnd/>
            </a:ln>
          </p:spPr>
        </p:pic>
        <p:pic>
          <p:nvPicPr>
            <p:cNvPr id="60428" name="图片 8"/>
            <p:cNvPicPr>
              <a:picLocks noChangeAspect="1"/>
            </p:cNvPicPr>
            <p:nvPr/>
          </p:nvPicPr>
          <p:blipFill>
            <a:blip r:embed="rId3"/>
            <a:srcRect l="22585" t="51205" r="68211" b="25883"/>
            <a:stretch>
              <a:fillRect/>
            </a:stretch>
          </p:blipFill>
          <p:spPr bwMode="auto">
            <a:xfrm flipH="1">
              <a:off x="1896255" y="410012"/>
              <a:ext cx="571826" cy="906012"/>
            </a:xfrm>
            <a:prstGeom prst="rect">
              <a:avLst/>
            </a:prstGeom>
            <a:noFill/>
            <a:ln w="9525">
              <a:noFill/>
              <a:miter lim="800000"/>
              <a:headEnd/>
              <a:tailEnd/>
            </a:ln>
          </p:spPr>
        </p:pic>
      </p:grpSp>
      <p:grpSp>
        <p:nvGrpSpPr>
          <p:cNvPr id="60419" name="组合 18"/>
          <p:cNvGrpSpPr/>
          <p:nvPr/>
        </p:nvGrpSpPr>
        <p:grpSpPr bwMode="auto">
          <a:xfrm flipH="1">
            <a:off x="7500938" y="214313"/>
            <a:ext cx="1466850" cy="1527175"/>
            <a:chOff x="348748" y="3190877"/>
            <a:chExt cx="5111893" cy="3993291"/>
          </a:xfrm>
        </p:grpSpPr>
        <p:pic>
          <p:nvPicPr>
            <p:cNvPr id="60423" name="图片 10"/>
            <p:cNvPicPr>
              <a:picLocks noChangeAspect="1"/>
            </p:cNvPicPr>
            <p:nvPr/>
          </p:nvPicPr>
          <p:blipFill>
            <a:blip r:embed="rId4"/>
            <a:srcRect/>
            <a:stretch>
              <a:fillRect/>
            </a:stretch>
          </p:blipFill>
          <p:spPr bwMode="auto">
            <a:xfrm>
              <a:off x="348748" y="3190877"/>
              <a:ext cx="5111893" cy="3993291"/>
            </a:xfrm>
            <a:prstGeom prst="rect">
              <a:avLst/>
            </a:prstGeom>
            <a:noFill/>
            <a:ln w="9525">
              <a:noFill/>
              <a:miter lim="800000"/>
              <a:headEnd/>
              <a:tailEnd/>
            </a:ln>
          </p:spPr>
        </p:pic>
        <p:pic>
          <p:nvPicPr>
            <p:cNvPr id="60424" name="图片 11"/>
            <p:cNvPicPr>
              <a:picLocks noChangeAspect="1"/>
            </p:cNvPicPr>
            <p:nvPr/>
          </p:nvPicPr>
          <p:blipFill>
            <a:blip r:embed="rId5"/>
            <a:srcRect l="32983" t="6700" r="53506" b="61752"/>
            <a:stretch>
              <a:fillRect/>
            </a:stretch>
          </p:blipFill>
          <p:spPr bwMode="auto">
            <a:xfrm>
              <a:off x="3301740" y="3562382"/>
              <a:ext cx="900242" cy="1338413"/>
            </a:xfrm>
            <a:prstGeom prst="rect">
              <a:avLst/>
            </a:prstGeom>
            <a:noFill/>
            <a:ln w="9525">
              <a:noFill/>
              <a:miter lim="800000"/>
              <a:headEnd/>
              <a:tailEnd/>
            </a:ln>
          </p:spPr>
        </p:pic>
        <p:pic>
          <p:nvPicPr>
            <p:cNvPr id="60425" name="图片 12"/>
            <p:cNvPicPr>
              <a:picLocks noChangeAspect="1"/>
            </p:cNvPicPr>
            <p:nvPr/>
          </p:nvPicPr>
          <p:blipFill>
            <a:blip r:embed="rId5"/>
            <a:srcRect l="32147" t="54774" r="52670" b="20624"/>
            <a:stretch>
              <a:fillRect/>
            </a:stretch>
          </p:blipFill>
          <p:spPr bwMode="auto">
            <a:xfrm>
              <a:off x="2795851" y="5269636"/>
              <a:ext cx="1011777" cy="1043643"/>
            </a:xfrm>
            <a:prstGeom prst="rect">
              <a:avLst/>
            </a:prstGeom>
            <a:noFill/>
            <a:ln w="9525">
              <a:noFill/>
              <a:miter lim="800000"/>
              <a:headEnd/>
              <a:tailEnd/>
            </a:ln>
          </p:spPr>
        </p:pic>
      </p:grpSp>
      <p:sp>
        <p:nvSpPr>
          <p:cNvPr id="14" name="矩形 13"/>
          <p:cNvSpPr/>
          <p:nvPr/>
        </p:nvSpPr>
        <p:spPr>
          <a:xfrm>
            <a:off x="2411413" y="193675"/>
            <a:ext cx="4030662" cy="1236663"/>
          </a:xfrm>
          <a:prstGeom prst="rect">
            <a:avLst/>
          </a:prstGeom>
          <a:solidFill>
            <a:schemeClr val="bg1"/>
          </a:solidFill>
          <a:ln>
            <a:noFill/>
          </a:ln>
          <a:effectLst>
            <a:outerShdw blurRad="127000" dist="25400" dir="2700000" algn="tl"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0421" name="文本框 20" descr="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
          <p:cNvSpPr txBox="1">
            <a:spLocks noChangeArrowheads="1"/>
          </p:cNvSpPr>
          <p:nvPr/>
        </p:nvSpPr>
        <p:spPr bwMode="auto">
          <a:xfrm>
            <a:off x="3000375" y="428625"/>
            <a:ext cx="2625725" cy="830263"/>
          </a:xfrm>
          <a:prstGeom prst="rect">
            <a:avLst/>
          </a:prstGeom>
          <a:noFill/>
          <a:ln w="9525">
            <a:noFill/>
            <a:miter lim="800000"/>
          </a:ln>
        </p:spPr>
        <p:txBody>
          <a:bodyPr wrap="none">
            <a:spAutoFit/>
          </a:bodyPr>
          <a:lstStyle/>
          <a:p>
            <a:pPr algn="ctr"/>
            <a:r>
              <a:rPr lang="en-US" altLang="zh-CN" sz="4800" b="1">
                <a:solidFill>
                  <a:srgbClr val="FF0000"/>
                </a:solidFill>
                <a:latin typeface="Calibri" panose="020F0502020204030204" pitchFamily="34" charset="0"/>
                <a:ea typeface="华文隶书" panose="02010800040101010101" charset="-122"/>
                <a:cs typeface="华文隶书" panose="02010800040101010101" charset="-122"/>
              </a:rPr>
              <a:t>Summary</a:t>
            </a:r>
            <a:endParaRPr lang="zh-CN" altLang="en-US" sz="4800" b="1">
              <a:solidFill>
                <a:srgbClr val="FF0000"/>
              </a:solidFill>
              <a:latin typeface="Calibri" panose="020F0502020204030204" pitchFamily="34" charset="0"/>
              <a:ea typeface="华文隶书" panose="02010800040101010101" charset="-122"/>
              <a:cs typeface="华文隶书" panose="02010800040101010101" charset="-122"/>
            </a:endParaRPr>
          </a:p>
        </p:txBody>
      </p:sp>
      <p:sp>
        <p:nvSpPr>
          <p:cNvPr id="2" name="文本框 1"/>
          <p:cNvSpPr txBox="1"/>
          <p:nvPr/>
        </p:nvSpPr>
        <p:spPr>
          <a:xfrm>
            <a:off x="182563" y="1660525"/>
            <a:ext cx="4275137" cy="4398963"/>
          </a:xfrm>
          <a:prstGeom prst="rect">
            <a:avLst/>
          </a:prstGeom>
          <a:solidFill>
            <a:schemeClr val="bg1"/>
          </a:solidFill>
          <a:ln w="38100">
            <a:solidFill>
              <a:srgbClr val="000000"/>
            </a:solidFill>
          </a:ln>
        </p:spPr>
        <p:txBody>
          <a:bodyPr>
            <a:spAutoFit/>
          </a:bodyPr>
          <a:lstStyle/>
          <a:p>
            <a:pPr>
              <a:defRPr/>
            </a:pPr>
            <a:r>
              <a:rPr lang="en-US" altLang="zh-CN" sz="2800" b="1">
                <a:solidFill>
                  <a:srgbClr val="C00000"/>
                </a:solidFill>
                <a:effectLst>
                  <a:outerShdw blurRad="38100" dist="38100" dir="2700000" algn="tl">
                    <a:srgbClr val="000000">
                      <a:alpha val="43137"/>
                    </a:srgbClr>
                  </a:outerShdw>
                </a:effectLst>
                <a:latin typeface="Arial Narrow" panose="020B0606020202030204" pitchFamily="34" charset="0"/>
                <a:ea typeface="宋体" panose="02010600030101010101" pitchFamily="2" charset="-122"/>
                <a:sym typeface="+mn-ea"/>
              </a:rPr>
              <a:t>Writing tips: </a:t>
            </a:r>
            <a:endParaRPr lang="en-US" altLang="zh-CN" sz="2800" b="1" noProof="1">
              <a:latin typeface="Arial Narrow" panose="020B0606020202030204" pitchFamily="34" charset="0"/>
              <a:ea typeface="宋体" panose="02010600030101010101" pitchFamily="2" charset="-122"/>
            </a:endParaRPr>
          </a:p>
          <a:p>
            <a:pPr>
              <a:defRPr/>
            </a:pPr>
            <a:r>
              <a:rPr lang="en-US" altLang="zh-CN" sz="2800" b="1">
                <a:latin typeface="Times New Roman" panose="02020603050405020304" pitchFamily="18" charset="0"/>
                <a:ea typeface="宋体" panose="02010600030101010101" pitchFamily="2" charset="-122"/>
                <a:cs typeface="Times New Roman" panose="02020603050405020304" pitchFamily="18" charset="0"/>
                <a:sym typeface="+mn-ea"/>
              </a:rPr>
              <a:t>1. </a:t>
            </a:r>
            <a:r>
              <a:rPr lang="en-US" altLang="zh-CN"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Delete</a:t>
            </a:r>
            <a:r>
              <a:rPr lang="en-US" altLang="zh-CN" sz="2800" b="1">
                <a:latin typeface="Times New Roman" panose="02020603050405020304" pitchFamily="18" charset="0"/>
                <a:ea typeface="宋体" panose="02010600030101010101" pitchFamily="2" charset="-122"/>
                <a:cs typeface="Times New Roman" panose="02020603050405020304" pitchFamily="18" charset="0"/>
                <a:sym typeface="+mn-ea"/>
              </a:rPr>
              <a:t> unnecessary information, such as details,examples and  quotations.</a:t>
            </a:r>
            <a:endParaRPr lang="en-US" altLang="zh-CN" sz="2800" b="1" noProof="1">
              <a:latin typeface="Times New Roman" panose="02020603050405020304" pitchFamily="18" charset="0"/>
              <a:ea typeface="宋体" panose="02010600030101010101" pitchFamily="2" charset="-122"/>
              <a:cs typeface="Times New Roman" panose="02020603050405020304" pitchFamily="18" charset="0"/>
            </a:endParaRPr>
          </a:p>
          <a:p>
            <a:pPr>
              <a:defRPr/>
            </a:pPr>
            <a:r>
              <a:rPr lang="en-US" altLang="zh-CN" sz="2800" b="1">
                <a:latin typeface="Times New Roman" panose="02020603050405020304" pitchFamily="18" charset="0"/>
                <a:ea typeface="宋体" panose="02010600030101010101" pitchFamily="2" charset="-122"/>
                <a:cs typeface="Times New Roman" panose="02020603050405020304" pitchFamily="18" charset="0"/>
                <a:sym typeface="+mn-ea"/>
              </a:rPr>
              <a:t>2. </a:t>
            </a:r>
            <a:r>
              <a:rPr lang="en-US" altLang="zh-CN"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Combine</a:t>
            </a:r>
            <a:r>
              <a:rPr lang="en-US" altLang="zh-CN" sz="2800" b="1">
                <a:latin typeface="Times New Roman" panose="02020603050405020304" pitchFamily="18" charset="0"/>
                <a:ea typeface="宋体" panose="02010600030101010101" pitchFamily="2" charset="-122"/>
                <a:cs typeface="Times New Roman" panose="02020603050405020304" pitchFamily="18" charset="0"/>
                <a:sym typeface="+mn-ea"/>
              </a:rPr>
              <a:t> two  different opinions if necessary.</a:t>
            </a:r>
            <a:endParaRPr lang="en-US" altLang="zh-CN" sz="2800" b="1" noProof="1">
              <a:latin typeface="Times New Roman" panose="02020603050405020304" pitchFamily="18" charset="0"/>
              <a:ea typeface="宋体" panose="02010600030101010101" pitchFamily="2" charset="-122"/>
              <a:cs typeface="Times New Roman" panose="02020603050405020304" pitchFamily="18" charset="0"/>
            </a:endParaRPr>
          </a:p>
          <a:p>
            <a:pPr>
              <a:defRPr/>
            </a:pPr>
            <a:r>
              <a:rPr lang="en-US" altLang="zh-CN" sz="2800" b="1">
                <a:latin typeface="Times New Roman" panose="02020603050405020304" pitchFamily="18" charset="0"/>
                <a:ea typeface="宋体" panose="02010600030101010101" pitchFamily="2" charset="-122"/>
                <a:cs typeface="Times New Roman" panose="02020603050405020304" pitchFamily="18" charset="0"/>
                <a:sym typeface="+mn-ea"/>
              </a:rPr>
              <a:t>3.Use </a:t>
            </a:r>
            <a:r>
              <a:rPr lang="en-US" altLang="zh-CN"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signal words</a:t>
            </a:r>
            <a:r>
              <a:rPr lang="en-US" altLang="zh-CN" sz="2800" b="1">
                <a:latin typeface="Times New Roman" panose="02020603050405020304" pitchFamily="18" charset="0"/>
                <a:ea typeface="宋体" panose="02010600030101010101" pitchFamily="2" charset="-122"/>
                <a:cs typeface="Times New Roman" panose="02020603050405020304" pitchFamily="18" charset="0"/>
                <a:sym typeface="+mn-ea"/>
              </a:rPr>
              <a:t> to make your writing logical and clear.</a:t>
            </a:r>
            <a:endParaRPr lang="zh-CN" altLang="en-US" sz="28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ransition>
    <p:newsfla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7"/>
          <p:cNvSpPr>
            <a:spLocks noChangeArrowheads="1"/>
          </p:cNvSpPr>
          <p:nvPr/>
        </p:nvSpPr>
        <p:spPr bwMode="auto">
          <a:xfrm>
            <a:off x="1071563" y="396875"/>
            <a:ext cx="4157662" cy="738188"/>
          </a:xfrm>
          <a:prstGeom prst="rect">
            <a:avLst/>
          </a:prstGeom>
          <a:solidFill>
            <a:srgbClr val="FFFF00"/>
          </a:solidFill>
          <a:ln>
            <a:noFill/>
          </a:ln>
          <a:effectLst/>
        </p:spPr>
        <p:txBody>
          <a:bodyPr lIns="0" tIns="0" rIns="0" bIns="0">
            <a:spAutoFit/>
          </a:bodyPr>
          <a:lstStyle/>
          <a:p>
            <a:pPr fontAlgn="auto">
              <a:spcBef>
                <a:spcPts val="0"/>
              </a:spcBef>
              <a:spcAft>
                <a:spcPts val="0"/>
              </a:spcAft>
              <a:defRPr/>
            </a:pPr>
            <a:r>
              <a:rPr lang="en-US" altLang="zh-CN" sz="3600" b="1" spc="300" noProof="1">
                <a:solidFill>
                  <a:schemeClr val="accent1"/>
                </a:solidFill>
                <a:latin typeface="Arial Narrow" panose="020B0606020202030204" pitchFamily="34" charset="0"/>
                <a:ea typeface="+mj-ea"/>
                <a:cs typeface="+mn-ea"/>
                <a:sym typeface="+mn-lt"/>
              </a:rPr>
              <a:t>  </a:t>
            </a:r>
            <a:r>
              <a:rPr lang="en-US" altLang="zh-CN" sz="4800" b="1" spc="300" noProof="1">
                <a:solidFill>
                  <a:schemeClr val="accent1"/>
                </a:solidFill>
                <a:latin typeface="Comic Sans MS" panose="030F0702030302020204" pitchFamily="66" charset="0"/>
                <a:ea typeface="+mj-ea"/>
                <a:cs typeface="+mn-ea"/>
                <a:sym typeface="+mn-lt"/>
              </a:rPr>
              <a:t>Assignment</a:t>
            </a:r>
            <a:endParaRPr lang="en-US" altLang="zh-CN" sz="4800" b="1" spc="300" noProof="1">
              <a:solidFill>
                <a:schemeClr val="accent1"/>
              </a:solidFill>
              <a:latin typeface="Comic Sans MS" panose="030F0702030302020204" pitchFamily="66" charset="0"/>
              <a:ea typeface="+mj-ea"/>
              <a:cs typeface="+mn-ea"/>
              <a:sym typeface="+mn-lt"/>
            </a:endParaRPr>
          </a:p>
        </p:txBody>
      </p:sp>
      <p:sp>
        <p:nvSpPr>
          <p:cNvPr id="61442" name="文本框 5"/>
          <p:cNvSpPr>
            <a:spLocks noGrp="1" noChangeArrowheads="1"/>
          </p:cNvSpPr>
          <p:nvPr>
            <p:ph sz="quarter" idx="13"/>
          </p:nvPr>
        </p:nvSpPr>
        <p:spPr>
          <a:xfrm>
            <a:off x="539750" y="1196975"/>
            <a:ext cx="8229600" cy="1778000"/>
          </a:xfrm>
          <a:ln w="38100">
            <a:solidFill>
              <a:srgbClr val="FF0000"/>
            </a:solidFill>
            <a:prstDash val="dash"/>
          </a:ln>
        </p:spPr>
        <p:txBody>
          <a:bodyPr>
            <a:spAutoFit/>
          </a:bodyPr>
          <a:lstStyle/>
          <a:p>
            <a:pPr marL="0" indent="0" algn="just">
              <a:buFont typeface="Arial" panose="020B0604020202020204" pitchFamily="34" charset="0"/>
              <a:buNone/>
            </a:pPr>
            <a:r>
              <a:rPr lang="en-US" altLang="zh-CN" sz="3200" b="1" smtClean="0">
                <a:latin typeface="Comic Sans MS" panose="030F0702030302020204" pitchFamily="66" charset="0"/>
                <a:ea typeface="黑体" panose="02010609060101010101" pitchFamily="49" charset="-122"/>
                <a:cs typeface="Arial" panose="020B0604020202020204" pitchFamily="34" charset="0"/>
                <a:sym typeface="微软雅黑" panose="020B0503020204020204" pitchFamily="34" charset="-122"/>
              </a:rPr>
              <a:t>  </a:t>
            </a:r>
            <a:r>
              <a:rPr lang="en-US" altLang="zh-CN" sz="3600" b="1" smtClean="0">
                <a:latin typeface="Times New Roman" panose="02020603050405020304" pitchFamily="18" charset="0"/>
                <a:ea typeface="黑体" panose="02010609060101010101" pitchFamily="49" charset="-122"/>
                <a:cs typeface="Times New Roman" panose="02020603050405020304" pitchFamily="18" charset="0"/>
                <a:sym typeface="微软雅黑" panose="020B0503020204020204" pitchFamily="34" charset="-122"/>
              </a:rPr>
              <a:t>Please apply what we learn in this period to make a summary of a new passage .</a:t>
            </a:r>
            <a:endParaRPr lang="en-US" altLang="zh-CN" sz="3600" b="1" smtClean="0">
              <a:latin typeface="Times New Roman" panose="02020603050405020304" pitchFamily="18" charset="0"/>
              <a:ea typeface="黑体" panose="02010609060101010101" pitchFamily="49" charset="-122"/>
              <a:cs typeface="Times New Roman" panose="02020603050405020304" pitchFamily="18" charset="0"/>
              <a:sym typeface="微软雅黑" panose="020B0503020204020204" pitchFamily="34" charset="-122"/>
            </a:endParaRPr>
          </a:p>
        </p:txBody>
      </p:sp>
      <p:pic>
        <p:nvPicPr>
          <p:cNvPr id="61443" name="图片 7"/>
          <p:cNvPicPr>
            <a:picLocks noChangeAspect="1"/>
          </p:cNvPicPr>
          <p:nvPr/>
        </p:nvPicPr>
        <p:blipFill>
          <a:blip r:embed="rId1" cstate="print"/>
          <a:srcRect l="60361" t="13837" r="2341" b="3535"/>
          <a:stretch>
            <a:fillRect/>
          </a:stretch>
        </p:blipFill>
        <p:spPr bwMode="auto">
          <a:xfrm>
            <a:off x="6734175" y="3527425"/>
            <a:ext cx="2409825" cy="3330575"/>
          </a:xfrm>
          <a:prstGeom prst="rect">
            <a:avLst/>
          </a:prstGeom>
          <a:noFill/>
          <a:ln w="9525">
            <a:noFill/>
            <a:miter lim="800000"/>
            <a:headEnd/>
            <a:tailEnd/>
          </a:ln>
        </p:spPr>
      </p:pic>
      <p:pic>
        <p:nvPicPr>
          <p:cNvPr id="61444" name="图片 11"/>
          <p:cNvPicPr>
            <a:picLocks noChangeAspect="1"/>
          </p:cNvPicPr>
          <p:nvPr/>
        </p:nvPicPr>
        <p:blipFill>
          <a:blip r:embed="rId2"/>
          <a:srcRect l="2380" t="29295" r="85426" b="27136"/>
          <a:stretch>
            <a:fillRect/>
          </a:stretch>
        </p:blipFill>
        <p:spPr bwMode="auto">
          <a:xfrm>
            <a:off x="1189038" y="4629150"/>
            <a:ext cx="735012" cy="2228850"/>
          </a:xfrm>
          <a:prstGeom prst="rect">
            <a:avLst/>
          </a:prstGeom>
          <a:noFill/>
          <a:ln w="9525">
            <a:noFill/>
            <a:miter lim="800000"/>
            <a:headEnd/>
            <a:tailEnd/>
          </a:ln>
        </p:spPr>
      </p:pic>
      <p:pic>
        <p:nvPicPr>
          <p:cNvPr id="61445" name="图片 12"/>
          <p:cNvPicPr>
            <a:picLocks noChangeAspect="1"/>
          </p:cNvPicPr>
          <p:nvPr/>
        </p:nvPicPr>
        <p:blipFill>
          <a:blip r:embed="rId3"/>
          <a:srcRect l="22585" t="51205" r="68211" b="25883"/>
          <a:stretch>
            <a:fillRect/>
          </a:stretch>
        </p:blipFill>
        <p:spPr bwMode="auto">
          <a:xfrm>
            <a:off x="25400" y="4649788"/>
            <a:ext cx="1046163" cy="2208212"/>
          </a:xfrm>
          <a:prstGeom prst="rect">
            <a:avLst/>
          </a:prstGeom>
          <a:noFill/>
          <a:ln w="9525">
            <a:noFill/>
            <a:miter lim="800000"/>
            <a:headEnd/>
            <a:tailEnd/>
          </a:ln>
        </p:spPr>
      </p:pic>
    </p:spTree>
  </p:cSld>
  <p:clrMapOvr>
    <a:masterClrMapping/>
  </p:clrMapOvr>
  <p:transition>
    <p:diamon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sz="quarter" idx="13"/>
          </p:nvPr>
        </p:nvSpPr>
        <p:spPr>
          <a:xfrm>
            <a:off x="85090" y="123190"/>
            <a:ext cx="8973185" cy="6611620"/>
          </a:xfrm>
        </p:spPr>
        <p:txBody>
          <a:bodyPr/>
          <a:p>
            <a:pPr latinLnBrk="0">
              <a:lnSpc>
                <a:spcPts val="2380"/>
              </a:lnSpc>
              <a:spcBef>
                <a:spcPts val="0"/>
              </a:spcBef>
            </a:pPr>
            <a:r>
              <a:rPr lang="en-US" altLang="zh-CN">
                <a:latin typeface="Times New Roman" panose="02020603050405020304" pitchFamily="18" charset="0"/>
                <a:cs typeface="Times New Roman" panose="02020603050405020304" pitchFamily="18" charset="0"/>
              </a:rPr>
              <a:t>  </a:t>
            </a:r>
            <a:r>
              <a:rPr lang="zh-CN" altLang="en-US" sz="2000">
                <a:latin typeface="Times New Roman" panose="02020603050405020304" pitchFamily="18" charset="0"/>
                <a:cs typeface="Times New Roman" panose="02020603050405020304" pitchFamily="18" charset="0"/>
              </a:rPr>
              <a:t>Many of us invest valuable time, energy and money planning our vacations. We do this because we know for sure that going on vacations must be good for us. Research proves this feeling without a doubt. Vacations help us perform better at work, improve our sleep quality and cushion us against depression.</a:t>
            </a:r>
            <a:endParaRPr lang="zh-CN" altLang="en-US" sz="2000">
              <a:latin typeface="Times New Roman" panose="02020603050405020304" pitchFamily="18" charset="0"/>
              <a:cs typeface="Times New Roman" panose="02020603050405020304" pitchFamily="18" charset="0"/>
            </a:endParaRPr>
          </a:p>
          <a:p>
            <a:pPr latinLnBrk="0">
              <a:lnSpc>
                <a:spcPts val="2380"/>
              </a:lnSpc>
              <a:spcBef>
                <a:spcPts val="0"/>
              </a:spcBef>
            </a:pPr>
            <a:r>
              <a:rPr lang="zh-CN" altLang="en-US" sz="2000">
                <a:latin typeface="Times New Roman" panose="02020603050405020304" pitchFamily="18" charset="0"/>
                <a:cs typeface="Times New Roman" panose="02020603050405020304" pitchFamily="18" charset="0"/>
              </a:rPr>
              <a:t>    Yet, despite these benefits, many of us return home with a feeling that our last vacation was OK - but not great. In order to change this, some mistakes should be avoided. A typical one for vacation planners is attempting to maximize value for money by planning trips that have too many things. Perhaps you</a:t>
            </a:r>
            <a:r>
              <a:rPr lang="en-US" altLang="zh-CN" sz="2000">
                <a:latin typeface="Times New Roman" panose="02020603050405020304" pitchFamily="18" charset="0"/>
                <a:cs typeface="Times New Roman" panose="02020603050405020304" pitchFamily="18" charset="0"/>
              </a:rPr>
              <a:t>'</a:t>
            </a:r>
            <a:r>
              <a:rPr lang="zh-CN" altLang="en-US" sz="2000">
                <a:latin typeface="Times New Roman" panose="02020603050405020304" pitchFamily="18" charset="0"/>
                <a:cs typeface="Times New Roman" panose="02020603050405020304" pitchFamily="18" charset="0"/>
              </a:rPr>
              <a:t>re planning a trip to Europe, seven cities in 10 days, and you realize it will cost only a little more to add two more destinations to the list. Sounds fine in theory, but hopping from one place to the next hardly gives an opportunity to experience what psychologists call mindfulness -- time to take in our new surroundings, time to be present and absorb our travel experiences. Another mistake is that we worry too much about strategic issues such as how to find a good flight deal, how to get from A to B, or which destinations to add or subtract from our journey. These issues may seem important, but our psychological state of mind is far more important.</a:t>
            </a:r>
            <a:endParaRPr lang="zh-CN" altLang="en-US" sz="2000">
              <a:latin typeface="Times New Roman" panose="02020603050405020304" pitchFamily="18" charset="0"/>
              <a:cs typeface="Times New Roman" panose="02020603050405020304" pitchFamily="18" charset="0"/>
            </a:endParaRPr>
          </a:p>
          <a:p>
            <a:pPr latinLnBrk="0">
              <a:lnSpc>
                <a:spcPts val="2380"/>
              </a:lnSpc>
              <a:spcBef>
                <a:spcPts val="0"/>
              </a:spcBef>
            </a:pPr>
            <a:r>
              <a:rPr lang="zh-CN" altLang="en-US" sz="2000">
                <a:latin typeface="Times New Roman" panose="02020603050405020304" pitchFamily="18" charset="0"/>
                <a:cs typeface="Times New Roman" panose="02020603050405020304" pitchFamily="18" charset="0"/>
              </a:rPr>
              <a:t>    Actually, vacation happiness is based on the following top rules. First, choose your travel companions wisely, because nothing contributes more significantly to a trip than the right companions. Second，don</a:t>
            </a:r>
            <a:r>
              <a:rPr lang="en-US" altLang="zh-CN" sz="2000">
                <a:latin typeface="Times New Roman" panose="02020603050405020304" pitchFamily="18" charset="0"/>
                <a:cs typeface="Times New Roman" panose="02020603050405020304" pitchFamily="18" charset="0"/>
              </a:rPr>
              <a:t>'</a:t>
            </a:r>
            <a:r>
              <a:rPr lang="zh-CN" altLang="en-US" sz="2000">
                <a:latin typeface="Times New Roman" panose="02020603050405020304" pitchFamily="18" charset="0"/>
                <a:cs typeface="Times New Roman" panose="02020603050405020304" pitchFamily="18" charset="0"/>
              </a:rPr>
              <a:t>t spend your vacation time in a place where everything is too expensive so as to maintain a positive mood. Third, shop wisely, for meaningful experiences provide more long-term happiness than physical possessions.</a:t>
            </a:r>
            <a:endParaRPr lang="zh-CN" altLang="en-US" sz="2000">
              <a:latin typeface="Times New Roman" panose="02020603050405020304" pitchFamily="18" charset="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Box 7"/>
          <p:cNvSpPr>
            <a:spLocks noChangeArrowheads="1"/>
          </p:cNvSpPr>
          <p:nvPr/>
        </p:nvSpPr>
        <p:spPr bwMode="auto">
          <a:xfrm>
            <a:off x="387985" y="871220"/>
            <a:ext cx="1827530" cy="430530"/>
          </a:xfrm>
          <a:prstGeom prst="rect">
            <a:avLst/>
          </a:prstGeom>
          <a:solidFill>
            <a:srgbClr val="F3F3F3"/>
          </a:solidFill>
          <a:ln>
            <a:noFill/>
          </a:ln>
          <a:effectLst/>
        </p:spPr>
        <p:txBody>
          <a:bodyPr wrap="square" lIns="0" tIns="0" rIns="0" bIns="0">
            <a:spAutoFit/>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en-US" altLang="zh-CN" sz="2800" b="1" i="0" u="none" strike="noStrike" kern="1200" cap="none" spc="300" normalizeH="0" baseline="0" noProof="1">
                <a:ln>
                  <a:noFill/>
                </a:ln>
                <a:solidFill>
                  <a:schemeClr val="accent1"/>
                </a:solidFill>
                <a:effectLst/>
                <a:uLnTx/>
                <a:uFillTx/>
                <a:latin typeface="Arial Narrow" panose="020B0606020202030204" pitchFamily="34" charset="0"/>
                <a:ea typeface="+mj-ea"/>
                <a:cs typeface="+mn-ea"/>
                <a:sym typeface="+mn-lt"/>
              </a:rPr>
              <a:t>Summary</a:t>
            </a:r>
            <a:endParaRPr kumimoji="0" lang="en-US" altLang="zh-CN" sz="2800" b="1" i="0" u="none" strike="noStrike" kern="1200" cap="none" spc="300" normalizeH="0" baseline="0" noProof="1">
              <a:ln>
                <a:noFill/>
              </a:ln>
              <a:solidFill>
                <a:schemeClr val="accent1"/>
              </a:solidFill>
              <a:effectLst/>
              <a:uLnTx/>
              <a:uFillTx/>
              <a:latin typeface="Arial Narrow" panose="020B0606020202030204" pitchFamily="34" charset="0"/>
              <a:ea typeface="+mj-ea"/>
              <a:cs typeface="+mn-ea"/>
              <a:sym typeface="+mn-lt"/>
            </a:endParaRPr>
          </a:p>
        </p:txBody>
      </p:sp>
      <p:sp>
        <p:nvSpPr>
          <p:cNvPr id="3" name="文本框 5"/>
          <p:cNvSpPr txBox="1">
            <a:spLocks noChangeArrowheads="1"/>
          </p:cNvSpPr>
          <p:nvPr/>
        </p:nvSpPr>
        <p:spPr bwMode="auto">
          <a:xfrm>
            <a:off x="292100" y="1595755"/>
            <a:ext cx="8485505" cy="4523105"/>
          </a:xfrm>
          <a:prstGeom prst="rect">
            <a:avLst/>
          </a:prstGeom>
          <a:noFill/>
          <a:ln w="38100">
            <a:solidFill>
              <a:schemeClr val="tx1">
                <a:lumMod val="95000"/>
                <a:lumOff val="5000"/>
              </a:schemeClr>
            </a:solidFill>
            <a:prstDash val="solid"/>
            <a:round/>
          </a:ln>
        </p:spPr>
        <p:txBody>
          <a:bodyPr wrap="square">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marL="0" marR="0" lvl="0" indent="0" algn="just" defTabSz="914400" rtl="0" eaLnBrk="1" fontAlgn="base" latinLnBrk="0" hangingPunct="1">
              <a:lnSpc>
                <a:spcPct val="150000"/>
              </a:lnSpc>
              <a:spcBef>
                <a:spcPts val="0"/>
              </a:spcBef>
              <a:spcAft>
                <a:spcPts val="0"/>
              </a:spcAft>
              <a:buClrTx/>
              <a:buSzTx/>
              <a:buFont typeface="Arial" panose="020B0604020202020204" pitchFamily="34" charset="0"/>
              <a:buNone/>
              <a:defRPr/>
            </a:pPr>
            <a:r>
              <a:rPr kumimoji="0" lang="en-US" altLang="zh-CN" sz="2400" b="1" i="0" u="none" strike="noStrike" kern="1200" cap="none" spc="0" normalizeH="0" baseline="0" noProof="0" dirty="0" smtClean="0">
                <a:ln>
                  <a:noFill/>
                </a:ln>
                <a:solidFill>
                  <a:schemeClr val="tx1"/>
                </a:solidFill>
                <a:effectLst/>
                <a:uLnTx/>
                <a:uFillTx/>
                <a:latin typeface="Times New Roman" panose="02020603050405020304" pitchFamily="18" charset="0"/>
                <a:ea typeface="微软雅黑" panose="020B0503020204020204" pitchFamily="34" charset="-122"/>
                <a:cs typeface="+mn-cs"/>
                <a:sym typeface="微软雅黑" panose="020B0503020204020204" pitchFamily="34" charset="-122"/>
              </a:rPr>
              <a:t>One possible version:</a:t>
            </a:r>
            <a:endParaRPr kumimoji="0" lang="en-US" altLang="zh-CN" sz="2400" b="1" i="0" u="none" strike="noStrike" kern="1200" cap="none" spc="0" normalizeH="0" baseline="0" noProof="0" dirty="0" smtClean="0">
              <a:ln>
                <a:noFill/>
              </a:ln>
              <a:solidFill>
                <a:schemeClr val="tx1"/>
              </a:solidFill>
              <a:effectLst/>
              <a:uLnTx/>
              <a:uFillTx/>
              <a:latin typeface="Times New Roman" panose="02020603050405020304" pitchFamily="18" charset="0"/>
              <a:ea typeface="微软雅黑" panose="020B0503020204020204" pitchFamily="34" charset="-122"/>
              <a:cs typeface="+mn-cs"/>
              <a:sym typeface="微软雅黑" panose="020B0503020204020204" pitchFamily="34" charset="-122"/>
            </a:endParaRPr>
          </a:p>
          <a:p>
            <a:pPr marL="0" marR="0" lvl="0" indent="0" algn="just" defTabSz="914400" rtl="0" eaLnBrk="1" fontAlgn="base" latinLnBrk="0" hangingPunct="1">
              <a:lnSpc>
                <a:spcPct val="150000"/>
              </a:lnSpc>
              <a:spcBef>
                <a:spcPts val="0"/>
              </a:spcBef>
              <a:spcAft>
                <a:spcPts val="0"/>
              </a:spcAft>
              <a:buClrTx/>
              <a:buSzTx/>
              <a:buFont typeface="Arial" panose="020B0604020202020204" pitchFamily="34" charset="0"/>
              <a:buNone/>
              <a:defRPr/>
            </a:pPr>
            <a:r>
              <a:rPr lang="en-US" altLang="zh-CN" sz="2400" b="1">
                <a:latin typeface="Times New Roman" panose="02020603050405020304" pitchFamily="18" charset="0"/>
                <a:cs typeface="Times New Roman" panose="02020603050405020304" pitchFamily="18" charset="0"/>
                <a:sym typeface="+mn-ea"/>
              </a:rPr>
              <a:t>Vacations benefit everyone, </a:t>
            </a:r>
            <a:r>
              <a:rPr lang="en-US" altLang="zh-CN" sz="2400" b="1">
                <a:solidFill>
                  <a:srgbClr val="FF0000"/>
                </a:solidFill>
                <a:latin typeface="Times New Roman" panose="02020603050405020304" pitchFamily="18" charset="0"/>
                <a:cs typeface="Times New Roman" panose="02020603050405020304" pitchFamily="18" charset="0"/>
                <a:sym typeface="+mn-ea"/>
              </a:rPr>
              <a:t>but</a:t>
            </a:r>
            <a:r>
              <a:rPr lang="en-US" altLang="zh-CN" sz="2400" b="1">
                <a:latin typeface="Times New Roman" panose="02020603050405020304" pitchFamily="18" charset="0"/>
                <a:cs typeface="Times New Roman" panose="02020603050405020304" pitchFamily="18" charset="0"/>
                <a:sym typeface="+mn-ea"/>
              </a:rPr>
              <a:t> many people come back from vacations not feeling very great. </a:t>
            </a:r>
            <a:r>
              <a:rPr lang="en-US" altLang="zh-CN" sz="2400" b="1">
                <a:solidFill>
                  <a:srgbClr val="FF0000"/>
                </a:solidFill>
                <a:latin typeface="Times New Roman" panose="02020603050405020304" pitchFamily="18" charset="0"/>
                <a:cs typeface="Times New Roman" panose="02020603050405020304" pitchFamily="18" charset="0"/>
                <a:sym typeface="+mn-ea"/>
              </a:rPr>
              <a:t>To make our vacations happy</a:t>
            </a:r>
            <a:r>
              <a:rPr lang="en-US" altLang="zh-CN" sz="2400" b="1">
                <a:latin typeface="Times New Roman" panose="02020603050405020304" pitchFamily="18" charset="0"/>
                <a:cs typeface="Times New Roman" panose="02020603050405020304" pitchFamily="18" charset="0"/>
                <a:sym typeface="+mn-ea"/>
              </a:rPr>
              <a:t>, we should avoid two mistakes-trying to achieve the fullest value for what we invest into vacations and worrying too much about vacation arrangements. </a:t>
            </a:r>
            <a:r>
              <a:rPr lang="en-US" altLang="zh-CN" sz="2400" b="1">
                <a:solidFill>
                  <a:srgbClr val="FF0000"/>
                </a:solidFill>
                <a:latin typeface="Times New Roman" panose="02020603050405020304" pitchFamily="18" charset="0"/>
                <a:cs typeface="Times New Roman" panose="02020603050405020304" pitchFamily="18" charset="0"/>
                <a:sym typeface="+mn-ea"/>
              </a:rPr>
              <a:t>Besides</a:t>
            </a:r>
            <a:r>
              <a:rPr lang="en-US" altLang="zh-CN" sz="2400" b="1">
                <a:latin typeface="Times New Roman" panose="02020603050405020304" pitchFamily="18" charset="0"/>
                <a:cs typeface="Times New Roman" panose="02020603050405020304" pitchFamily="18" charset="0"/>
                <a:sym typeface="+mn-ea"/>
              </a:rPr>
              <a:t>, we should follow some rules such as choosing the right companions and destinations and being wise in doing shopping.</a:t>
            </a:r>
            <a:endParaRPr kumimoji="0" lang="en-US" altLang="zh-CN" sz="2400" b="1" i="0" u="none" strike="noStrike" kern="1200" cap="none" spc="0" normalizeH="0" baseline="0" noProof="0" dirty="0" smtClean="0">
              <a:ln>
                <a:noFill/>
              </a:ln>
              <a:solidFill>
                <a:schemeClr val="tx1"/>
              </a:solidFill>
              <a:effectLst/>
              <a:uLnTx/>
              <a:uFillTx/>
              <a:latin typeface="Arial Narrow" panose="020B0606020202030204" pitchFamily="34" charset="0"/>
              <a:ea typeface="微软雅黑" panose="020B0503020204020204" pitchFamily="34" charset="-122"/>
              <a:cs typeface="+mn-cs"/>
              <a:sym typeface="微软雅黑" panose="020B0503020204020204" pitchFamily="34" charset="-122"/>
            </a:endParaRPr>
          </a:p>
        </p:txBody>
      </p:sp>
    </p:spTree>
  </p:cSld>
  <p:clrMapOvr>
    <a:masterClrMapping/>
  </p:clrMapOvr>
  <p:transition spd="slow" advClick="0" advTm="5000">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3" name="图片 1" descr="G:\MyDocuments\Senior3 for class\Writing\Summary Writing\20180321绍兴市高三复习课 概要写作\u=3150141824,1238476476&amp;fm=27&amp;gp=0.jpgu=3150141824,1238476476&amp;fm=27&amp;gp=0">
            <a:hlinkClick r:id="rId1" action="ppaction://hlinksldjump"/>
          </p:cNvPr>
          <p:cNvPicPr>
            <a:picLocks noChangeAspect="1"/>
          </p:cNvPicPr>
          <p:nvPr/>
        </p:nvPicPr>
        <p:blipFill>
          <a:blip r:embed="rId2">
            <a:clrChange>
              <a:clrFrom>
                <a:srgbClr val="FEFEFE"/>
              </a:clrFrom>
              <a:clrTo>
                <a:srgbClr val="FEFEFE">
                  <a:alpha val="0"/>
                </a:srgbClr>
              </a:clrTo>
            </a:clrChange>
          </a:blip>
          <a:srcRect t="21573" b="23946"/>
          <a:stretch>
            <a:fillRect/>
          </a:stretch>
        </p:blipFill>
        <p:spPr bwMode="auto">
          <a:xfrm>
            <a:off x="1627188" y="960438"/>
            <a:ext cx="3467100" cy="3349625"/>
          </a:xfrm>
          <a:prstGeom prst="rect">
            <a:avLst/>
          </a:prstGeom>
          <a:noFill/>
          <a:ln w="9525">
            <a:noFill/>
            <a:miter lim="800000"/>
            <a:headEnd/>
            <a:tailEnd/>
          </a:ln>
        </p:spPr>
      </p:pic>
      <p:pic>
        <p:nvPicPr>
          <p:cNvPr id="62466" name="图片 18" descr="slow-downrelax-take-it-easy-on-notes-stock-photo_csp42882248.jpg"/>
          <p:cNvPicPr>
            <a:picLocks noChangeAspect="1"/>
          </p:cNvPicPr>
          <p:nvPr/>
        </p:nvPicPr>
        <p:blipFill>
          <a:blip r:embed="rId3"/>
          <a:srcRect/>
          <a:stretch>
            <a:fillRect/>
          </a:stretch>
        </p:blipFill>
        <p:spPr bwMode="auto">
          <a:xfrm>
            <a:off x="5995988" y="38100"/>
            <a:ext cx="3235325" cy="2968625"/>
          </a:xfrm>
          <a:prstGeom prst="rect">
            <a:avLst/>
          </a:prstGeom>
          <a:noFill/>
          <a:ln w="9525">
            <a:noFill/>
            <a:miter lim="800000"/>
            <a:headEnd/>
            <a:tailEnd/>
          </a:ln>
        </p:spPr>
      </p:pic>
      <p:grpSp>
        <p:nvGrpSpPr>
          <p:cNvPr id="62467" name="组合 18"/>
          <p:cNvGrpSpPr/>
          <p:nvPr/>
        </p:nvGrpSpPr>
        <p:grpSpPr bwMode="auto">
          <a:xfrm flipH="1">
            <a:off x="7246938" y="5384800"/>
            <a:ext cx="1466850" cy="1528763"/>
            <a:chOff x="348748" y="3190877"/>
            <a:chExt cx="5111893" cy="3993291"/>
          </a:xfrm>
        </p:grpSpPr>
        <p:pic>
          <p:nvPicPr>
            <p:cNvPr id="62476" name="图片 19"/>
            <p:cNvPicPr>
              <a:picLocks noChangeAspect="1"/>
            </p:cNvPicPr>
            <p:nvPr/>
          </p:nvPicPr>
          <p:blipFill>
            <a:blip r:embed="rId4"/>
            <a:srcRect/>
            <a:stretch>
              <a:fillRect/>
            </a:stretch>
          </p:blipFill>
          <p:spPr bwMode="auto">
            <a:xfrm>
              <a:off x="348748" y="3190877"/>
              <a:ext cx="5111893" cy="3993291"/>
            </a:xfrm>
            <a:prstGeom prst="rect">
              <a:avLst/>
            </a:prstGeom>
            <a:noFill/>
            <a:ln w="9525">
              <a:noFill/>
              <a:miter lim="800000"/>
              <a:headEnd/>
              <a:tailEnd/>
            </a:ln>
          </p:spPr>
        </p:pic>
        <p:pic>
          <p:nvPicPr>
            <p:cNvPr id="62477" name="图片 20"/>
            <p:cNvPicPr>
              <a:picLocks noChangeAspect="1"/>
            </p:cNvPicPr>
            <p:nvPr/>
          </p:nvPicPr>
          <p:blipFill>
            <a:blip r:embed="rId5"/>
            <a:srcRect l="32983" t="6700" r="53506" b="61752"/>
            <a:stretch>
              <a:fillRect/>
            </a:stretch>
          </p:blipFill>
          <p:spPr bwMode="auto">
            <a:xfrm>
              <a:off x="3301740" y="3562382"/>
              <a:ext cx="900242" cy="1338413"/>
            </a:xfrm>
            <a:prstGeom prst="rect">
              <a:avLst/>
            </a:prstGeom>
            <a:noFill/>
            <a:ln w="9525">
              <a:noFill/>
              <a:miter lim="800000"/>
              <a:headEnd/>
              <a:tailEnd/>
            </a:ln>
          </p:spPr>
        </p:pic>
        <p:pic>
          <p:nvPicPr>
            <p:cNvPr id="62478" name="图片 21"/>
            <p:cNvPicPr>
              <a:picLocks noChangeAspect="1"/>
            </p:cNvPicPr>
            <p:nvPr/>
          </p:nvPicPr>
          <p:blipFill>
            <a:blip r:embed="rId5"/>
            <a:srcRect l="32147" t="54774" r="52670" b="20624"/>
            <a:stretch>
              <a:fillRect/>
            </a:stretch>
          </p:blipFill>
          <p:spPr bwMode="auto">
            <a:xfrm>
              <a:off x="2795851" y="5269636"/>
              <a:ext cx="1011777" cy="1043643"/>
            </a:xfrm>
            <a:prstGeom prst="rect">
              <a:avLst/>
            </a:prstGeom>
            <a:noFill/>
            <a:ln w="9525">
              <a:noFill/>
              <a:miter lim="800000"/>
              <a:headEnd/>
              <a:tailEnd/>
            </a:ln>
          </p:spPr>
        </p:pic>
      </p:grpSp>
      <p:grpSp>
        <p:nvGrpSpPr>
          <p:cNvPr id="62468" name="组合 47"/>
          <p:cNvGrpSpPr/>
          <p:nvPr/>
        </p:nvGrpSpPr>
        <p:grpSpPr bwMode="auto">
          <a:xfrm>
            <a:off x="5399088" y="4810125"/>
            <a:ext cx="1939925" cy="1706563"/>
            <a:chOff x="136498" y="-222162"/>
            <a:chExt cx="2331583" cy="1538186"/>
          </a:xfrm>
        </p:grpSpPr>
        <p:pic>
          <p:nvPicPr>
            <p:cNvPr id="62473" name="图片 22"/>
            <p:cNvPicPr>
              <a:picLocks noChangeAspect="1"/>
            </p:cNvPicPr>
            <p:nvPr/>
          </p:nvPicPr>
          <p:blipFill>
            <a:blip r:embed="rId6"/>
            <a:srcRect l="2380" t="29295" r="85426" b="27136"/>
            <a:stretch>
              <a:fillRect/>
            </a:stretch>
          </p:blipFill>
          <p:spPr bwMode="auto">
            <a:xfrm flipH="1">
              <a:off x="1238111" y="312690"/>
              <a:ext cx="402018" cy="914393"/>
            </a:xfrm>
            <a:prstGeom prst="rect">
              <a:avLst/>
            </a:prstGeom>
            <a:noFill/>
            <a:ln w="9525">
              <a:noFill/>
              <a:miter lim="800000"/>
              <a:headEnd/>
              <a:tailEnd/>
            </a:ln>
          </p:spPr>
        </p:pic>
        <p:pic>
          <p:nvPicPr>
            <p:cNvPr id="62474" name="图片 23"/>
            <p:cNvPicPr>
              <a:picLocks noChangeAspect="1"/>
            </p:cNvPicPr>
            <p:nvPr/>
          </p:nvPicPr>
          <p:blipFill>
            <a:blip r:embed="rId7"/>
            <a:srcRect l="60361" t="13837" r="2341" b="3535"/>
            <a:stretch>
              <a:fillRect/>
            </a:stretch>
          </p:blipFill>
          <p:spPr bwMode="auto">
            <a:xfrm flipH="1">
              <a:off x="136498" y="-222162"/>
              <a:ext cx="1090714" cy="1538186"/>
            </a:xfrm>
            <a:prstGeom prst="rect">
              <a:avLst/>
            </a:prstGeom>
            <a:noFill/>
            <a:ln w="9525">
              <a:noFill/>
              <a:miter lim="800000"/>
              <a:headEnd/>
              <a:tailEnd/>
            </a:ln>
          </p:spPr>
        </p:pic>
        <p:pic>
          <p:nvPicPr>
            <p:cNvPr id="62475" name="图片 24"/>
            <p:cNvPicPr>
              <a:picLocks noChangeAspect="1"/>
            </p:cNvPicPr>
            <p:nvPr/>
          </p:nvPicPr>
          <p:blipFill>
            <a:blip r:embed="rId8"/>
            <a:srcRect l="22585" t="51205" r="68211" b="25883"/>
            <a:stretch>
              <a:fillRect/>
            </a:stretch>
          </p:blipFill>
          <p:spPr bwMode="auto">
            <a:xfrm flipH="1">
              <a:off x="1896255" y="410012"/>
              <a:ext cx="571826" cy="906012"/>
            </a:xfrm>
            <a:prstGeom prst="rect">
              <a:avLst/>
            </a:prstGeom>
            <a:noFill/>
            <a:ln w="9525">
              <a:noFill/>
              <a:miter lim="800000"/>
              <a:headEnd/>
              <a:tailEnd/>
            </a:ln>
          </p:spPr>
        </p:pic>
      </p:grpSp>
      <p:grpSp>
        <p:nvGrpSpPr>
          <p:cNvPr id="62469" name="组合 14"/>
          <p:cNvGrpSpPr/>
          <p:nvPr/>
        </p:nvGrpSpPr>
        <p:grpSpPr bwMode="auto">
          <a:xfrm>
            <a:off x="-90488" y="4273550"/>
            <a:ext cx="4033838" cy="2890838"/>
            <a:chOff x="6959994" y="2960039"/>
            <a:chExt cx="5111893" cy="3993291"/>
          </a:xfrm>
        </p:grpSpPr>
        <p:pic>
          <p:nvPicPr>
            <p:cNvPr id="62470" name="图片 3"/>
            <p:cNvPicPr>
              <a:picLocks noChangeAspect="1"/>
            </p:cNvPicPr>
            <p:nvPr/>
          </p:nvPicPr>
          <p:blipFill>
            <a:blip r:embed="rId9"/>
            <a:srcRect/>
            <a:stretch>
              <a:fillRect/>
            </a:stretch>
          </p:blipFill>
          <p:spPr bwMode="auto">
            <a:xfrm>
              <a:off x="6959994" y="2960039"/>
              <a:ext cx="5111893" cy="3993291"/>
            </a:xfrm>
            <a:prstGeom prst="rect">
              <a:avLst/>
            </a:prstGeom>
            <a:noFill/>
            <a:ln w="9525">
              <a:noFill/>
              <a:miter lim="800000"/>
              <a:headEnd/>
              <a:tailEnd/>
            </a:ln>
          </p:spPr>
        </p:pic>
        <p:pic>
          <p:nvPicPr>
            <p:cNvPr id="62471" name="图片 12"/>
            <p:cNvPicPr>
              <a:picLocks noChangeAspect="1"/>
            </p:cNvPicPr>
            <p:nvPr/>
          </p:nvPicPr>
          <p:blipFill>
            <a:blip r:embed="rId10"/>
            <a:srcRect l="32983" t="6700" r="53506" b="61752"/>
            <a:stretch>
              <a:fillRect/>
            </a:stretch>
          </p:blipFill>
          <p:spPr bwMode="auto">
            <a:xfrm>
              <a:off x="9826513" y="3089420"/>
              <a:ext cx="900242" cy="1338413"/>
            </a:xfrm>
            <a:prstGeom prst="rect">
              <a:avLst/>
            </a:prstGeom>
            <a:noFill/>
            <a:ln w="9525">
              <a:noFill/>
              <a:miter lim="800000"/>
              <a:headEnd/>
              <a:tailEnd/>
            </a:ln>
          </p:spPr>
        </p:pic>
        <p:pic>
          <p:nvPicPr>
            <p:cNvPr id="62472" name="图片 13"/>
            <p:cNvPicPr>
              <a:picLocks noChangeAspect="1"/>
            </p:cNvPicPr>
            <p:nvPr/>
          </p:nvPicPr>
          <p:blipFill>
            <a:blip r:embed="rId10"/>
            <a:srcRect l="32147" t="54774" r="52670" b="20624"/>
            <a:stretch>
              <a:fillRect/>
            </a:stretch>
          </p:blipFill>
          <p:spPr bwMode="auto">
            <a:xfrm>
              <a:off x="9320624" y="4796674"/>
              <a:ext cx="1011777" cy="1043643"/>
            </a:xfrm>
            <a:prstGeom prst="rect">
              <a:avLst/>
            </a:prstGeom>
            <a:noFill/>
            <a:ln w="9525">
              <a:noFill/>
              <a:miter lim="800000"/>
              <a:headEnd/>
              <a:tailEnd/>
            </a:ln>
          </p:spPr>
        </p:pic>
      </p:grpSp>
    </p:spTree>
  </p:cSld>
  <p:clrMapOvr>
    <a:masterClrMapping/>
  </p:clrMapOvr>
  <p:transition spd="slow" advClick="0" advTm="5000">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1683"/>
                                        </p:tgtEl>
                                        <p:attrNameLst>
                                          <p:attrName>style.visibility</p:attrName>
                                        </p:attrNameLst>
                                      </p:cBhvr>
                                      <p:to>
                                        <p:strVal val="visible"/>
                                      </p:to>
                                    </p:set>
                                    <p:animEffect transition="in" filter="blinds(horizontal)">
                                      <p:cBhvr>
                                        <p:cTn id="7" dur="500"/>
                                        <p:tgtEl>
                                          <p:spTgt spid="7168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mph" presetSubtype="0" fill="hold" nodeType="clickEffect">
                                  <p:stCondLst>
                                    <p:cond delay="0"/>
                                  </p:stCondLst>
                                  <p:childTnLst>
                                    <p:animClr clrSpc="hsl" dir="cw">
                                      <p:cBhvr override="childStyle">
                                        <p:cTn id="11" dur="500" fill="hold"/>
                                        <p:tgtEl>
                                          <p:spTgt spid="71683"/>
                                        </p:tgtEl>
                                        <p:attrNameLst>
                                          <p:attrName>style.color</p:attrName>
                                        </p:attrNameLst>
                                      </p:cBhvr>
                                      <p:by>
                                        <p:hsl h="7200000" s="0" l="0"/>
                                      </p:by>
                                    </p:animClr>
                                    <p:animClr clrSpc="hsl" dir="cw">
                                      <p:cBhvr>
                                        <p:cTn id="12" dur="500" fill="hold"/>
                                        <p:tgtEl>
                                          <p:spTgt spid="71683"/>
                                        </p:tgtEl>
                                        <p:attrNameLst>
                                          <p:attrName>fillcolor</p:attrName>
                                        </p:attrNameLst>
                                      </p:cBhvr>
                                      <p:by>
                                        <p:hsl h="7200000" s="0" l="0"/>
                                      </p:by>
                                    </p:animClr>
                                    <p:animClr clrSpc="hsl" dir="cw">
                                      <p:cBhvr>
                                        <p:cTn id="13" dur="500" fill="hold"/>
                                        <p:tgtEl>
                                          <p:spTgt spid="71683"/>
                                        </p:tgtEl>
                                        <p:attrNameLst>
                                          <p:attrName>stroke.color</p:attrName>
                                        </p:attrNameLst>
                                      </p:cBhvr>
                                      <p:by>
                                        <p:hsl h="7200000" s="0" l="0"/>
                                      </p:by>
                                    </p:animClr>
                                    <p:set>
                                      <p:cBhvr>
                                        <p:cTn id="14" dur="500" fill="hold"/>
                                        <p:tgtEl>
                                          <p:spTgt spid="71683"/>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3" presetClass="exit" presetSubtype="10" fill="hold" nodeType="clickEffect">
                                  <p:stCondLst>
                                    <p:cond delay="0"/>
                                  </p:stCondLst>
                                  <p:childTnLst>
                                    <p:animEffect transition="out" filter="blinds(horizontal)">
                                      <p:cBhvr>
                                        <p:cTn id="18" dur="500"/>
                                        <p:tgtEl>
                                          <p:spTgt spid="71683"/>
                                        </p:tgtEl>
                                      </p:cBhvr>
                                    </p:animEffect>
                                    <p:set>
                                      <p:cBhvr>
                                        <p:cTn id="19" dur="1" fill="hold">
                                          <p:stCondLst>
                                            <p:cond delay="499"/>
                                          </p:stCondLst>
                                        </p:cTn>
                                        <p:tgtEl>
                                          <p:spTgt spid="7168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3929058" y="2928934"/>
            <a:ext cx="2657475" cy="644525"/>
          </a:xfrm>
          <a:prstGeom prst="rect">
            <a:avLst/>
          </a:prstGeom>
          <a:noFill/>
          <a:ln w="9525">
            <a:noFill/>
            <a:miter lim="800000"/>
          </a:ln>
        </p:spPr>
        <p:txBody>
          <a:bodyPr>
            <a:spAutoFit/>
          </a:bodyPr>
          <a:lstStyle/>
          <a:p>
            <a:r>
              <a:rPr lang="en-US" altLang="zh-CN" sz="3600" dirty="0">
                <a:latin typeface="Times New Roman" panose="02020603050405020304" pitchFamily="18" charset="0"/>
                <a:cs typeface="Times New Roman" panose="02020603050405020304" pitchFamily="18" charset="0"/>
              </a:rPr>
              <a:t>a</a:t>
            </a:r>
            <a:r>
              <a:rPr lang="en-US" altLang="zh-CN" sz="3600" b="1" dirty="0">
                <a:latin typeface="Times New Roman" panose="02020603050405020304" pitchFamily="18" charset="0"/>
                <a:cs typeface="Times New Roman" panose="02020603050405020304" pitchFamily="18" charset="0"/>
              </a:rPr>
              <a:t>________</a:t>
            </a:r>
            <a:r>
              <a:rPr lang="en-US" altLang="zh-CN" sz="3600" dirty="0">
                <a:solidFill>
                  <a:srgbClr val="FF0000"/>
                </a:solidFill>
                <a:latin typeface="Times New Roman" panose="02020603050405020304" pitchFamily="18" charset="0"/>
                <a:cs typeface="Times New Roman" panose="02020603050405020304" pitchFamily="18" charset="0"/>
              </a:rPr>
              <a:t> </a:t>
            </a:r>
            <a:endParaRPr lang="zh-CN" altLang="en-US" sz="3600" dirty="0">
              <a:solidFill>
                <a:srgbClr val="FF0000"/>
              </a:solidFill>
              <a:latin typeface="Times New Roman" panose="02020603050405020304" pitchFamily="18" charset="0"/>
              <a:cs typeface="Times New Roman" panose="02020603050405020304" pitchFamily="18" charset="0"/>
            </a:endParaRPr>
          </a:p>
        </p:txBody>
      </p:sp>
      <p:grpSp>
        <p:nvGrpSpPr>
          <p:cNvPr id="40962" name="组合 18"/>
          <p:cNvGrpSpPr/>
          <p:nvPr/>
        </p:nvGrpSpPr>
        <p:grpSpPr bwMode="auto">
          <a:xfrm flipH="1">
            <a:off x="7524750" y="114300"/>
            <a:ext cx="1466850" cy="1527175"/>
            <a:chOff x="348748" y="3190877"/>
            <a:chExt cx="5111893" cy="3993291"/>
          </a:xfrm>
        </p:grpSpPr>
        <p:pic>
          <p:nvPicPr>
            <p:cNvPr id="40978" name="图片 9"/>
            <p:cNvPicPr>
              <a:picLocks noChangeAspect="1"/>
            </p:cNvPicPr>
            <p:nvPr/>
          </p:nvPicPr>
          <p:blipFill>
            <a:blip r:embed="rId1"/>
            <a:srcRect/>
            <a:stretch>
              <a:fillRect/>
            </a:stretch>
          </p:blipFill>
          <p:spPr bwMode="auto">
            <a:xfrm>
              <a:off x="348748" y="3190877"/>
              <a:ext cx="5111893" cy="3993291"/>
            </a:xfrm>
            <a:prstGeom prst="rect">
              <a:avLst/>
            </a:prstGeom>
            <a:noFill/>
            <a:ln w="9525">
              <a:noFill/>
              <a:miter lim="800000"/>
              <a:headEnd/>
              <a:tailEnd/>
            </a:ln>
          </p:spPr>
        </p:pic>
        <p:pic>
          <p:nvPicPr>
            <p:cNvPr id="40979" name="图片 10"/>
            <p:cNvPicPr>
              <a:picLocks noChangeAspect="1"/>
            </p:cNvPicPr>
            <p:nvPr/>
          </p:nvPicPr>
          <p:blipFill>
            <a:blip r:embed="rId2"/>
            <a:srcRect l="32983" t="6700" r="53506" b="61752"/>
            <a:stretch>
              <a:fillRect/>
            </a:stretch>
          </p:blipFill>
          <p:spPr bwMode="auto">
            <a:xfrm>
              <a:off x="3301740" y="3562382"/>
              <a:ext cx="900242" cy="1338413"/>
            </a:xfrm>
            <a:prstGeom prst="rect">
              <a:avLst/>
            </a:prstGeom>
            <a:noFill/>
            <a:ln w="9525">
              <a:noFill/>
              <a:miter lim="800000"/>
              <a:headEnd/>
              <a:tailEnd/>
            </a:ln>
          </p:spPr>
        </p:pic>
        <p:pic>
          <p:nvPicPr>
            <p:cNvPr id="40980" name="图片 11"/>
            <p:cNvPicPr>
              <a:picLocks noChangeAspect="1"/>
            </p:cNvPicPr>
            <p:nvPr/>
          </p:nvPicPr>
          <p:blipFill>
            <a:blip r:embed="rId2"/>
            <a:srcRect l="32147" t="54774" r="52670" b="20624"/>
            <a:stretch>
              <a:fillRect/>
            </a:stretch>
          </p:blipFill>
          <p:spPr bwMode="auto">
            <a:xfrm>
              <a:off x="2795851" y="5269636"/>
              <a:ext cx="1011777" cy="1043643"/>
            </a:xfrm>
            <a:prstGeom prst="rect">
              <a:avLst/>
            </a:prstGeom>
            <a:noFill/>
            <a:ln w="9525">
              <a:noFill/>
              <a:miter lim="800000"/>
              <a:headEnd/>
              <a:tailEnd/>
            </a:ln>
          </p:spPr>
        </p:pic>
      </p:grpSp>
      <p:grpSp>
        <p:nvGrpSpPr>
          <p:cNvPr id="40963" name="组合 18"/>
          <p:cNvGrpSpPr/>
          <p:nvPr/>
        </p:nvGrpSpPr>
        <p:grpSpPr bwMode="auto">
          <a:xfrm flipH="1">
            <a:off x="7359650" y="58738"/>
            <a:ext cx="1466850" cy="1528762"/>
            <a:chOff x="348748" y="3190877"/>
            <a:chExt cx="5111893" cy="3993291"/>
          </a:xfrm>
        </p:grpSpPr>
        <p:pic>
          <p:nvPicPr>
            <p:cNvPr id="40975" name="图片 3"/>
            <p:cNvPicPr>
              <a:picLocks noChangeAspect="1"/>
            </p:cNvPicPr>
            <p:nvPr/>
          </p:nvPicPr>
          <p:blipFill>
            <a:blip r:embed="rId1"/>
            <a:srcRect/>
            <a:stretch>
              <a:fillRect/>
            </a:stretch>
          </p:blipFill>
          <p:spPr bwMode="auto">
            <a:xfrm>
              <a:off x="348748" y="3190877"/>
              <a:ext cx="5111893" cy="3993291"/>
            </a:xfrm>
            <a:prstGeom prst="rect">
              <a:avLst/>
            </a:prstGeom>
            <a:noFill/>
            <a:ln w="9525">
              <a:noFill/>
              <a:miter lim="800000"/>
              <a:headEnd/>
              <a:tailEnd/>
            </a:ln>
          </p:spPr>
        </p:pic>
        <p:pic>
          <p:nvPicPr>
            <p:cNvPr id="40976" name="图片 4"/>
            <p:cNvPicPr>
              <a:picLocks noChangeAspect="1"/>
            </p:cNvPicPr>
            <p:nvPr/>
          </p:nvPicPr>
          <p:blipFill>
            <a:blip r:embed="rId2"/>
            <a:srcRect l="32983" t="6700" r="53506" b="61752"/>
            <a:stretch>
              <a:fillRect/>
            </a:stretch>
          </p:blipFill>
          <p:spPr bwMode="auto">
            <a:xfrm>
              <a:off x="3301740" y="3562382"/>
              <a:ext cx="900242" cy="1338413"/>
            </a:xfrm>
            <a:prstGeom prst="rect">
              <a:avLst/>
            </a:prstGeom>
            <a:noFill/>
            <a:ln w="9525">
              <a:noFill/>
              <a:miter lim="800000"/>
              <a:headEnd/>
              <a:tailEnd/>
            </a:ln>
          </p:spPr>
        </p:pic>
        <p:pic>
          <p:nvPicPr>
            <p:cNvPr id="40977" name="图片 5"/>
            <p:cNvPicPr>
              <a:picLocks noChangeAspect="1"/>
            </p:cNvPicPr>
            <p:nvPr/>
          </p:nvPicPr>
          <p:blipFill>
            <a:blip r:embed="rId2"/>
            <a:srcRect l="32147" t="54774" r="52670" b="20624"/>
            <a:stretch>
              <a:fillRect/>
            </a:stretch>
          </p:blipFill>
          <p:spPr bwMode="auto">
            <a:xfrm>
              <a:off x="2795851" y="5269636"/>
              <a:ext cx="1011777" cy="1043643"/>
            </a:xfrm>
            <a:prstGeom prst="rect">
              <a:avLst/>
            </a:prstGeom>
            <a:noFill/>
            <a:ln w="9525">
              <a:noFill/>
              <a:miter lim="800000"/>
              <a:headEnd/>
              <a:tailEnd/>
            </a:ln>
          </p:spPr>
        </p:pic>
      </p:grpSp>
      <p:sp>
        <p:nvSpPr>
          <p:cNvPr id="8" name="文本框 7"/>
          <p:cNvSpPr txBox="1">
            <a:spLocks noChangeArrowheads="1"/>
          </p:cNvSpPr>
          <p:nvPr/>
        </p:nvSpPr>
        <p:spPr bwMode="auto">
          <a:xfrm>
            <a:off x="4286248" y="2928934"/>
            <a:ext cx="2000264" cy="646331"/>
          </a:xfrm>
          <a:prstGeom prst="rect">
            <a:avLst/>
          </a:prstGeom>
          <a:noFill/>
          <a:ln w="9525">
            <a:noFill/>
            <a:miter lim="800000"/>
          </a:ln>
        </p:spPr>
        <p:txBody>
          <a:bodyPr wrap="square">
            <a:spAutoFit/>
          </a:bodyPr>
          <a:lstStyle/>
          <a:p>
            <a:r>
              <a:rPr lang="en-US" altLang="zh-CN" sz="3600" b="1" dirty="0" err="1">
                <a:solidFill>
                  <a:srgbClr val="FF0000"/>
                </a:solidFill>
                <a:latin typeface="Times New Roman" panose="02020603050405020304" pitchFamily="18" charset="0"/>
                <a:cs typeface="Times New Roman" panose="02020603050405020304" pitchFamily="18" charset="0"/>
              </a:rPr>
              <a:t>pproval</a:t>
            </a:r>
            <a:endParaRPr lang="en-US" altLang="zh-CN" sz="3600" b="1" dirty="0">
              <a:solidFill>
                <a:srgbClr val="FF0000"/>
              </a:solidFill>
              <a:latin typeface="Times New Roman" panose="02020603050405020304" pitchFamily="18" charset="0"/>
              <a:cs typeface="Times New Roman" panose="02020603050405020304" pitchFamily="18" charset="0"/>
            </a:endParaRPr>
          </a:p>
        </p:txBody>
      </p:sp>
      <p:pic>
        <p:nvPicPr>
          <p:cNvPr id="77827" name="图片 77826" descr="OS11120"/>
          <p:cNvPicPr>
            <a:picLocks noChangeAspect="1" noChangeArrowheads="1"/>
          </p:cNvPicPr>
          <p:nvPr/>
        </p:nvPicPr>
        <p:blipFill>
          <a:blip r:embed="rId3"/>
          <a:srcRect l="23553" r="14684"/>
          <a:stretch>
            <a:fillRect/>
          </a:stretch>
        </p:blipFill>
        <p:spPr bwMode="auto">
          <a:xfrm>
            <a:off x="584200" y="3011488"/>
            <a:ext cx="2536825" cy="2590800"/>
          </a:xfrm>
          <a:prstGeom prst="rect">
            <a:avLst/>
          </a:prstGeom>
          <a:noFill/>
          <a:ln w="9525">
            <a:noFill/>
            <a:miter lim="800000"/>
            <a:headEnd/>
            <a:tailEnd/>
          </a:ln>
        </p:spPr>
      </p:pic>
      <p:pic>
        <p:nvPicPr>
          <p:cNvPr id="88075" name="图片 88074" descr="girl_thumb_up"/>
          <p:cNvPicPr>
            <a:picLocks noChangeAspect="1"/>
          </p:cNvPicPr>
          <p:nvPr/>
        </p:nvPicPr>
        <p:blipFill>
          <a:blip r:embed="rId4"/>
          <a:srcRect/>
          <a:stretch>
            <a:fillRect/>
          </a:stretch>
        </p:blipFill>
        <p:spPr bwMode="auto">
          <a:xfrm>
            <a:off x="377825" y="401638"/>
            <a:ext cx="2743200" cy="1868487"/>
          </a:xfrm>
          <a:prstGeom prst="rect">
            <a:avLst/>
          </a:prstGeom>
          <a:noFill/>
          <a:ln w="9525">
            <a:noFill/>
            <a:miter lim="800000"/>
            <a:headEnd/>
            <a:tailEnd/>
          </a:ln>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8075"/>
                                        </p:tgtEl>
                                        <p:attrNameLst>
                                          <p:attrName>style.visibility</p:attrName>
                                        </p:attrNameLst>
                                      </p:cBhvr>
                                      <p:to>
                                        <p:strVal val="visible"/>
                                      </p:to>
                                    </p:set>
                                    <p:anim calcmode="lin" valueType="num">
                                      <p:cBhvr additive="base">
                                        <p:cTn id="7" dur="500" fill="hold"/>
                                        <p:tgtEl>
                                          <p:spTgt spid="88075"/>
                                        </p:tgtEl>
                                        <p:attrNameLst>
                                          <p:attrName>ppt_x</p:attrName>
                                        </p:attrNameLst>
                                      </p:cBhvr>
                                      <p:tavLst>
                                        <p:tav tm="0">
                                          <p:val>
                                            <p:strVal val="#ppt_x"/>
                                          </p:val>
                                        </p:tav>
                                        <p:tav tm="100000">
                                          <p:val>
                                            <p:strVal val="#ppt_x"/>
                                          </p:val>
                                        </p:tav>
                                      </p:tavLst>
                                    </p:anim>
                                    <p:anim calcmode="lin" valueType="num">
                                      <p:cBhvr additive="base">
                                        <p:cTn id="8" dur="500" fill="hold"/>
                                        <p:tgtEl>
                                          <p:spTgt spid="8807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7827"/>
                                        </p:tgtEl>
                                        <p:attrNameLst>
                                          <p:attrName>style.visibility</p:attrName>
                                        </p:attrNameLst>
                                      </p:cBhvr>
                                      <p:to>
                                        <p:strVal val="visible"/>
                                      </p:to>
                                    </p:set>
                                    <p:anim calcmode="lin" valueType="num">
                                      <p:cBhvr additive="base">
                                        <p:cTn id="11" dur="500" fill="hold"/>
                                        <p:tgtEl>
                                          <p:spTgt spid="77827"/>
                                        </p:tgtEl>
                                        <p:attrNameLst>
                                          <p:attrName>ppt_x</p:attrName>
                                        </p:attrNameLst>
                                      </p:cBhvr>
                                      <p:tavLst>
                                        <p:tav tm="0">
                                          <p:val>
                                            <p:strVal val="#ppt_x"/>
                                          </p:val>
                                        </p:tav>
                                        <p:tav tm="100000">
                                          <p:val>
                                            <p:strVal val="#ppt_x"/>
                                          </p:val>
                                        </p:tav>
                                      </p:tavLst>
                                    </p:anim>
                                    <p:anim calcmode="lin" valueType="num">
                                      <p:cBhvr additive="base">
                                        <p:cTn id="12" dur="500" fill="hold"/>
                                        <p:tgtEl>
                                          <p:spTgt spid="7782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1"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1"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8"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0" y="0"/>
            <a:ext cx="9001156" cy="6858000"/>
          </a:xfrm>
        </p:spPr>
        <p:txBody>
          <a:bodyPr/>
          <a:lstStyle/>
          <a:p>
            <a:pPr>
              <a:lnSpc>
                <a:spcPts val="2500"/>
              </a:lnSpc>
            </a:pPr>
            <a:r>
              <a:rPr lang="en-US" sz="1600" dirty="0" smtClean="0">
                <a:latin typeface="Times New Roman" panose="02020603050405020304" pitchFamily="18" charset="0"/>
                <a:cs typeface="Times New Roman" panose="02020603050405020304" pitchFamily="18" charset="0"/>
              </a:rPr>
              <a:t>   Who is in control of your life? Who is </a:t>
            </a:r>
            <a:r>
              <a:rPr lang="en-US" sz="1600" b="1" dirty="0" smtClean="0">
                <a:latin typeface="Times New Roman" panose="02020603050405020304" pitchFamily="18" charset="0"/>
                <a:cs typeface="Times New Roman" panose="02020603050405020304" pitchFamily="18" charset="0"/>
              </a:rPr>
              <a:t>pull</a:t>
            </a:r>
            <a:r>
              <a:rPr lang="en-US" sz="1600" dirty="0" smtClean="0">
                <a:latin typeface="Times New Roman" panose="02020603050405020304" pitchFamily="18" charset="0"/>
                <a:cs typeface="Times New Roman" panose="02020603050405020304" pitchFamily="18" charset="0"/>
              </a:rPr>
              <a:t>ing </a:t>
            </a:r>
            <a:r>
              <a:rPr lang="en-US" sz="1600" b="1" dirty="0" smtClean="0">
                <a:latin typeface="Times New Roman" panose="02020603050405020304" pitchFamily="18" charset="0"/>
                <a:cs typeface="Times New Roman" panose="02020603050405020304" pitchFamily="18" charset="0"/>
              </a:rPr>
              <a:t>your strings</a:t>
            </a:r>
            <a:r>
              <a:rPr lang="en-US" sz="1600" dirty="0" smtClean="0">
                <a:latin typeface="Times New Roman" panose="02020603050405020304" pitchFamily="18" charset="0"/>
                <a:cs typeface="Times New Roman" panose="02020603050405020304" pitchFamily="18" charset="0"/>
              </a:rPr>
              <a:t>? (</a:t>
            </a:r>
            <a:r>
              <a:rPr lang="zh-CN" altLang="en-US" sz="1600" dirty="0" smtClean="0">
                <a:latin typeface="Times New Roman" panose="02020603050405020304" pitchFamily="18" charset="0"/>
                <a:cs typeface="Times New Roman" panose="02020603050405020304" pitchFamily="18" charset="0"/>
              </a:rPr>
              <a:t>操控</a:t>
            </a:r>
            <a:r>
              <a:rPr lang="en-US" sz="1600" dirty="0" smtClean="0">
                <a:latin typeface="Times New Roman" panose="02020603050405020304" pitchFamily="18" charset="0"/>
                <a:cs typeface="Times New Roman" panose="02020603050405020304" pitchFamily="18" charset="0"/>
              </a:rPr>
              <a:t>)For the majority of us, it’s other people – society, colleagues, friends, or our family. We learned this way of operating when we were very young, of course. We were brainwashed. We discovered that feeling important and feeling accepted was a nice experience and so we learned to do everything we could to make other people like us. As Oscar Wilde puts it, “Most people are other people. Their thoughts are someone else’s opinions, their lives a mimicry (</a:t>
            </a:r>
            <a:r>
              <a:rPr lang="zh-CN" altLang="en-US" sz="1600" dirty="0" smtClean="0">
                <a:latin typeface="Times New Roman" panose="02020603050405020304" pitchFamily="18" charset="0"/>
                <a:cs typeface="Times New Roman" panose="02020603050405020304" pitchFamily="18" charset="0"/>
              </a:rPr>
              <a:t>模仿</a:t>
            </a:r>
            <a:r>
              <a:rPr lang="en-US" sz="1600" dirty="0" smtClean="0">
                <a:latin typeface="Times New Roman" panose="02020603050405020304" pitchFamily="18" charset="0"/>
                <a:cs typeface="Times New Roman" panose="02020603050405020304" pitchFamily="18" charset="0"/>
              </a:rPr>
              <a:t>), their passions a quotation.”</a:t>
            </a:r>
            <a:br>
              <a:rPr lang="en-US" sz="1600" dirty="0" smtClean="0">
                <a:latin typeface="Times New Roman" panose="02020603050405020304" pitchFamily="18" charset="0"/>
                <a:cs typeface="Times New Roman" panose="02020603050405020304" pitchFamily="18" charset="0"/>
              </a:rPr>
            </a:br>
            <a:r>
              <a:rPr lang="en-US" sz="1600" dirty="0" smtClean="0">
                <a:latin typeface="Times New Roman" panose="02020603050405020304" pitchFamily="18" charset="0"/>
                <a:cs typeface="Times New Roman" panose="02020603050405020304" pitchFamily="18" charset="0"/>
              </a:rPr>
              <a:t>     When people tell us how wonderful we are, it makes us feel good. We </a:t>
            </a:r>
            <a:r>
              <a:rPr lang="en-US" sz="1600" b="1" dirty="0" smtClean="0">
                <a:latin typeface="Times New Roman" panose="02020603050405020304" pitchFamily="18" charset="0"/>
                <a:cs typeface="Times New Roman" panose="02020603050405020304" pitchFamily="18" charset="0"/>
              </a:rPr>
              <a:t>long for</a:t>
            </a:r>
            <a:r>
              <a:rPr lang="en-US" sz="1600" dirty="0" smtClean="0">
                <a:latin typeface="Times New Roman" panose="02020603050405020304" pitchFamily="18" charset="0"/>
                <a:cs typeface="Times New Roman" panose="02020603050405020304" pitchFamily="18" charset="0"/>
              </a:rPr>
              <a:t> this good feeling like a drug – we are addicted to it and seek it out wherever we can. </a:t>
            </a:r>
            <a:r>
              <a:rPr lang="en-US" sz="1600" b="1" dirty="0" smtClean="0">
                <a:latin typeface="Times New Roman" panose="02020603050405020304" pitchFamily="18" charset="0"/>
                <a:cs typeface="Times New Roman" panose="02020603050405020304" pitchFamily="18" charset="0"/>
              </a:rPr>
              <a:t>Therefore</a:t>
            </a:r>
            <a:r>
              <a:rPr lang="en-US" sz="1600" dirty="0" smtClean="0">
                <a:latin typeface="Times New Roman" panose="02020603050405020304" pitchFamily="18" charset="0"/>
                <a:cs typeface="Times New Roman" panose="02020603050405020304" pitchFamily="18" charset="0"/>
              </a:rPr>
              <a:t>, we are so eager for the </a:t>
            </a:r>
            <a:r>
              <a:rPr lang="en-US" sz="1600" b="1" dirty="0" smtClean="0">
                <a:latin typeface="Times New Roman" panose="02020603050405020304" pitchFamily="18" charset="0"/>
                <a:cs typeface="Times New Roman" panose="02020603050405020304" pitchFamily="18" charset="0"/>
              </a:rPr>
              <a:t>approval</a:t>
            </a:r>
            <a:r>
              <a:rPr lang="en-US" sz="1600" dirty="0" smtClean="0">
                <a:latin typeface="Times New Roman" panose="02020603050405020304" pitchFamily="18" charset="0"/>
                <a:cs typeface="Times New Roman" panose="02020603050405020304" pitchFamily="18" charset="0"/>
              </a:rPr>
              <a:t> of others that we live unhappy and limited lives, failing to do the things we really want to. Just as drug addicts and alcoholics live worsened lives to keep getting their drug, we worsen our own existence to get our own constant drug of approval.</a:t>
            </a:r>
            <a:br>
              <a:rPr lang="en-US" sz="1600" dirty="0" smtClean="0">
                <a:latin typeface="Times New Roman" panose="02020603050405020304" pitchFamily="18" charset="0"/>
                <a:cs typeface="Times New Roman" panose="02020603050405020304" pitchFamily="18" charset="0"/>
              </a:rPr>
            </a:br>
            <a:r>
              <a:rPr lang="en-US" sz="1600" dirty="0" smtClean="0">
                <a:latin typeface="Times New Roman" panose="02020603050405020304" pitchFamily="18" charset="0"/>
                <a:cs typeface="Times New Roman" panose="02020603050405020304" pitchFamily="18" charset="0"/>
              </a:rPr>
              <a:t>     </a:t>
            </a:r>
            <a:r>
              <a:rPr lang="en-US" sz="1600" b="1" dirty="0" smtClean="0">
                <a:latin typeface="Times New Roman" panose="02020603050405020304" pitchFamily="18" charset="0"/>
                <a:cs typeface="Times New Roman" panose="02020603050405020304" pitchFamily="18" charset="0"/>
              </a:rPr>
              <a:t>But</a:t>
            </a:r>
            <a:r>
              <a:rPr lang="en-US" sz="1600" dirty="0" smtClean="0">
                <a:latin typeface="Times New Roman" panose="02020603050405020304" pitchFamily="18" charset="0"/>
                <a:cs typeface="Times New Roman" panose="02020603050405020304" pitchFamily="18" charset="0"/>
              </a:rPr>
              <a:t>, just as with any drug, there is a price to pay. The price of the approval drug is freedom – </a:t>
            </a:r>
            <a:r>
              <a:rPr lang="en-US" sz="1600" b="1" dirty="0" smtClean="0">
                <a:latin typeface="Times New Roman" panose="02020603050405020304" pitchFamily="18" charset="0"/>
                <a:cs typeface="Times New Roman" panose="02020603050405020304" pitchFamily="18" charset="0"/>
              </a:rPr>
              <a:t>the freedom to</a:t>
            </a:r>
            <a:r>
              <a:rPr lang="en-US" sz="1600" dirty="0" smtClean="0">
                <a:latin typeface="Times New Roman" panose="02020603050405020304" pitchFamily="18" charset="0"/>
                <a:cs typeface="Times New Roman" panose="02020603050405020304" pitchFamily="18" charset="0"/>
              </a:rPr>
              <a:t> be ourselves. The truth is that we cannot control what other people think. Everyone has a different way of thinking, and people change their opinions all the time. </a:t>
            </a:r>
            <a:r>
              <a:rPr lang="en-US" sz="1600" b="1" dirty="0" smtClean="0">
                <a:latin typeface="Times New Roman" panose="02020603050405020304" pitchFamily="18" charset="0"/>
                <a:cs typeface="Times New Roman" panose="02020603050405020304" pitchFamily="18" charset="0"/>
              </a:rPr>
              <a:t>Moreover</a:t>
            </a:r>
            <a:r>
              <a:rPr lang="en-US" sz="1600" dirty="0" smtClean="0">
                <a:latin typeface="Times New Roman" panose="02020603050405020304" pitchFamily="18" charset="0"/>
                <a:cs typeface="Times New Roman" panose="02020603050405020304" pitchFamily="18" charset="0"/>
              </a:rPr>
              <a:t>, people have their own business, and in the end, they’re more interested in themselves than in you. The person who tries to please everyone will only end up getting exhausted and probably pleasing no one in the process.</a:t>
            </a:r>
            <a:endParaRPr lang="zh-CN" altLang="en-US" sz="1600" dirty="0" smtClean="0">
              <a:latin typeface="Times New Roman" panose="02020603050405020304" pitchFamily="18" charset="0"/>
              <a:cs typeface="Times New Roman" panose="02020603050405020304" pitchFamily="18" charset="0"/>
            </a:endParaRPr>
          </a:p>
          <a:p>
            <a:pPr>
              <a:lnSpc>
                <a:spcPts val="2500"/>
              </a:lnSpc>
            </a:pPr>
            <a:r>
              <a:rPr lang="en-US" sz="1600" b="1" dirty="0" smtClean="0">
                <a:latin typeface="Times New Roman" panose="02020603050405020304" pitchFamily="18" charset="0"/>
                <a:cs typeface="Times New Roman" panose="02020603050405020304" pitchFamily="18" charset="0"/>
              </a:rPr>
              <a:t>So</a:t>
            </a:r>
            <a:r>
              <a:rPr lang="en-US" sz="1600" dirty="0" smtClean="0">
                <a:latin typeface="Times New Roman" panose="02020603050405020304" pitchFamily="18" charset="0"/>
                <a:cs typeface="Times New Roman" panose="02020603050405020304" pitchFamily="18" charset="0"/>
              </a:rPr>
              <a:t> how can we take back control? I think there's only one way -- make a conscious decision to  stop caring what other people think. We should guide ourselves by means of a set of values -- not values imposed (</a:t>
            </a:r>
            <a:r>
              <a:rPr lang="zh-CN" altLang="en-US" sz="1600" dirty="0" smtClean="0">
                <a:latin typeface="Times New Roman" panose="02020603050405020304" pitchFamily="18" charset="0"/>
                <a:cs typeface="Times New Roman" panose="02020603050405020304" pitchFamily="18" charset="0"/>
              </a:rPr>
              <a:t>强加</a:t>
            </a:r>
            <a:r>
              <a:rPr lang="en-US" sz="1600" dirty="0" smtClean="0">
                <a:latin typeface="Times New Roman" panose="02020603050405020304" pitchFamily="18" charset="0"/>
                <a:cs typeface="Times New Roman" panose="02020603050405020304" pitchFamily="18" charset="0"/>
              </a:rPr>
              <a:t>) from the outside by others, but values which come from within. If we are driven by these values and not by the changing opinions and value systems of others, we will live a more authentic, effective, purposeful and happy life.  </a:t>
            </a:r>
            <a:endParaRPr lang="zh-CN" altLang="en-US" sz="1600" dirty="0" smtClean="0">
              <a:latin typeface="Times New Roman" panose="02020603050405020304" pitchFamily="18" charset="0"/>
              <a:cs typeface="Times New Roman" panose="02020603050405020304" pitchFamily="18" charset="0"/>
            </a:endParaRPr>
          </a:p>
          <a:p>
            <a:pPr>
              <a:lnSpc>
                <a:spcPts val="2500"/>
              </a:lnSpc>
            </a:pPr>
            <a:endParaRPr lang="zh-CN" altLang="en-US"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1220788" y="819150"/>
            <a:ext cx="5951537" cy="584200"/>
          </a:xfrm>
          <a:prstGeom prst="rect">
            <a:avLst/>
          </a:prstGeom>
          <a:solidFill>
            <a:srgbClr val="FFFFCC"/>
          </a:solidFill>
          <a:ln w="9525">
            <a:noFill/>
            <a:miter lim="800000"/>
          </a:ln>
        </p:spPr>
        <p:txBody>
          <a:bodyPr>
            <a:spAutoFit/>
          </a:bodyPr>
          <a:lstStyle/>
          <a:p>
            <a:pPr algn="ctr"/>
            <a:r>
              <a:rPr lang="en-US" altLang="zh-CN" sz="3200" b="1">
                <a:solidFill>
                  <a:srgbClr val="FF0000"/>
                </a:solidFill>
                <a:latin typeface="Calibri" panose="020F0502020204030204" pitchFamily="34" charset="0"/>
              </a:rPr>
              <a:t>Step 1: Get a general idea </a:t>
            </a:r>
            <a:endParaRPr lang="en-US" altLang="en-US" sz="3200" b="1">
              <a:solidFill>
                <a:srgbClr val="FF0000"/>
              </a:solidFill>
              <a:latin typeface="Calibri" panose="020F0502020204030204" pitchFamily="34" charset="0"/>
            </a:endParaRPr>
          </a:p>
        </p:txBody>
      </p:sp>
      <p:sp>
        <p:nvSpPr>
          <p:cNvPr id="38" name="AutoShape 17"/>
          <p:cNvSpPr>
            <a:spLocks noChangeArrowheads="1"/>
          </p:cNvSpPr>
          <p:nvPr/>
        </p:nvSpPr>
        <p:spPr bwMode="auto">
          <a:xfrm>
            <a:off x="28575" y="142875"/>
            <a:ext cx="3309938" cy="555625"/>
          </a:xfrm>
          <a:prstGeom prst="roundRect">
            <a:avLst>
              <a:gd name="adj" fmla="val 4690"/>
            </a:avLst>
          </a:prstGeom>
          <a:noFill/>
          <a:ln w="25400">
            <a:solidFill>
              <a:srgbClr val="8CB2FF"/>
            </a:solidFill>
            <a:round/>
          </a:ln>
        </p:spPr>
        <p:txBody>
          <a:bodyPr wrap="none" anchor="ctr"/>
          <a:lstStyle/>
          <a:p>
            <a:endParaRPr lang="zh-CN" altLang="en-US" sz="3200"/>
          </a:p>
        </p:txBody>
      </p:sp>
      <p:sp>
        <p:nvSpPr>
          <p:cNvPr id="9" name="文本框 8"/>
          <p:cNvSpPr txBox="1">
            <a:spLocks noChangeArrowheads="1"/>
          </p:cNvSpPr>
          <p:nvPr/>
        </p:nvSpPr>
        <p:spPr bwMode="auto">
          <a:xfrm>
            <a:off x="28575" y="190500"/>
            <a:ext cx="3143250" cy="460375"/>
          </a:xfrm>
          <a:prstGeom prst="rect">
            <a:avLst/>
          </a:prstGeom>
          <a:noFill/>
          <a:ln w="9525">
            <a:noFill/>
            <a:miter lim="800000"/>
          </a:ln>
        </p:spPr>
        <p:txBody>
          <a:bodyPr>
            <a:spAutoFit/>
          </a:bodyPr>
          <a:lstStyle/>
          <a:p>
            <a:r>
              <a:rPr lang="en-US" altLang="zh-CN" sz="2400" b="1">
                <a:latin typeface="Times New Roman" panose="02020603050405020304" pitchFamily="18" charset="0"/>
                <a:cs typeface="Times New Roman" panose="02020603050405020304" pitchFamily="18" charset="0"/>
              </a:rPr>
              <a:t>To be a focused reader</a:t>
            </a:r>
            <a:endParaRPr lang="en-US" altLang="zh-CN" sz="2400" b="1">
              <a:latin typeface="Times New Roman" panose="02020603050405020304" pitchFamily="18" charset="0"/>
              <a:cs typeface="Times New Roman" panose="02020603050405020304" pitchFamily="18" charset="0"/>
            </a:endParaRPr>
          </a:p>
        </p:txBody>
      </p:sp>
      <p:sp>
        <p:nvSpPr>
          <p:cNvPr id="10" name="文本框 9"/>
          <p:cNvSpPr txBox="1">
            <a:spLocks noChangeArrowheads="1"/>
          </p:cNvSpPr>
          <p:nvPr/>
        </p:nvSpPr>
        <p:spPr bwMode="auto">
          <a:xfrm>
            <a:off x="214313" y="2235200"/>
            <a:ext cx="8535987" cy="1814513"/>
          </a:xfrm>
          <a:prstGeom prst="rect">
            <a:avLst/>
          </a:prstGeom>
          <a:noFill/>
          <a:ln w="28575" cmpd="dbl">
            <a:solidFill>
              <a:srgbClr val="00B050"/>
            </a:solidFill>
            <a:prstDash val="lgDash"/>
            <a:round/>
          </a:ln>
        </p:spPr>
        <p:txBody>
          <a:bodyPr>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just" eaLnBrk="1" hangingPunct="1">
              <a:buFont typeface="Arial" panose="020B0604020202020204" pitchFamily="34" charset="0"/>
              <a:buNone/>
              <a:defRPr/>
            </a:pPr>
            <a:r>
              <a:rPr lang="en-US" altLang="zh-CN"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Q1: </a:t>
            </a:r>
            <a:r>
              <a:rPr lang="en-US" sz="2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What</a:t>
            </a: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is the writing style of the passage? </a:t>
            </a:r>
            <a:endPar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a:p>
            <a:pPr algn="just" eaLnBrk="1" hangingPunct="1">
              <a:buFont typeface="Arial" panose="020B0604020202020204" pitchFamily="34" charset="0"/>
              <a:buNone/>
              <a:defRPr/>
            </a:pP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  </a:t>
            </a:r>
            <a:r>
              <a:rPr lang="en-US" sz="2800" b="1" smtClean="0">
                <a:solidFill>
                  <a:prstClr val="black"/>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sym typeface="+mn-ea"/>
              </a:rPr>
              <a:t>A</a:t>
            </a:r>
            <a:r>
              <a:rPr lang="en-US" altLang="zh-CN" sz="2800" b="1" smtClean="0">
                <a:solidFill>
                  <a:prstClr val="black"/>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sym typeface="+mn-ea"/>
              </a:rPr>
              <a:t>rgumentation</a:t>
            </a: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B  Narration   C  E</a:t>
            </a:r>
            <a:r>
              <a:rPr lang="en-US" altLang="zh-CN" sz="2800" b="1" smtClean="0">
                <a:solidFill>
                  <a:prstClr val="black"/>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sym typeface="+mn-ea"/>
              </a:rPr>
              <a:t>xposition</a:t>
            </a:r>
            <a:endParaRPr lang="en-US" altLang="zh-CN" sz="2800" b="1" smtClean="0">
              <a:solidFill>
                <a:prstClr val="black"/>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sym typeface="+mn-ea"/>
            </a:endParaRPr>
          </a:p>
          <a:p>
            <a:pPr algn="just" eaLnBrk="1" hangingPunct="1">
              <a:buFont typeface="Arial" panose="020B0604020202020204" pitchFamily="34" charset="0"/>
              <a:buNone/>
              <a:defRPr/>
            </a:pPr>
            <a:endParaRPr lang="en-US" altLang="zh-CN" sz="2800" b="1" dirty="0" smtClean="0">
              <a:effectLst>
                <a:outerShdw blurRad="38100" dist="38100" dir="2700000" algn="tl">
                  <a:srgbClr val="000000">
                    <a:alpha val="43137"/>
                  </a:srgbClr>
                </a:outerShdw>
              </a:effectLst>
              <a:latin typeface="Times New Roman" panose="02020603050405020304" pitchFamily="18" charset="0"/>
              <a:sym typeface="微软雅黑" panose="020B0503020204020204" pitchFamily="34" charset="-122"/>
            </a:endParaRPr>
          </a:p>
          <a:p>
            <a:pPr algn="just" eaLnBrk="1" hangingPunct="1">
              <a:buFont typeface="Arial" panose="020B0604020202020204" pitchFamily="34" charset="0"/>
              <a:buNone/>
              <a:defRPr/>
            </a:pPr>
            <a:r>
              <a:rPr lang="en-US" altLang="zh-CN" sz="2800" b="1" dirty="0" smtClean="0">
                <a:effectLst>
                  <a:outerShdw blurRad="38100" dist="38100" dir="2700000" algn="tl">
                    <a:srgbClr val="000000">
                      <a:alpha val="43137"/>
                    </a:srgbClr>
                  </a:outerShdw>
                </a:effectLst>
                <a:latin typeface="Times New Roman" panose="02020603050405020304" pitchFamily="18" charset="0"/>
                <a:sym typeface="微软雅黑" panose="020B0503020204020204" pitchFamily="34" charset="-122"/>
              </a:rPr>
              <a:t>Q2: </a:t>
            </a:r>
            <a:r>
              <a:rPr lang="en-US" altLang="zh-CN" sz="2800" b="1" dirty="0" smtClean="0">
                <a:solidFill>
                  <a:srgbClr val="FF0000"/>
                </a:solidFill>
                <a:effectLst>
                  <a:outerShdw blurRad="38100" dist="38100" dir="2700000" algn="tl">
                    <a:srgbClr val="000000">
                      <a:alpha val="43137"/>
                    </a:srgbClr>
                  </a:outerShdw>
                </a:effectLst>
                <a:latin typeface="Times New Roman" panose="02020603050405020304" pitchFamily="18" charset="0"/>
                <a:sym typeface="微软雅黑" panose="020B0503020204020204" pitchFamily="34" charset="-122"/>
              </a:rPr>
              <a:t>How</a:t>
            </a:r>
            <a:r>
              <a:rPr lang="en-US" altLang="zh-CN" sz="2800" b="1" dirty="0" smtClean="0">
                <a:effectLst>
                  <a:outerShdw blurRad="38100" dist="38100" dir="2700000" algn="tl">
                    <a:srgbClr val="000000">
                      <a:alpha val="43137"/>
                    </a:srgbClr>
                  </a:outerShdw>
                </a:effectLst>
                <a:latin typeface="Times New Roman" panose="02020603050405020304" pitchFamily="18" charset="0"/>
                <a:sym typeface="微软雅黑" panose="020B0503020204020204" pitchFamily="34" charset="-122"/>
              </a:rPr>
              <a:t> is the passage organized? </a:t>
            </a:r>
            <a:endParaRPr lang="en-US" altLang="zh-CN" sz="2800" b="1" dirty="0" smtClean="0">
              <a:effectLst>
                <a:outerShdw blurRad="38100" dist="38100" dir="2700000" algn="tl">
                  <a:srgbClr val="000000">
                    <a:alpha val="43137"/>
                  </a:srgbClr>
                </a:outerShdw>
              </a:effectLst>
              <a:latin typeface="Times New Roman" panose="02020603050405020304" pitchFamily="18" charset="0"/>
              <a:sym typeface="微软雅黑" panose="020B0503020204020204" pitchFamily="34" charset="-122"/>
            </a:endParaRPr>
          </a:p>
        </p:txBody>
      </p:sp>
      <p:sp>
        <p:nvSpPr>
          <p:cNvPr id="16" name="TextBox 1"/>
          <p:cNvSpPr txBox="1"/>
          <p:nvPr/>
        </p:nvSpPr>
        <p:spPr>
          <a:xfrm>
            <a:off x="214313" y="4675188"/>
            <a:ext cx="8928100" cy="893762"/>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buFont typeface="Arial" panose="020B0604020202020204" pitchFamily="34" charset="0"/>
              <a:buNone/>
              <a:defRPr/>
            </a:pPr>
            <a:r>
              <a:rPr lang="en-US" altLang="zh-CN" sz="2600" b="1" noProof="1">
                <a:solidFill>
                  <a:srgbClr val="0000CC"/>
                </a:solidFill>
                <a:latin typeface="Times New Roman" panose="02020603050405020304" pitchFamily="18" charset="0"/>
                <a:cs typeface="Times New Roman" panose="02020603050405020304" pitchFamily="18" charset="0"/>
                <a:sym typeface="+mn-ea"/>
              </a:rPr>
              <a:t>Exposition: </a:t>
            </a:r>
            <a:r>
              <a:rPr lang="en-US" altLang="zh-CN" sz="2600" b="1" noProof="1">
                <a:latin typeface="Times New Roman" panose="02020603050405020304" pitchFamily="18" charset="0"/>
                <a:cs typeface="Times New Roman" panose="02020603050405020304" pitchFamily="18" charset="0"/>
                <a:sym typeface="+mn-ea"/>
              </a:rPr>
              <a:t>a type of writing to </a:t>
            </a:r>
            <a:r>
              <a:rPr lang="en-US" altLang="zh-CN" sz="2600" b="1" noProof="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introduce</a:t>
            </a:r>
            <a:r>
              <a:rPr lang="en-US" altLang="zh-CN" sz="2600" b="1" noProof="1">
                <a:latin typeface="Times New Roman" panose="02020603050405020304" pitchFamily="18" charset="0"/>
                <a:cs typeface="Times New Roman" panose="02020603050405020304" pitchFamily="18" charset="0"/>
                <a:sym typeface="+mn-ea"/>
              </a:rPr>
              <a:t>,</a:t>
            </a:r>
            <a:r>
              <a:rPr lang="en-US" altLang="zh-CN" sz="2600" b="1" noProof="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inform</a:t>
            </a:r>
            <a:r>
              <a:rPr lang="en-US" altLang="zh-CN" sz="2600" b="1" noProof="1">
                <a:latin typeface="Times New Roman" panose="02020603050405020304" pitchFamily="18" charset="0"/>
                <a:cs typeface="Times New Roman" panose="02020603050405020304" pitchFamily="18" charset="0"/>
                <a:sym typeface="+mn-ea"/>
              </a:rPr>
              <a:t> or </a:t>
            </a:r>
            <a:r>
              <a:rPr lang="en-US" altLang="zh-CN" sz="2600" b="1" noProof="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explain</a:t>
            </a:r>
            <a:r>
              <a:rPr lang="en-US" altLang="zh-CN" sz="2600" b="1" noProof="1">
                <a:latin typeface="Times New Roman" panose="02020603050405020304" pitchFamily="18" charset="0"/>
                <a:cs typeface="Times New Roman" panose="02020603050405020304" pitchFamily="18" charset="0"/>
                <a:sym typeface="+mn-ea"/>
              </a:rPr>
              <a:t>…</a:t>
            </a:r>
            <a:endParaRPr lang="en-US" altLang="zh-CN" sz="2600" b="1" noProof="1">
              <a:latin typeface="Times New Roman" panose="02020603050405020304" pitchFamily="18" charset="0"/>
              <a:cs typeface="Times New Roman" panose="02020603050405020304" pitchFamily="18" charset="0"/>
              <a:sym typeface="+mn-ea"/>
            </a:endParaRPr>
          </a:p>
          <a:p>
            <a:pPr>
              <a:buFont typeface="Arial" panose="020B0604020202020204" pitchFamily="34" charset="0"/>
              <a:buNone/>
              <a:defRPr/>
            </a:pPr>
            <a:r>
              <a:rPr lang="en-US" altLang="zh-CN" sz="2600" b="1" noProof="1">
                <a:solidFill>
                  <a:srgbClr val="0000CC"/>
                </a:solidFill>
                <a:latin typeface="Times New Roman" panose="02020603050405020304" pitchFamily="18" charset="0"/>
                <a:cs typeface="Times New Roman" panose="02020603050405020304" pitchFamily="18" charset="0"/>
                <a:sym typeface="+mn-ea"/>
              </a:rPr>
              <a:t>Argumentation: </a:t>
            </a:r>
            <a:r>
              <a:rPr lang="en-US" altLang="zh-CN" sz="2600" b="1" noProof="1">
                <a:latin typeface="Times New Roman" panose="02020603050405020304" pitchFamily="18" charset="0"/>
                <a:cs typeface="Times New Roman" panose="02020603050405020304" pitchFamily="18" charset="0"/>
                <a:sym typeface="+mn-ea"/>
              </a:rPr>
              <a:t>a type of writing to </a:t>
            </a:r>
            <a:r>
              <a:rPr lang="en-US" altLang="zh-CN" sz="2600" b="1" noProof="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convince</a:t>
            </a:r>
            <a:r>
              <a:rPr lang="en-US" altLang="zh-CN" sz="2600" b="1" noProof="1">
                <a:latin typeface="Times New Roman" panose="02020603050405020304" pitchFamily="18" charset="0"/>
                <a:cs typeface="Times New Roman" panose="02020603050405020304" pitchFamily="18" charset="0"/>
                <a:sym typeface="+mn-ea"/>
              </a:rPr>
              <a:t> or </a:t>
            </a:r>
            <a:r>
              <a:rPr lang="en-US" altLang="zh-CN" sz="2600" b="1" noProof="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persuade</a:t>
            </a:r>
            <a:r>
              <a:rPr lang="en-US" altLang="zh-CN" sz="2600" b="1" noProof="1">
                <a:latin typeface="Times New Roman" panose="02020603050405020304" pitchFamily="18" charset="0"/>
                <a:cs typeface="Times New Roman" panose="02020603050405020304" pitchFamily="18" charset="0"/>
                <a:sym typeface="+mn-ea"/>
              </a:rPr>
              <a:t>…</a:t>
            </a:r>
            <a:endParaRPr lang="zh-CN" altLang="en-US" sz="2600" b="1" noProof="1">
              <a:latin typeface="Times New Roman" panose="02020603050405020304" pitchFamily="18" charset="0"/>
              <a:cs typeface="Times New Roman" panose="02020603050405020304" pitchFamily="18" charset="0"/>
              <a:sym typeface="+mn-ea"/>
            </a:endParaRPr>
          </a:p>
        </p:txBody>
      </p:sp>
      <p:sp>
        <p:nvSpPr>
          <p:cNvPr id="15" name="椭圆 14"/>
          <p:cNvSpPr/>
          <p:nvPr/>
        </p:nvSpPr>
        <p:spPr>
          <a:xfrm>
            <a:off x="5397500" y="2703513"/>
            <a:ext cx="533400" cy="5556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sz="1350" noProof="1"/>
          </a:p>
        </p:txBody>
      </p:sp>
      <p:pic>
        <p:nvPicPr>
          <p:cNvPr id="4" name="图片 3" descr="FullSizeRender(6)"/>
          <p:cNvPicPr>
            <a:picLocks noChangeAspect="1"/>
          </p:cNvPicPr>
          <p:nvPr/>
        </p:nvPicPr>
        <p:blipFill>
          <a:blip r:embed="rId1" cstate="print"/>
          <a:srcRect/>
          <a:stretch>
            <a:fillRect/>
          </a:stretch>
        </p:blipFill>
        <p:spPr bwMode="auto">
          <a:xfrm>
            <a:off x="1220788" y="971550"/>
            <a:ext cx="5897562" cy="56800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ppt_x"/>
                                          </p:val>
                                        </p:tav>
                                        <p:tav tm="100000">
                                          <p:val>
                                            <p:strVal val="#ppt_x"/>
                                          </p:val>
                                        </p:tav>
                                      </p:tavLst>
                                    </p:anim>
                                    <p:anim calcmode="lin" valueType="num">
                                      <p:cBhvr additive="base">
                                        <p:cTn id="12" dur="5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down)">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xit" presetSubtype="4" fill="hold" grpId="1" nodeType="clickEffect">
                                  <p:stCondLst>
                                    <p:cond delay="0"/>
                                  </p:stCondLst>
                                  <p:childTnLst>
                                    <p:anim calcmode="lin" valueType="num">
                                      <p:cBhvr additive="base">
                                        <p:cTn id="37" dur="500"/>
                                        <p:tgtEl>
                                          <p:spTgt spid="16"/>
                                        </p:tgtEl>
                                        <p:attrNameLst>
                                          <p:attrName>ppt_x</p:attrName>
                                        </p:attrNameLst>
                                      </p:cBhvr>
                                      <p:tavLst>
                                        <p:tav tm="0">
                                          <p:val>
                                            <p:strVal val="ppt_x"/>
                                          </p:val>
                                        </p:tav>
                                        <p:tav tm="100000">
                                          <p:val>
                                            <p:strVal val="ppt_x"/>
                                          </p:val>
                                        </p:tav>
                                      </p:tavLst>
                                    </p:anim>
                                    <p:anim calcmode="lin" valueType="num">
                                      <p:cBhvr additive="base">
                                        <p:cTn id="38" dur="500"/>
                                        <p:tgtEl>
                                          <p:spTgt spid="16"/>
                                        </p:tgtEl>
                                        <p:attrNameLst>
                                          <p:attrName>ppt_y</p:attrName>
                                        </p:attrNameLst>
                                      </p:cBhvr>
                                      <p:tavLst>
                                        <p:tav tm="0">
                                          <p:val>
                                            <p:strVal val="ppt_y"/>
                                          </p:val>
                                        </p:tav>
                                        <p:tav tm="100000">
                                          <p:val>
                                            <p:strVal val="1+ppt_h/2"/>
                                          </p:val>
                                        </p:tav>
                                      </p:tavLst>
                                    </p:anim>
                                    <p:set>
                                      <p:cBhvr>
                                        <p:cTn id="39" dur="1" fill="hold">
                                          <p:stCondLst>
                                            <p:cond delay="499"/>
                                          </p:stCondLst>
                                        </p:cTn>
                                        <p:tgtEl>
                                          <p:spTgt spid="16"/>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additive="base">
                                        <p:cTn id="44" dur="500" fill="hold"/>
                                        <p:tgtEl>
                                          <p:spTgt spid="4"/>
                                        </p:tgtEl>
                                        <p:attrNameLst>
                                          <p:attrName>ppt_x</p:attrName>
                                        </p:attrNameLst>
                                      </p:cBhvr>
                                      <p:tavLst>
                                        <p:tav tm="0">
                                          <p:val>
                                            <p:strVal val="#ppt_x"/>
                                          </p:val>
                                        </p:tav>
                                        <p:tav tm="100000">
                                          <p:val>
                                            <p:strVal val="#ppt_x"/>
                                          </p:val>
                                        </p:tav>
                                      </p:tavLst>
                                    </p:anim>
                                    <p:anim calcmode="lin" valueType="num">
                                      <p:cBhvr additive="base">
                                        <p:cTn id="4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38" grpId="0" bldLvl="0" animBg="1"/>
      <p:bldP spid="9" grpId="0"/>
      <p:bldP spid="10" grpId="0" bldLvl="0" animBg="1"/>
      <p:bldP spid="16" grpId="0" bldLvl="0" animBg="1"/>
      <p:bldP spid="16" grpId="1" animBg="1"/>
      <p:bldP spid="15"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2" name="图片 21511" descr="Cover"/>
          <p:cNvPicPr>
            <a:picLocks noChangeAspect="1"/>
          </p:cNvPicPr>
          <p:nvPr/>
        </p:nvPicPr>
        <p:blipFill>
          <a:blip r:embed="rId1"/>
          <a:srcRect/>
          <a:stretch>
            <a:fillRect/>
          </a:stretch>
        </p:blipFill>
        <p:spPr bwMode="auto">
          <a:xfrm>
            <a:off x="2476500" y="2686050"/>
            <a:ext cx="5006975" cy="4156075"/>
          </a:xfrm>
          <a:prstGeom prst="rect">
            <a:avLst/>
          </a:prstGeom>
          <a:noFill/>
          <a:ln w="9525">
            <a:noFill/>
            <a:miter lim="800000"/>
            <a:headEnd/>
            <a:tailEnd/>
          </a:ln>
        </p:spPr>
      </p:pic>
      <p:pic>
        <p:nvPicPr>
          <p:cNvPr id="21511" name="图片 21510" descr="Cover"/>
          <p:cNvPicPr>
            <a:picLocks noChangeAspect="1"/>
          </p:cNvPicPr>
          <p:nvPr/>
        </p:nvPicPr>
        <p:blipFill>
          <a:blip r:embed="rId2"/>
          <a:srcRect/>
          <a:stretch>
            <a:fillRect/>
          </a:stretch>
        </p:blipFill>
        <p:spPr bwMode="auto">
          <a:xfrm>
            <a:off x="2476500" y="2625725"/>
            <a:ext cx="4887913" cy="2581275"/>
          </a:xfrm>
          <a:prstGeom prst="rect">
            <a:avLst/>
          </a:prstGeom>
          <a:noFill/>
          <a:ln w="9525">
            <a:noFill/>
            <a:miter lim="800000"/>
            <a:headEnd/>
            <a:tailEnd/>
          </a:ln>
        </p:spPr>
      </p:pic>
      <p:pic>
        <p:nvPicPr>
          <p:cNvPr id="21510" name="图片 21509" descr="Cover"/>
          <p:cNvPicPr>
            <a:picLocks noChangeAspect="1"/>
          </p:cNvPicPr>
          <p:nvPr/>
        </p:nvPicPr>
        <p:blipFill>
          <a:blip r:embed="rId3"/>
          <a:srcRect/>
          <a:stretch>
            <a:fillRect/>
          </a:stretch>
        </p:blipFill>
        <p:spPr bwMode="auto">
          <a:xfrm>
            <a:off x="2476500" y="1635125"/>
            <a:ext cx="4611688" cy="1965325"/>
          </a:xfrm>
          <a:prstGeom prst="rect">
            <a:avLst/>
          </a:prstGeom>
          <a:noFill/>
          <a:ln w="9525">
            <a:noFill/>
            <a:miter lim="800000"/>
            <a:headEnd/>
            <a:tailEnd/>
          </a:ln>
        </p:spPr>
      </p:pic>
      <p:pic>
        <p:nvPicPr>
          <p:cNvPr id="21509" name="图片 21508" descr="Cover"/>
          <p:cNvPicPr>
            <a:picLocks noChangeAspect="1"/>
          </p:cNvPicPr>
          <p:nvPr/>
        </p:nvPicPr>
        <p:blipFill>
          <a:blip r:embed="rId4"/>
          <a:srcRect/>
          <a:stretch>
            <a:fillRect/>
          </a:stretch>
        </p:blipFill>
        <p:spPr bwMode="auto">
          <a:xfrm>
            <a:off x="2536825" y="-95250"/>
            <a:ext cx="4706938" cy="3586163"/>
          </a:xfrm>
          <a:prstGeom prst="rect">
            <a:avLst/>
          </a:prstGeom>
          <a:noFill/>
          <a:ln w="9525">
            <a:noFill/>
            <a:miter lim="800000"/>
            <a:headEnd/>
            <a:tailEnd/>
          </a:ln>
        </p:spPr>
      </p:pic>
      <p:pic>
        <p:nvPicPr>
          <p:cNvPr id="21508" name="图片 21507" descr="Cover"/>
          <p:cNvPicPr>
            <a:picLocks noChangeAspect="1"/>
          </p:cNvPicPr>
          <p:nvPr/>
        </p:nvPicPr>
        <p:blipFill>
          <a:blip r:embed="rId5"/>
          <a:srcRect/>
          <a:stretch>
            <a:fillRect/>
          </a:stretch>
        </p:blipFill>
        <p:spPr bwMode="auto">
          <a:xfrm>
            <a:off x="101600" y="1979613"/>
            <a:ext cx="3248025" cy="2701925"/>
          </a:xfrm>
          <a:prstGeom prst="rect">
            <a:avLst/>
          </a:prstGeom>
          <a:noFill/>
          <a:ln w="9525">
            <a:noFill/>
            <a:miter lim="800000"/>
            <a:headEnd/>
            <a:tailEnd/>
          </a:ln>
        </p:spPr>
      </p:pic>
      <p:sp>
        <p:nvSpPr>
          <p:cNvPr id="43015" name="Line 12"/>
          <p:cNvSpPr>
            <a:spLocks noChangeShapeType="1"/>
          </p:cNvSpPr>
          <p:nvPr/>
        </p:nvSpPr>
        <p:spPr bwMode="auto">
          <a:xfrm rot="9660000" flipV="1">
            <a:off x="6037263" y="1339850"/>
            <a:ext cx="136525" cy="415925"/>
          </a:xfrm>
          <a:prstGeom prst="line">
            <a:avLst/>
          </a:prstGeom>
          <a:noFill/>
          <a:ln w="57150">
            <a:solidFill>
              <a:srgbClr val="C00000"/>
            </a:solidFill>
            <a:round/>
            <a:tailEnd type="arrow" w="med" len="med"/>
          </a:ln>
        </p:spPr>
        <p:txBody>
          <a:bodyPr/>
          <a:lstStyle/>
          <a:p>
            <a:endParaRPr lang="zh-CN" altLang="en-US"/>
          </a:p>
        </p:txBody>
      </p:sp>
      <p:sp>
        <p:nvSpPr>
          <p:cNvPr id="2" name="Line 12"/>
          <p:cNvSpPr>
            <a:spLocks noChangeShapeType="1"/>
          </p:cNvSpPr>
          <p:nvPr/>
        </p:nvSpPr>
        <p:spPr bwMode="auto">
          <a:xfrm rot="9660000" flipV="1">
            <a:off x="6103938" y="3065463"/>
            <a:ext cx="136525" cy="414337"/>
          </a:xfrm>
          <a:prstGeom prst="line">
            <a:avLst/>
          </a:prstGeom>
          <a:noFill/>
          <a:ln w="57150">
            <a:solidFill>
              <a:srgbClr val="C00000"/>
            </a:solidFill>
            <a:round/>
            <a:tailEnd type="arrow" w="med" len="med"/>
          </a:ln>
        </p:spPr>
        <p:txBody>
          <a:bodyPr/>
          <a:lstStyle/>
          <a:p>
            <a:endParaRPr lang="zh-CN" altLang="en-US"/>
          </a:p>
        </p:txBody>
      </p:sp>
      <p:sp>
        <p:nvSpPr>
          <p:cNvPr id="3" name="Line 12"/>
          <p:cNvSpPr>
            <a:spLocks noChangeShapeType="1"/>
          </p:cNvSpPr>
          <p:nvPr/>
        </p:nvSpPr>
        <p:spPr bwMode="auto">
          <a:xfrm rot="9660000" flipV="1">
            <a:off x="6200775" y="4779963"/>
            <a:ext cx="136525" cy="415925"/>
          </a:xfrm>
          <a:prstGeom prst="line">
            <a:avLst/>
          </a:prstGeom>
          <a:noFill/>
          <a:ln w="57150">
            <a:solidFill>
              <a:srgbClr val="C00000"/>
            </a:solidFill>
            <a:round/>
            <a:tailEnd type="arrow" w="med" len="med"/>
          </a:ln>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1509"/>
                                        </p:tgtEl>
                                        <p:attrNameLst>
                                          <p:attrName>style.visibility</p:attrName>
                                        </p:attrNameLst>
                                      </p:cBhvr>
                                      <p:to>
                                        <p:strVal val="visible"/>
                                      </p:to>
                                    </p:set>
                                    <p:anim calcmode="lin" valueType="num">
                                      <p:cBhvr additive="base">
                                        <p:cTn id="11" dur="500" fill="hold"/>
                                        <p:tgtEl>
                                          <p:spTgt spid="21509"/>
                                        </p:tgtEl>
                                        <p:attrNameLst>
                                          <p:attrName>ppt_x</p:attrName>
                                        </p:attrNameLst>
                                      </p:cBhvr>
                                      <p:tavLst>
                                        <p:tav tm="0">
                                          <p:val>
                                            <p:strVal val="#ppt_x"/>
                                          </p:val>
                                        </p:tav>
                                        <p:tav tm="100000">
                                          <p:val>
                                            <p:strVal val="#ppt_x"/>
                                          </p:val>
                                        </p:tav>
                                      </p:tavLst>
                                    </p:anim>
                                    <p:anim calcmode="lin" valueType="num">
                                      <p:cBhvr additive="base">
                                        <p:cTn id="12" dur="500" fill="hold"/>
                                        <p:tgtEl>
                                          <p:spTgt spid="2150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3015"/>
                                        </p:tgtEl>
                                        <p:attrNameLst>
                                          <p:attrName>style.visibility</p:attrName>
                                        </p:attrNameLst>
                                      </p:cBhvr>
                                      <p:to>
                                        <p:strVal val="visible"/>
                                      </p:to>
                                    </p:set>
                                    <p:anim calcmode="lin" valueType="num">
                                      <p:cBhvr additive="base">
                                        <p:cTn id="17" dur="500" fill="hold"/>
                                        <p:tgtEl>
                                          <p:spTgt spid="43015"/>
                                        </p:tgtEl>
                                        <p:attrNameLst>
                                          <p:attrName>ppt_x</p:attrName>
                                        </p:attrNameLst>
                                      </p:cBhvr>
                                      <p:tavLst>
                                        <p:tav tm="0">
                                          <p:val>
                                            <p:strVal val="#ppt_x"/>
                                          </p:val>
                                        </p:tav>
                                        <p:tav tm="100000">
                                          <p:val>
                                            <p:strVal val="#ppt_x"/>
                                          </p:val>
                                        </p:tav>
                                      </p:tavLst>
                                    </p:anim>
                                    <p:anim calcmode="lin" valueType="num">
                                      <p:cBhvr additive="base">
                                        <p:cTn id="18" dur="500" fill="hold"/>
                                        <p:tgtEl>
                                          <p:spTgt spid="4301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1510"/>
                                        </p:tgtEl>
                                        <p:attrNameLst>
                                          <p:attrName>style.visibility</p:attrName>
                                        </p:attrNameLst>
                                      </p:cBhvr>
                                      <p:to>
                                        <p:strVal val="visible"/>
                                      </p:to>
                                    </p:set>
                                    <p:anim calcmode="lin" valueType="num">
                                      <p:cBhvr additive="base">
                                        <p:cTn id="23" dur="500" fill="hold"/>
                                        <p:tgtEl>
                                          <p:spTgt spid="21510"/>
                                        </p:tgtEl>
                                        <p:attrNameLst>
                                          <p:attrName>ppt_x</p:attrName>
                                        </p:attrNameLst>
                                      </p:cBhvr>
                                      <p:tavLst>
                                        <p:tav tm="0">
                                          <p:val>
                                            <p:strVal val="#ppt_x"/>
                                          </p:val>
                                        </p:tav>
                                        <p:tav tm="100000">
                                          <p:val>
                                            <p:strVal val="#ppt_x"/>
                                          </p:val>
                                        </p:tav>
                                      </p:tavLst>
                                    </p:anim>
                                    <p:anim calcmode="lin" valueType="num">
                                      <p:cBhvr additive="base">
                                        <p:cTn id="24" dur="500" fill="hold"/>
                                        <p:tgtEl>
                                          <p:spTgt spid="215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1511"/>
                                        </p:tgtEl>
                                        <p:attrNameLst>
                                          <p:attrName>style.visibility</p:attrName>
                                        </p:attrNameLst>
                                      </p:cBhvr>
                                      <p:to>
                                        <p:strVal val="visible"/>
                                      </p:to>
                                    </p:set>
                                    <p:anim calcmode="lin" valueType="num">
                                      <p:cBhvr additive="base">
                                        <p:cTn id="35" dur="500" fill="hold"/>
                                        <p:tgtEl>
                                          <p:spTgt spid="21511"/>
                                        </p:tgtEl>
                                        <p:attrNameLst>
                                          <p:attrName>ppt_x</p:attrName>
                                        </p:attrNameLst>
                                      </p:cBhvr>
                                      <p:tavLst>
                                        <p:tav tm="0">
                                          <p:val>
                                            <p:strVal val="#ppt_x"/>
                                          </p:val>
                                        </p:tav>
                                        <p:tav tm="100000">
                                          <p:val>
                                            <p:strVal val="#ppt_x"/>
                                          </p:val>
                                        </p:tav>
                                      </p:tavLst>
                                    </p:anim>
                                    <p:anim calcmode="lin" valueType="num">
                                      <p:cBhvr additive="base">
                                        <p:cTn id="36" dur="500" fill="hold"/>
                                        <p:tgtEl>
                                          <p:spTgt spid="2151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1512"/>
                                        </p:tgtEl>
                                        <p:attrNameLst>
                                          <p:attrName>style.visibility</p:attrName>
                                        </p:attrNameLst>
                                      </p:cBhvr>
                                      <p:to>
                                        <p:strVal val="visible"/>
                                      </p:to>
                                    </p:set>
                                    <p:anim calcmode="lin" valueType="num">
                                      <p:cBhvr additive="base">
                                        <p:cTn id="47" dur="500" fill="hold"/>
                                        <p:tgtEl>
                                          <p:spTgt spid="21512"/>
                                        </p:tgtEl>
                                        <p:attrNameLst>
                                          <p:attrName>ppt_x</p:attrName>
                                        </p:attrNameLst>
                                      </p:cBhvr>
                                      <p:tavLst>
                                        <p:tav tm="0">
                                          <p:val>
                                            <p:strVal val="#ppt_x"/>
                                          </p:val>
                                        </p:tav>
                                        <p:tav tm="100000">
                                          <p:val>
                                            <p:strVal val="#ppt_x"/>
                                          </p:val>
                                        </p:tav>
                                      </p:tavLst>
                                    </p:anim>
                                    <p:anim calcmode="lin" valueType="num">
                                      <p:cBhvr additive="base">
                                        <p:cTn id="48" dur="500" fill="hold"/>
                                        <p:tgtEl>
                                          <p:spTgt spid="215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5" grpId="0" animBg="1"/>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Box 2"/>
          <p:cNvSpPr txBox="1">
            <a:spLocks noChangeArrowheads="1"/>
          </p:cNvSpPr>
          <p:nvPr/>
        </p:nvSpPr>
        <p:spPr bwMode="auto">
          <a:xfrm>
            <a:off x="119063" y="661988"/>
            <a:ext cx="4156075" cy="460375"/>
          </a:xfrm>
          <a:prstGeom prst="rect">
            <a:avLst/>
          </a:prstGeom>
          <a:solidFill>
            <a:srgbClr val="CCFFFF"/>
          </a:solidFill>
          <a:ln w="9525">
            <a:noFill/>
            <a:miter lim="800000"/>
          </a:ln>
        </p:spPr>
        <p:txBody>
          <a:bodyPr>
            <a:spAutoFit/>
          </a:bodyPr>
          <a:lstStyle/>
          <a:p>
            <a:pPr algn="ctr"/>
            <a:r>
              <a:rPr lang="en-US" altLang="zh-CN" sz="2400" b="1">
                <a:latin typeface="Calibri" panose="020F0502020204030204" pitchFamily="34" charset="0"/>
              </a:rPr>
              <a:t>Para 1: Introduction--Problem</a:t>
            </a:r>
            <a:endParaRPr lang="en-US" altLang="zh-CN" sz="2400" b="1">
              <a:latin typeface="Calibri" panose="020F0502020204030204" pitchFamily="34" charset="0"/>
            </a:endParaRPr>
          </a:p>
        </p:txBody>
      </p:sp>
      <p:sp>
        <p:nvSpPr>
          <p:cNvPr id="44034" name="TextBox 5"/>
          <p:cNvSpPr txBox="1">
            <a:spLocks noChangeArrowheads="1"/>
          </p:cNvSpPr>
          <p:nvPr/>
        </p:nvSpPr>
        <p:spPr bwMode="auto">
          <a:xfrm>
            <a:off x="650875" y="71438"/>
            <a:ext cx="6775450" cy="522287"/>
          </a:xfrm>
          <a:prstGeom prst="rect">
            <a:avLst/>
          </a:prstGeom>
          <a:solidFill>
            <a:srgbClr val="FFFFCC"/>
          </a:solidFill>
          <a:ln w="9525">
            <a:noFill/>
            <a:miter lim="800000"/>
          </a:ln>
        </p:spPr>
        <p:txBody>
          <a:bodyPr>
            <a:spAutoFit/>
          </a:bodyPr>
          <a:lstStyle/>
          <a:p>
            <a:pPr algn="ctr"/>
            <a:r>
              <a:rPr lang="en-US" altLang="zh-CN" sz="2800" b="1">
                <a:solidFill>
                  <a:srgbClr val="FF0000"/>
                </a:solidFill>
                <a:latin typeface="Times New Roman" panose="02020603050405020304" pitchFamily="18" charset="0"/>
                <a:cs typeface="Times New Roman" panose="02020603050405020304" pitchFamily="18" charset="0"/>
              </a:rPr>
              <a:t>Step 2: Analyse the main points </a:t>
            </a:r>
            <a:endParaRPr lang="en-US" altLang="zh-CN" sz="2800" b="1">
              <a:solidFill>
                <a:srgbClr val="FF0000"/>
              </a:solidFill>
              <a:latin typeface="Times New Roman" panose="02020603050405020304" pitchFamily="18" charset="0"/>
              <a:cs typeface="Times New Roman" panose="02020603050405020304" pitchFamily="18" charset="0"/>
            </a:endParaRPr>
          </a:p>
        </p:txBody>
      </p:sp>
      <p:sp>
        <p:nvSpPr>
          <p:cNvPr id="26" name="圆角矩形 25"/>
          <p:cNvSpPr/>
          <p:nvPr/>
        </p:nvSpPr>
        <p:spPr>
          <a:xfrm>
            <a:off x="227013" y="5024438"/>
            <a:ext cx="8429625" cy="960437"/>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Arial" panose="020B0604020202020204" pitchFamily="34" charset="0"/>
              <a:buNone/>
              <a:defRPr/>
            </a:pPr>
            <a:r>
              <a:rPr lang="en-US" altLang="zh-CN" sz="2800" b="1">
                <a:solidFill>
                  <a:srgbClr val="FF0000"/>
                </a:solidFill>
                <a:latin typeface="Times New Roman" panose="02020603050405020304" pitchFamily="18" charset="0"/>
                <a:cs typeface="Times New Roman" panose="02020603050405020304" pitchFamily="18" charset="0"/>
                <a:sym typeface="+mn-ea"/>
              </a:rPr>
              <a:t>Writing tip 1: Delete unnecessary </a:t>
            </a:r>
            <a:r>
              <a:rPr lang="en-US" altLang="zh-CN" sz="2800" b="1" kern="0" dirty="0">
                <a:solidFill>
                  <a:srgbClr val="FF0000"/>
                </a:solidFill>
                <a:latin typeface="Times New Roman" panose="02020603050405020304" pitchFamily="18" charset="0"/>
                <a:cs typeface="Times New Roman" panose="02020603050405020304" pitchFamily="18" charset="0"/>
                <a:sym typeface="+mn-ea"/>
              </a:rPr>
              <a:t>information</a:t>
            </a:r>
            <a:r>
              <a:rPr lang="en-US" altLang="zh-CN" sz="2800" b="1">
                <a:solidFill>
                  <a:srgbClr val="FF0000"/>
                </a:solidFill>
                <a:latin typeface="Times New Roman" panose="02020603050405020304" pitchFamily="18" charset="0"/>
                <a:cs typeface="Times New Roman" panose="02020603050405020304" pitchFamily="18" charset="0"/>
                <a:sym typeface="+mn-ea"/>
              </a:rPr>
              <a:t>, such as details, examples or  quotations.</a:t>
            </a:r>
            <a:endParaRPr lang="en-US" altLang="zh-CN" sz="2800" b="1">
              <a:solidFill>
                <a:srgbClr val="FF0000"/>
              </a:solidFill>
              <a:latin typeface="Times New Roman" panose="02020603050405020304" pitchFamily="18" charset="0"/>
              <a:cs typeface="Times New Roman" panose="02020603050405020304" pitchFamily="18" charset="0"/>
              <a:sym typeface="+mn-ea"/>
            </a:endParaRPr>
          </a:p>
        </p:txBody>
      </p:sp>
      <p:sp>
        <p:nvSpPr>
          <p:cNvPr id="2" name="文本框 1"/>
          <p:cNvSpPr txBox="1">
            <a:spLocks noChangeArrowheads="1"/>
          </p:cNvSpPr>
          <p:nvPr/>
        </p:nvSpPr>
        <p:spPr bwMode="auto">
          <a:xfrm>
            <a:off x="588963" y="1328738"/>
            <a:ext cx="7705725" cy="1382712"/>
          </a:xfrm>
          <a:prstGeom prst="rect">
            <a:avLst/>
          </a:prstGeom>
          <a:noFill/>
          <a:ln w="9525">
            <a:noFill/>
            <a:miter lim="800000"/>
          </a:ln>
        </p:spPr>
        <p:txBody>
          <a:bodyPr>
            <a:spAutoFit/>
          </a:bodyPr>
          <a:lstStyle/>
          <a:p>
            <a:r>
              <a:rPr lang="en-US" altLang="zh-CN" sz="2800" b="1">
                <a:latin typeface="Times New Roman" panose="02020603050405020304" pitchFamily="18" charset="0"/>
                <a:cs typeface="Times New Roman" panose="02020603050405020304" pitchFamily="18" charset="0"/>
                <a:sym typeface="+mn-ea"/>
              </a:rPr>
              <a:t>For the majority of us, it’s other people – society, colleagues, friends, or our family that control  our life.</a:t>
            </a:r>
            <a:endParaRPr lang="en-US" altLang="zh-CN" sz="2800" b="1">
              <a:latin typeface="Times New Roman" panose="02020603050405020304" pitchFamily="18" charset="0"/>
              <a:cs typeface="Times New Roman" panose="02020603050405020304" pitchFamily="18" charset="0"/>
              <a:sym typeface="+mn-ea"/>
            </a:endParaRPr>
          </a:p>
        </p:txBody>
      </p:sp>
      <p:sp>
        <p:nvSpPr>
          <p:cNvPr id="3" name="矩形 2"/>
          <p:cNvSpPr/>
          <p:nvPr/>
        </p:nvSpPr>
        <p:spPr>
          <a:xfrm>
            <a:off x="5705475" y="3702050"/>
            <a:ext cx="2006600" cy="481013"/>
          </a:xfrm>
          <a:prstGeom prst="rect">
            <a:avLst/>
          </a:prstGeom>
          <a:noFill/>
          <a:ln w="38100" cmpd="thickThi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r>
              <a:rPr lang="en-US" altLang="zh-CN" sz="2800" b="1" dirty="0">
                <a:solidFill>
                  <a:srgbClr val="0000FF"/>
                </a:solidFill>
                <a:latin typeface="Times New Roman" panose="02020603050405020304" pitchFamily="18" charset="0"/>
              </a:rPr>
              <a:t>such as</a:t>
            </a:r>
            <a:endParaRPr lang="en-US" altLang="zh-CN" sz="2800" b="1" dirty="0">
              <a:solidFill>
                <a:srgbClr val="0000FF"/>
              </a:solidFill>
              <a:latin typeface="Times New Roman" panose="02020603050405020304" pitchFamily="18" charset="0"/>
            </a:endParaRPr>
          </a:p>
        </p:txBody>
      </p:sp>
      <p:sp>
        <p:nvSpPr>
          <p:cNvPr id="9" name="矩形 8"/>
          <p:cNvSpPr/>
          <p:nvPr/>
        </p:nvSpPr>
        <p:spPr>
          <a:xfrm>
            <a:off x="5880100" y="4211638"/>
            <a:ext cx="2109788" cy="658812"/>
          </a:xfrm>
          <a:prstGeom prst="rect">
            <a:avLst/>
          </a:prstGeom>
          <a:noFill/>
          <a:ln w="38100" cmpd="thickThi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Arial" panose="020B0604020202020204" pitchFamily="34" charset="0"/>
              <a:buNone/>
              <a:defRPr/>
            </a:pPr>
            <a:r>
              <a:rPr lang="en-US" altLang="zh-CN" sz="2800" b="1" dirty="0">
                <a:solidFill>
                  <a:srgbClr val="0000FF"/>
                </a:solidFill>
                <a:latin typeface="Times New Roman" panose="02020603050405020304" pitchFamily="18" charset="0"/>
              </a:rPr>
              <a:t>for example</a:t>
            </a:r>
            <a:endParaRPr lang="en-US" altLang="zh-CN" sz="2800" b="1" dirty="0">
              <a:solidFill>
                <a:srgbClr val="0000FF"/>
              </a:solidFill>
              <a:latin typeface="Times New Roman" panose="02020603050405020304" pitchFamily="18" charset="0"/>
            </a:endParaRPr>
          </a:p>
        </p:txBody>
      </p:sp>
      <p:sp>
        <p:nvSpPr>
          <p:cNvPr id="4" name="矩形 3"/>
          <p:cNvSpPr/>
          <p:nvPr/>
        </p:nvSpPr>
        <p:spPr>
          <a:xfrm>
            <a:off x="2606675" y="3835400"/>
            <a:ext cx="2797175" cy="658813"/>
          </a:xfrm>
          <a:prstGeom prst="rect">
            <a:avLst/>
          </a:prstGeom>
          <a:noFill/>
          <a:ln w="38100" cmpd="thickThi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Arial" panose="020B0604020202020204" pitchFamily="34" charset="0"/>
              <a:buNone/>
              <a:defRPr/>
            </a:pPr>
            <a:r>
              <a:rPr lang="en-US" altLang="zh-CN" sz="2800" b="1" dirty="0">
                <a:solidFill>
                  <a:srgbClr val="0000FF"/>
                </a:solidFill>
                <a:latin typeface="Times New Roman" panose="02020603050405020304" pitchFamily="18" charset="0"/>
              </a:rPr>
              <a:t>as sb says/puts it</a:t>
            </a:r>
            <a:endParaRPr lang="en-US" altLang="zh-CN" sz="2800" b="1" dirty="0">
              <a:solidFill>
                <a:srgbClr val="0000FF"/>
              </a:solidFill>
              <a:latin typeface="Times New Roman" panose="02020603050405020304" pitchFamily="18" charset="0"/>
            </a:endParaRPr>
          </a:p>
        </p:txBody>
      </p:sp>
      <p:sp>
        <p:nvSpPr>
          <p:cNvPr id="12" name="矩形 11"/>
          <p:cNvSpPr/>
          <p:nvPr/>
        </p:nvSpPr>
        <p:spPr>
          <a:xfrm rot="540000">
            <a:off x="7761288" y="4181475"/>
            <a:ext cx="1217612" cy="719138"/>
          </a:xfrm>
          <a:prstGeom prst="rect">
            <a:avLst/>
          </a:prstGeom>
          <a:noFill/>
          <a:ln w="38100" cmpd="thickThi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微软雅黑" panose="020B0503020204020204" pitchFamily="34"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微软雅黑" panose="020B0503020204020204" pitchFamily="34" charset="-122"/>
                <a:cs typeface="+mn-cs"/>
              </a:defRPr>
            </a:lvl5pPr>
          </a:lstStyle>
          <a:p>
            <a:pPr eaLnBrk="1" hangingPunct="1">
              <a:defRPr/>
            </a:pPr>
            <a:r>
              <a:rPr lang="en-US" altLang="zh-CN" sz="8800" b="1" noProof="1">
                <a:solidFill>
                  <a:srgbClr val="FF0000"/>
                </a:solidFill>
                <a:latin typeface="Arial Narrow" panose="020B0606020202030204" pitchFamily="34" charset="0"/>
              </a:rPr>
              <a:t>?</a:t>
            </a:r>
            <a:endParaRPr lang="en-US" altLang="zh-CN" sz="8800" b="1" noProof="1">
              <a:solidFill>
                <a:srgbClr val="FF0000"/>
              </a:solidFill>
              <a:latin typeface="Arial Narrow" panose="020B0606020202030204" pitchFamily="34" charset="0"/>
            </a:endParaRPr>
          </a:p>
        </p:txBody>
      </p:sp>
      <p:sp>
        <p:nvSpPr>
          <p:cNvPr id="6" name="矩形 5"/>
          <p:cNvSpPr/>
          <p:nvPr/>
        </p:nvSpPr>
        <p:spPr>
          <a:xfrm>
            <a:off x="227013" y="3702050"/>
            <a:ext cx="2230437" cy="901700"/>
          </a:xfrm>
          <a:prstGeom prst="rect">
            <a:avLst/>
          </a:prstGeom>
          <a:noFill/>
          <a:ln w="38100" cmpd="thickThi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r>
              <a:rPr lang="en-US" altLang="zh-CN" sz="2800" b="1" dirty="0">
                <a:solidFill>
                  <a:srgbClr val="0000FF"/>
                </a:solidFill>
                <a:latin typeface="Times New Roman" panose="02020603050405020304" pitchFamily="18" charset="0"/>
              </a:rPr>
              <a:t>supporting details</a:t>
            </a:r>
            <a:endParaRPr lang="en-US" altLang="zh-CN" sz="2800" b="1" dirty="0">
              <a:solidFill>
                <a:srgbClr val="0000FF"/>
              </a:solidFill>
              <a:latin typeface="Times New Roman" panose="02020603050405020304" pitchFamily="18" charset="0"/>
            </a:endParaRPr>
          </a:p>
        </p:txBody>
      </p:sp>
      <p:sp>
        <p:nvSpPr>
          <p:cNvPr id="5" name="云形标注 4"/>
          <p:cNvSpPr/>
          <p:nvPr/>
        </p:nvSpPr>
        <p:spPr>
          <a:xfrm flipV="1">
            <a:off x="4746625" y="2351088"/>
            <a:ext cx="2714625" cy="1350962"/>
          </a:xfrm>
          <a:prstGeom prst="cloudCallout">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7" name="文本框 6"/>
          <p:cNvSpPr txBox="1">
            <a:spLocks noChangeArrowheads="1"/>
          </p:cNvSpPr>
          <p:nvPr/>
        </p:nvSpPr>
        <p:spPr bwMode="auto">
          <a:xfrm>
            <a:off x="5148263" y="2708275"/>
            <a:ext cx="1652587" cy="646113"/>
          </a:xfrm>
          <a:prstGeom prst="rect">
            <a:avLst/>
          </a:prstGeom>
          <a:noFill/>
          <a:ln w="9525">
            <a:noFill/>
            <a:miter lim="800000"/>
          </a:ln>
        </p:spPr>
        <p:txBody>
          <a:bodyPr>
            <a:spAutoFit/>
          </a:bodyPr>
          <a:lstStyle/>
          <a:p>
            <a:r>
              <a:rPr lang="en-US" altLang="zh-CN" sz="3600" b="1">
                <a:solidFill>
                  <a:srgbClr val="FF0000"/>
                </a:solidFill>
              </a:rPr>
              <a:t>topic</a:t>
            </a:r>
            <a:endParaRPr lang="en-US" altLang="zh-CN" sz="3600" b="1">
              <a:solidFill>
                <a:srgbClr val="FF0000"/>
              </a:solidFill>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linds(horizont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linds(horizontal)">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linds(horizontal)">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linds(horizontal)">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1"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500" fill="hold"/>
                                        <p:tgtEl>
                                          <p:spTgt spid="26"/>
                                        </p:tgtEl>
                                        <p:attrNameLst>
                                          <p:attrName>ppt_x</p:attrName>
                                        </p:attrNameLst>
                                      </p:cBhvr>
                                      <p:tavLst>
                                        <p:tav tm="0">
                                          <p:val>
                                            <p:strVal val="#ppt_x"/>
                                          </p:val>
                                        </p:tav>
                                        <p:tav tm="100000">
                                          <p:val>
                                            <p:strVal val="#ppt_x"/>
                                          </p:val>
                                        </p:tav>
                                      </p:tavLst>
                                    </p:anim>
                                    <p:anim calcmode="lin" valueType="num">
                                      <p:cBhvr additive="base">
                                        <p:cTn id="5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2" grpId="0"/>
      <p:bldP spid="3" grpId="0" bldLvl="0" animBg="1"/>
      <p:bldP spid="9" grpId="0" bldLvl="0" animBg="1"/>
      <p:bldP spid="4" grpId="0" bldLvl="0" animBg="1"/>
      <p:bldP spid="12" grpId="1" bldLvl="0" animBg="1"/>
      <p:bldP spid="6" grpId="0" bldLvl="0" animBg="1"/>
      <p:bldP spid="5"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图片 21511" descr="Cover"/>
          <p:cNvPicPr>
            <a:picLocks noChangeAspect="1"/>
          </p:cNvPicPr>
          <p:nvPr/>
        </p:nvPicPr>
        <p:blipFill>
          <a:blip r:embed="rId1"/>
          <a:srcRect/>
          <a:stretch>
            <a:fillRect/>
          </a:stretch>
        </p:blipFill>
        <p:spPr bwMode="auto">
          <a:xfrm>
            <a:off x="1339850" y="3028950"/>
            <a:ext cx="2439988" cy="3943350"/>
          </a:xfrm>
          <a:prstGeom prst="rect">
            <a:avLst/>
          </a:prstGeom>
          <a:noFill/>
          <a:ln w="9525">
            <a:noFill/>
            <a:miter lim="800000"/>
            <a:headEnd/>
            <a:tailEnd/>
          </a:ln>
        </p:spPr>
      </p:pic>
      <p:pic>
        <p:nvPicPr>
          <p:cNvPr id="45058" name="图片 21510" descr="Cover"/>
          <p:cNvPicPr>
            <a:picLocks noChangeAspect="1"/>
          </p:cNvPicPr>
          <p:nvPr/>
        </p:nvPicPr>
        <p:blipFill>
          <a:blip r:embed="rId2"/>
          <a:srcRect/>
          <a:stretch>
            <a:fillRect/>
          </a:stretch>
        </p:blipFill>
        <p:spPr bwMode="auto">
          <a:xfrm>
            <a:off x="1339850" y="2676525"/>
            <a:ext cx="2439988" cy="2581275"/>
          </a:xfrm>
          <a:prstGeom prst="rect">
            <a:avLst/>
          </a:prstGeom>
          <a:noFill/>
          <a:ln w="9525">
            <a:noFill/>
            <a:miter lim="800000"/>
            <a:headEnd/>
            <a:tailEnd/>
          </a:ln>
        </p:spPr>
      </p:pic>
      <p:pic>
        <p:nvPicPr>
          <p:cNvPr id="45059" name="图片 21509" descr="Cover"/>
          <p:cNvPicPr>
            <a:picLocks noChangeAspect="1"/>
          </p:cNvPicPr>
          <p:nvPr/>
        </p:nvPicPr>
        <p:blipFill>
          <a:blip r:embed="rId3"/>
          <a:srcRect/>
          <a:stretch>
            <a:fillRect/>
          </a:stretch>
        </p:blipFill>
        <p:spPr bwMode="auto">
          <a:xfrm>
            <a:off x="1339850" y="1979613"/>
            <a:ext cx="2449513" cy="1965325"/>
          </a:xfrm>
          <a:prstGeom prst="rect">
            <a:avLst/>
          </a:prstGeom>
          <a:noFill/>
          <a:ln w="9525">
            <a:noFill/>
            <a:miter lim="800000"/>
            <a:headEnd/>
            <a:tailEnd/>
          </a:ln>
        </p:spPr>
      </p:pic>
      <p:pic>
        <p:nvPicPr>
          <p:cNvPr id="45060" name="图片 21508" descr="Cover"/>
          <p:cNvPicPr>
            <a:picLocks noChangeAspect="1"/>
          </p:cNvPicPr>
          <p:nvPr/>
        </p:nvPicPr>
        <p:blipFill>
          <a:blip r:embed="rId4"/>
          <a:srcRect/>
          <a:stretch>
            <a:fillRect/>
          </a:stretch>
        </p:blipFill>
        <p:spPr bwMode="auto">
          <a:xfrm>
            <a:off x="1193800" y="180975"/>
            <a:ext cx="2406650" cy="3586163"/>
          </a:xfrm>
          <a:prstGeom prst="rect">
            <a:avLst/>
          </a:prstGeom>
          <a:noFill/>
          <a:ln w="9525">
            <a:noFill/>
            <a:miter lim="800000"/>
            <a:headEnd/>
            <a:tailEnd/>
          </a:ln>
        </p:spPr>
      </p:pic>
      <p:pic>
        <p:nvPicPr>
          <p:cNvPr id="45061" name="图片 21507" descr="Cover"/>
          <p:cNvPicPr>
            <a:picLocks noChangeAspect="1"/>
          </p:cNvPicPr>
          <p:nvPr/>
        </p:nvPicPr>
        <p:blipFill>
          <a:blip r:embed="rId5"/>
          <a:srcRect/>
          <a:stretch>
            <a:fillRect/>
          </a:stretch>
        </p:blipFill>
        <p:spPr bwMode="auto">
          <a:xfrm>
            <a:off x="101600" y="1979613"/>
            <a:ext cx="1377950" cy="2701925"/>
          </a:xfrm>
          <a:prstGeom prst="rect">
            <a:avLst/>
          </a:prstGeom>
          <a:noFill/>
          <a:ln w="9525">
            <a:noFill/>
            <a:miter lim="800000"/>
            <a:headEnd/>
            <a:tailEnd/>
          </a:ln>
        </p:spPr>
      </p:pic>
      <p:sp>
        <p:nvSpPr>
          <p:cNvPr id="45062" name="Line 12"/>
          <p:cNvSpPr>
            <a:spLocks noChangeShapeType="1"/>
          </p:cNvSpPr>
          <p:nvPr/>
        </p:nvSpPr>
        <p:spPr bwMode="auto">
          <a:xfrm rot="9660000" flipV="1">
            <a:off x="3097213" y="1666875"/>
            <a:ext cx="136525" cy="415925"/>
          </a:xfrm>
          <a:prstGeom prst="line">
            <a:avLst/>
          </a:prstGeom>
          <a:noFill/>
          <a:ln w="57150">
            <a:solidFill>
              <a:srgbClr val="C00000"/>
            </a:solidFill>
            <a:round/>
            <a:tailEnd type="arrow" w="med" len="med"/>
          </a:ln>
        </p:spPr>
        <p:txBody>
          <a:bodyPr/>
          <a:lstStyle/>
          <a:p>
            <a:endParaRPr lang="zh-CN" altLang="en-US"/>
          </a:p>
        </p:txBody>
      </p:sp>
      <p:sp>
        <p:nvSpPr>
          <p:cNvPr id="45063" name="Line 12"/>
          <p:cNvSpPr>
            <a:spLocks noChangeShapeType="1"/>
          </p:cNvSpPr>
          <p:nvPr/>
        </p:nvSpPr>
        <p:spPr bwMode="auto">
          <a:xfrm rot="9660000" flipV="1">
            <a:off x="3201988" y="3443288"/>
            <a:ext cx="136525" cy="414337"/>
          </a:xfrm>
          <a:prstGeom prst="line">
            <a:avLst/>
          </a:prstGeom>
          <a:noFill/>
          <a:ln w="57150">
            <a:solidFill>
              <a:srgbClr val="C00000"/>
            </a:solidFill>
            <a:round/>
            <a:tailEnd type="arrow" w="med" len="med"/>
          </a:ln>
        </p:spPr>
        <p:txBody>
          <a:bodyPr/>
          <a:lstStyle/>
          <a:p>
            <a:endParaRPr lang="zh-CN" altLang="en-US"/>
          </a:p>
        </p:txBody>
      </p:sp>
      <p:sp>
        <p:nvSpPr>
          <p:cNvPr id="45064" name="Line 12"/>
          <p:cNvSpPr>
            <a:spLocks noChangeShapeType="1"/>
          </p:cNvSpPr>
          <p:nvPr/>
        </p:nvSpPr>
        <p:spPr bwMode="auto">
          <a:xfrm rot="9660000" flipV="1">
            <a:off x="3201988" y="5030788"/>
            <a:ext cx="136525" cy="415925"/>
          </a:xfrm>
          <a:prstGeom prst="line">
            <a:avLst/>
          </a:prstGeom>
          <a:noFill/>
          <a:ln w="57150">
            <a:solidFill>
              <a:srgbClr val="C00000"/>
            </a:solidFill>
            <a:round/>
            <a:tailEnd type="arrow" w="med" len="med"/>
          </a:ln>
        </p:spPr>
        <p:txBody>
          <a:bodyPr/>
          <a:lstStyle/>
          <a:p>
            <a:endParaRPr lang="zh-CN" altLang="en-US"/>
          </a:p>
        </p:txBody>
      </p:sp>
      <p:sp>
        <p:nvSpPr>
          <p:cNvPr id="45" name="文本框 5"/>
          <p:cNvSpPr txBox="1">
            <a:spLocks noChangeArrowheads="1"/>
          </p:cNvSpPr>
          <p:nvPr/>
        </p:nvSpPr>
        <p:spPr bwMode="auto">
          <a:xfrm>
            <a:off x="3778250" y="538163"/>
            <a:ext cx="5124450" cy="460375"/>
          </a:xfrm>
          <a:prstGeom prst="rect">
            <a:avLst/>
          </a:prstGeom>
          <a:noFill/>
          <a:ln w="28575" cmpd="dbl">
            <a:solidFill>
              <a:schemeClr val="accent1">
                <a:shade val="50000"/>
              </a:schemeClr>
            </a:solidFill>
            <a:prstDash val="lgDash"/>
            <a:round/>
          </a:ln>
        </p:spPr>
        <p:txBody>
          <a:bodyPr>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just" eaLnBrk="1" hangingPunct="1">
              <a:buFont typeface="Arial" panose="020B0604020202020204" pitchFamily="34" charset="0"/>
              <a:buNone/>
              <a:defRPr/>
            </a:pPr>
            <a:r>
              <a:rPr lang="en-US" altLang="zh-CN" sz="2400" b="1">
                <a:latin typeface="Times New Roman" panose="02020603050405020304" pitchFamily="18" charset="0"/>
                <a:cs typeface="Times New Roman" panose="02020603050405020304" pitchFamily="18" charset="0"/>
                <a:sym typeface="+mn-ea"/>
              </a:rPr>
              <a:t>Other people are in control of our life.</a:t>
            </a:r>
            <a:endParaRPr lang="en-US" altLang="zh-CN" sz="2400" b="1" dirty="0" smtClean="0">
              <a:latin typeface="Times New Roman" panose="02020603050405020304" pitchFamily="18" charset="0"/>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Box 1"/>
          <p:cNvSpPr txBox="1">
            <a:spLocks noChangeArrowheads="1"/>
          </p:cNvSpPr>
          <p:nvPr/>
        </p:nvSpPr>
        <p:spPr bwMode="auto">
          <a:xfrm>
            <a:off x="214313" y="1071563"/>
            <a:ext cx="8786812" cy="1076325"/>
          </a:xfrm>
          <a:prstGeom prst="rect">
            <a:avLst/>
          </a:prstGeom>
          <a:noFill/>
          <a:ln w="9525">
            <a:noFill/>
            <a:miter lim="800000"/>
          </a:ln>
        </p:spPr>
        <p:txBody>
          <a:bodyPr>
            <a:spAutoFit/>
          </a:bodyPr>
          <a:lstStyle/>
          <a:p>
            <a:pPr algn="just"/>
            <a:r>
              <a:rPr lang="en-US" altLang="zh-CN" sz="3200" b="1">
                <a:solidFill>
                  <a:srgbClr val="0000FF"/>
                </a:solidFill>
                <a:latin typeface="Times New Roman" panose="02020603050405020304" pitchFamily="18" charset="0"/>
                <a:cs typeface="Times New Roman" panose="02020603050405020304" pitchFamily="18" charset="0"/>
              </a:rPr>
              <a:t>      </a:t>
            </a:r>
            <a:r>
              <a:rPr lang="en-US" altLang="zh-CN" sz="3200" b="1">
                <a:latin typeface="Times New Roman" panose="02020603050405020304" pitchFamily="18" charset="0"/>
                <a:cs typeface="Times New Roman" panose="02020603050405020304" pitchFamily="18" charset="0"/>
              </a:rPr>
              <a:t>Therefore, we are so eager for the approval of others that we live unhappy and limited lives. </a:t>
            </a:r>
            <a:endParaRPr lang="zh-CN" altLang="en-US" sz="3200">
              <a:solidFill>
                <a:srgbClr val="00CC00"/>
              </a:solidFill>
              <a:latin typeface="Times New Roman" panose="02020603050405020304" pitchFamily="18" charset="0"/>
              <a:cs typeface="Times New Roman" panose="02020603050405020304" pitchFamily="18" charset="0"/>
            </a:endParaRPr>
          </a:p>
        </p:txBody>
      </p:sp>
      <p:sp>
        <p:nvSpPr>
          <p:cNvPr id="46082" name="TextBox 3"/>
          <p:cNvSpPr txBox="1">
            <a:spLocks noChangeArrowheads="1"/>
          </p:cNvSpPr>
          <p:nvPr/>
        </p:nvSpPr>
        <p:spPr bwMode="auto">
          <a:xfrm>
            <a:off x="142875" y="190500"/>
            <a:ext cx="2428875" cy="523875"/>
          </a:xfrm>
          <a:prstGeom prst="rect">
            <a:avLst/>
          </a:prstGeom>
          <a:solidFill>
            <a:srgbClr val="CCFFFF"/>
          </a:solidFill>
          <a:ln w="9525">
            <a:noFill/>
            <a:miter lim="800000"/>
          </a:ln>
        </p:spPr>
        <p:txBody>
          <a:bodyPr>
            <a:spAutoFit/>
          </a:bodyPr>
          <a:lstStyle/>
          <a:p>
            <a:pPr algn="ctr"/>
            <a:r>
              <a:rPr lang="en-US" altLang="zh-CN" sz="2800" b="1">
                <a:latin typeface="Calibri" panose="020F0502020204030204" pitchFamily="34" charset="0"/>
              </a:rPr>
              <a:t>Para 2: Cause</a:t>
            </a:r>
            <a:endParaRPr lang="zh-CN" altLang="en-US" sz="2800" b="1">
              <a:latin typeface="Calibri" panose="020F0502020204030204" pitchFamily="34" charset="0"/>
            </a:endParaRPr>
          </a:p>
        </p:txBody>
      </p:sp>
      <p:sp>
        <p:nvSpPr>
          <p:cNvPr id="15" name="椭圆 14"/>
          <p:cNvSpPr/>
          <p:nvPr/>
        </p:nvSpPr>
        <p:spPr>
          <a:xfrm>
            <a:off x="752475" y="936625"/>
            <a:ext cx="2003425" cy="711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sz="1350" noProof="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Lst>
  </p:timing>
</p:sld>
</file>

<file path=ppt/tags/tag1.xml><?xml version="1.0" encoding="utf-8"?>
<p:tagLst xmlns:p="http://schemas.openxmlformats.org/presentationml/2006/main">
  <p:tag name="THINKCELLSHAPEDONOTDELETE" val="paU2AtS4n7US9rc067E70HA"/>
</p:tagLst>
</file>

<file path=ppt/tags/tag10.xml><?xml version="1.0" encoding="utf-8"?>
<p:tagLst xmlns:p="http://schemas.openxmlformats.org/presentationml/2006/main">
  <p:tag name="KSO_WM_TAG_VERSION" val="1.0"/>
  <p:tag name="KSO_WM_BEAUTIFY_FLAG" val="#wm#"/>
  <p:tag name="KSO_WM_TEMPLATE_CATEGORY" val="diagram"/>
  <p:tag name="KSO_WM_TEMPLATE_INDEX" val="160845"/>
  <p:tag name="KSO_WM_UNIT_TYPE" val="n_h_h_g"/>
  <p:tag name="KSO_WM_UNIT_INDEX" val="1_2_2_1"/>
  <p:tag name="KSO_WM_UNIT_ID" val="diagram160845_5*n_h_h_g*1_2_2_1"/>
  <p:tag name="KSO_WM_UNIT_LAYERLEVEL" val="1_1_1_1"/>
  <p:tag name="KSO_WM_UNIT_VALUE" val="9"/>
  <p:tag name="KSO_WM_UNIT_HIGHLIGHT" val="0"/>
  <p:tag name="KSO_WM_UNIT_COMPATIBLE" val="0"/>
  <p:tag name="KSO_WM_UNIT_CLEAR" val="0"/>
  <p:tag name="KSO_WM_UNIT_PRESET_TEXT_INDEX" val="3"/>
  <p:tag name="KSO_WM_UNIT_RELATE_UNITID" val="diagram160845_5*n_h_h_f*1_2_2_1"/>
  <p:tag name="KSO_WM_UNIT_PRESET_TEXT_LEN" val="4"/>
  <p:tag name="KSO_WM_DIAGRAM_GROUP_CODE" val="n1-1"/>
  <p:tag name="KSO_WM_UNIT_FILL_FORE_SCHEMECOLOR_INDEX" val="5"/>
  <p:tag name="KSO_WM_UNIT_FILL_TYPE" val="1"/>
</p:tagLst>
</file>

<file path=ppt/tags/tag11.xml><?xml version="1.0" encoding="utf-8"?>
<p:tagLst xmlns:p="http://schemas.openxmlformats.org/presentationml/2006/main">
  <p:tag name="KSO_WM_TAG_VERSION" val="1.0"/>
  <p:tag name="KSO_WM_BEAUTIFY_FLAG" val="#wm#"/>
  <p:tag name="KSO_WM_TEMPLATE_CATEGORY" val="diagram"/>
  <p:tag name="KSO_WM_TEMPLATE_INDEX" val="160845"/>
  <p:tag name="KSO_WM_UNIT_TYPE" val="n_h_h_g"/>
  <p:tag name="KSO_WM_UNIT_INDEX" val="1_2_3_1"/>
  <p:tag name="KSO_WM_UNIT_ID" val="diagram160845_5*n_h_h_g*1_2_3_1"/>
  <p:tag name="KSO_WM_UNIT_LAYERLEVEL" val="1_1_1_1"/>
  <p:tag name="KSO_WM_UNIT_VALUE" val="9"/>
  <p:tag name="KSO_WM_UNIT_HIGHLIGHT" val="0"/>
  <p:tag name="KSO_WM_UNIT_COMPATIBLE" val="0"/>
  <p:tag name="KSO_WM_UNIT_CLEAR" val="0"/>
  <p:tag name="KSO_WM_UNIT_PRESET_TEXT_INDEX" val="3"/>
  <p:tag name="KSO_WM_UNIT_RELATE_UNITID" val="diagram160845_5*n_h_h_f*1_2_3_1"/>
  <p:tag name="KSO_WM_UNIT_PRESET_TEXT_LEN" val="4"/>
  <p:tag name="KSO_WM_DIAGRAM_GROUP_CODE" val="n1-1"/>
  <p:tag name="KSO_WM_UNIT_FILL_FORE_SCHEMECOLOR_INDEX" val="5"/>
  <p:tag name="KSO_WM_UNIT_FILL_TYPE" val="1"/>
</p:tagLst>
</file>

<file path=ppt/tags/tag12.xml><?xml version="1.0" encoding="utf-8"?>
<p:tagLst xmlns:p="http://schemas.openxmlformats.org/presentationml/2006/main">
  <p:tag name="KSO_WM_TAG_VERSION" val="1.0"/>
  <p:tag name="KSO_WM_BEAUTIFY_FLAG" val="#wm#"/>
  <p:tag name="KSO_WM_TEMPLATE_CATEGORY" val="diagram"/>
  <p:tag name="KSO_WM_TEMPLATE_INDEX" val="160845"/>
  <p:tag name="KSO_WM_UNIT_TYPE" val="n_h_h_g"/>
  <p:tag name="KSO_WM_UNIT_INDEX" val="1_2_4_1"/>
  <p:tag name="KSO_WM_UNIT_ID" val="diagram160845_5*n_h_h_g*1_2_4_1"/>
  <p:tag name="KSO_WM_UNIT_LAYERLEVEL" val="1_1_1_1"/>
  <p:tag name="KSO_WM_UNIT_VALUE" val="9"/>
  <p:tag name="KSO_WM_UNIT_HIGHLIGHT" val="0"/>
  <p:tag name="KSO_WM_UNIT_COMPATIBLE" val="0"/>
  <p:tag name="KSO_WM_UNIT_CLEAR" val="0"/>
  <p:tag name="KSO_WM_UNIT_PRESET_TEXT_INDEX" val="3"/>
  <p:tag name="KSO_WM_UNIT_RELATE_UNITID" val="diagram160845_5*n_h_h_f*1_2_4_1"/>
  <p:tag name="KSO_WM_UNIT_PRESET_TEXT_LEN" val="4"/>
  <p:tag name="KSO_WM_DIAGRAM_GROUP_CODE" val="n1-1"/>
  <p:tag name="KSO_WM_UNIT_FILL_FORE_SCHEMECOLOR_INDEX" val="5"/>
  <p:tag name="KSO_WM_UNIT_FILL_TYPE" val="1"/>
</p:tagLst>
</file>

<file path=ppt/tags/tag13.xml><?xml version="1.0" encoding="utf-8"?>
<p:tagLst xmlns:p="http://schemas.openxmlformats.org/presentationml/2006/main">
  <p:tag name="KSO_WM_TAG_VERSION" val="1.0"/>
  <p:tag name="KSO_WM_BEAUTIFY_FLAG" val="#wm#"/>
  <p:tag name="KSO_WM_TEMPLATE_CATEGORY" val="diagram"/>
  <p:tag name="KSO_WM_TEMPLATE_INDEX" val="160845"/>
  <p:tag name="KSO_WM_UNIT_TYPE" val="n_h_h_g"/>
  <p:tag name="KSO_WM_UNIT_INDEX" val="1_2_5_1"/>
  <p:tag name="KSO_WM_UNIT_ID" val="diagram160845_5*n_h_h_g*1_2_5_1"/>
  <p:tag name="KSO_WM_UNIT_LAYERLEVEL" val="1_1_1_1"/>
  <p:tag name="KSO_WM_UNIT_VALUE" val="9"/>
  <p:tag name="KSO_WM_UNIT_HIGHLIGHT" val="0"/>
  <p:tag name="KSO_WM_UNIT_COMPATIBLE" val="0"/>
  <p:tag name="KSO_WM_UNIT_CLEAR" val="0"/>
  <p:tag name="KSO_WM_UNIT_PRESET_TEXT_INDEX" val="3"/>
  <p:tag name="KSO_WM_UNIT_RELATE_UNITID" val="diagram160845_5*n_h_h_f*1_2_5_1"/>
  <p:tag name="KSO_WM_UNIT_PRESET_TEXT_LEN" val="4"/>
  <p:tag name="KSO_WM_DIAGRAM_GROUP_CODE" val="n1-1"/>
  <p:tag name="KSO_WM_UNIT_FILL_FORE_SCHEMECOLOR_INDEX" val="5"/>
  <p:tag name="KSO_WM_UNIT_FILL_TYPE" val="1"/>
</p:tagLst>
</file>

<file path=ppt/tags/tag14.xml><?xml version="1.0" encoding="utf-8"?>
<p:tagLst xmlns:p="http://schemas.openxmlformats.org/presentationml/2006/main">
  <p:tag name="KSO_WM_TAG_VERSION" val="1.0"/>
  <p:tag name="KSO_WM_BEAUTIFY_FLAG" val="#wm#"/>
  <p:tag name="KSO_WM_TEMPLATE_CATEGORY" val="diagram"/>
  <p:tag name="KSO_WM_TEMPLATE_INDEX" val="160845"/>
  <p:tag name="KSO_WM_UNIT_TYPE" val="n_i"/>
  <p:tag name="KSO_WM_UNIT_INDEX" val="1_3"/>
  <p:tag name="KSO_WM_UNIT_ID" val="diagram160845_5*n_i*1_3"/>
  <p:tag name="KSO_WM_UNIT_LAYERLEVEL" val="1_1"/>
  <p:tag name="KSO_WM_DIAGRAM_GROUP_CODE" val="n1-1"/>
  <p:tag name="KSO_WM_UNIT_LINE_FORE_SCHEMECOLOR_INDEX" val="13"/>
  <p:tag name="KSO_WM_UNIT_LINE_FILL_TYPE" val="2"/>
</p:tagLst>
</file>

<file path=ppt/tags/tag15.xml><?xml version="1.0" encoding="utf-8"?>
<p:tagLst xmlns:p="http://schemas.openxmlformats.org/presentationml/2006/main">
  <p:tag name="KSO_WM_TAG_VERSION" val="1.0"/>
  <p:tag name="KSO_WM_BEAUTIFY_FLAG" val="#wm#"/>
  <p:tag name="KSO_WM_TEMPLATE_CATEGORY" val="diagram"/>
  <p:tag name="KSO_WM_TEMPLATE_INDEX" val="160845"/>
  <p:tag name="KSO_WM_UNIT_TYPE" val="n_i"/>
  <p:tag name="KSO_WM_UNIT_INDEX" val="1_4"/>
  <p:tag name="KSO_WM_UNIT_ID" val="diagram160845_5*n_i*1_4"/>
  <p:tag name="KSO_WM_UNIT_LAYERLEVEL" val="1_1"/>
  <p:tag name="KSO_WM_DIAGRAM_GROUP_CODE" val="n1-1"/>
  <p:tag name="KSO_WM_UNIT_LINE_FORE_SCHEMECOLOR_INDEX" val="13"/>
  <p:tag name="KSO_WM_UNIT_LINE_FILL_TYPE" val="2"/>
</p:tagLst>
</file>

<file path=ppt/tags/tag16.xml><?xml version="1.0" encoding="utf-8"?>
<p:tagLst xmlns:p="http://schemas.openxmlformats.org/presentationml/2006/main">
  <p:tag name="KSO_WM_TAG_VERSION" val="1.0"/>
  <p:tag name="KSO_WM_BEAUTIFY_FLAG" val="#wm#"/>
  <p:tag name="KSO_WM_TEMPLATE_CATEGORY" val="diagram"/>
  <p:tag name="KSO_WM_TEMPLATE_INDEX" val="160845"/>
  <p:tag name="KSO_WM_UNIT_TYPE" val="n_i"/>
  <p:tag name="KSO_WM_UNIT_INDEX" val="1_5"/>
  <p:tag name="KSO_WM_UNIT_ID" val="diagram160845_5*n_i*1_5"/>
  <p:tag name="KSO_WM_UNIT_LAYERLEVEL" val="1_1"/>
  <p:tag name="KSO_WM_DIAGRAM_GROUP_CODE" val="n1-1"/>
  <p:tag name="KSO_WM_UNIT_LINE_FORE_SCHEMECOLOR_INDEX" val="13"/>
  <p:tag name="KSO_WM_UNIT_LINE_FILL_TYPE" val="2"/>
</p:tagLst>
</file>

<file path=ppt/tags/tag17.xml><?xml version="1.0" encoding="utf-8"?>
<p:tagLst xmlns:p="http://schemas.openxmlformats.org/presentationml/2006/main">
  <p:tag name="KSO_WM_TAG_VERSION" val="1.0"/>
  <p:tag name="KSO_WM_BEAUTIFY_FLAG" val="#wm#"/>
  <p:tag name="KSO_WM_TEMPLATE_CATEGORY" val="diagram"/>
  <p:tag name="KSO_WM_TEMPLATE_INDEX" val="160845"/>
  <p:tag name="KSO_WM_UNIT_TYPE" val="n_i"/>
  <p:tag name="KSO_WM_UNIT_INDEX" val="1_6"/>
  <p:tag name="KSO_WM_UNIT_ID" val="diagram160845_5*n_i*1_6"/>
  <p:tag name="KSO_WM_UNIT_LAYERLEVEL" val="1_1"/>
  <p:tag name="KSO_WM_DIAGRAM_GROUP_CODE" val="n1-1"/>
  <p:tag name="KSO_WM_UNIT_LINE_FORE_SCHEMECOLOR_INDEX" val="13"/>
  <p:tag name="KSO_WM_UNIT_LINE_FILL_TYPE" val="2"/>
</p:tagLst>
</file>

<file path=ppt/tags/tag18.xml><?xml version="1.0" encoding="utf-8"?>
<p:tagLst xmlns:p="http://schemas.openxmlformats.org/presentationml/2006/main">
  <p:tag name="KSO_WM_TAG_VERSION" val="1.0"/>
  <p:tag name="KSO_WM_BEAUTIFY_FLAG" val="#wm#"/>
  <p:tag name="KSO_WM_TEMPLATE_CATEGORY" val="diagram"/>
  <p:tag name="KSO_WM_TEMPLATE_INDEX" val="160845"/>
  <p:tag name="KSO_WM_UNIT_TYPE" val="n_h_h_a"/>
  <p:tag name="KSO_WM_UNIT_INDEX" val="1_2_1_1"/>
  <p:tag name="KSO_WM_UNIT_ID" val="diagram160845_5*n_h_h_a*1_2_1_1"/>
  <p:tag name="KSO_WM_UNIT_LAYERLEVEL" val="1_1_1_1"/>
  <p:tag name="KSO_WM_UNIT_VALUE" val="24"/>
  <p:tag name="KSO_WM_UNIT_HIGHLIGHT" val="0"/>
  <p:tag name="KSO_WM_UNIT_COMPATIBLE" val="0"/>
  <p:tag name="KSO_WM_UNIT_CLEAR" val="0"/>
  <p:tag name="KSO_WM_UNIT_PRESET_TEXT_INDEX" val="3"/>
  <p:tag name="KSO_WM_UNIT_PRESET_TEXT_LEN" val="17"/>
  <p:tag name="KSO_WM_DIAGRAM_GROUP_CODE" val="n1-1"/>
  <p:tag name="KSO_WM_UNIT_TEXT_FILL_FORE_SCHEMECOLOR_INDEX" val="5"/>
  <p:tag name="KSO_WM_UNIT_TEXT_FILL_TYPE" val="1"/>
</p:tagLst>
</file>

<file path=ppt/tags/tag19.xml><?xml version="1.0" encoding="utf-8"?>
<p:tagLst xmlns:p="http://schemas.openxmlformats.org/presentationml/2006/main">
  <p:tag name="KSO_WM_TAG_VERSION" val="1.0"/>
  <p:tag name="KSO_WM_BEAUTIFY_FLAG" val="#wm#"/>
  <p:tag name="KSO_WM_TEMPLATE_CATEGORY" val="diagram"/>
  <p:tag name="KSO_WM_TEMPLATE_INDEX" val="160845"/>
  <p:tag name="KSO_WM_UNIT_TYPE" val="n_h_h_a"/>
  <p:tag name="KSO_WM_UNIT_INDEX" val="1_2_2_1"/>
  <p:tag name="KSO_WM_UNIT_ID" val="diagram160845_5*n_h_h_a*1_2_2_1"/>
  <p:tag name="KSO_WM_UNIT_LAYERLEVEL" val="1_1_1_1"/>
  <p:tag name="KSO_WM_UNIT_VALUE" val="24"/>
  <p:tag name="KSO_WM_UNIT_HIGHLIGHT" val="0"/>
  <p:tag name="KSO_WM_UNIT_COMPATIBLE" val="0"/>
  <p:tag name="KSO_WM_UNIT_CLEAR" val="0"/>
  <p:tag name="KSO_WM_UNIT_PRESET_TEXT_INDEX" val="3"/>
  <p:tag name="KSO_WM_UNIT_PRESET_TEXT_LEN" val="17"/>
  <p:tag name="KSO_WM_DIAGRAM_GROUP_CODE" val="n1-1"/>
  <p:tag name="KSO_WM_UNIT_TEXT_FILL_FORE_SCHEMECOLOR_INDEX" val="5"/>
  <p:tag name="KSO_WM_UNIT_TEXT_FILL_TYPE" val="1"/>
</p:tagLst>
</file>

<file path=ppt/tags/tag2.xml><?xml version="1.0" encoding="utf-8"?>
<p:tagLst xmlns:p="http://schemas.openxmlformats.org/presentationml/2006/main">
  <p:tag name="THINKCELLSHAPEDONOTDELETE" val="pjK5nK8I1BUmTH5Wq3vKeHg"/>
</p:tagLst>
</file>

<file path=ppt/tags/tag20.xml><?xml version="1.0" encoding="utf-8"?>
<p:tagLst xmlns:p="http://schemas.openxmlformats.org/presentationml/2006/main">
  <p:tag name="KSO_WM_TAG_VERSION" val="1.0"/>
  <p:tag name="KSO_WM_BEAUTIFY_FLAG" val="#wm#"/>
  <p:tag name="KSO_WM_TEMPLATE_CATEGORY" val="diagram"/>
  <p:tag name="KSO_WM_TEMPLATE_INDEX" val="160845"/>
  <p:tag name="KSO_WM_UNIT_TYPE" val="n_h_h_a"/>
  <p:tag name="KSO_WM_UNIT_INDEX" val="1_2_3_1"/>
  <p:tag name="KSO_WM_UNIT_ID" val="diagram160845_5*n_h_h_a*1_2_3_1"/>
  <p:tag name="KSO_WM_UNIT_LAYERLEVEL" val="1_1_1_1"/>
  <p:tag name="KSO_WM_UNIT_VALUE" val="24"/>
  <p:tag name="KSO_WM_UNIT_HIGHLIGHT" val="0"/>
  <p:tag name="KSO_WM_UNIT_COMPATIBLE" val="0"/>
  <p:tag name="KSO_WM_UNIT_CLEAR" val="0"/>
  <p:tag name="KSO_WM_UNIT_PRESET_TEXT_INDEX" val="3"/>
  <p:tag name="KSO_WM_UNIT_PRESET_TEXT_LEN" val="17"/>
  <p:tag name="KSO_WM_DIAGRAM_GROUP_CODE" val="n1-1"/>
  <p:tag name="KSO_WM_UNIT_TEXT_FILL_FORE_SCHEMECOLOR_INDEX" val="5"/>
  <p:tag name="KSO_WM_UNIT_TEXT_FILL_TYPE" val="1"/>
</p:tagLst>
</file>

<file path=ppt/tags/tag21.xml><?xml version="1.0" encoding="utf-8"?>
<p:tagLst xmlns:p="http://schemas.openxmlformats.org/presentationml/2006/main">
  <p:tag name="KSO_WM_TAG_VERSION" val="1.0"/>
  <p:tag name="KSO_WM_BEAUTIFY_FLAG" val="#wm#"/>
  <p:tag name="KSO_WM_TEMPLATE_CATEGORY" val="diagram"/>
  <p:tag name="KSO_WM_TEMPLATE_INDEX" val="160845"/>
  <p:tag name="KSO_WM_UNIT_TYPE" val="n_h_h_a"/>
  <p:tag name="KSO_WM_UNIT_INDEX" val="1_2_4_1"/>
  <p:tag name="KSO_WM_UNIT_ID" val="diagram160845_5*n_h_h_a*1_2_4_1"/>
  <p:tag name="KSO_WM_UNIT_LAYERLEVEL" val="1_1_1_1"/>
  <p:tag name="KSO_WM_UNIT_VALUE" val="24"/>
  <p:tag name="KSO_WM_UNIT_HIGHLIGHT" val="0"/>
  <p:tag name="KSO_WM_UNIT_COMPATIBLE" val="0"/>
  <p:tag name="KSO_WM_UNIT_CLEAR" val="0"/>
  <p:tag name="KSO_WM_UNIT_PRESET_TEXT_INDEX" val="3"/>
  <p:tag name="KSO_WM_UNIT_PRESET_TEXT_LEN" val="17"/>
  <p:tag name="KSO_WM_DIAGRAM_GROUP_CODE" val="n1-1"/>
  <p:tag name="KSO_WM_UNIT_TEXT_FILL_FORE_SCHEMECOLOR_INDEX" val="5"/>
  <p:tag name="KSO_WM_UNIT_TEXT_FILL_TYPE" val="1"/>
</p:tagLst>
</file>

<file path=ppt/tags/tag22.xml><?xml version="1.0" encoding="utf-8"?>
<p:tagLst xmlns:p="http://schemas.openxmlformats.org/presentationml/2006/main">
  <p:tag name="KSO_WM_TAG_VERSION" val="1.0"/>
  <p:tag name="KSO_WM_BEAUTIFY_FLAG" val="#wm#"/>
  <p:tag name="KSO_WM_TEMPLATE_CATEGORY" val="diagram"/>
  <p:tag name="KSO_WM_TEMPLATE_INDEX" val="160845"/>
  <p:tag name="KSO_WM_UNIT_TYPE" val="n_h_h_a"/>
  <p:tag name="KSO_WM_UNIT_INDEX" val="1_2_5_1"/>
  <p:tag name="KSO_WM_UNIT_ID" val="diagram160845_5*n_h_h_a*1_2_5_1"/>
  <p:tag name="KSO_WM_UNIT_LAYERLEVEL" val="1_1_1_1"/>
  <p:tag name="KSO_WM_UNIT_VALUE" val="24"/>
  <p:tag name="KSO_WM_UNIT_HIGHLIGHT" val="0"/>
  <p:tag name="KSO_WM_UNIT_COMPATIBLE" val="0"/>
  <p:tag name="KSO_WM_UNIT_CLEAR" val="0"/>
  <p:tag name="KSO_WM_UNIT_PRESET_TEXT_INDEX" val="3"/>
  <p:tag name="KSO_WM_UNIT_PRESET_TEXT_LEN" val="17"/>
  <p:tag name="KSO_WM_DIAGRAM_GROUP_CODE" val="n1-1"/>
  <p:tag name="KSO_WM_UNIT_TEXT_FILL_FORE_SCHEMECOLOR_INDEX" val="5"/>
  <p:tag name="KSO_WM_UNIT_TEXT_FILL_TYPE" val="1"/>
</p:tagLst>
</file>

<file path=ppt/tags/tag3.xml><?xml version="1.0" encoding="utf-8"?>
<p:tagLst xmlns:p="http://schemas.openxmlformats.org/presentationml/2006/main">
  <p:tag name="KSO_WM_TAG_VERSION" val="1.0"/>
  <p:tag name="KSO_WM_TEMPLATE_CATEGORY" val="custom"/>
  <p:tag name="KSO_WM_TEMPLATE_INDEX" val="486"/>
</p:tagLst>
</file>

<file path=ppt/tags/tag4.xml><?xml version="1.0" encoding="utf-8"?>
<p:tagLst xmlns:p="http://schemas.openxmlformats.org/presentationml/2006/main">
  <p:tag name="KSO_WM_TAG_VERSION" val="1.0"/>
  <p:tag name="KSO_WM_TEMPLATE_CATEGORY" val="custom"/>
  <p:tag name="KSO_WM_TEMPLATE_INDEX" val="486"/>
</p:tagLst>
</file>

<file path=ppt/tags/tag5.xml><?xml version="1.0" encoding="utf-8"?>
<p:tagLst xmlns:p="http://schemas.openxmlformats.org/presentationml/2006/main">
  <p:tag name="PA" val="v4.0.0"/>
</p:tagLst>
</file>

<file path=ppt/tags/tag6.xml><?xml version="1.0" encoding="utf-8"?>
<p:tagLst xmlns:p="http://schemas.openxmlformats.org/presentationml/2006/main">
  <p:tag name="KSO_WM_UNIT_CLEAR" val="1"/>
  <p:tag name="KSO_WM_TAG_VERSION" val="1.0"/>
  <p:tag name="KSO_WM_BEAUTIFY_FLAG" val="#wm#"/>
  <p:tag name="KSO_WM_TEMPLATE_CATEGORY" val="diagram"/>
  <p:tag name="KSO_WM_TEMPLATE_INDEX" val="20169530"/>
  <p:tag name="KSO_WM_UNIT_TYPE" val="l_i"/>
  <p:tag name="KSO_WM_UNIT_INDEX" val="1_1"/>
  <p:tag name="KSO_WM_UNIT_ID" val="diagram20169530_5*l_i*1_1"/>
  <p:tag name="KSO_WM_UNIT_LAYERLEVEL" val="1_1"/>
  <p:tag name="KSO_WM_DIAGRAM_GROUP_CODE" val="l1-1"/>
  <p:tag name="KSO_WM_UNIT_LINE_FORE_SCHEMECOLOR_INDEX" val="14"/>
  <p:tag name="KSO_WM_UNIT_LINE_FILL_TYPE" val="2"/>
</p:tagLst>
</file>

<file path=ppt/tags/tag7.xml><?xml version="1.0" encoding="utf-8"?>
<p:tagLst xmlns:p="http://schemas.openxmlformats.org/presentationml/2006/main">
  <p:tag name="KSO_WM_TAG_VERSION" val="1.0"/>
  <p:tag name="KSO_WM_BEAUTIFY_FLAG" val="#wm#"/>
  <p:tag name="KSO_WM_TEMPLATE_CATEGORY" val="diagram"/>
  <p:tag name="KSO_WM_TEMPLATE_INDEX" val="160845"/>
  <p:tag name="KSO_WM_UNIT_TYPE" val="n_h_a"/>
  <p:tag name="KSO_WM_UNIT_INDEX" val="1_1_1"/>
  <p:tag name="KSO_WM_UNIT_ID" val="diagram160845_5*n_h_a*1_1_1"/>
  <p:tag name="KSO_WM_UNIT_LAYERLEVEL" val="1_1_1"/>
  <p:tag name="KSO_WM_UNIT_VALUE" val="30"/>
  <p:tag name="KSO_WM_UNIT_HIGHLIGHT" val="0"/>
  <p:tag name="KSO_WM_UNIT_COMPATIBLE" val="0"/>
  <p:tag name="KSO_WM_UNIT_CLEAR" val="0"/>
  <p:tag name="KSO_WM_UNIT_PRESET_TEXT_INDEX" val="3"/>
  <p:tag name="KSO_WM_UNIT_PRESET_TEXT_LEN" val="5"/>
  <p:tag name="KSO_WM_DIAGRAM_GROUP_CODE" val="n1-1"/>
  <p:tag name="KSO_WM_UNIT_FILL_FORE_SCHEMECOLOR_INDEX" val="5"/>
  <p:tag name="KSO_WM_UNIT_FILL_TYPE" val="1"/>
</p:tagLst>
</file>

<file path=ppt/tags/tag8.xml><?xml version="1.0" encoding="utf-8"?>
<p:tagLst xmlns:p="http://schemas.openxmlformats.org/presentationml/2006/main">
  <p:tag name="KSO_WM_TAG_VERSION" val="1.0"/>
  <p:tag name="KSO_WM_BEAUTIFY_FLAG" val="#wm#"/>
  <p:tag name="KSO_WM_TEMPLATE_CATEGORY" val="diagram"/>
  <p:tag name="KSO_WM_TEMPLATE_INDEX" val="160845"/>
  <p:tag name="KSO_WM_UNIT_TYPE" val="n_i"/>
  <p:tag name="KSO_WM_UNIT_INDEX" val="1_2"/>
  <p:tag name="KSO_WM_UNIT_ID" val="diagram160845_5*n_i*1_2"/>
  <p:tag name="KSO_WM_UNIT_LAYERLEVEL" val="1_1"/>
  <p:tag name="KSO_WM_DIAGRAM_GROUP_CODE" val="n1-1"/>
  <p:tag name="KSO_WM_UNIT_LINE_FORE_SCHEMECOLOR_INDEX" val="13"/>
  <p:tag name="KSO_WM_UNIT_LINE_FILL_TYPE" val="2"/>
</p:tagLst>
</file>

<file path=ppt/tags/tag9.xml><?xml version="1.0" encoding="utf-8"?>
<p:tagLst xmlns:p="http://schemas.openxmlformats.org/presentationml/2006/main">
  <p:tag name="KSO_WM_TAG_VERSION" val="1.0"/>
  <p:tag name="KSO_WM_BEAUTIFY_FLAG" val="#wm#"/>
  <p:tag name="KSO_WM_TEMPLATE_CATEGORY" val="diagram"/>
  <p:tag name="KSO_WM_TEMPLATE_INDEX" val="160845"/>
  <p:tag name="KSO_WM_UNIT_TYPE" val="n_h_h_g"/>
  <p:tag name="KSO_WM_UNIT_INDEX" val="1_2_1_1"/>
  <p:tag name="KSO_WM_UNIT_ID" val="diagram160845_5*n_h_h_g*1_2_1_1"/>
  <p:tag name="KSO_WM_UNIT_LAYERLEVEL" val="1_1_1_1"/>
  <p:tag name="KSO_WM_UNIT_VALUE" val="9"/>
  <p:tag name="KSO_WM_UNIT_HIGHLIGHT" val="0"/>
  <p:tag name="KSO_WM_UNIT_COMPATIBLE" val="0"/>
  <p:tag name="KSO_WM_UNIT_CLEAR" val="0"/>
  <p:tag name="KSO_WM_UNIT_PRESET_TEXT_INDEX" val="3"/>
  <p:tag name="KSO_WM_UNIT_RELATE_UNITID" val="diagram160845_5*n_h_h_f*1_2_1_1"/>
  <p:tag name="KSO_WM_UNIT_PRESET_TEXT_LEN" val="4"/>
  <p:tag name="KSO_WM_DIAGRAM_GROUP_CODE" val="n1-1"/>
  <p:tag name="KSO_WM_UNIT_FILL_FORE_SCHEMECOLOR_INDEX" val="5"/>
  <p:tag name="KSO_WM_UNIT_FILL_TYPE"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自定义 110">
      <a:dk1>
        <a:sysClr val="windowText" lastClr="000000"/>
      </a:dk1>
      <a:lt1>
        <a:sysClr val="window" lastClr="FFFFFF"/>
      </a:lt1>
      <a:dk2>
        <a:srgbClr val="1F497D"/>
      </a:dk2>
      <a:lt2>
        <a:srgbClr val="EEECE1"/>
      </a:lt2>
      <a:accent1>
        <a:srgbClr val="FF7450"/>
      </a:accent1>
      <a:accent2>
        <a:srgbClr val="01BFFF"/>
      </a:accent2>
      <a:accent3>
        <a:srgbClr val="FF3B77"/>
      </a:accent3>
      <a:accent4>
        <a:srgbClr val="FFC000"/>
      </a:accent4>
      <a:accent5>
        <a:srgbClr val="4C6062"/>
      </a:accent5>
      <a:accent6>
        <a:srgbClr val="6EA08A"/>
      </a:accent6>
      <a:hlink>
        <a:srgbClr val="7BCBC8"/>
      </a:hlink>
      <a:folHlink>
        <a:srgbClr val="3D4D67"/>
      </a:folHlink>
    </a:clrScheme>
    <a:fontScheme name="自定义 15">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9616</Words>
  <Application>WPS 演示</Application>
  <PresentationFormat>全屏显示(4:3)</PresentationFormat>
  <Paragraphs>328</Paragraphs>
  <Slides>26</Slides>
  <Notes>2</Notes>
  <HiddenSlides>0</HiddenSlides>
  <MMClips>0</MMClips>
  <ScaleCrop>false</ScaleCrop>
  <HeadingPairs>
    <vt:vector size="6" baseType="variant">
      <vt:variant>
        <vt:lpstr>已用的字体</vt:lpstr>
      </vt:variant>
      <vt:variant>
        <vt:i4>23</vt:i4>
      </vt:variant>
      <vt:variant>
        <vt:lpstr>主题</vt:lpstr>
      </vt:variant>
      <vt:variant>
        <vt:i4>3</vt:i4>
      </vt:variant>
      <vt:variant>
        <vt:lpstr>幻灯片标题</vt:lpstr>
      </vt:variant>
      <vt:variant>
        <vt:i4>26</vt:i4>
      </vt:variant>
    </vt:vector>
  </HeadingPairs>
  <TitlesOfParts>
    <vt:vector size="52" baseType="lpstr">
      <vt:lpstr>Arial</vt:lpstr>
      <vt:lpstr>宋体</vt:lpstr>
      <vt:lpstr>Wingdings</vt:lpstr>
      <vt:lpstr>Calibri</vt:lpstr>
      <vt:lpstr>黑体</vt:lpstr>
      <vt:lpstr>Broadway</vt:lpstr>
      <vt:lpstr>微软雅黑</vt:lpstr>
      <vt:lpstr>Segoe UI</vt:lpstr>
      <vt:lpstr>Segoe UI</vt:lpstr>
      <vt:lpstr>等线 Light</vt:lpstr>
      <vt:lpstr>等线</vt:lpstr>
      <vt:lpstr>Times New Roman</vt:lpstr>
      <vt:lpstr>HelveticaNeue</vt:lpstr>
      <vt:lpstr>NumberOnly</vt:lpstr>
      <vt:lpstr>华文新魏</vt:lpstr>
      <vt:lpstr>华文楷体</vt:lpstr>
      <vt:lpstr>Arial Narrow</vt:lpstr>
      <vt:lpstr>Arial Unicode MS</vt:lpstr>
      <vt:lpstr>Calibri</vt:lpstr>
      <vt:lpstr>华文隶书</vt:lpstr>
      <vt:lpstr>Comic Sans MS</vt:lpstr>
      <vt:lpstr>Helvetica</vt:lpstr>
      <vt:lpstr>Arial Rounded MT Bold</vt:lpstr>
      <vt:lpstr>Office 主题</vt:lpstr>
      <vt:lpstr>2_Office 主题</vt:lpstr>
      <vt:lpstr>Office 主题​​</vt:lpstr>
      <vt:lpstr>PowerPoint 演示文稿</vt:lpstr>
      <vt:lpstr>Summary  Writing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Summary  Writing</dc:title>
  <dc:creator>Administrator</dc:creator>
  <cp:lastModifiedBy>曹小等</cp:lastModifiedBy>
  <cp:revision>140</cp:revision>
  <dcterms:created xsi:type="dcterms:W3CDTF">2018-12-02T03:03:00Z</dcterms:created>
  <dcterms:modified xsi:type="dcterms:W3CDTF">2020-08-27T09:24:44Z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2052-11.1.0.9912</vt:lpwstr>
  </property>
</Properties>
</file>