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399" r:id="rId4"/>
    <p:sldId id="256" r:id="rId5"/>
    <p:sldId id="371" r:id="rId6"/>
    <p:sldId id="377" r:id="rId8"/>
    <p:sldId id="375" r:id="rId9"/>
    <p:sldId id="373" r:id="rId10"/>
    <p:sldId id="378" r:id="rId11"/>
    <p:sldId id="376" r:id="rId12"/>
    <p:sldId id="379" r:id="rId13"/>
    <p:sldId id="380" r:id="rId14"/>
    <p:sldId id="386" r:id="rId15"/>
    <p:sldId id="383" r:id="rId16"/>
    <p:sldId id="384" r:id="rId17"/>
    <p:sldId id="396" r:id="rId18"/>
    <p:sldId id="387" r:id="rId19"/>
    <p:sldId id="336" r:id="rId2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41B"/>
    <a:srgbClr val="FAD8C6"/>
    <a:srgbClr val="AC2704"/>
    <a:srgbClr val="000000"/>
    <a:srgbClr val="FF0000"/>
    <a:srgbClr val="FA6C9A"/>
    <a:srgbClr val="017290"/>
    <a:srgbClr val="79ACC8"/>
    <a:srgbClr val="97D6F8"/>
    <a:srgbClr val="F47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1522" y="-120"/>
      </p:cViewPr>
      <p:guideLst>
        <p:guide orient="horz" pos="2033"/>
        <p:guide pos="2849"/>
      </p:guideLst>
    </p:cSldViewPr>
  </p:slideViewPr>
  <p:notesTextViewPr>
    <p:cViewPr>
      <p:scale>
        <a:sx n="1" d="1"/>
        <a:sy n="1" d="1"/>
      </p:scale>
      <p:origin x="0" y="0"/>
    </p:cViewPr>
  </p:notesText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p:sp>
      <p:sp>
        <p:nvSpPr>
          <p:cNvPr id="49154" name="文本占位符 2"/>
          <p:cNvSpPr>
            <a:spLocks noGrp="1"/>
          </p:cNvSpPr>
          <p:nvPr>
            <p:ph type="body"/>
          </p:nvPr>
        </p:nvSpPr>
        <p:spPr/>
        <p:txBody>
          <a:bodyPr lIns="91440" tIns="45720" rIns="91440" bIns="45720" anchor="t" anchorCtr="0"/>
          <a:lstStyle/>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1" name="直角三角形 10"/>
          <p:cNvSpPr/>
          <p:nvPr userDrawn="1"/>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51" name="组合 15"/>
          <p:cNvGrpSpPr/>
          <p:nvPr userDrawn="1"/>
        </p:nvGrpSpPr>
        <p:grpSpPr>
          <a:xfrm>
            <a:off x="-3175" y="4953000"/>
            <a:ext cx="9147175" cy="1911350"/>
            <a:chOff x="-3765" y="4832896"/>
            <a:chExt cx="9147765" cy="2032192"/>
          </a:xfrm>
        </p:grpSpPr>
        <p:sp>
          <p:nvSpPr>
            <p:cNvPr id="16" name="任意多边形 1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8" name="任意多边形 18"/>
            <p:cNvSpPr/>
            <p:nvPr/>
          </p:nvSpPr>
          <p:spPr>
            <a:xfrm>
              <a:off x="35443" y="5135526"/>
              <a:ext cx="9108557" cy="838200"/>
            </a:xfrm>
            <a:custGeom>
              <a:avLst/>
              <a:gdLst>
                <a:gd name="txL" fmla="*/ 0 w 5760"/>
                <a:gd name="txT" fmla="*/ 0 h 528"/>
                <a:gd name="txR" fmla="*/ 5760 w 5760"/>
                <a:gd name="txB" fmla="*/ 528 h 528"/>
              </a:gdLst>
              <a:ahLst/>
              <a:cxnLst>
                <a:cxn ang="0">
                  <a:pos x="0" y="0"/>
                </a:cxn>
                <a:cxn ang="0">
                  <a:pos x="2147483647" y="0"/>
                </a:cxn>
                <a:cxn ang="0">
                  <a:pos x="2147483647" y="2147483647"/>
                </a:cxn>
                <a:cxn ang="0">
                  <a:pos x="2147483647" y="0"/>
                </a:cxn>
              </a:cxnLst>
              <a:rect l="txL" t="txT" r="txR" b="txB"/>
              <a:pathLst>
                <a:path w="5760" h="528">
                  <a:moveTo>
                    <a:pt x="0" y="0"/>
                  </a:moveTo>
                  <a:lnTo>
                    <a:pt x="5760" y="0"/>
                  </a:lnTo>
                  <a:lnTo>
                    <a:pt x="5760" y="528"/>
                  </a:lnTo>
                  <a:lnTo>
                    <a:pt x="48" y="0"/>
                  </a:lnTo>
                </a:path>
              </a:pathLst>
            </a:custGeom>
            <a:solidFill>
              <a:srgbClr val="000000">
                <a:alpha val="100000"/>
              </a:srgbClr>
            </a:solidFill>
            <a:ln w="9525">
              <a:noFill/>
            </a:ln>
          </p:spPr>
          <p:txBody>
            <a:bodyPr/>
            <a:lstStyle/>
            <a:p>
              <a:endParaRPr lang="zh-CN" altLang="en-US"/>
            </a:p>
          </p:txBody>
        </p:sp>
        <p:sp>
          <p:nvSpPr>
            <p:cNvPr id="19" name="任意多边形 18"/>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0" name="直接连接符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21" name="日期占位符 29"/>
          <p:cNvSpPr>
            <a:spLocks noGrp="1"/>
          </p:cNvSpPr>
          <p:nvPr>
            <p:ph type="dt" sz="half" idx="2"/>
          </p:nvPr>
        </p:nvSpPr>
        <p:spPr>
          <a:xfrm>
            <a:off x="6727825" y="6408738"/>
            <a:ext cx="1919288" cy="365125"/>
          </a:xfrm>
          <a:prstGeom prst="rect">
            <a:avLst/>
          </a:prstGeom>
        </p:spPr>
        <p:txBody>
          <a:bodyPr vert="horz" anchor="b"/>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636CDE5-66D4-4DD3-BBB9-B61CFCDD559C}" type="datetime1">
              <a:rPr kumimoji="0" lang="zh-CN" altLang="en-US"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页脚占位符 18"/>
          <p:cNvSpPr>
            <a:spLocks noGrp="1"/>
          </p:cNvSpPr>
          <p:nvPr>
            <p:ph type="ftr" sz="quarter" idx="3"/>
          </p:nvPr>
        </p:nvSpPr>
        <p:spPr>
          <a:xfrm>
            <a:off x="4379913" y="6408738"/>
            <a:ext cx="2351088" cy="365125"/>
          </a:xfrm>
          <a:prstGeom prst="rect">
            <a:avLst/>
          </a:prstGeom>
        </p:spPr>
        <p:txBody>
          <a:bodyPr vert="horz" anchor="b"/>
          <a:lstStyle>
            <a:lvl1pPr>
              <a:defRPr>
                <a:solidFill>
                  <a:schemeClr val="accent1">
                    <a:tint val="2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accent1">
                  <a:tint val="20000"/>
                </a:schemeClr>
              </a:solidFill>
              <a:effectLst/>
              <a:uLnTx/>
              <a:uFillTx/>
              <a:latin typeface="Arial" panose="020B0604020202020204" pitchFamily="34" charset="0"/>
              <a:ea typeface="宋体" panose="02010600030101010101" pitchFamily="2" charset="-122"/>
              <a:cs typeface="+mn-cs"/>
            </a:endParaRPr>
          </a:p>
        </p:txBody>
      </p:sp>
      <p:sp>
        <p:nvSpPr>
          <p:cNvPr id="24" name="灯片编号占位符 2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solidFill>
                  <a:srgbClr val="FFFFFF"/>
                </a:solidFill>
              </a:rPr>
            </a:fld>
            <a:endParaRPr lang="zh-CN" altLang="en-US" dirty="0">
              <a:solidFill>
                <a:srgbClr val="FFFFFF"/>
              </a:solidFill>
            </a:endParaRPr>
          </a:p>
        </p:txBody>
      </p:sp>
      <p:pic>
        <p:nvPicPr>
          <p:cNvPr id="5124" name="图片 11" descr="水印"/>
          <p:cNvPicPr>
            <a:picLocks noChangeAspect="1"/>
          </p:cNvPicPr>
          <p:nvPr userDrawn="1"/>
        </p:nvPicPr>
        <p:blipFill>
          <a:blip r:embed="rId3"/>
          <a:stretch>
            <a:fillRect/>
          </a:stretch>
        </p:blipFill>
        <p:spPr>
          <a:xfrm>
            <a:off x="4737100" y="262255"/>
            <a:ext cx="4181475" cy="1353820"/>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5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1" name="直角三角形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51" name="组合 15"/>
          <p:cNvGrpSpPr/>
          <p:nvPr/>
        </p:nvGrpSpPr>
        <p:grpSpPr>
          <a:xfrm>
            <a:off x="-3175" y="4953000"/>
            <a:ext cx="9147175" cy="1911350"/>
            <a:chOff x="-3765" y="4832896"/>
            <a:chExt cx="9147765" cy="2032192"/>
          </a:xfrm>
        </p:grpSpPr>
        <p:sp>
          <p:nvSpPr>
            <p:cNvPr id="16" name="任意多边形 1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8" name="任意多边形 18"/>
            <p:cNvSpPr/>
            <p:nvPr/>
          </p:nvSpPr>
          <p:spPr>
            <a:xfrm>
              <a:off x="35443" y="5135526"/>
              <a:ext cx="9108557" cy="838200"/>
            </a:xfrm>
            <a:custGeom>
              <a:avLst/>
              <a:gdLst>
                <a:gd name="txL" fmla="*/ 0 w 5760"/>
                <a:gd name="txT" fmla="*/ 0 h 528"/>
                <a:gd name="txR" fmla="*/ 5760 w 5760"/>
                <a:gd name="txB" fmla="*/ 528 h 528"/>
              </a:gdLst>
              <a:ahLst/>
              <a:cxnLst>
                <a:cxn ang="0">
                  <a:pos x="0" y="0"/>
                </a:cxn>
                <a:cxn ang="0">
                  <a:pos x="2147483647" y="0"/>
                </a:cxn>
                <a:cxn ang="0">
                  <a:pos x="2147483647" y="2147483647"/>
                </a:cxn>
                <a:cxn ang="0">
                  <a:pos x="2147483647" y="0"/>
                </a:cxn>
              </a:cxnLst>
              <a:rect l="txL" t="txT" r="txR" b="txB"/>
              <a:pathLst>
                <a:path w="5760" h="528">
                  <a:moveTo>
                    <a:pt x="0" y="0"/>
                  </a:moveTo>
                  <a:lnTo>
                    <a:pt x="5760" y="0"/>
                  </a:lnTo>
                  <a:lnTo>
                    <a:pt x="5760" y="528"/>
                  </a:lnTo>
                  <a:lnTo>
                    <a:pt x="48" y="0"/>
                  </a:lnTo>
                </a:path>
              </a:pathLst>
            </a:custGeom>
            <a:solidFill>
              <a:srgbClr val="000000">
                <a:alpha val="100000"/>
              </a:srgbClr>
            </a:solidFill>
            <a:ln w="9525">
              <a:noFill/>
            </a:ln>
          </p:spPr>
          <p:txBody>
            <a:bodyPr/>
            <a:lstStyle/>
            <a:p>
              <a:endParaRPr lang="zh-CN" altLang="en-US"/>
            </a:p>
          </p:txBody>
        </p:sp>
        <p:sp>
          <p:nvSpPr>
            <p:cNvPr id="19" name="任意多边形 18"/>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0" name="直接连接符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21" name="日期占位符 29"/>
          <p:cNvSpPr>
            <a:spLocks noGrp="1"/>
          </p:cNvSpPr>
          <p:nvPr>
            <p:ph type="dt" sz="half" idx="2"/>
          </p:nvPr>
        </p:nvSpPr>
        <p:spPr>
          <a:xfrm>
            <a:off x="6727825" y="6408738"/>
            <a:ext cx="1919288" cy="365125"/>
          </a:xfrm>
          <a:prstGeom prst="rect">
            <a:avLst/>
          </a:prstGeom>
        </p:spPr>
        <p:txBody>
          <a:bodyPr vert="horz" anchor="b"/>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636CDE5-66D4-4DD3-BBB9-B61CFCDD559C}" type="datetime1">
              <a:rPr kumimoji="0" lang="zh-CN" altLang="en-US"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页脚占位符 18"/>
          <p:cNvSpPr>
            <a:spLocks noGrp="1"/>
          </p:cNvSpPr>
          <p:nvPr>
            <p:ph type="ftr" sz="quarter" idx="3"/>
          </p:nvPr>
        </p:nvSpPr>
        <p:spPr>
          <a:xfrm>
            <a:off x="4379913" y="6408738"/>
            <a:ext cx="2351088" cy="365125"/>
          </a:xfrm>
          <a:prstGeom prst="rect">
            <a:avLst/>
          </a:prstGeom>
        </p:spPr>
        <p:txBody>
          <a:bodyPr vert="horz" anchor="b"/>
          <a:lstStyle>
            <a:lvl1pPr>
              <a:defRPr>
                <a:solidFill>
                  <a:schemeClr val="accent1">
                    <a:tint val="2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accent1">
                  <a:tint val="20000"/>
                </a:schemeClr>
              </a:solidFill>
              <a:effectLst/>
              <a:uLnTx/>
              <a:uFillTx/>
              <a:latin typeface="Arial" panose="020B0604020202020204" pitchFamily="34" charset="0"/>
              <a:ea typeface="宋体" panose="02010600030101010101" pitchFamily="2" charset="-122"/>
              <a:cs typeface="+mn-cs"/>
            </a:endParaRPr>
          </a:p>
        </p:txBody>
      </p:sp>
      <p:sp>
        <p:nvSpPr>
          <p:cNvPr id="24" name="灯片编号占位符 2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solidFill>
                  <a:srgbClr val="FFFFFF"/>
                </a:solidFill>
              </a:rPr>
            </a:fld>
            <a:endParaRPr lang="zh-CN" alt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标题 6"/>
          <p:cNvSpPr>
            <a:spLocks noGrp="1"/>
          </p:cNvSpPr>
          <p:nvPr>
            <p:ph type="title"/>
          </p:nvPr>
        </p:nvSpPr>
        <p:spPr/>
        <p:txBody>
          <a:bodyPr rtlCol="0"/>
          <a:lstStyle/>
          <a:p>
            <a:r>
              <a:rPr lang="zh-CN" altLang="en-US" smtClean="0"/>
              <a:t>单击此处编辑母版标题样式</a:t>
            </a:r>
            <a:endParaRPr lang="en-US"/>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11" name="燕尾形 10"/>
          <p:cNvSpPr/>
          <p:nvPr/>
        </p:nvSpPr>
        <p:spPr>
          <a:xfrm>
            <a:off x="3636963" y="3005138"/>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燕尾形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16" name="日期占位符 3"/>
          <p:cNvSpPr>
            <a:spLocks noGrp="1"/>
          </p:cNvSpPr>
          <p:nvPr>
            <p:ph type="dt" sz="half" idx="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C6454EF-9E0D-4E0A-A9CF-BF889E62611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页脚占位符 4"/>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灯片编号占位符 5"/>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8" name="标题 7"/>
          <p:cNvSpPr>
            <a:spLocks noGrp="1"/>
          </p:cNvSpPr>
          <p:nvPr>
            <p:ph type="title"/>
          </p:nvPr>
        </p:nvSpPr>
        <p:spPr/>
        <p:txBody>
          <a:bodyPr rtlCol="0"/>
          <a:lstStyle/>
          <a:p>
            <a:r>
              <a:rPr lang="zh-CN" altLang="en-US" smtClean="0"/>
              <a:t>单击此处编辑母版标题样式</a:t>
            </a:r>
            <a:endParaRPr lang="en-US"/>
          </a:p>
        </p:txBody>
      </p:sp>
      <p:sp>
        <p:nvSpPr>
          <p:cNvPr id="11" name="日期占位符 4"/>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41E29DB-C9B9-4358-B300-13A27971F7A3}"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5"/>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日期占位符 6"/>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551177E-D7CE-46B9-AD83-A0949B1FA153}"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7"/>
          <p:cNvSpPr>
            <a:spLocks noGrp="1"/>
          </p:cNvSpPr>
          <p:nvPr>
            <p:ph type="ftr" sz="quarter" idx="1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灯片编号占位符 8"/>
          <p:cNvSpPr>
            <a:spLocks noGrp="1"/>
          </p:cNvSpPr>
          <p:nvPr>
            <p:ph type="sldNum" sz="quarter" idx="1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smtClean="0"/>
              <a:t>单击此处编辑母版标题样式</a:t>
            </a:r>
            <a:endParaRPr lang="en-US"/>
          </a:p>
        </p:txBody>
      </p:sp>
      <p:sp>
        <p:nvSpPr>
          <p:cNvPr id="11" name="日期占位符 2"/>
          <p:cNvSpPr>
            <a:spLocks noGrp="1"/>
          </p:cNvSpPr>
          <p:nvPr>
            <p:ph type="dt" sz="half" idx="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63CF264-C46F-408D-82EB-741BF9FA2F85}"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3"/>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灯片编号占位符 4"/>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标题 6"/>
          <p:cNvSpPr>
            <a:spLocks noGrp="1"/>
          </p:cNvSpPr>
          <p:nvPr>
            <p:ph type="title"/>
          </p:nvPr>
        </p:nvSpPr>
        <p:spPr/>
        <p:txBody>
          <a:bodyPr rtlCol="0"/>
          <a:lstStyle/>
          <a:p>
            <a:r>
              <a:rPr lang="zh-CN" altLang="en-US" smtClean="0"/>
              <a:t>单击此处编辑母版标题样式</a:t>
            </a:r>
            <a:endParaRPr lang="en-US"/>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日期占位符 4"/>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637C552-EDFA-4DF8-9F27-563F25CD07F4}"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5"/>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11" name="任意多边形 10"/>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5" name="任意多边形 15"/>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2147483647" y="0"/>
              </a:cxn>
              <a:cxn ang="0">
                <a:pos x="2147483647" y="2147483647"/>
              </a:cxn>
              <a:cxn ang="0">
                <a:pos x="2147483647"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lstStyle/>
          <a:p>
            <a:endParaRPr lang="zh-CN" altLang="en-US"/>
          </a:p>
        </p:txBody>
      </p:sp>
      <p:sp>
        <p:nvSpPr>
          <p:cNvPr id="16" name="直角三角形 15"/>
          <p:cNvSpPr/>
          <p:nvPr/>
        </p:nvSpPr>
        <p:spPr bwMode="auto">
          <a:xfrm>
            <a:off x="-6042" y="5791253"/>
            <a:ext cx="3402313"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7" name="直接连接符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9" name="燕尾形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燕尾形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smtClean="0"/>
              <a:t>单击此处编辑母版标题样式</a:t>
            </a:r>
            <a:endParaRPr lang="en-US"/>
          </a:p>
        </p:txBody>
      </p:sp>
      <p:sp>
        <p:nvSpPr>
          <p:cNvPr id="21" name="日期占位符 4"/>
          <p:cNvSpPr>
            <a:spLocks noGrp="1"/>
          </p:cNvSpPr>
          <p:nvPr>
            <p:ph type="dt" sz="half" idx="12"/>
          </p:nvPr>
        </p:nvSpPr>
        <p:spPr>
          <a:xfrm>
            <a:off x="6727825" y="6408738"/>
            <a:ext cx="1919288" cy="365125"/>
          </a:xfrm>
          <a:prstGeom prst="rect">
            <a:avLst/>
          </a:prstGeom>
        </p:spPr>
        <p:txBody>
          <a:bodyPr vert="horz" anchor="b"/>
          <a:lstStyle>
            <a:lvl1pPr>
              <a:defRPr>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415E9E6-0E85-4946-BC70-459104FE38A3}"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页脚占位符 5"/>
          <p:cNvSpPr>
            <a:spLocks noGrp="1"/>
          </p:cNvSpPr>
          <p:nvPr>
            <p:ph type="ftr" sz="quarter" idx="3"/>
          </p:nvPr>
        </p:nvSpPr>
        <p:spPr>
          <a:xfrm>
            <a:off x="4379913" y="6408738"/>
            <a:ext cx="2351088" cy="365125"/>
          </a:xfrm>
          <a:prstGeom prst="rect">
            <a:avLst/>
          </a:prstGeom>
        </p:spPr>
        <p:txBody>
          <a:bodyPr vert="horz" anchor="b"/>
          <a:lstStyle>
            <a:lvl1pPr>
              <a:defRPr>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灯片编号占位符 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677009" y="2205777"/>
            <a:ext cx="1638855" cy="2381935"/>
          </a:xfrm>
          <a:custGeom>
            <a:avLst/>
            <a:gdLst>
              <a:gd name="connsiteX0" fmla="*/ 0 w 2185140"/>
              <a:gd name="connsiteY0" fmla="*/ 0 h 2381935"/>
              <a:gd name="connsiteX1" fmla="*/ 2185140 w 2185140"/>
              <a:gd name="connsiteY1" fmla="*/ 0 h 2381935"/>
              <a:gd name="connsiteX2" fmla="*/ 2185140 w 2185140"/>
              <a:gd name="connsiteY2" fmla="*/ 2381935 h 2381935"/>
              <a:gd name="connsiteX3" fmla="*/ 0 w 2185140"/>
              <a:gd name="connsiteY3" fmla="*/ 2381935 h 2381935"/>
            </a:gdLst>
            <a:ahLst/>
            <a:cxnLst>
              <a:cxn ang="0">
                <a:pos x="connsiteX0" y="connsiteY0"/>
              </a:cxn>
              <a:cxn ang="0">
                <a:pos x="connsiteX1" y="connsiteY1"/>
              </a:cxn>
              <a:cxn ang="0">
                <a:pos x="connsiteX2" y="connsiteY2"/>
              </a:cxn>
              <a:cxn ang="0">
                <a:pos x="connsiteX3" y="connsiteY3"/>
              </a:cxn>
            </a:cxnLst>
            <a:rect l="l" t="t" r="r" b="b"/>
            <a:pathLst>
              <a:path w="2185140" h="2381935">
                <a:moveTo>
                  <a:pt x="0" y="0"/>
                </a:moveTo>
                <a:lnTo>
                  <a:pt x="2185140" y="0"/>
                </a:lnTo>
                <a:lnTo>
                  <a:pt x="2185140" y="2381935"/>
                </a:lnTo>
                <a:lnTo>
                  <a:pt x="0" y="2381935"/>
                </a:lnTo>
                <a:close/>
              </a:path>
            </a:pathLst>
          </a:custGeom>
        </p:spPr>
        <p:txBody>
          <a:bodyPr wrap="square">
            <a:noAutofit/>
          </a:bodyPr>
          <a:lstStyle/>
          <a:p>
            <a:endParaRPr lang="zh-CN" altLang="en-US" dirty="0"/>
          </a:p>
        </p:txBody>
      </p:sp>
      <p:sp>
        <p:nvSpPr>
          <p:cNvPr id="16" name="图片占位符 15"/>
          <p:cNvSpPr>
            <a:spLocks noGrp="1"/>
          </p:cNvSpPr>
          <p:nvPr>
            <p:ph type="pic" sz="quarter" idx="11"/>
          </p:nvPr>
        </p:nvSpPr>
        <p:spPr>
          <a:xfrm>
            <a:off x="2729421" y="2205777"/>
            <a:ext cx="1638855" cy="2381935"/>
          </a:xfrm>
          <a:custGeom>
            <a:avLst/>
            <a:gdLst>
              <a:gd name="connsiteX0" fmla="*/ 0 w 2185140"/>
              <a:gd name="connsiteY0" fmla="*/ 0 h 2381935"/>
              <a:gd name="connsiteX1" fmla="*/ 2185140 w 2185140"/>
              <a:gd name="connsiteY1" fmla="*/ 0 h 2381935"/>
              <a:gd name="connsiteX2" fmla="*/ 2185140 w 2185140"/>
              <a:gd name="connsiteY2" fmla="*/ 2381935 h 2381935"/>
              <a:gd name="connsiteX3" fmla="*/ 0 w 2185140"/>
              <a:gd name="connsiteY3" fmla="*/ 2381935 h 2381935"/>
            </a:gdLst>
            <a:ahLst/>
            <a:cxnLst>
              <a:cxn ang="0">
                <a:pos x="connsiteX0" y="connsiteY0"/>
              </a:cxn>
              <a:cxn ang="0">
                <a:pos x="connsiteX1" y="connsiteY1"/>
              </a:cxn>
              <a:cxn ang="0">
                <a:pos x="connsiteX2" y="connsiteY2"/>
              </a:cxn>
              <a:cxn ang="0">
                <a:pos x="connsiteX3" y="connsiteY3"/>
              </a:cxn>
            </a:cxnLst>
            <a:rect l="l" t="t" r="r" b="b"/>
            <a:pathLst>
              <a:path w="2185140" h="2381935">
                <a:moveTo>
                  <a:pt x="0" y="0"/>
                </a:moveTo>
                <a:lnTo>
                  <a:pt x="2185140" y="0"/>
                </a:lnTo>
                <a:lnTo>
                  <a:pt x="2185140" y="2381935"/>
                </a:lnTo>
                <a:lnTo>
                  <a:pt x="0" y="2381935"/>
                </a:lnTo>
                <a:close/>
              </a:path>
            </a:pathLst>
          </a:custGeom>
        </p:spPr>
        <p:txBody>
          <a:bodyPr wrap="square">
            <a:noAutofit/>
          </a:bodyPr>
          <a:lstStyle/>
          <a:p>
            <a:endParaRPr lang="zh-CN" altLang="en-US" dirty="0"/>
          </a:p>
        </p:txBody>
      </p:sp>
      <p:sp>
        <p:nvSpPr>
          <p:cNvPr id="17" name="图片占位符 16"/>
          <p:cNvSpPr>
            <a:spLocks noGrp="1"/>
          </p:cNvSpPr>
          <p:nvPr>
            <p:ph type="pic" sz="quarter" idx="12"/>
          </p:nvPr>
        </p:nvSpPr>
        <p:spPr>
          <a:xfrm>
            <a:off x="4781834" y="2205777"/>
            <a:ext cx="1638855" cy="2381935"/>
          </a:xfrm>
          <a:custGeom>
            <a:avLst/>
            <a:gdLst>
              <a:gd name="connsiteX0" fmla="*/ 0 w 2185140"/>
              <a:gd name="connsiteY0" fmla="*/ 0 h 2381935"/>
              <a:gd name="connsiteX1" fmla="*/ 2185140 w 2185140"/>
              <a:gd name="connsiteY1" fmla="*/ 0 h 2381935"/>
              <a:gd name="connsiteX2" fmla="*/ 2185140 w 2185140"/>
              <a:gd name="connsiteY2" fmla="*/ 2381935 h 2381935"/>
              <a:gd name="connsiteX3" fmla="*/ 0 w 2185140"/>
              <a:gd name="connsiteY3" fmla="*/ 2381935 h 2381935"/>
            </a:gdLst>
            <a:ahLst/>
            <a:cxnLst>
              <a:cxn ang="0">
                <a:pos x="connsiteX0" y="connsiteY0"/>
              </a:cxn>
              <a:cxn ang="0">
                <a:pos x="connsiteX1" y="connsiteY1"/>
              </a:cxn>
              <a:cxn ang="0">
                <a:pos x="connsiteX2" y="connsiteY2"/>
              </a:cxn>
              <a:cxn ang="0">
                <a:pos x="connsiteX3" y="connsiteY3"/>
              </a:cxn>
            </a:cxnLst>
            <a:rect l="l" t="t" r="r" b="b"/>
            <a:pathLst>
              <a:path w="2185140" h="2381935">
                <a:moveTo>
                  <a:pt x="0" y="0"/>
                </a:moveTo>
                <a:lnTo>
                  <a:pt x="2185140" y="0"/>
                </a:lnTo>
                <a:lnTo>
                  <a:pt x="2185140" y="2381935"/>
                </a:lnTo>
                <a:lnTo>
                  <a:pt x="0" y="2381935"/>
                </a:lnTo>
                <a:close/>
              </a:path>
            </a:pathLst>
          </a:custGeom>
        </p:spPr>
        <p:txBody>
          <a:bodyPr wrap="square">
            <a:noAutofit/>
          </a:bodyPr>
          <a:lstStyle/>
          <a:p>
            <a:endParaRPr lang="zh-CN" altLang="en-US" dirty="0"/>
          </a:p>
        </p:txBody>
      </p:sp>
      <p:sp>
        <p:nvSpPr>
          <p:cNvPr id="18" name="图片占位符 17"/>
          <p:cNvSpPr>
            <a:spLocks noGrp="1"/>
          </p:cNvSpPr>
          <p:nvPr>
            <p:ph type="pic" sz="quarter" idx="13"/>
          </p:nvPr>
        </p:nvSpPr>
        <p:spPr>
          <a:xfrm>
            <a:off x="6834246" y="2205777"/>
            <a:ext cx="1638856" cy="2381935"/>
          </a:xfrm>
          <a:custGeom>
            <a:avLst/>
            <a:gdLst>
              <a:gd name="connsiteX0" fmla="*/ 0 w 2185141"/>
              <a:gd name="connsiteY0" fmla="*/ 0 h 2381935"/>
              <a:gd name="connsiteX1" fmla="*/ 2185141 w 2185141"/>
              <a:gd name="connsiteY1" fmla="*/ 0 h 2381935"/>
              <a:gd name="connsiteX2" fmla="*/ 2185141 w 2185141"/>
              <a:gd name="connsiteY2" fmla="*/ 2381935 h 2381935"/>
              <a:gd name="connsiteX3" fmla="*/ 0 w 2185141"/>
              <a:gd name="connsiteY3" fmla="*/ 2381935 h 2381935"/>
            </a:gdLst>
            <a:ahLst/>
            <a:cxnLst>
              <a:cxn ang="0">
                <a:pos x="connsiteX0" y="connsiteY0"/>
              </a:cxn>
              <a:cxn ang="0">
                <a:pos x="connsiteX1" y="connsiteY1"/>
              </a:cxn>
              <a:cxn ang="0">
                <a:pos x="connsiteX2" y="connsiteY2"/>
              </a:cxn>
              <a:cxn ang="0">
                <a:pos x="connsiteX3" y="connsiteY3"/>
              </a:cxn>
            </a:cxnLst>
            <a:rect l="l" t="t" r="r" b="b"/>
            <a:pathLst>
              <a:path w="2185141" h="2381935">
                <a:moveTo>
                  <a:pt x="0" y="0"/>
                </a:moveTo>
                <a:lnTo>
                  <a:pt x="2185141" y="0"/>
                </a:lnTo>
                <a:lnTo>
                  <a:pt x="2185141" y="2381935"/>
                </a:lnTo>
                <a:lnTo>
                  <a:pt x="0" y="23819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11" name="燕尾形 10"/>
          <p:cNvSpPr/>
          <p:nvPr/>
        </p:nvSpPr>
        <p:spPr>
          <a:xfrm>
            <a:off x="3636963" y="3005138"/>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燕尾形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16" name="日期占位符 3"/>
          <p:cNvSpPr>
            <a:spLocks noGrp="1"/>
          </p:cNvSpPr>
          <p:nvPr>
            <p:ph type="dt" sz="half" idx="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C6454EF-9E0D-4E0A-A9CF-BF889E62611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页脚占位符 4"/>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灯片编号占位符 5"/>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8" name="标题 7"/>
          <p:cNvSpPr>
            <a:spLocks noGrp="1"/>
          </p:cNvSpPr>
          <p:nvPr>
            <p:ph type="title"/>
          </p:nvPr>
        </p:nvSpPr>
        <p:spPr/>
        <p:txBody>
          <a:bodyPr rtlCol="0"/>
          <a:lstStyle/>
          <a:p>
            <a:r>
              <a:rPr lang="zh-CN" altLang="en-US" smtClean="0"/>
              <a:t>单击此处编辑母版标题样式</a:t>
            </a:r>
            <a:endParaRPr lang="en-US"/>
          </a:p>
        </p:txBody>
      </p:sp>
      <p:sp>
        <p:nvSpPr>
          <p:cNvPr id="11" name="日期占位符 4"/>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41E29DB-C9B9-4358-B300-13A27971F7A3}"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5"/>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日期占位符 6"/>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551177E-D7CE-46B9-AD83-A0949B1FA153}"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7"/>
          <p:cNvSpPr>
            <a:spLocks noGrp="1"/>
          </p:cNvSpPr>
          <p:nvPr>
            <p:ph type="ftr" sz="quarter" idx="1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灯片编号占位符 8"/>
          <p:cNvSpPr>
            <a:spLocks noGrp="1"/>
          </p:cNvSpPr>
          <p:nvPr>
            <p:ph type="sldNum" sz="quarter" idx="1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smtClean="0"/>
              <a:t>单击此处编辑母版标题样式</a:t>
            </a:r>
            <a:endParaRPr lang="en-US"/>
          </a:p>
        </p:txBody>
      </p:sp>
      <p:sp>
        <p:nvSpPr>
          <p:cNvPr id="11" name="日期占位符 2"/>
          <p:cNvSpPr>
            <a:spLocks noGrp="1"/>
          </p:cNvSpPr>
          <p:nvPr>
            <p:ph type="dt" sz="half" idx="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63CF264-C46F-408D-82EB-741BF9FA2F85}"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3"/>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灯片编号占位符 4"/>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日期占位符 4"/>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637C552-EDFA-4DF8-9F27-563F25CD07F4}"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页脚占位符 5"/>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11" name="任意多边形 10"/>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5" name="任意多边形 15"/>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2147483647" y="0"/>
              </a:cxn>
              <a:cxn ang="0">
                <a:pos x="2147483647" y="2147483647"/>
              </a:cxn>
              <a:cxn ang="0">
                <a:pos x="2147483647"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lstStyle/>
          <a:p>
            <a:endParaRPr lang="zh-CN" altLang="en-US"/>
          </a:p>
        </p:txBody>
      </p:sp>
      <p:sp>
        <p:nvSpPr>
          <p:cNvPr id="16" name="直角三角形 15"/>
          <p:cNvSpPr/>
          <p:nvPr/>
        </p:nvSpPr>
        <p:spPr bwMode="auto">
          <a:xfrm>
            <a:off x="-6042" y="5791253"/>
            <a:ext cx="3402313"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7" name="直接连接符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9" name="燕尾形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燕尾形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smtClean="0"/>
              <a:t>单击此处编辑母版标题样式</a:t>
            </a:r>
            <a:endParaRPr lang="en-US"/>
          </a:p>
        </p:txBody>
      </p:sp>
      <p:sp>
        <p:nvSpPr>
          <p:cNvPr id="21" name="日期占位符 4"/>
          <p:cNvSpPr>
            <a:spLocks noGrp="1"/>
          </p:cNvSpPr>
          <p:nvPr>
            <p:ph type="dt" sz="half" idx="12"/>
          </p:nvPr>
        </p:nvSpPr>
        <p:spPr>
          <a:xfrm>
            <a:off x="6727825" y="6408738"/>
            <a:ext cx="1919288" cy="365125"/>
          </a:xfrm>
          <a:prstGeom prst="rect">
            <a:avLst/>
          </a:prstGeom>
        </p:spPr>
        <p:txBody>
          <a:bodyPr vert="horz" anchor="b"/>
          <a:lstStyle>
            <a:lvl1pPr>
              <a:defRPr>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415E9E6-0E85-4946-BC70-459104FE38A3}"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页脚占位符 5"/>
          <p:cNvSpPr>
            <a:spLocks noGrp="1"/>
          </p:cNvSpPr>
          <p:nvPr>
            <p:ph type="ftr" sz="quarter" idx="3"/>
          </p:nvPr>
        </p:nvSpPr>
        <p:spPr>
          <a:xfrm>
            <a:off x="4379913" y="6408738"/>
            <a:ext cx="2351088" cy="365125"/>
          </a:xfrm>
          <a:prstGeom prst="rect">
            <a:avLst/>
          </a:prstGeom>
        </p:spPr>
        <p:txBody>
          <a:bodyPr vert="horz" anchor="b"/>
          <a:lstStyle>
            <a:lvl1pPr>
              <a:defRPr>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灯片编号占位符 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 name="任意多边形 11"/>
          <p:cNvSpPr/>
          <p:nvPr userDrawn="1"/>
        </p:nvSpPr>
        <p:spPr>
          <a:xfrm>
            <a:off x="485775" y="5938838"/>
            <a:ext cx="3690938" cy="933450"/>
          </a:xfrm>
          <a:custGeom>
            <a:avLst/>
            <a:gdLst>
              <a:gd name="txL" fmla="*/ 0 w 5591"/>
              <a:gd name="txT" fmla="*/ 0 h 588"/>
              <a:gd name="txR" fmla="*/ 5591 w 5591"/>
              <a:gd name="txB" fmla="*/ 588 h 588"/>
            </a:gdLst>
            <a:ahLst/>
            <a:cxnLst>
              <a:cxn ang="0">
                <a:pos x="0" y="0"/>
              </a:cxn>
              <a:cxn ang="0">
                <a:pos x="2147483647" y="0"/>
              </a:cxn>
              <a:cxn ang="0">
                <a:pos x="2147483647" y="2147483647"/>
              </a:cxn>
              <a:cxn ang="0">
                <a:pos x="2147483647"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lstStyle/>
          <a:p>
            <a:endParaRPr lang="zh-CN" altLang="en-US"/>
          </a:p>
        </p:txBody>
      </p:sp>
      <p:sp>
        <p:nvSpPr>
          <p:cNvPr id="14" name="直角三角形 13"/>
          <p:cNvSpPr/>
          <p:nvPr userDrawn="1"/>
        </p:nvSpPr>
        <p:spPr bwMode="auto">
          <a:xfrm>
            <a:off x="-6042" y="5791253"/>
            <a:ext cx="3402313"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5" name="直接连接符 14"/>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smtClean="0"/>
              <a:t>单击此处编辑母版标题样式</a:t>
            </a:r>
            <a:endParaRPr lang="en-US"/>
          </a:p>
        </p:txBody>
      </p:sp>
      <p:sp>
        <p:nvSpPr>
          <p:cNvPr id="1033" name="文本占位符 29"/>
          <p:cNvSpPr>
            <a:spLocks noGrp="1"/>
          </p:cNvSpPr>
          <p:nvPr>
            <p:ph type="body" idx="1"/>
          </p:nvPr>
        </p:nvSpPr>
        <p:spPr>
          <a:xfrm>
            <a:off x="457200" y="1481138"/>
            <a:ext cx="8229600" cy="4525962"/>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4379913" y="6408738"/>
            <a:ext cx="2351088" cy="365125"/>
          </a:xfrm>
          <a:prstGeom prst="rect">
            <a:avLst/>
          </a:prstGeom>
        </p:spPr>
        <p:txBody>
          <a:bodyPr vert="horz" anchor="b"/>
          <a:lstStyle>
            <a:lvl1pPr algn="r" eaLnBrk="1" latinLnBrk="0" hangingPunct="1">
              <a:defRPr kumimoji="0" sz="100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8647113" y="6408738"/>
            <a:ext cx="366713" cy="365125"/>
          </a:xfrm>
          <a:prstGeom prst="rect">
            <a:avLst/>
          </a:prstGeom>
        </p:spPr>
        <p:txBody>
          <a:bodyPr vert="horz" anchor="b"/>
          <a:lstStyle>
            <a:lvl1pPr algn="r">
              <a:defRPr sz="1000"/>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5124" name="图片 11" descr="水印"/>
          <p:cNvPicPr>
            <a:picLocks noChangeAspect="1"/>
          </p:cNvPicPr>
          <p:nvPr userDrawn="1"/>
        </p:nvPicPr>
        <p:blipFill>
          <a:blip r:embed="rId14"/>
          <a:stretch>
            <a:fillRect/>
          </a:stretch>
        </p:blipFill>
        <p:spPr>
          <a:xfrm>
            <a:off x="4737100" y="262255"/>
            <a:ext cx="4181475" cy="135382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 name="任意多边形 11"/>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2147483647" y="0"/>
              </a:cxn>
              <a:cxn ang="0">
                <a:pos x="2147483647" y="2147483647"/>
              </a:cxn>
              <a:cxn ang="0">
                <a:pos x="2147483647"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lstStyle/>
          <a:p>
            <a:endParaRPr lang="zh-CN" altLang="en-US"/>
          </a:p>
        </p:txBody>
      </p:sp>
      <p:sp>
        <p:nvSpPr>
          <p:cNvPr id="14" name="直角三角形 13"/>
          <p:cNvSpPr/>
          <p:nvPr/>
        </p:nvSpPr>
        <p:spPr bwMode="auto">
          <a:xfrm>
            <a:off x="-6042" y="5791253"/>
            <a:ext cx="3402313"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smtClean="0"/>
              <a:t>单击此处编辑母版标题样式</a:t>
            </a:r>
            <a:endParaRPr lang="en-US"/>
          </a:p>
        </p:txBody>
      </p:sp>
      <p:sp>
        <p:nvSpPr>
          <p:cNvPr id="1033" name="文本占位符 29"/>
          <p:cNvSpPr>
            <a:spLocks noGrp="1"/>
          </p:cNvSpPr>
          <p:nvPr>
            <p:ph type="body" idx="1"/>
          </p:nvPr>
        </p:nvSpPr>
        <p:spPr>
          <a:xfrm>
            <a:off x="457200" y="1481138"/>
            <a:ext cx="8229600" cy="4525962"/>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4379913" y="6408738"/>
            <a:ext cx="2351088" cy="365125"/>
          </a:xfrm>
          <a:prstGeom prst="rect">
            <a:avLst/>
          </a:prstGeom>
        </p:spPr>
        <p:txBody>
          <a:bodyPr vert="horz" anchor="b"/>
          <a:lstStyle>
            <a:lvl1pPr algn="r" eaLnBrk="1" latinLnBrk="0" hangingPunct="1">
              <a:defRPr kumimoji="0" sz="100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8647113" y="6408738"/>
            <a:ext cx="366713" cy="365125"/>
          </a:xfrm>
          <a:prstGeom prst="rect">
            <a:avLst/>
          </a:prstGeom>
        </p:spPr>
        <p:txBody>
          <a:bodyPr vert="horz" anchor="b"/>
          <a:lstStyle>
            <a:lvl1pPr algn="r">
              <a:defRPr sz="1000"/>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4" Type="http://schemas.openxmlformats.org/officeDocument/2006/relationships/slideLayout" Target="../slideLayouts/slideLayout7.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434975" y="1072515"/>
            <a:ext cx="572325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公众号：溯恩高中英语</a:t>
            </a:r>
            <a:endParaRPr lang="zh-CN" altLang="en-US" sz="36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5899785" y="3375025"/>
            <a:ext cx="2869565" cy="2869565"/>
          </a:xfrm>
          <a:prstGeom prst="rect">
            <a:avLst/>
          </a:prstGeom>
          <a:noFill/>
          <a:ln w="9525">
            <a:noFill/>
          </a:ln>
        </p:spPr>
      </p:pic>
      <p:sp>
        <p:nvSpPr>
          <p:cNvPr id="5123" name="矩形 3"/>
          <p:cNvSpPr/>
          <p:nvPr/>
        </p:nvSpPr>
        <p:spPr>
          <a:xfrm>
            <a:off x="6264275" y="267779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4737100" y="262255"/>
            <a:ext cx="4181475" cy="135382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
          <p:cNvSpPr txBox="1"/>
          <p:nvPr/>
        </p:nvSpPr>
        <p:spPr>
          <a:xfrm>
            <a:off x="106045" y="115570"/>
            <a:ext cx="2160384"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Language</a:t>
            </a:r>
            <a:endPar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8" name="TextBox 4"/>
          <p:cNvSpPr txBox="1"/>
          <p:nvPr/>
        </p:nvSpPr>
        <p:spPr>
          <a:xfrm>
            <a:off x="444500" y="848995"/>
            <a:ext cx="3895090"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altLang="zh-CN" sz="2800" b="1" i="0" u="none" strike="noStrike" kern="1200" cap="none" spc="0" normalizeH="0" baseline="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P2:</a:t>
            </a: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reasons+suggestions</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615950" y="1484630"/>
            <a:ext cx="8110220" cy="2676525"/>
          </a:xfrm>
          <a:prstGeom prst="rect">
            <a:avLst/>
          </a:prstGeom>
        </p:spPr>
        <p:txBody>
          <a:bodyPr wrap="square">
            <a:spAutoFit/>
          </a:bodyPr>
          <a:lstStyle/>
          <a:p>
            <a:r>
              <a:rPr lang="en-US" altLang="zh-CN" sz="2800" b="1" dirty="0" smtClean="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Were I you, I would...;</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It would be a wise choice if you…;</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Why not…;</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…is highly recommended/a good option;</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It is advisable that…</a:t>
            </a:r>
            <a:endParaRPr lang="en-US" altLang="zh-CN" sz="2800" b="1" dirty="0" smtClean="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p:txBody>
      </p:sp>
      <p:sp>
        <p:nvSpPr>
          <p:cNvPr id="12" name="TextBox 4"/>
          <p:cNvSpPr txBox="1"/>
          <p:nvPr/>
        </p:nvSpPr>
        <p:spPr>
          <a:xfrm>
            <a:off x="87630" y="4149090"/>
            <a:ext cx="1812925" cy="52197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Tone</a:t>
            </a:r>
            <a:endPar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3" name="TextBox 4"/>
          <p:cNvSpPr txBox="1"/>
          <p:nvPr/>
        </p:nvSpPr>
        <p:spPr>
          <a:xfrm>
            <a:off x="2490181" y="4121352"/>
            <a:ext cx="4697036" cy="52322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lang="en-US" sz="2800" b="1" dirty="0" err="1"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concerned&amp;understanding</a:t>
            </a:r>
            <a:endParaRPr kumimoji="0" lang="en-US" sz="2800" b="1" i="0" u="none" strike="noStrike" kern="1200" cap="none" spc="0" normalizeH="0" baseline="0" dirty="0" err="1"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a:xfrm>
            <a:off x="826284" y="4869660"/>
            <a:ext cx="7779564" cy="953135"/>
          </a:xfrm>
          <a:prstGeom prst="rect">
            <a:avLst/>
          </a:prstGeom>
        </p:spPr>
        <p:txBody>
          <a:bodyPr wrap="square">
            <a:spAutoFit/>
          </a:bodyPr>
          <a:lstStyle/>
          <a:p>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It is not unusual for a freshman like you to…;</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It is a common phenomenon that…</a:t>
            </a:r>
            <a:endParaRPr lang="en-US" altLang="zh-CN"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ldLvl="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
          <p:cNvSpPr txBox="1"/>
          <p:nvPr/>
        </p:nvSpPr>
        <p:spPr>
          <a:xfrm>
            <a:off x="106044" y="115570"/>
            <a:ext cx="4033757"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Content&amp;Language</a:t>
            </a:r>
            <a:endPar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8" name="TextBox 4"/>
          <p:cNvSpPr txBox="1"/>
          <p:nvPr/>
        </p:nvSpPr>
        <p:spPr>
          <a:xfrm>
            <a:off x="444500" y="848995"/>
            <a:ext cx="3895090"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altLang="zh-CN" sz="2800" b="1" i="0" u="none" strike="noStrike" kern="1200" cap="none" spc="0" normalizeH="0" baseline="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P3:</a:t>
            </a:r>
            <a:r>
              <a:rPr lang="en-US" sz="2800" b="1"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wish</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2"/>
          <p:cNvSpPr txBox="1"/>
          <p:nvPr/>
        </p:nvSpPr>
        <p:spPr>
          <a:xfrm>
            <a:off x="106045" y="1484109"/>
            <a:ext cx="9037955" cy="2245360"/>
          </a:xfrm>
          <a:prstGeom prst="rect">
            <a:avLst/>
          </a:prstGeom>
          <a:noFill/>
        </p:spPr>
        <p:txBody>
          <a:bodyPr wrap="square" rtlCol="0">
            <a:spAutoFit/>
          </a:bodyPr>
          <a:lstStyle/>
          <a:p>
            <a:r>
              <a:rPr lang="en-US" altLang="zh-CN" sz="2800" b="1" dirty="0" smtClean="0">
                <a:cs typeface="Times New Roman" panose="02020603050405020304" pitchFamily="18" charset="0"/>
                <a:sym typeface="+mn-ea"/>
              </a:rPr>
              <a:t>●</a:t>
            </a:r>
            <a:r>
              <a:rPr lang="en-US" altLang="zh-CN" sz="2800" b="1" dirty="0">
                <a:latin typeface="Times New Roman" panose="02020603050405020304" pitchFamily="18" charset="0"/>
                <a:cs typeface="Times New Roman" panose="02020603050405020304" pitchFamily="18" charset="0"/>
              </a:rPr>
              <a:t>Hopefully, you will find my suggestions helpful and practical. All the best! </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cs typeface="Times New Roman" panose="02020603050405020304" pitchFamily="18" charset="0"/>
                <a:sym typeface="+mn-ea"/>
              </a:rPr>
              <a:t>●</a:t>
            </a:r>
            <a:r>
              <a:rPr lang="en-US" altLang="zh-CN" sz="2800" b="1" dirty="0">
                <a:latin typeface="Times New Roman" panose="02020603050405020304" pitchFamily="18" charset="0"/>
                <a:sym typeface="黑体" panose="02010609060101010101" pitchFamily="49" charset="-122"/>
              </a:rPr>
              <a:t>I would </a:t>
            </a:r>
            <a:r>
              <a:rPr lang="en-US" altLang="zh-CN" sz="2800" b="1" dirty="0" smtClean="0">
                <a:latin typeface="Times New Roman" panose="02020603050405020304" pitchFamily="18" charset="0"/>
                <a:sym typeface="黑体" panose="02010609060101010101" pitchFamily="49" charset="-122"/>
              </a:rPr>
              <a:t>be more than delighted to </a:t>
            </a:r>
            <a:r>
              <a:rPr lang="en-US" altLang="zh-CN" sz="2800" b="1" dirty="0">
                <a:latin typeface="Times New Roman" panose="02020603050405020304" pitchFamily="18" charset="0"/>
                <a:sym typeface="黑体" panose="02010609060101010101" pitchFamily="49" charset="-122"/>
              </a:rPr>
              <a:t>see that these suggestions</a:t>
            </a:r>
            <a:r>
              <a:rPr lang="en-US" altLang="zh-CN" sz="2800" b="1" dirty="0">
                <a:latin typeface="Times New Roman" panose="02020603050405020304" pitchFamily="18" charset="0"/>
              </a:rPr>
              <a:t> </a:t>
            </a:r>
            <a:r>
              <a:rPr lang="en-US" altLang="zh-CN" sz="2800" b="1" dirty="0">
                <a:latin typeface="Times New Roman" panose="02020603050405020304" pitchFamily="18" charset="0"/>
                <a:sym typeface="黑体" panose="02010609060101010101" pitchFamily="49" charset="-122"/>
              </a:rPr>
              <a:t>are of help to you</a:t>
            </a:r>
            <a:r>
              <a:rPr lang="en-US" altLang="zh-CN" sz="2800" b="1" dirty="0" smtClean="0">
                <a:latin typeface="Times New Roman" panose="02020603050405020304" pitchFamily="18" charset="0"/>
                <a:sym typeface="黑体" panose="02010609060101010101" pitchFamily="49" charset="-122"/>
              </a:rPr>
              <a:t>.</a:t>
            </a:r>
            <a:endParaRPr lang="en-US" altLang="zh-CN" sz="2800" b="1" dirty="0" smtClean="0">
              <a:latin typeface="Times New Roman" panose="02020603050405020304" pitchFamily="18" charset="0"/>
              <a:sym typeface="黑体" panose="02010609060101010101" pitchFamily="49" charset="-122"/>
            </a:endParaRPr>
          </a:p>
          <a:p>
            <a:endParaRPr lang="en-US" altLang="zh-CN"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3426" y="3900155"/>
            <a:ext cx="1341155"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Tone</a:t>
            </a:r>
            <a:endPar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 name="TextBox 4"/>
          <p:cNvSpPr txBox="1"/>
          <p:nvPr/>
        </p:nvSpPr>
        <p:spPr>
          <a:xfrm>
            <a:off x="1991072" y="3859742"/>
            <a:ext cx="4697036"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lang="en-US" sz="2800" b="1"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concerned&amp;encouraging</a:t>
            </a:r>
            <a:endParaRPr kumimoji="0" lang="en-US" sz="2800" b="1" i="0" u="none" strike="noStrike" kern="1200" cap="none" spc="0" normalizeH="0" baseline="0" dirty="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177987" y="4725594"/>
            <a:ext cx="5020945" cy="521970"/>
          </a:xfrm>
          <a:prstGeom prst="rect">
            <a:avLst/>
          </a:prstGeom>
        </p:spPr>
        <p:txBody>
          <a:bodyPr wrap="none">
            <a:spAutoFit/>
          </a:bodyPr>
          <a:lstStyle/>
          <a:p>
            <a:pPr algn="l"/>
            <a:r>
              <a:rPr lang="en-US" altLang="zh-CN" sz="2800" b="1" dirty="0" smtClean="0">
                <a:cs typeface="Times New Roman" panose="02020603050405020304" pitchFamily="18" charset="0"/>
                <a:sym typeface="+mn-ea"/>
              </a:rPr>
              <a:t>●</a:t>
            </a:r>
            <a:r>
              <a:rPr lang="en-US" altLang="zh-CN" sz="2800" b="1" dirty="0">
                <a:latin typeface="Times New Roman" panose="02020603050405020304" pitchFamily="18" charset="0"/>
                <a:sym typeface="黑体" panose="02010609060101010101" pitchFamily="49" charset="-122"/>
              </a:rPr>
              <a:t>I will always be there for you.</a:t>
            </a:r>
            <a:endParaRPr lang="en-US" altLang="zh-CN" sz="2800" b="1" dirty="0">
              <a:latin typeface="Times New Roman" panose="02020603050405020304" pitchFamily="18" charset="0"/>
              <a:sym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5" grpId="0" animBg="1"/>
      <p:bldP spid="6" grpId="0" bldLvl="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TextBox 4"/>
          <p:cNvSpPr txBox="1"/>
          <p:nvPr/>
        </p:nvSpPr>
        <p:spPr>
          <a:xfrm>
            <a:off x="179070" y="43815"/>
            <a:ext cx="1840230" cy="52197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佳作赏析</a:t>
            </a:r>
            <a:endPar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070" y="688703"/>
            <a:ext cx="8964930" cy="622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32547"/>
          <a:stretch>
            <a:fillRect/>
          </a:stretch>
        </p:blipFill>
        <p:spPr bwMode="auto">
          <a:xfrm>
            <a:off x="179070" y="632153"/>
            <a:ext cx="8694078" cy="618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TextBox 4"/>
          <p:cNvSpPr txBox="1"/>
          <p:nvPr/>
        </p:nvSpPr>
        <p:spPr>
          <a:xfrm>
            <a:off x="179070" y="43815"/>
            <a:ext cx="1840230" cy="52197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佳作赏析</a:t>
            </a:r>
            <a:endPar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1F17FAB-BEEB-40F4-BC5B-BB881775D2B8}" type="datetime1">
              <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TextBox 4"/>
          <p:cNvSpPr txBox="1"/>
          <p:nvPr/>
        </p:nvSpPr>
        <p:spPr>
          <a:xfrm>
            <a:off x="179070" y="43815"/>
            <a:ext cx="1840230" cy="52197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范文赏析</a:t>
            </a:r>
            <a:endPar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3" name="矩形 2"/>
          <p:cNvSpPr/>
          <p:nvPr/>
        </p:nvSpPr>
        <p:spPr>
          <a:xfrm>
            <a:off x="8890" y="475615"/>
            <a:ext cx="9135110" cy="6369685"/>
          </a:xfrm>
          <a:prstGeom prst="rect">
            <a:avLst/>
          </a:prstGeom>
          <a:solidFill>
            <a:schemeClr val="lt1"/>
          </a:solidFill>
        </p:spPr>
        <p:txBody>
          <a:bodyPr wrap="square">
            <a:spAutoFit/>
          </a:bodyPr>
          <a:lstStyle/>
          <a:p>
            <a:pPr algn="just"/>
            <a:r>
              <a:rPr lang="en-US" altLang="zh-CN" sz="2400" b="1" dirty="0" smtClean="0">
                <a:solidFill>
                  <a:schemeClr val="tx1"/>
                </a:solidFill>
                <a:cs typeface="Arial" panose="020B0604020202020204" pitchFamily="34" charset="0"/>
                <a:sym typeface="+mn-ea"/>
              </a:rPr>
              <a:t>Dear David,    </a:t>
            </a:r>
            <a:endParaRPr lang="en-US" altLang="zh-CN" sz="2400" b="1" dirty="0" smtClean="0">
              <a:solidFill>
                <a:schemeClr val="tx1"/>
              </a:solidFill>
              <a:cs typeface="Arial" panose="020B0604020202020204" pitchFamily="34" charset="0"/>
              <a:sym typeface="+mn-ea"/>
            </a:endParaRPr>
          </a:p>
          <a:p>
            <a:pPr algn="just"/>
            <a:r>
              <a:rPr lang="en-US" altLang="zh-CN" sz="2400" b="1" dirty="0" smtClean="0">
                <a:solidFill>
                  <a:schemeClr val="tx1"/>
                </a:solidFill>
                <a:cs typeface="Arial" panose="020B0604020202020204" pitchFamily="34" charset="0"/>
                <a:sym typeface="+mn-ea"/>
              </a:rPr>
              <a:t>     </a:t>
            </a:r>
            <a:r>
              <a:rPr lang="en-US" altLang="zh-CN" sz="2400" b="1" dirty="0">
                <a:solidFill>
                  <a:schemeClr val="tx1"/>
                </a:solidFill>
                <a:cs typeface="Arial" panose="020B0604020202020204" pitchFamily="34" charset="0"/>
                <a:sym typeface="+mn-ea"/>
              </a:rPr>
              <a:t>I'm sorry to hear that you feel confused and anxious as a freshman at senior high school. I truly understand your situation since I've been there.</a:t>
            </a:r>
            <a:endParaRPr lang="en-US" altLang="zh-CN" sz="2400" b="1" dirty="0">
              <a:solidFill>
                <a:schemeClr val="tx1"/>
              </a:solidFill>
              <a:cs typeface="Arial" panose="020B0604020202020204" pitchFamily="34" charset="0"/>
              <a:sym typeface="+mn-ea"/>
            </a:endParaRPr>
          </a:p>
          <a:p>
            <a:pPr algn="just"/>
            <a:r>
              <a:rPr lang="en-US" altLang="zh-CN" sz="2400" b="1" dirty="0">
                <a:solidFill>
                  <a:schemeClr val="tx1"/>
                </a:solidFill>
                <a:cs typeface="Arial" panose="020B0604020202020204" pitchFamily="34" charset="0"/>
                <a:sym typeface="+mn-ea"/>
              </a:rPr>
              <a:t>    Going to senior high school is really a big challenge, especially when you face the higher academic pressure and new interpersonal relationship. However, you can make it easier by good time management following some golden rules. First, work out an appropriate schedule helps reduce your stress. If necessary, turn to the school adviser for help, who is experienced in tackling tricky problems for students like you. Finally, stay positive all the time, because a positive attitude sparks extraordinary results.</a:t>
            </a:r>
            <a:endParaRPr lang="en-US" altLang="zh-CN" sz="2400" b="1" dirty="0">
              <a:solidFill>
                <a:schemeClr val="tx1"/>
              </a:solidFill>
              <a:cs typeface="Arial" panose="020B0604020202020204" pitchFamily="34" charset="0"/>
              <a:sym typeface="+mn-ea"/>
            </a:endParaRPr>
          </a:p>
          <a:p>
            <a:pPr algn="just"/>
            <a:r>
              <a:rPr lang="en-US" altLang="zh-CN" sz="2400" b="1" dirty="0">
                <a:solidFill>
                  <a:schemeClr val="tx1"/>
                </a:solidFill>
                <a:cs typeface="Arial" panose="020B0604020202020204" pitchFamily="34" charset="0"/>
                <a:sym typeface="+mn-ea"/>
              </a:rPr>
              <a:t>    I really hope the suggestions will be of benefit to you. All the best!</a:t>
            </a:r>
            <a:endParaRPr lang="en-US" altLang="zh-CN" sz="2400" b="1" dirty="0">
              <a:solidFill>
                <a:schemeClr val="tx1"/>
              </a:solidFill>
              <a:cs typeface="Arial" panose="020B0604020202020204" pitchFamily="34" charset="0"/>
              <a:sym typeface="+mn-ea"/>
            </a:endParaRPr>
          </a:p>
          <a:p>
            <a:pPr algn="just"/>
            <a:r>
              <a:rPr lang="en-US" altLang="zh-CN" sz="2400" b="1" dirty="0">
                <a:solidFill>
                  <a:schemeClr val="tx1"/>
                </a:solidFill>
                <a:cs typeface="Arial" panose="020B0604020202020204" pitchFamily="34" charset="0"/>
                <a:sym typeface="+mn-ea"/>
              </a:rPr>
              <a:t>                                                                                   Yours,</a:t>
            </a:r>
            <a:endParaRPr lang="en-US" altLang="zh-CN" sz="2400" b="1" dirty="0">
              <a:solidFill>
                <a:schemeClr val="tx1"/>
              </a:solidFill>
              <a:cs typeface="Arial" panose="020B0604020202020204" pitchFamily="34" charset="0"/>
              <a:sym typeface="+mn-ea"/>
            </a:endParaRPr>
          </a:p>
          <a:p>
            <a:pPr algn="just"/>
            <a:r>
              <a:rPr lang="en-US" altLang="zh-CN" sz="2400" b="1" dirty="0">
                <a:solidFill>
                  <a:schemeClr val="tx1"/>
                </a:solidFill>
                <a:cs typeface="Arial" panose="020B0604020202020204" pitchFamily="34" charset="0"/>
                <a:sym typeface="+mn-ea"/>
              </a:rPr>
              <a:t>                                                                                    Li Hua</a:t>
            </a:r>
            <a:endParaRPr lang="en-US" altLang="zh-CN" sz="2400" b="1" dirty="0">
              <a:solidFill>
                <a:schemeClr val="tx1"/>
              </a:solidFill>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custDataLst>
              <p:tags r:id="rId1"/>
            </p:custDataLst>
          </p:nvPr>
        </p:nvSpPr>
        <p:spPr bwMode="auto">
          <a:xfrm rot="680677">
            <a:off x="-42862" y="2486025"/>
            <a:ext cx="7215188" cy="2659063"/>
          </a:xfrm>
          <a:custGeom>
            <a:avLst/>
            <a:gdLst>
              <a:gd name="connsiteX0" fmla="*/ 951889 w 9619841"/>
              <a:gd name="connsiteY0" fmla="*/ 1648559 h 3547423"/>
              <a:gd name="connsiteX1" fmla="*/ 3004214 w 9619841"/>
              <a:gd name="connsiteY1" fmla="*/ 1936794 h 3547423"/>
              <a:gd name="connsiteX2" fmla="*/ 4524838 w 9619841"/>
              <a:gd name="connsiteY2" fmla="*/ 2234515 h 3547423"/>
              <a:gd name="connsiteX3" fmla="*/ 5370163 w 9619841"/>
              <a:gd name="connsiteY3" fmla="*/ 2049108 h 3547423"/>
              <a:gd name="connsiteX4" fmla="*/ 5707332 w 9619841"/>
              <a:gd name="connsiteY4" fmla="*/ 1804156 h 3547423"/>
              <a:gd name="connsiteX5" fmla="*/ 7115567 w 9619841"/>
              <a:gd name="connsiteY5" fmla="*/ 1032933 h 3547423"/>
              <a:gd name="connsiteX6" fmla="*/ 8228898 w 9619841"/>
              <a:gd name="connsiteY6" fmla="*/ 1138829 h 3547423"/>
              <a:gd name="connsiteX7" fmla="*/ 9309568 w 9619841"/>
              <a:gd name="connsiteY7" fmla="*/ 0 h 3547423"/>
              <a:gd name="connsiteX8" fmla="*/ 8146286 w 9619841"/>
              <a:gd name="connsiteY8" fmla="*/ 1264692 h 3547423"/>
              <a:gd name="connsiteX9" fmla="*/ 9564126 w 9619841"/>
              <a:gd name="connsiteY9" fmla="*/ 1403747 h 3547423"/>
              <a:gd name="connsiteX10" fmla="*/ 9619841 w 9619841"/>
              <a:gd name="connsiteY10" fmla="*/ 1373797 h 3547423"/>
              <a:gd name="connsiteX11" fmla="*/ 7947443 w 9619841"/>
              <a:gd name="connsiteY11" fmla="*/ 1331011 h 3547423"/>
              <a:gd name="connsiteX12" fmla="*/ 5803392 w 9619841"/>
              <a:gd name="connsiteY12" fmla="*/ 1946777 h 3547423"/>
              <a:gd name="connsiteX13" fmla="*/ 5376887 w 9619841"/>
              <a:gd name="connsiteY13" fmla="*/ 2297625 h 3547423"/>
              <a:gd name="connsiteX14" fmla="*/ 3205940 w 9619841"/>
              <a:gd name="connsiteY14" fmla="*/ 2307608 h 3547423"/>
              <a:gd name="connsiteX15" fmla="*/ 3268378 w 9619841"/>
              <a:gd name="connsiteY15" fmla="*/ 2324010 h 3547423"/>
              <a:gd name="connsiteX16" fmla="*/ 1127209 w 9619841"/>
              <a:gd name="connsiteY16" fmla="*/ 2228097 h 3547423"/>
              <a:gd name="connsiteX17" fmla="*/ 459595 w 9619841"/>
              <a:gd name="connsiteY17" fmla="*/ 2946550 h 3547423"/>
              <a:gd name="connsiteX18" fmla="*/ 335588 w 9619841"/>
              <a:gd name="connsiteY18" fmla="*/ 3473023 h 3547423"/>
              <a:gd name="connsiteX19" fmla="*/ 318241 w 9619841"/>
              <a:gd name="connsiteY19" fmla="*/ 3547423 h 3547423"/>
              <a:gd name="connsiteX20" fmla="*/ 0 w 9619841"/>
              <a:gd name="connsiteY20" fmla="*/ 1961213 h 3547423"/>
              <a:gd name="connsiteX21" fmla="*/ 48940 w 9619841"/>
              <a:gd name="connsiteY21" fmla="*/ 1973251 h 3547423"/>
              <a:gd name="connsiteX22" fmla="*/ 146440 w 9619841"/>
              <a:gd name="connsiteY22" fmla="*/ 1996338 h 3547423"/>
              <a:gd name="connsiteX23" fmla="*/ 766026 w 9619841"/>
              <a:gd name="connsiteY23" fmla="*/ 1687114 h 3547423"/>
              <a:gd name="connsiteX24" fmla="*/ 951889 w 9619841"/>
              <a:gd name="connsiteY24" fmla="*/ 1648559 h 354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19841" h="3547423">
                <a:moveTo>
                  <a:pt x="951889" y="1648559"/>
                </a:moveTo>
                <a:cubicBezTo>
                  <a:pt x="1892210" y="1496766"/>
                  <a:pt x="2971287" y="1936794"/>
                  <a:pt x="3004214" y="1936794"/>
                </a:cubicBezTo>
                <a:cubicBezTo>
                  <a:pt x="3374044" y="2016305"/>
                  <a:pt x="4252990" y="2211339"/>
                  <a:pt x="4524838" y="2234515"/>
                </a:cubicBezTo>
                <a:cubicBezTo>
                  <a:pt x="4835111" y="2264465"/>
                  <a:pt x="5115605" y="2248064"/>
                  <a:pt x="5370163" y="2049108"/>
                </a:cubicBezTo>
                <a:cubicBezTo>
                  <a:pt x="5475829" y="1963178"/>
                  <a:pt x="5581494" y="1867266"/>
                  <a:pt x="5707332" y="1804156"/>
                </a:cubicBezTo>
                <a:cubicBezTo>
                  <a:pt x="5852382" y="1731419"/>
                  <a:pt x="6939778" y="1016531"/>
                  <a:pt x="7115567" y="1032933"/>
                </a:cubicBezTo>
                <a:cubicBezTo>
                  <a:pt x="7474830" y="1105670"/>
                  <a:pt x="7983946" y="1211566"/>
                  <a:pt x="8228898" y="1138829"/>
                </a:cubicBezTo>
                <a:cubicBezTo>
                  <a:pt x="8635230" y="1022949"/>
                  <a:pt x="9163558" y="423584"/>
                  <a:pt x="9309568" y="0"/>
                </a:cubicBezTo>
                <a:cubicBezTo>
                  <a:pt x="9179888" y="469936"/>
                  <a:pt x="8585279" y="1132055"/>
                  <a:pt x="8146286" y="1264692"/>
                </a:cubicBezTo>
                <a:cubicBezTo>
                  <a:pt x="8460401" y="1549221"/>
                  <a:pt x="9186612" y="1602347"/>
                  <a:pt x="9564126" y="1403747"/>
                </a:cubicBezTo>
                <a:cubicBezTo>
                  <a:pt x="9583338" y="1393764"/>
                  <a:pt x="9599668" y="1383781"/>
                  <a:pt x="9619841" y="1373797"/>
                </a:cubicBezTo>
                <a:cubicBezTo>
                  <a:pt x="9206785" y="1691842"/>
                  <a:pt x="8334563" y="1688276"/>
                  <a:pt x="7947443" y="1331011"/>
                </a:cubicBezTo>
                <a:cubicBezTo>
                  <a:pt x="7958010" y="1321027"/>
                  <a:pt x="7065616" y="950213"/>
                  <a:pt x="5803392" y="1946777"/>
                </a:cubicBezTo>
                <a:cubicBezTo>
                  <a:pt x="5657381" y="2062656"/>
                  <a:pt x="5521937" y="2188163"/>
                  <a:pt x="5376887" y="2297625"/>
                </a:cubicBezTo>
                <a:cubicBezTo>
                  <a:pt x="4960949" y="2602121"/>
                  <a:pt x="3674711" y="2406730"/>
                  <a:pt x="3205940" y="2307608"/>
                </a:cubicBezTo>
                <a:lnTo>
                  <a:pt x="3268378" y="2324010"/>
                </a:lnTo>
                <a:cubicBezTo>
                  <a:pt x="2542168" y="2228097"/>
                  <a:pt x="1867829" y="2122201"/>
                  <a:pt x="1127209" y="2228097"/>
                </a:cubicBezTo>
                <a:cubicBezTo>
                  <a:pt x="624817" y="2300834"/>
                  <a:pt x="619054" y="2558978"/>
                  <a:pt x="459595" y="2946550"/>
                </a:cubicBezTo>
                <a:cubicBezTo>
                  <a:pt x="407722" y="3075712"/>
                  <a:pt x="374222" y="3294724"/>
                  <a:pt x="335588" y="3473023"/>
                </a:cubicBezTo>
                <a:lnTo>
                  <a:pt x="318241" y="3547423"/>
                </a:lnTo>
                <a:lnTo>
                  <a:pt x="0" y="1961213"/>
                </a:lnTo>
                <a:lnTo>
                  <a:pt x="48940" y="1973251"/>
                </a:lnTo>
                <a:cubicBezTo>
                  <a:pt x="96009" y="1985374"/>
                  <a:pt x="143078" y="1997942"/>
                  <a:pt x="146440" y="1996338"/>
                </a:cubicBezTo>
                <a:cubicBezTo>
                  <a:pt x="327993" y="1842976"/>
                  <a:pt x="540412" y="1745031"/>
                  <a:pt x="766026" y="1687114"/>
                </a:cubicBezTo>
                <a:cubicBezTo>
                  <a:pt x="827130" y="1671428"/>
                  <a:pt x="889201" y="1658679"/>
                  <a:pt x="951889" y="1648559"/>
                </a:cubicBezTo>
                <a:close/>
              </a:path>
            </a:pathLst>
          </a:custGeom>
          <a:solidFill>
            <a:srgbClr val="E7E6E6">
              <a:lumMod val="75000"/>
            </a:srgbClr>
          </a:solidFill>
          <a:ln w="9525">
            <a:noFill/>
            <a:round/>
          </a:ln>
        </p:spPr>
        <p:txBody>
          <a:bodyPr wrap="square">
            <a:noAutofit/>
          </a:bodyPr>
          <a:lstStyle/>
          <a:p>
            <a:pPr fontAlgn="base">
              <a:defRPr/>
            </a:pPr>
            <a:endParaRPr lang="en-US" sz="1350" strike="noStrike" noProof="1">
              <a:solidFill>
                <a:srgbClr val="000000"/>
              </a:solidFill>
              <a:sym typeface="Arial" panose="020B0604020202020204" pitchFamily="34" charset="0"/>
            </a:endParaRPr>
          </a:p>
        </p:txBody>
      </p:sp>
      <p:sp>
        <p:nvSpPr>
          <p:cNvPr id="5" name="Oval 6"/>
          <p:cNvSpPr/>
          <p:nvPr>
            <p:custDataLst>
              <p:tags r:id="rId2"/>
            </p:custDataLst>
          </p:nvPr>
        </p:nvSpPr>
        <p:spPr bwMode="auto">
          <a:xfrm>
            <a:off x="466725" y="3427413"/>
            <a:ext cx="150813" cy="149225"/>
          </a:xfrm>
          <a:prstGeom prst="ellipse">
            <a:avLst/>
          </a:prstGeom>
          <a:solidFill>
            <a:srgbClr val="FFFFFF"/>
          </a:solidFill>
          <a:ln w="9525">
            <a:noFill/>
            <a:round/>
          </a:ln>
        </p:spPr>
        <p:txBody>
          <a:bodyPr/>
          <a:lstStyle/>
          <a:p>
            <a:pPr algn="ctr" defTabSz="913765" fontAlgn="base">
              <a:defRPr/>
            </a:pPr>
            <a:endParaRPr lang="en-US" sz="1350" strike="noStrike" kern="0" noProof="1">
              <a:solidFill>
                <a:srgbClr val="000000"/>
              </a:solidFill>
              <a:sym typeface="Arial" panose="020B0604020202020204" pitchFamily="34" charset="0"/>
            </a:endParaRPr>
          </a:p>
        </p:txBody>
      </p:sp>
      <p:sp>
        <p:nvSpPr>
          <p:cNvPr id="6" name="Oval 7"/>
          <p:cNvSpPr/>
          <p:nvPr>
            <p:custDataLst>
              <p:tags r:id="rId3"/>
            </p:custDataLst>
          </p:nvPr>
        </p:nvSpPr>
        <p:spPr bwMode="auto">
          <a:xfrm>
            <a:off x="1835150" y="3498850"/>
            <a:ext cx="150813" cy="150813"/>
          </a:xfrm>
          <a:prstGeom prst="ellipse">
            <a:avLst/>
          </a:prstGeom>
          <a:solidFill>
            <a:srgbClr val="FFFFFF"/>
          </a:solidFill>
          <a:ln w="9525">
            <a:noFill/>
            <a:round/>
          </a:ln>
        </p:spPr>
        <p:txBody>
          <a:bodyPr/>
          <a:lstStyle/>
          <a:p>
            <a:pPr algn="ctr" defTabSz="913765" fontAlgn="base">
              <a:defRPr/>
            </a:pPr>
            <a:endParaRPr lang="en-US" sz="1350" strike="noStrike" kern="0" noProof="1">
              <a:solidFill>
                <a:srgbClr val="000000"/>
              </a:solidFill>
              <a:sym typeface="Arial" panose="020B0604020202020204" pitchFamily="34" charset="0"/>
            </a:endParaRPr>
          </a:p>
        </p:txBody>
      </p:sp>
      <p:sp>
        <p:nvSpPr>
          <p:cNvPr id="7" name="Oval 8"/>
          <p:cNvSpPr/>
          <p:nvPr>
            <p:custDataLst>
              <p:tags r:id="rId4"/>
            </p:custDataLst>
          </p:nvPr>
        </p:nvSpPr>
        <p:spPr bwMode="auto">
          <a:xfrm>
            <a:off x="4554538" y="3786188"/>
            <a:ext cx="150813" cy="152400"/>
          </a:xfrm>
          <a:prstGeom prst="ellipse">
            <a:avLst/>
          </a:prstGeom>
          <a:solidFill>
            <a:srgbClr val="FFFFFF"/>
          </a:solidFill>
          <a:ln w="9525">
            <a:noFill/>
            <a:round/>
          </a:ln>
        </p:spPr>
        <p:txBody>
          <a:bodyPr/>
          <a:lstStyle/>
          <a:p>
            <a:pPr algn="ctr" defTabSz="913765" fontAlgn="base">
              <a:defRPr/>
            </a:pPr>
            <a:endParaRPr lang="en-US" sz="1350" strike="noStrike" kern="0" noProof="1">
              <a:solidFill>
                <a:srgbClr val="000000"/>
              </a:solidFill>
              <a:sym typeface="Arial" panose="020B0604020202020204" pitchFamily="34" charset="0"/>
            </a:endParaRPr>
          </a:p>
        </p:txBody>
      </p:sp>
      <p:sp>
        <p:nvSpPr>
          <p:cNvPr id="10" name="Freeform 5"/>
          <p:cNvSpPr/>
          <p:nvPr>
            <p:custDataLst>
              <p:tags r:id="rId5"/>
            </p:custDataLst>
          </p:nvPr>
        </p:nvSpPr>
        <p:spPr bwMode="auto">
          <a:xfrm rot="9635884">
            <a:off x="1812925" y="2520950"/>
            <a:ext cx="2552700" cy="1176338"/>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rgbClr val="C1272D"/>
          </a:solidFill>
          <a:ln w="9525">
            <a:noFill/>
            <a:round/>
          </a:ln>
        </p:spPr>
        <p:txBody>
          <a:bodyPr/>
          <a:lstStyle/>
          <a:p>
            <a:pPr defTabSz="913765" fontAlgn="base">
              <a:defRPr/>
            </a:pPr>
            <a:endParaRPr lang="en-US" sz="1350" strike="noStrike" kern="0" noProof="1">
              <a:solidFill>
                <a:srgbClr val="000000"/>
              </a:solidFill>
              <a:sym typeface="Arial" panose="020B0604020202020204" pitchFamily="34" charset="0"/>
            </a:endParaRPr>
          </a:p>
        </p:txBody>
      </p:sp>
      <p:sp>
        <p:nvSpPr>
          <p:cNvPr id="13" name="Freeform 5"/>
          <p:cNvSpPr/>
          <p:nvPr>
            <p:custDataLst>
              <p:tags r:id="rId6"/>
            </p:custDataLst>
          </p:nvPr>
        </p:nvSpPr>
        <p:spPr bwMode="auto">
          <a:xfrm rot="2840676">
            <a:off x="120650" y="3870325"/>
            <a:ext cx="2603500" cy="1127125"/>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rgbClr val="FFC000"/>
          </a:solidFill>
          <a:ln w="9525">
            <a:noFill/>
            <a:round/>
          </a:ln>
        </p:spPr>
        <p:txBody>
          <a:bodyPr/>
          <a:lstStyle/>
          <a:p>
            <a:pPr defTabSz="913765" fontAlgn="base">
              <a:defRPr/>
            </a:pPr>
            <a:endParaRPr lang="en-US" sz="1350" strike="noStrike" kern="0" noProof="1">
              <a:solidFill>
                <a:srgbClr val="000000"/>
              </a:solidFill>
              <a:sym typeface="Arial" panose="020B0604020202020204" pitchFamily="34" charset="0"/>
            </a:endParaRPr>
          </a:p>
        </p:txBody>
      </p:sp>
      <p:sp>
        <p:nvSpPr>
          <p:cNvPr id="73737" name="TextBox 13"/>
          <p:cNvSpPr txBox="1"/>
          <p:nvPr>
            <p:custDataLst>
              <p:tags r:id="rId7"/>
            </p:custDataLst>
          </p:nvPr>
        </p:nvSpPr>
        <p:spPr>
          <a:xfrm rot="2464774">
            <a:off x="465138" y="4256088"/>
            <a:ext cx="1914525" cy="355600"/>
          </a:xfrm>
          <a:prstGeom prst="rect">
            <a:avLst/>
          </a:prstGeom>
          <a:noFill/>
          <a:ln w="9525">
            <a:noFill/>
          </a:ln>
        </p:spPr>
        <p:txBody>
          <a:bodyPr lIns="67500" tIns="35100" rIns="67500" bIns="35100" anchor="ctr" anchorCtr="0"/>
          <a:lstStyle/>
          <a:p>
            <a:pPr algn="ctr" defTabSz="1216025">
              <a:spcBef>
                <a:spcPct val="20000"/>
              </a:spcBef>
            </a:pPr>
            <a:r>
              <a:rPr lang="en-US" altLang="zh-CN" sz="2800" b="1" dirty="0">
                <a:solidFill>
                  <a:srgbClr val="FFFFFF"/>
                </a:solidFill>
                <a:latin typeface="Times New Roman" panose="02020603050405020304" pitchFamily="18" charset="0"/>
                <a:ea typeface="微软雅黑" panose="020B0503020204020204" charset="-122"/>
                <a:sym typeface="Arial" panose="020B0604020202020204" pitchFamily="34" charset="0"/>
              </a:rPr>
              <a:t>Structure</a:t>
            </a:r>
            <a:endParaRPr lang="en-US" altLang="zh-CN" sz="2800" b="1" dirty="0">
              <a:solidFill>
                <a:srgbClr val="FFFFFF"/>
              </a:solidFill>
              <a:latin typeface="Times New Roman" panose="02020603050405020304" pitchFamily="18" charset="0"/>
              <a:ea typeface="微软雅黑" panose="020B0503020204020204" charset="-122"/>
              <a:sym typeface="Arial" panose="020B0604020202020204" pitchFamily="34" charset="0"/>
            </a:endParaRPr>
          </a:p>
        </p:txBody>
      </p:sp>
      <p:sp>
        <p:nvSpPr>
          <p:cNvPr id="14" name="Freeform 5"/>
          <p:cNvSpPr/>
          <p:nvPr>
            <p:custDataLst>
              <p:tags r:id="rId8"/>
            </p:custDataLst>
          </p:nvPr>
        </p:nvSpPr>
        <p:spPr bwMode="auto">
          <a:xfrm rot="2207581">
            <a:off x="4398963" y="4003675"/>
            <a:ext cx="2468563" cy="1206500"/>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rgbClr val="00B6A5"/>
          </a:solidFill>
          <a:ln w="9525">
            <a:noFill/>
            <a:round/>
          </a:ln>
        </p:spPr>
        <p:txBody>
          <a:bodyPr/>
          <a:lstStyle/>
          <a:p>
            <a:pPr defTabSz="913765" fontAlgn="base">
              <a:defRPr/>
            </a:pPr>
            <a:endParaRPr lang="en-US" sz="1350" strike="noStrike" kern="0" noProof="1">
              <a:solidFill>
                <a:srgbClr val="000000"/>
              </a:solidFill>
              <a:sym typeface="Arial" panose="020B0604020202020204" pitchFamily="34" charset="0"/>
            </a:endParaRPr>
          </a:p>
        </p:txBody>
      </p:sp>
      <p:sp>
        <p:nvSpPr>
          <p:cNvPr id="20" name="TextBox 13"/>
          <p:cNvSpPr txBox="1">
            <a:spLocks noChangeArrowheads="1"/>
          </p:cNvSpPr>
          <p:nvPr>
            <p:custDataLst>
              <p:tags r:id="rId9"/>
            </p:custDataLst>
          </p:nvPr>
        </p:nvSpPr>
        <p:spPr bwMode="auto">
          <a:xfrm rot="1384945">
            <a:off x="3859213" y="4325938"/>
            <a:ext cx="809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nchorCtr="0">
            <a:normAutofit/>
          </a:bodyPr>
          <a:lstStyle>
            <a:lvl1pPr defTabSz="1216025">
              <a:defRPr>
                <a:solidFill>
                  <a:srgbClr val="FFFFFF"/>
                </a:solidFill>
                <a:latin typeface="Calibri" panose="020F0502020204030204" pitchFamily="34" charset="0"/>
                <a:ea typeface="宋体" panose="02010600030101010101" pitchFamily="2" charset="-122"/>
              </a:defRPr>
            </a:lvl1pPr>
            <a:lvl2pPr marL="742950" indent="-285750" defTabSz="1216025">
              <a:defRPr>
                <a:solidFill>
                  <a:srgbClr val="FFFFFF"/>
                </a:solidFill>
                <a:latin typeface="Calibri" panose="020F0502020204030204" pitchFamily="34" charset="0"/>
                <a:ea typeface="宋体" panose="02010600030101010101" pitchFamily="2" charset="-122"/>
              </a:defRPr>
            </a:lvl2pPr>
            <a:lvl3pPr marL="1143000" indent="-228600" defTabSz="1216025">
              <a:defRPr>
                <a:solidFill>
                  <a:srgbClr val="FFFFFF"/>
                </a:solidFill>
                <a:latin typeface="Calibri" panose="020F0502020204030204" pitchFamily="34" charset="0"/>
                <a:ea typeface="宋体" panose="02010600030101010101" pitchFamily="2" charset="-122"/>
              </a:defRPr>
            </a:lvl3pPr>
            <a:lvl4pPr marL="1600200" indent="-228600" defTabSz="1216025">
              <a:defRPr>
                <a:solidFill>
                  <a:srgbClr val="FFFFFF"/>
                </a:solidFill>
                <a:latin typeface="Calibri" panose="020F0502020204030204" pitchFamily="34" charset="0"/>
                <a:ea typeface="宋体" panose="02010600030101010101" pitchFamily="2" charset="-122"/>
              </a:defRPr>
            </a:lvl4pPr>
            <a:lvl5pPr marL="2057400" indent="-228600" defTabSz="1216025">
              <a:defRPr>
                <a:solidFill>
                  <a:srgbClr val="FFFFFF"/>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rgbClr val="FFFFFF"/>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rgbClr val="FFFFFF"/>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rgbClr val="FFFFFF"/>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rgbClr val="FFFFFF"/>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en-US" altLang="zh-CN" sz="1350" b="1" strike="noStrike" noProof="1">
                <a:latin typeface="Arial" panose="020B0604020202020204" pitchFamily="34" charset="0"/>
                <a:ea typeface="微软雅黑" panose="020B0503020204020204" charset="-122"/>
                <a:cs typeface="+mn-cs"/>
                <a:sym typeface="Arial" panose="020B0604020202020204" pitchFamily="34" charset="0"/>
              </a:rPr>
              <a:t>LOREM</a:t>
            </a:r>
            <a:endParaRPr lang="en-US" sz="1350" b="1" strike="noStrike" noProof="1">
              <a:latin typeface="Arial" panose="020B0604020202020204" pitchFamily="34" charset="0"/>
              <a:ea typeface="微软雅黑" panose="020B0503020204020204" charset="-122"/>
              <a:sym typeface="Arial" panose="020B0604020202020204" pitchFamily="34" charset="0"/>
            </a:endParaRPr>
          </a:p>
        </p:txBody>
      </p:sp>
      <p:sp>
        <p:nvSpPr>
          <p:cNvPr id="73740" name="TextBox 13"/>
          <p:cNvSpPr txBox="1"/>
          <p:nvPr>
            <p:custDataLst>
              <p:tags r:id="rId10"/>
            </p:custDataLst>
          </p:nvPr>
        </p:nvSpPr>
        <p:spPr>
          <a:xfrm rot="-1195227">
            <a:off x="2133600" y="2930525"/>
            <a:ext cx="1912938" cy="355600"/>
          </a:xfrm>
          <a:prstGeom prst="rect">
            <a:avLst/>
          </a:prstGeom>
          <a:noFill/>
          <a:ln w="9525">
            <a:noFill/>
          </a:ln>
        </p:spPr>
        <p:txBody>
          <a:bodyPr lIns="67500" tIns="35100" rIns="67500" bIns="35100" anchor="ctr" anchorCtr="0"/>
          <a:lstStyle/>
          <a:p>
            <a:pPr algn="ctr" defTabSz="1216025">
              <a:spcBef>
                <a:spcPct val="20000"/>
              </a:spcBef>
            </a:pPr>
            <a:r>
              <a:rPr lang="en-US" altLang="zh-CN" sz="2800" b="1" dirty="0">
                <a:solidFill>
                  <a:srgbClr val="FFFFFF"/>
                </a:solidFill>
                <a:latin typeface="Times New Roman" panose="02020603050405020304" pitchFamily="18" charset="0"/>
                <a:ea typeface="微软雅黑" panose="020B0503020204020204" charset="-122"/>
                <a:sym typeface="Arial" panose="020B0604020202020204" pitchFamily="34" charset="0"/>
              </a:rPr>
              <a:t>Content</a:t>
            </a:r>
            <a:endParaRPr lang="en-US" altLang="zh-CN" sz="2800" b="1" dirty="0">
              <a:solidFill>
                <a:srgbClr val="FFFFFF"/>
              </a:solidFill>
              <a:latin typeface="Times New Roman" panose="02020603050405020304" pitchFamily="18" charset="0"/>
              <a:ea typeface="微软雅黑" panose="020B0503020204020204" charset="-122"/>
              <a:sym typeface="Arial" panose="020B0604020202020204" pitchFamily="34" charset="0"/>
            </a:endParaRPr>
          </a:p>
        </p:txBody>
      </p:sp>
      <p:sp>
        <p:nvSpPr>
          <p:cNvPr id="73741" name="TextBox 13"/>
          <p:cNvSpPr txBox="1"/>
          <p:nvPr>
            <p:custDataLst>
              <p:tags r:id="rId11"/>
            </p:custDataLst>
          </p:nvPr>
        </p:nvSpPr>
        <p:spPr>
          <a:xfrm rot="2044773">
            <a:off x="4795838" y="4443413"/>
            <a:ext cx="1912937" cy="354012"/>
          </a:xfrm>
          <a:prstGeom prst="rect">
            <a:avLst/>
          </a:prstGeom>
          <a:noFill/>
          <a:ln w="9525">
            <a:noFill/>
          </a:ln>
        </p:spPr>
        <p:txBody>
          <a:bodyPr lIns="67500" tIns="35100" rIns="67500" bIns="35100" anchor="ctr" anchorCtr="0"/>
          <a:lstStyle/>
          <a:p>
            <a:pPr algn="ctr" defTabSz="1216025">
              <a:spcBef>
                <a:spcPct val="20000"/>
              </a:spcBef>
            </a:pPr>
            <a:r>
              <a:rPr lang="en-US" altLang="zh-CN" sz="2800" b="1" dirty="0">
                <a:solidFill>
                  <a:srgbClr val="FFFFFF"/>
                </a:solidFill>
                <a:latin typeface="Times New Roman" panose="02020603050405020304" pitchFamily="18" charset="0"/>
                <a:ea typeface="微软雅黑" panose="020B0503020204020204" charset="-122"/>
                <a:sym typeface="Arial" panose="020B0604020202020204" pitchFamily="34" charset="0"/>
              </a:rPr>
              <a:t>Language</a:t>
            </a:r>
            <a:endParaRPr lang="en-US" altLang="zh-CN" sz="2800" b="1" dirty="0">
              <a:solidFill>
                <a:srgbClr val="FFFFFF"/>
              </a:solidFill>
              <a:latin typeface="Times New Roman" panose="02020603050405020304" pitchFamily="18" charset="0"/>
              <a:ea typeface="微软雅黑" panose="020B0503020204020204" charset="-122"/>
              <a:sym typeface="Arial" panose="020B0604020202020204" pitchFamily="34" charset="0"/>
            </a:endParaRPr>
          </a:p>
        </p:txBody>
      </p:sp>
      <p:sp>
        <p:nvSpPr>
          <p:cNvPr id="22" name="Freeform 5"/>
          <p:cNvSpPr/>
          <p:nvPr>
            <p:custDataLst>
              <p:tags r:id="rId12"/>
            </p:custDataLst>
          </p:nvPr>
        </p:nvSpPr>
        <p:spPr bwMode="auto">
          <a:xfrm rot="9192892">
            <a:off x="6645370" y="2284315"/>
            <a:ext cx="2552700" cy="1176338"/>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rgbClr val="C1272D"/>
          </a:solidFill>
          <a:ln w="9525">
            <a:noFill/>
            <a:round/>
          </a:ln>
        </p:spPr>
        <p:txBody>
          <a:bodyPr/>
          <a:lstStyle/>
          <a:p>
            <a:pPr defTabSz="913765" fontAlgn="base">
              <a:defRPr/>
            </a:pPr>
            <a:endParaRPr lang="en-US" sz="1350" strike="noStrike" kern="0" noProof="1">
              <a:solidFill>
                <a:srgbClr val="000000"/>
              </a:solidFill>
              <a:sym typeface="Arial" panose="020B0604020202020204" pitchFamily="34" charset="0"/>
            </a:endParaRPr>
          </a:p>
        </p:txBody>
      </p:sp>
      <p:sp>
        <p:nvSpPr>
          <p:cNvPr id="23" name="TextBox 13"/>
          <p:cNvSpPr txBox="1"/>
          <p:nvPr>
            <p:custDataLst>
              <p:tags r:id="rId13"/>
            </p:custDataLst>
          </p:nvPr>
        </p:nvSpPr>
        <p:spPr>
          <a:xfrm rot="20404773">
            <a:off x="6965250" y="2646067"/>
            <a:ext cx="1912938" cy="355600"/>
          </a:xfrm>
          <a:prstGeom prst="rect">
            <a:avLst/>
          </a:prstGeom>
          <a:noFill/>
          <a:ln w="9525">
            <a:noFill/>
          </a:ln>
        </p:spPr>
        <p:txBody>
          <a:bodyPr lIns="67500" tIns="35100" rIns="67500" bIns="35100" anchor="ctr" anchorCtr="0"/>
          <a:lstStyle/>
          <a:p>
            <a:pPr algn="ctr" defTabSz="1216025">
              <a:spcBef>
                <a:spcPct val="20000"/>
              </a:spcBef>
            </a:pPr>
            <a:r>
              <a:rPr lang="en-US" altLang="zh-CN" sz="2800" b="1" dirty="0" smtClean="0">
                <a:solidFill>
                  <a:srgbClr val="FFFFFF"/>
                </a:solidFill>
                <a:latin typeface="Times New Roman" panose="02020603050405020304" pitchFamily="18" charset="0"/>
                <a:ea typeface="微软雅黑" panose="020B0503020204020204" charset="-122"/>
                <a:sym typeface="Arial" panose="020B0604020202020204" pitchFamily="34" charset="0"/>
              </a:rPr>
              <a:t>Tone</a:t>
            </a:r>
            <a:endParaRPr lang="en-US" altLang="zh-CN" sz="2800" b="1" dirty="0">
              <a:solidFill>
                <a:srgbClr val="FFFFFF"/>
              </a:solidFill>
              <a:latin typeface="Times New Roman" panose="02020603050405020304" pitchFamily="18" charset="0"/>
              <a:ea typeface="微软雅黑" panose="020B0503020204020204" charset="-122"/>
              <a:sym typeface="Arial" panose="020B0604020202020204" pitchFamily="34" charset="0"/>
            </a:endParaRPr>
          </a:p>
        </p:txBody>
      </p:sp>
      <p:sp>
        <p:nvSpPr>
          <p:cNvPr id="24" name="TextBox 23"/>
          <p:cNvSpPr txBox="1"/>
          <p:nvPr/>
        </p:nvSpPr>
        <p:spPr>
          <a:xfrm>
            <a:off x="106232" y="115482"/>
            <a:ext cx="5330825" cy="6451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Letter </a:t>
            </a:r>
            <a:r>
              <a:rPr kumimoji="0" lang="en-US" altLang="zh-CN" sz="3600" b="1" i="0" u="none" strike="noStrike" kern="1200" cap="none" spc="0" normalizeH="0" baseline="0" noProof="0" smtClean="0">
                <a:ln>
                  <a:noFill/>
                </a:ln>
                <a:solidFill>
                  <a:schemeClr val="tx1">
                    <a:lumMod val="75000"/>
                    <a:lumOff val="25000"/>
                  </a:schemeClr>
                </a:solidFill>
                <a:effectLst/>
                <a:uLnTx/>
                <a:uFillTx/>
                <a:latin typeface="+mn-lt"/>
                <a:ea typeface="+mn-ea"/>
                <a:cs typeface="+mn-cs"/>
              </a:rPr>
              <a:t>of Advice</a:t>
            </a:r>
            <a:endParaRPr kumimoji="0" lang="zh-CN" altLang="en-US" sz="3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1830070"/>
            <a:ext cx="9143365" cy="3009265"/>
          </a:xfrm>
          <a:prstGeom prst="rect">
            <a:avLst/>
          </a:prstGeom>
          <a:solidFill>
            <a:srgbClr val="017390"/>
          </a:solidFill>
          <a:ln w="12700" cap="flat" cmpd="sng" algn="ctr">
            <a:noFill/>
            <a:prstDash val="solid"/>
            <a:miter lim="800000"/>
          </a:ln>
          <a:effectLst/>
        </p:spPr>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62575" y="100965"/>
            <a:ext cx="37814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文本框 3"/>
          <p:cNvSpPr txBox="1">
            <a:spLocks noChangeArrowheads="1"/>
          </p:cNvSpPr>
          <p:nvPr/>
        </p:nvSpPr>
        <p:spPr bwMode="auto">
          <a:xfrm>
            <a:off x="467360" y="2850515"/>
            <a:ext cx="612838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ysClr val="windowText" lastClr="000000"/>
                </a:solidFill>
                <a:latin typeface="Arial Narrow" panose="020B0606020202030204" charset="0"/>
                <a:ea typeface="微软雅黑" panose="020B0503020204020204" charset="-122"/>
              </a:defRPr>
            </a:lvl1pPr>
            <a:lvl2pPr marL="742950" indent="-285750">
              <a:defRPr>
                <a:solidFill>
                  <a:sysClr val="windowText" lastClr="000000"/>
                </a:solidFill>
                <a:latin typeface="Arial Narrow" panose="020B0606020202030204" charset="0"/>
                <a:ea typeface="微软雅黑" panose="020B0503020204020204" charset="-122"/>
              </a:defRPr>
            </a:lvl2pPr>
            <a:lvl3pPr marL="1143000" indent="-228600">
              <a:defRPr>
                <a:solidFill>
                  <a:sysClr val="windowText" lastClr="000000"/>
                </a:solidFill>
                <a:latin typeface="Arial Narrow" panose="020B0606020202030204" charset="0"/>
                <a:ea typeface="微软雅黑" panose="020B0503020204020204" charset="-122"/>
              </a:defRPr>
            </a:lvl3pPr>
            <a:lvl4pPr marL="1600200" indent="-228600">
              <a:defRPr>
                <a:solidFill>
                  <a:sysClr val="windowText" lastClr="000000"/>
                </a:solidFill>
                <a:latin typeface="Arial Narrow" panose="020B0606020202030204" charset="0"/>
                <a:ea typeface="微软雅黑" panose="020B0503020204020204" charset="-122"/>
              </a:defRPr>
            </a:lvl4pPr>
            <a:lvl5pPr marL="2057400" indent="-228600">
              <a:defRPr>
                <a:solidFill>
                  <a:sysClr val="windowText" lastClr="000000"/>
                </a:solidFill>
                <a:latin typeface="Arial Narrow" panose="020B0606020202030204" charset="0"/>
                <a:ea typeface="微软雅黑" panose="020B0503020204020204" charset="-122"/>
              </a:defRPr>
            </a:lvl5pPr>
            <a:lvl6pPr marL="2514600" indent="-228600" eaLnBrk="0" fontAlgn="base" hangingPunct="0">
              <a:spcBef>
                <a:spcPct val="0"/>
              </a:spcBef>
              <a:spcAft>
                <a:spcPct val="0"/>
              </a:spcAft>
              <a:defRPr>
                <a:solidFill>
                  <a:sysClr val="windowText" lastClr="000000"/>
                </a:solidFill>
                <a:latin typeface="Arial Narrow" panose="020B0606020202030204" charset="0"/>
                <a:ea typeface="微软雅黑" panose="020B0503020204020204" charset="-122"/>
              </a:defRPr>
            </a:lvl6pPr>
            <a:lvl7pPr marL="2971800" indent="-228600" eaLnBrk="0" fontAlgn="base" hangingPunct="0">
              <a:spcBef>
                <a:spcPct val="0"/>
              </a:spcBef>
              <a:spcAft>
                <a:spcPct val="0"/>
              </a:spcAft>
              <a:defRPr>
                <a:solidFill>
                  <a:sysClr val="windowText" lastClr="000000"/>
                </a:solidFill>
                <a:latin typeface="Arial Narrow" panose="020B0606020202030204" charset="0"/>
                <a:ea typeface="微软雅黑" panose="020B0503020204020204" charset="-122"/>
              </a:defRPr>
            </a:lvl7pPr>
            <a:lvl8pPr marL="3429000" indent="-228600" eaLnBrk="0" fontAlgn="base" hangingPunct="0">
              <a:spcBef>
                <a:spcPct val="0"/>
              </a:spcBef>
              <a:spcAft>
                <a:spcPct val="0"/>
              </a:spcAft>
              <a:defRPr>
                <a:solidFill>
                  <a:sysClr val="windowText" lastClr="000000"/>
                </a:solidFill>
                <a:latin typeface="Arial Narrow" panose="020B0606020202030204" charset="0"/>
                <a:ea typeface="微软雅黑" panose="020B0503020204020204" charset="-122"/>
              </a:defRPr>
            </a:lvl8pPr>
            <a:lvl9pPr marL="3886200" indent="-228600" eaLnBrk="0" fontAlgn="base" hangingPunct="0">
              <a:spcBef>
                <a:spcPct val="0"/>
              </a:spcBef>
              <a:spcAft>
                <a:spcPct val="0"/>
              </a:spcAft>
              <a:defRPr>
                <a:solidFill>
                  <a:sysClr val="windowText" lastClr="000000"/>
                </a:solidFill>
                <a:latin typeface="Arial Narrow" panose="020B0606020202030204" charset="0"/>
                <a:ea typeface="微软雅黑" panose="020B0503020204020204" charset="-122"/>
              </a:defRPr>
            </a:lvl9pPr>
          </a:lstStyle>
          <a:p>
            <a:pPr algn="r" eaLnBrk="1" hangingPunct="1"/>
            <a:r>
              <a:rPr lang="en-US" altLang="zh-CN" sz="6600" b="1" i="1" dirty="0">
                <a:solidFill>
                  <a:schemeClr val="bg1"/>
                </a:solidFill>
                <a:latin typeface="Comic Sans MS" panose="030F0702030302020204" charset="0"/>
                <a:ea typeface="方正舒体" panose="02010601030101010101" pitchFamily="2" charset="-122"/>
                <a:cs typeface="Comic Sans MS" panose="030F0702030302020204" charset="0"/>
              </a:rPr>
              <a:t>THANK YOU</a:t>
            </a:r>
            <a:r>
              <a:rPr lang="zh-CN" altLang="en-US" sz="6600" b="1" i="1" dirty="0">
                <a:solidFill>
                  <a:schemeClr val="bg1"/>
                </a:solidFill>
                <a:latin typeface="Comic Sans MS" panose="030F0702030302020204" charset="0"/>
                <a:ea typeface="方正舒体" panose="02010601030101010101" pitchFamily="2" charset="-122"/>
                <a:cs typeface="Comic Sans MS" panose="030F0702030302020204" charset="0"/>
              </a:rPr>
              <a:t>！ </a:t>
            </a:r>
            <a:endParaRPr lang="zh-CN" altLang="en-US" sz="6600" b="1" i="1" dirty="0">
              <a:solidFill>
                <a:schemeClr val="bg1"/>
              </a:solidFill>
              <a:latin typeface="Comic Sans MS" panose="030F0702030302020204" charset="0"/>
              <a:ea typeface="方正舒体" panose="02010601030101010101" pitchFamily="2" charset="-122"/>
              <a:cs typeface="Comic Sans MS" panose="030F07020303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773" y="402908"/>
            <a:ext cx="8113713" cy="583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lt1"/>
                </a:solidFill>
                <a:effectLst/>
                <a:uLnTx/>
                <a:uFillTx/>
                <a:latin typeface="楷体" panose="02010609060101010101" pitchFamily="49" charset="-122"/>
                <a:ea typeface="楷体" panose="02010609060101010101" pitchFamily="49" charset="-122"/>
                <a:cs typeface="+mn-cs"/>
              </a:rPr>
              <a:t>绍兴一模应用文讲评</a:t>
            </a:r>
            <a:endParaRPr kumimoji="0" lang="zh-CN" altLang="en-US" sz="3200" b="1" i="0" u="none" strike="noStrike" kern="1200" cap="none" spc="0" normalizeH="0" baseline="0" noProof="0" dirty="0">
              <a:ln>
                <a:noFill/>
              </a:ln>
              <a:solidFill>
                <a:schemeClr val="lt1"/>
              </a:solidFill>
              <a:effectLst/>
              <a:uLnTx/>
              <a:uFillTx/>
              <a:latin typeface="楷体" panose="02010609060101010101" pitchFamily="49" charset="-122"/>
              <a:ea typeface="楷体" panose="02010609060101010101" pitchFamily="49" charset="-122"/>
              <a:cs typeface="+mn-cs"/>
            </a:endParaRPr>
          </a:p>
        </p:txBody>
      </p:sp>
      <p:sp>
        <p:nvSpPr>
          <p:cNvPr id="5" name="TextBox 4"/>
          <p:cNvSpPr txBox="1"/>
          <p:nvPr/>
        </p:nvSpPr>
        <p:spPr>
          <a:xfrm>
            <a:off x="1834198" y="2420938"/>
            <a:ext cx="5330825" cy="6451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r>
              <a:rPr kumimoji="0" lang="zh-CN" altLang="en-US" sz="3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基于教材和读者意识</a:t>
            </a:r>
            <a:endParaRPr kumimoji="0" lang="zh-CN" altLang="en-US" sz="3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 name="TextBox 5"/>
          <p:cNvSpPr txBox="1"/>
          <p:nvPr/>
        </p:nvSpPr>
        <p:spPr>
          <a:xfrm>
            <a:off x="6368098" y="5586730"/>
            <a:ext cx="2663825" cy="119888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dk1"/>
                </a:solidFill>
                <a:effectLst/>
                <a:uLnTx/>
                <a:uFillTx/>
                <a:latin typeface="楷体" panose="02010609060101010101" pitchFamily="49" charset="-122"/>
                <a:ea typeface="楷体" panose="02010609060101010101" pitchFamily="49" charset="-122"/>
                <a:cs typeface="+mn-cs"/>
              </a:rPr>
              <a:t>陈莹</a:t>
            </a:r>
            <a:endParaRPr kumimoji="0" lang="en-US" altLang="zh-CN" sz="2400" b="1" i="0" u="none" strike="noStrike" kern="1200" cap="none" spc="0" normalizeH="0" baseline="0" noProof="0" dirty="0" smtClean="0">
              <a:ln>
                <a:noFill/>
              </a:ln>
              <a:solidFill>
                <a:schemeClr val="dk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暨</a:t>
            </a:r>
            <a:r>
              <a:rPr kumimoji="0" lang="zh-CN" altLang="en-US" sz="2400" b="1" i="0" u="none" strike="noStrike" kern="1200" cap="none" spc="0" normalizeH="0" baseline="0" noProof="0" dirty="0" smtClean="0">
                <a:ln>
                  <a:noFill/>
                </a:ln>
                <a:solidFill>
                  <a:schemeClr val="dk1"/>
                </a:solidFill>
                <a:effectLst/>
                <a:uLnTx/>
                <a:uFillTx/>
                <a:latin typeface="楷体" panose="02010609060101010101" pitchFamily="49" charset="-122"/>
                <a:ea typeface="楷体" panose="02010609060101010101" pitchFamily="49" charset="-122"/>
                <a:cs typeface="+mn-cs"/>
              </a:rPr>
              <a:t>阳分校</a:t>
            </a:r>
            <a:endParaRPr kumimoji="0" lang="zh-CN" altLang="en-US" sz="2400" b="1" i="0" u="none" strike="noStrike" kern="1200" cap="none" spc="0" normalizeH="0" baseline="0" noProof="0" dirty="0" smtClean="0">
              <a:ln>
                <a:noFill/>
              </a:ln>
              <a:solidFill>
                <a:schemeClr val="dk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729" y="-62983"/>
            <a:ext cx="7953756" cy="791510"/>
          </a:xfrm>
          <a:prstGeom prst="rect">
            <a:avLst/>
          </a:prstGeom>
        </p:spPr>
      </p:pic>
      <p:sp>
        <p:nvSpPr>
          <p:cNvPr id="8" name="标题 7"/>
          <p:cNvSpPr>
            <a:spLocks noGrp="1"/>
          </p:cNvSpPr>
          <p:nvPr>
            <p:ph type="title"/>
          </p:nvPr>
        </p:nvSpPr>
        <p:spPr>
          <a:xfrm>
            <a:off x="177959" y="43180"/>
            <a:ext cx="7626191" cy="578168"/>
          </a:xfrm>
        </p:spPr>
        <p:txBody>
          <a:bodyPr>
            <a:normAutofit fontScale="90000"/>
            <a:scene3d>
              <a:camera prst="orthographicFront"/>
              <a:lightRig rig="soft" dir="t"/>
            </a:scene3d>
            <a:sp3d prstMaterial="softEdge">
              <a:bevelT w="25400" h="25400"/>
            </a:sp3d>
          </a:bodyPr>
          <a:lstStyle/>
          <a:p>
            <a:pPr algn="l"/>
            <a:r>
              <a:rPr lang="en-US" altLang="zh-CN" sz="3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2023.11 </a:t>
            </a:r>
            <a:r>
              <a:rPr lang="zh-CN" altLang="en-US" sz="3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绍模应用文</a:t>
            </a:r>
            <a:endParaRPr lang="zh-CN" altLang="en-US" sz="3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内容占位符 8"/>
          <p:cNvSpPr>
            <a:spLocks noGrp="1"/>
          </p:cNvSpPr>
          <p:nvPr>
            <p:ph idx="1"/>
          </p:nvPr>
        </p:nvSpPr>
        <p:spPr>
          <a:xfrm>
            <a:off x="-22225" y="908050"/>
            <a:ext cx="9071610" cy="4818380"/>
          </a:xfrm>
        </p:spPr>
        <p:txBody>
          <a:bodyPr/>
          <a:lstStyle/>
          <a:p>
            <a:pPr indent="0" algn="l" fontAlgn="auto">
              <a:lnSpc>
                <a:spcPts val="3300"/>
              </a:lnSpc>
              <a:buNone/>
            </a:pPr>
            <a:r>
              <a:rPr lang="en-US" sz="2800" b="1" kern="100" dirty="0">
                <a:effectLst/>
                <a:latin typeface="微软雅黑" panose="020B0503020204020204" charset="-122"/>
                <a:ea typeface="微软雅黑" panose="020B0503020204020204" charset="-122"/>
                <a:cs typeface="Times New Roman" panose="02020603050405020304" pitchFamily="18" charset="0"/>
              </a:rPr>
              <a:t>   </a:t>
            </a:r>
            <a:r>
              <a:rPr altLang="zh-CN" sz="2800" b="1" kern="100" dirty="0">
                <a:effectLst/>
                <a:latin typeface="微软雅黑" panose="020B0503020204020204" charset="-122"/>
                <a:ea typeface="微软雅黑" panose="020B0503020204020204" charset="-122"/>
                <a:cs typeface="Times New Roman" panose="02020603050405020304" pitchFamily="18" charset="0"/>
              </a:rPr>
              <a:t>假定你是李华，你</a:t>
            </a:r>
            <a:r>
              <a:rPr lang="zh-CN" sz="2800" b="1" kern="100" dirty="0">
                <a:effectLst/>
                <a:latin typeface="微软雅黑" panose="020B0503020204020204" charset="-122"/>
                <a:ea typeface="微软雅黑" panose="020B0503020204020204" charset="-122"/>
                <a:cs typeface="Times New Roman" panose="02020603050405020304" pitchFamily="18" charset="0"/>
              </a:rPr>
              <a:t>的英国笔友</a:t>
            </a:r>
            <a:r>
              <a:rPr lang="en-US" altLang="zh-CN" sz="2800" b="1" kern="100" dirty="0">
                <a:effectLst/>
                <a:latin typeface="微软雅黑" panose="020B0503020204020204" charset="-122"/>
                <a:ea typeface="微软雅黑" panose="020B0503020204020204" charset="-122"/>
                <a:cs typeface="Times New Roman" panose="02020603050405020304" pitchFamily="18" charset="0"/>
              </a:rPr>
              <a:t>David</a:t>
            </a:r>
            <a:r>
              <a:rPr lang="zh-CN" altLang="en-US" sz="2800" b="1" kern="100" dirty="0">
                <a:effectLst/>
                <a:latin typeface="微软雅黑" panose="020B0503020204020204" charset="-122"/>
                <a:ea typeface="微软雅黑" panose="020B0503020204020204" charset="-122"/>
                <a:cs typeface="Times New Roman" panose="02020603050405020304" pitchFamily="18" charset="0"/>
              </a:rPr>
              <a:t>刚升入高中，但因一时无法适应新的校园生活而焦虑，写信向你倾诉他的烦恼。请你给他回复一封邮件，</a:t>
            </a:r>
            <a:r>
              <a:rPr altLang="zh-CN" sz="2800" b="1" kern="100" dirty="0">
                <a:effectLst/>
                <a:latin typeface="微软雅黑" panose="020B0503020204020204" charset="-122"/>
                <a:ea typeface="微软雅黑" panose="020B0503020204020204" charset="-122"/>
                <a:cs typeface="Times New Roman" panose="02020603050405020304" pitchFamily="18" charset="0"/>
              </a:rPr>
              <a:t>内容包括：</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300"/>
              </a:lnSpc>
              <a:buNone/>
            </a:pPr>
            <a:r>
              <a:rPr altLang="zh-CN" sz="2800" b="1" kern="100" dirty="0">
                <a:effectLst/>
                <a:latin typeface="微软雅黑" panose="020B0503020204020204" charset="-122"/>
                <a:ea typeface="微软雅黑" panose="020B0503020204020204" charset="-122"/>
                <a:cs typeface="Times New Roman" panose="02020603050405020304" pitchFamily="18" charset="0"/>
              </a:rPr>
              <a:t>1.</a:t>
            </a:r>
            <a:r>
              <a:rPr lang="zh-CN" sz="2800" b="1" kern="100" dirty="0">
                <a:effectLst/>
                <a:latin typeface="微软雅黑" panose="020B0503020204020204" charset="-122"/>
                <a:ea typeface="微软雅黑" panose="020B0503020204020204" charset="-122"/>
                <a:cs typeface="Times New Roman" panose="02020603050405020304" pitchFamily="18" charset="0"/>
              </a:rPr>
              <a:t>分析可能的原因</a:t>
            </a:r>
            <a:r>
              <a:rPr altLang="zh-CN" sz="2800" b="1" kern="100" dirty="0">
                <a:effectLst/>
                <a:latin typeface="微软雅黑" panose="020B0503020204020204" charset="-122"/>
                <a:ea typeface="微软雅黑" panose="020B0503020204020204" charset="-122"/>
                <a:cs typeface="Times New Roman" panose="02020603050405020304" pitchFamily="18" charset="0"/>
              </a:rPr>
              <a:t>；</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300"/>
              </a:lnSpc>
              <a:buNone/>
            </a:pPr>
            <a:r>
              <a:rPr altLang="zh-CN" sz="2800" b="1" kern="100" dirty="0">
                <a:effectLst/>
                <a:latin typeface="微软雅黑" panose="020B0503020204020204" charset="-122"/>
                <a:ea typeface="微软雅黑" panose="020B0503020204020204" charset="-122"/>
                <a:cs typeface="Times New Roman" panose="02020603050405020304" pitchFamily="18" charset="0"/>
              </a:rPr>
              <a:t>2.</a:t>
            </a:r>
            <a:r>
              <a:rPr lang="zh-CN" sz="2800" b="1" kern="100" dirty="0">
                <a:effectLst/>
                <a:latin typeface="微软雅黑" panose="020B0503020204020204" charset="-122"/>
                <a:ea typeface="微软雅黑" panose="020B0503020204020204" charset="-122"/>
                <a:cs typeface="Times New Roman" panose="02020603050405020304" pitchFamily="18" charset="0"/>
              </a:rPr>
              <a:t>给出合理的建议</a:t>
            </a:r>
            <a:r>
              <a:rPr altLang="zh-CN" sz="2800" b="1" kern="100" dirty="0">
                <a:effectLst/>
                <a:latin typeface="微软雅黑" panose="020B0503020204020204" charset="-122"/>
                <a:ea typeface="微软雅黑" panose="020B0503020204020204" charset="-122"/>
                <a:cs typeface="Times New Roman" panose="02020603050405020304" pitchFamily="18" charset="0"/>
              </a:rPr>
              <a:t>。</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300"/>
              </a:lnSpc>
              <a:buNone/>
            </a:pPr>
            <a:r>
              <a:rPr altLang="zh-CN" sz="2800" b="1" kern="100" dirty="0">
                <a:effectLst/>
                <a:latin typeface="微软雅黑" panose="020B0503020204020204" charset="-122"/>
                <a:ea typeface="微软雅黑" panose="020B0503020204020204" charset="-122"/>
                <a:cs typeface="Times New Roman" panose="02020603050405020304" pitchFamily="18" charset="0"/>
              </a:rPr>
              <a:t>注意：</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just" fontAlgn="auto">
              <a:lnSpc>
                <a:spcPts val="3300"/>
              </a:lnSpc>
              <a:buNone/>
            </a:pPr>
            <a:r>
              <a:rPr lang="en-US" sz="2800" b="1" kern="100" dirty="0">
                <a:effectLst/>
                <a:latin typeface="微软雅黑" panose="020B0503020204020204" charset="-122"/>
                <a:ea typeface="微软雅黑" panose="020B0503020204020204" charset="-122"/>
                <a:cs typeface="Times New Roman" panose="02020603050405020304" pitchFamily="18" charset="0"/>
              </a:rPr>
              <a:t> </a:t>
            </a:r>
            <a:r>
              <a:rPr altLang="zh-CN" sz="2800" b="1" kern="100" dirty="0">
                <a:effectLst/>
                <a:latin typeface="微软雅黑" panose="020B0503020204020204" charset="-122"/>
                <a:ea typeface="微软雅黑" panose="020B0503020204020204" charset="-122"/>
                <a:cs typeface="Times New Roman" panose="02020603050405020304" pitchFamily="18" charset="0"/>
              </a:rPr>
              <a:t>1. 词数80左右；</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just" fontAlgn="auto">
              <a:lnSpc>
                <a:spcPts val="3300"/>
              </a:lnSpc>
              <a:buNone/>
            </a:pPr>
            <a:r>
              <a:rPr lang="en-US" sz="2800" b="1" kern="100" dirty="0">
                <a:effectLst/>
                <a:latin typeface="微软雅黑" panose="020B0503020204020204" charset="-122"/>
                <a:ea typeface="微软雅黑" panose="020B0503020204020204" charset="-122"/>
                <a:cs typeface="Times New Roman" panose="02020603050405020304" pitchFamily="18" charset="0"/>
              </a:rPr>
              <a:t> </a:t>
            </a:r>
            <a:r>
              <a:rPr altLang="zh-CN" sz="2800" b="1" kern="100" dirty="0">
                <a:effectLst/>
                <a:latin typeface="微软雅黑" panose="020B0503020204020204" charset="-122"/>
                <a:ea typeface="微软雅黑" panose="020B0503020204020204" charset="-122"/>
                <a:cs typeface="Times New Roman" panose="02020603050405020304" pitchFamily="18" charset="0"/>
              </a:rPr>
              <a:t>2. </a:t>
            </a:r>
            <a:r>
              <a:rPr lang="zh-CN" sz="2800" b="1" kern="100" dirty="0">
                <a:effectLst/>
                <a:latin typeface="微软雅黑" panose="020B0503020204020204" charset="-122"/>
                <a:ea typeface="微软雅黑" panose="020B0503020204020204" charset="-122"/>
                <a:cs typeface="Times New Roman" panose="02020603050405020304" pitchFamily="18" charset="0"/>
              </a:rPr>
              <a:t>请按如下格式在答题卡的相应位置作答。</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marL="1657350" lvl="2" indent="0" algn="just" fontAlgn="auto">
              <a:lnSpc>
                <a:spcPts val="3300"/>
              </a:lnSpc>
              <a:buFont typeface="+mj-lt"/>
              <a:buAutoNum type="arabicPeriod"/>
            </a:pPr>
            <a:endParaRPr lang="en-US" altLang="zh-CN" sz="2800" b="1" kern="100" dirty="0">
              <a:effectLst/>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767715" y="4602480"/>
            <a:ext cx="8246110" cy="1383665"/>
          </a:xfrm>
          <a:prstGeom prst="rect">
            <a:avLst/>
          </a:prstGeom>
          <a:noFill/>
          <a:ln w="34925">
            <a:solidFill>
              <a:schemeClr val="tx1"/>
            </a:solidFill>
          </a:ln>
        </p:spPr>
        <p:txBody>
          <a:bodyPr wrap="square" rtlCol="0">
            <a:spAutoFit/>
          </a:bodyPr>
          <a:lstStyle/>
          <a:p>
            <a:r>
              <a:rPr lang="en-US" altLang="zh-CN" sz="2800" b="1"/>
              <a:t>Dear David,</a:t>
            </a:r>
            <a:endParaRPr lang="en-US" altLang="zh-CN" sz="2800" b="1"/>
          </a:p>
          <a:p>
            <a:r>
              <a:rPr lang="en-US" altLang="zh-CN" sz="2800" b="1"/>
              <a:t>                                                       Yours sincerely,</a:t>
            </a:r>
            <a:endParaRPr lang="en-US" altLang="zh-CN" sz="2800" b="1"/>
          </a:p>
          <a:p>
            <a:r>
              <a:rPr lang="en-US" altLang="zh-CN" sz="2800" b="1"/>
              <a:t>                                                                      Li Hua</a:t>
            </a:r>
            <a:endParaRPr lang="en-US" altLang="zh-CN" sz="2800" b="1"/>
          </a:p>
        </p:txBody>
      </p:sp>
      <p:sp>
        <p:nvSpPr>
          <p:cNvPr id="4" name="文本框 3"/>
          <p:cNvSpPr txBox="1"/>
          <p:nvPr/>
        </p:nvSpPr>
        <p:spPr>
          <a:xfrm>
            <a:off x="4283710" y="2276475"/>
            <a:ext cx="4587875" cy="1753235"/>
          </a:xfrm>
          <a:prstGeom prst="rect">
            <a:avLst/>
          </a:prstGeom>
          <a:noFill/>
        </p:spPr>
        <p:txBody>
          <a:bodyPr wrap="square" rtlCol="0">
            <a:spAutoFit/>
          </a:bodyPr>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3705A"/>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rgbClr val="F3705A"/>
                </a:solidFill>
                <a:effectLst/>
                <a:uLnTx/>
                <a:uFillTx/>
                <a:latin typeface="微软雅黑" panose="020B0503020204020204" charset="-122"/>
                <a:ea typeface="微软雅黑" panose="020B0503020204020204" charset="-122"/>
                <a:cs typeface="+mn-cs"/>
              </a:rPr>
              <a:t>邮件类型：建议信</a:t>
            </a:r>
            <a:endParaRPr kumimoji="0" lang="en-US" altLang="zh-CN" sz="2400" b="1" i="0" u="none" strike="noStrike" kern="1200" cap="none" spc="0" normalizeH="0" baseline="0" noProof="0" dirty="0">
              <a:ln>
                <a:noFill/>
              </a:ln>
              <a:solidFill>
                <a:srgbClr val="F3705A"/>
              </a:solidFill>
              <a:effectLst/>
              <a:uLnTx/>
              <a:uFillTx/>
              <a:latin typeface="微软雅黑" panose="020B0503020204020204" charset="-122"/>
              <a:ea typeface="微软雅黑" panose="020B050302020402020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lang="en-US" altLang="zh-CN" sz="2400" b="1" dirty="0">
                <a:solidFill>
                  <a:srgbClr val="F3705A"/>
                </a:solidFill>
                <a:latin typeface="微软雅黑" panose="020B0503020204020204" charset="-122"/>
                <a:ea typeface="微软雅黑" panose="020B0503020204020204" charset="-122"/>
              </a:rPr>
              <a:t>2.</a:t>
            </a:r>
            <a:r>
              <a:rPr lang="zh-CN" altLang="en-US" sz="2400" b="1" dirty="0">
                <a:solidFill>
                  <a:srgbClr val="F3705A"/>
                </a:solidFill>
                <a:latin typeface="微软雅黑" panose="020B0503020204020204" charset="-122"/>
                <a:ea typeface="微软雅黑" panose="020B0503020204020204" charset="-122"/>
              </a:rPr>
              <a:t>对象：笔友</a:t>
            </a:r>
            <a:endParaRPr kumimoji="0" lang="en-US" altLang="zh-CN" sz="2400" b="1" i="0" u="none" strike="noStrike" kern="1200" cap="none" spc="0" normalizeH="0" baseline="0" noProof="0" dirty="0">
              <a:ln>
                <a:noFill/>
              </a:ln>
              <a:solidFill>
                <a:srgbClr val="F3705A"/>
              </a:solidFill>
              <a:effectLst/>
              <a:uLnTx/>
              <a:uFillTx/>
              <a:latin typeface="微软雅黑" panose="020B0503020204020204" charset="-122"/>
              <a:ea typeface="微软雅黑" panose="020B050302020402020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3705A"/>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rgbClr val="F3705A"/>
                </a:solidFill>
                <a:effectLst/>
                <a:uLnTx/>
                <a:uFillTx/>
                <a:latin typeface="微软雅黑" panose="020B0503020204020204" charset="-122"/>
                <a:ea typeface="微软雅黑" panose="020B0503020204020204" charset="-122"/>
                <a:cs typeface="+mn-cs"/>
              </a:rPr>
              <a:t>话题：</a:t>
            </a:r>
            <a:r>
              <a:rPr kumimoji="0" lang="en-US" altLang="zh-CN" sz="2400" b="1" i="0" u="none" strike="noStrike" kern="1200" cap="none" spc="0" normalizeH="0" baseline="0" noProof="0" dirty="0">
                <a:ln>
                  <a:noFill/>
                </a:ln>
                <a:solidFill>
                  <a:srgbClr val="F3705A"/>
                </a:solidFill>
                <a:effectLst/>
                <a:uLnTx/>
                <a:uFillTx/>
                <a:latin typeface="微软雅黑" panose="020B0503020204020204" charset="-122"/>
                <a:ea typeface="微软雅黑" panose="020B0503020204020204" charset="-122"/>
                <a:cs typeface="+mn-cs"/>
              </a:rPr>
              <a:t> </a:t>
            </a:r>
            <a:r>
              <a:rPr kumimoji="0" lang="zh-CN" altLang="en-US" sz="2400" b="1" i="0" u="none" strike="noStrike" kern="1200" cap="none" spc="0" normalizeH="0" baseline="0" noProof="0" dirty="0">
                <a:ln>
                  <a:noFill/>
                </a:ln>
                <a:solidFill>
                  <a:srgbClr val="F3705A"/>
                </a:solidFill>
                <a:effectLst/>
                <a:uLnTx/>
                <a:uFillTx/>
                <a:latin typeface="微软雅黑" panose="020B0503020204020204" charset="-122"/>
                <a:ea typeface="微软雅黑" panose="020B0503020204020204" charset="-122"/>
                <a:cs typeface="+mn-cs"/>
              </a:rPr>
              <a:t>校园生活</a:t>
            </a:r>
            <a:endParaRPr kumimoji="0" lang="zh-CN" altLang="en-US" sz="2400" b="1" i="0" u="none" strike="noStrike" kern="1200" cap="none" spc="0" normalizeH="0" baseline="0" noProof="0" dirty="0">
              <a:ln>
                <a:noFill/>
              </a:ln>
              <a:solidFill>
                <a:srgbClr val="F3705A"/>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169" y="43449"/>
            <a:ext cx="4541838" cy="5222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zh-CN"/>
            </a:defPPr>
            <a:lvl1pPr marR="0">
              <a:buClrTx/>
              <a:buSzTx/>
              <a:buFontTx/>
              <a:defRPr kumimoji="0" sz="2800" b="1" strike="noStrike" cap="none" spc="0" normalizeH="0">
                <a:ln>
                  <a:noFill/>
                </a:ln>
                <a:solidFill>
                  <a:schemeClr val="tx1">
                    <a:lumMod val="75000"/>
                    <a:lumOff val="25000"/>
                  </a:schemeClr>
                </a:solidFill>
                <a:effectLst/>
                <a:uLnTx/>
                <a:uFillTx/>
              </a:defRPr>
            </a:lvl1pPr>
          </a:lstStyle>
          <a:p>
            <a:r>
              <a:rPr lang="en-US" altLang="zh-CN" noProof="1"/>
              <a:t>Textbook : </a:t>
            </a:r>
            <a:r>
              <a:rPr lang="zh-CN" altLang="en-US" noProof="1"/>
              <a:t>必修一</a:t>
            </a:r>
            <a:r>
              <a:rPr lang="en-US" altLang="zh-CN" noProof="1"/>
              <a:t> Unit 1</a:t>
            </a:r>
            <a:endParaRPr lang="en-US" altLang="zh-CN" noProof="1"/>
          </a:p>
        </p:txBody>
      </p:sp>
      <p:pic>
        <p:nvPicPr>
          <p:cNvPr id="31748" name="图片 5"/>
          <p:cNvPicPr>
            <a:picLocks noChangeAspect="1"/>
          </p:cNvPicPr>
          <p:nvPr>
            <p:custDataLst>
              <p:tags r:id="rId1"/>
            </p:custDataLst>
          </p:nvPr>
        </p:nvPicPr>
        <p:blipFill>
          <a:blip r:embed="rId2"/>
          <a:srcRect r="4457"/>
          <a:stretch>
            <a:fillRect/>
          </a:stretch>
        </p:blipFill>
        <p:spPr>
          <a:xfrm rot="-60000">
            <a:off x="3606800" y="1404938"/>
            <a:ext cx="5522913" cy="5019675"/>
          </a:xfrm>
          <a:prstGeom prst="rect">
            <a:avLst/>
          </a:prstGeom>
          <a:noFill/>
          <a:ln w="9525">
            <a:noFill/>
          </a:ln>
        </p:spPr>
      </p:pic>
      <p:sp>
        <p:nvSpPr>
          <p:cNvPr id="8" name="矩形: 圆角 3"/>
          <p:cNvSpPr/>
          <p:nvPr/>
        </p:nvSpPr>
        <p:spPr>
          <a:xfrm>
            <a:off x="5292725" y="1592263"/>
            <a:ext cx="1484313" cy="34766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9" name="矩形: 圆角 5"/>
          <p:cNvSpPr/>
          <p:nvPr/>
        </p:nvSpPr>
        <p:spPr>
          <a:xfrm>
            <a:off x="4033838" y="5200650"/>
            <a:ext cx="2614613" cy="355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3" name="矩形: 圆角 14"/>
          <p:cNvSpPr/>
          <p:nvPr/>
        </p:nvSpPr>
        <p:spPr>
          <a:xfrm>
            <a:off x="5219700" y="2392363"/>
            <a:ext cx="3678238" cy="271938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4" name="矩形: 圆角 18"/>
          <p:cNvSpPr/>
          <p:nvPr/>
        </p:nvSpPr>
        <p:spPr>
          <a:xfrm>
            <a:off x="5286375" y="2025650"/>
            <a:ext cx="1484313" cy="27781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23" name="矩形: 圆角 22"/>
          <p:cNvSpPr/>
          <p:nvPr/>
        </p:nvSpPr>
        <p:spPr>
          <a:xfrm>
            <a:off x="4033838" y="5673725"/>
            <a:ext cx="2614613" cy="3937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31754" name="文本框 23"/>
          <p:cNvSpPr txBox="1"/>
          <p:nvPr/>
        </p:nvSpPr>
        <p:spPr>
          <a:xfrm>
            <a:off x="346075" y="806345"/>
            <a:ext cx="3076575" cy="461665"/>
          </a:xfrm>
          <a:prstGeom prst="rect">
            <a:avLst/>
          </a:prstGeom>
          <a:solidFill>
            <a:srgbClr val="F29668"/>
          </a:solidFill>
        </p:spPr>
        <p:txBody>
          <a:bodyPr wrap="square" rtlCol="0">
            <a:spAutoFit/>
          </a:bodyPr>
          <a:lstStyle>
            <a:defPPr>
              <a:defRPr lang="zh-CN"/>
            </a:defPPr>
            <a:lvl1pPr algn="ctr">
              <a:defRPr sz="2400" b="1">
                <a:latin typeface="微软雅黑" panose="020B0503020204020204" charset="-122"/>
                <a:ea typeface="微软雅黑" panose="020B0503020204020204" charset="-122"/>
              </a:defRPr>
            </a:lvl1pPr>
          </a:lstStyle>
          <a:p>
            <a:pPr algn="l"/>
            <a:r>
              <a:rPr lang="en-US" altLang="zh-CN" dirty="0" smtClean="0"/>
              <a:t> 1) Structure</a:t>
            </a:r>
            <a:endParaRPr lang="en-US" altLang="zh-CN" dirty="0"/>
          </a:p>
        </p:txBody>
      </p:sp>
      <p:sp>
        <p:nvSpPr>
          <p:cNvPr id="31755" name="文本框 26"/>
          <p:cNvSpPr txBox="1"/>
          <p:nvPr/>
        </p:nvSpPr>
        <p:spPr>
          <a:xfrm>
            <a:off x="346075" y="1765893"/>
            <a:ext cx="3076575" cy="461665"/>
          </a:xfrm>
          <a:prstGeom prst="rect">
            <a:avLst/>
          </a:prstGeom>
          <a:solidFill>
            <a:srgbClr val="F29668"/>
          </a:solidFill>
        </p:spPr>
        <p:txBody>
          <a:bodyPr wrap="square" rtlCol="0">
            <a:spAutoFit/>
          </a:bodyPr>
          <a:lstStyle>
            <a:defPPr>
              <a:defRPr lang="zh-CN"/>
            </a:defPPr>
            <a:lvl1pPr algn="ctr">
              <a:defRPr sz="2400" b="1">
                <a:latin typeface="微软雅黑" panose="020B0503020204020204" charset="-122"/>
                <a:ea typeface="微软雅黑" panose="020B0503020204020204" charset="-122"/>
              </a:defRPr>
            </a:lvl1pPr>
          </a:lstStyle>
          <a:p>
            <a:pPr algn="l"/>
            <a:r>
              <a:rPr lang="en-US" altLang="zh-CN" dirty="0"/>
              <a:t> 2) C</a:t>
            </a:r>
            <a:r>
              <a:rPr lang="en-US" altLang="zh-CN" dirty="0" smtClean="0"/>
              <a:t>ontent</a:t>
            </a:r>
            <a:endParaRPr lang="en-US" altLang="zh-CN" dirty="0"/>
          </a:p>
        </p:txBody>
      </p:sp>
      <p:sp>
        <p:nvSpPr>
          <p:cNvPr id="29" name="文本框 28"/>
          <p:cNvSpPr txBox="1"/>
          <p:nvPr/>
        </p:nvSpPr>
        <p:spPr>
          <a:xfrm>
            <a:off x="1258888" y="2564604"/>
            <a:ext cx="21844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zh-CN"/>
            </a:defPPr>
            <a:lvl1pPr marR="0">
              <a:buClrTx/>
              <a:buSzTx/>
              <a:buFontTx/>
              <a:defRPr kumimoji="0" sz="2800" b="1" strike="noStrike" cap="none" spc="0" normalizeH="0">
                <a:ln>
                  <a:noFill/>
                </a:ln>
                <a:solidFill>
                  <a:schemeClr val="tx1">
                    <a:lumMod val="75000"/>
                    <a:lumOff val="25000"/>
                  </a:schemeClr>
                </a:solidFill>
                <a:effectLst/>
                <a:uLnTx/>
                <a:uFillTx/>
              </a:defRPr>
            </a:lvl1pPr>
          </a:lstStyle>
          <a:p>
            <a:pPr algn="ctr"/>
            <a:r>
              <a:rPr lang="en-US" altLang="zh-CN" sz="2400" noProof="1" smtClean="0">
                <a:latin typeface="Times New Roman" panose="02020603050405020304" pitchFamily="18" charset="0"/>
                <a:cs typeface="Times New Roman" panose="02020603050405020304" pitchFamily="18" charset="0"/>
              </a:rPr>
              <a:t>problems</a:t>
            </a:r>
            <a:endParaRPr lang="en-US" altLang="zh-CN" sz="2400" noProof="1">
              <a:latin typeface="Times New Roman" panose="02020603050405020304" pitchFamily="18" charset="0"/>
              <a:cs typeface="Times New Roman" panose="02020603050405020304" pitchFamily="18" charset="0"/>
            </a:endParaRPr>
          </a:p>
        </p:txBody>
      </p:sp>
      <p:sp>
        <p:nvSpPr>
          <p:cNvPr id="30" name="文本框 29"/>
          <p:cNvSpPr txBox="1"/>
          <p:nvPr/>
        </p:nvSpPr>
        <p:spPr>
          <a:xfrm>
            <a:off x="1258887" y="3284934"/>
            <a:ext cx="2184401" cy="8299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zh-CN"/>
            </a:defPPr>
            <a:lvl1pPr marR="0">
              <a:buClrTx/>
              <a:buSzTx/>
              <a:buFontTx/>
              <a:defRPr kumimoji="0" sz="2000" b="1" strike="noStrike" cap="none" spc="0" normalizeH="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defRPr>
            </a:lvl1pPr>
          </a:lstStyle>
          <a:p>
            <a:pPr algn="ctr"/>
            <a:r>
              <a:rPr lang="en-US" altLang="zh-CN" sz="2400" noProof="1" smtClean="0"/>
              <a:t>suggestions</a:t>
            </a:r>
            <a:endParaRPr lang="en-US" altLang="zh-CN" sz="2400" noProof="1" smtClean="0"/>
          </a:p>
          <a:p>
            <a:pPr algn="ctr"/>
            <a:r>
              <a:rPr lang="en-US" altLang="zh-CN" sz="2400" noProof="1" smtClean="0"/>
              <a:t>&amp;reasons</a:t>
            </a:r>
            <a:endParaRPr lang="en-US" altLang="zh-CN" sz="2400" noProof="1"/>
          </a:p>
        </p:txBody>
      </p:sp>
      <p:sp>
        <p:nvSpPr>
          <p:cNvPr id="31" name="文本框 30"/>
          <p:cNvSpPr txBox="1"/>
          <p:nvPr/>
        </p:nvSpPr>
        <p:spPr>
          <a:xfrm>
            <a:off x="1258888" y="4365429"/>
            <a:ext cx="21844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zh-CN"/>
            </a:defPPr>
            <a:lvl1pPr marR="0">
              <a:buClrTx/>
              <a:buSzTx/>
              <a:buFontTx/>
              <a:defRPr kumimoji="0" sz="2000" b="1" strike="noStrike" cap="none" spc="0" normalizeH="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defRPr>
            </a:lvl1pPr>
          </a:lstStyle>
          <a:p>
            <a:pPr algn="ctr"/>
            <a:r>
              <a:rPr lang="en-US" altLang="zh-CN" sz="2400" noProof="1"/>
              <a:t>wish</a:t>
            </a:r>
            <a:endParaRPr lang="en-US" altLang="zh-CN" sz="2400" noProof="1"/>
          </a:p>
        </p:txBody>
      </p:sp>
      <p:sp>
        <p:nvSpPr>
          <p:cNvPr id="32" name="文本框 31"/>
          <p:cNvSpPr txBox="1"/>
          <p:nvPr/>
        </p:nvSpPr>
        <p:spPr>
          <a:xfrm>
            <a:off x="177987" y="2636637"/>
            <a:ext cx="931862" cy="414337"/>
          </a:xfrm>
          <a:prstGeom prst="rect">
            <a:avLst/>
          </a:prstGeom>
          <a:noFill/>
          <a:ln w="9525">
            <a:noFill/>
          </a:ln>
        </p:spPr>
        <p:txBody>
          <a:bodyPr wrap="square" anchor="t" anchorCtr="0">
            <a:spAutoFit/>
          </a:bodyPr>
          <a:lstStyle/>
          <a:p>
            <a:r>
              <a:rPr lang="en-US" altLang="zh-CN" sz="2100" b="1" dirty="0">
                <a:latin typeface="Times New Roman" panose="02020603050405020304" pitchFamily="18" charset="0"/>
                <a:ea typeface="宋体" panose="02010600030101010101" pitchFamily="2" charset="-122"/>
              </a:rPr>
              <a:t>part 1</a:t>
            </a:r>
            <a:endParaRPr lang="en-US" altLang="zh-CN" sz="2100" b="1" dirty="0">
              <a:latin typeface="Times New Roman" panose="02020603050405020304" pitchFamily="18" charset="0"/>
              <a:ea typeface="宋体" panose="02010600030101010101" pitchFamily="2" charset="-122"/>
            </a:endParaRPr>
          </a:p>
        </p:txBody>
      </p:sp>
      <p:sp>
        <p:nvSpPr>
          <p:cNvPr id="33" name="文本框 32"/>
          <p:cNvSpPr txBox="1"/>
          <p:nvPr/>
        </p:nvSpPr>
        <p:spPr>
          <a:xfrm>
            <a:off x="177987" y="3501033"/>
            <a:ext cx="931862" cy="414337"/>
          </a:xfrm>
          <a:prstGeom prst="rect">
            <a:avLst/>
          </a:prstGeom>
          <a:noFill/>
          <a:ln w="9525">
            <a:noFill/>
          </a:ln>
        </p:spPr>
        <p:txBody>
          <a:bodyPr wrap="square" anchor="t" anchorCtr="0">
            <a:spAutoFit/>
          </a:bodyPr>
          <a:lstStyle/>
          <a:p>
            <a:r>
              <a:rPr lang="en-US" altLang="zh-CN" sz="2100" b="1">
                <a:latin typeface="Times New Roman" panose="02020603050405020304" pitchFamily="18" charset="0"/>
                <a:ea typeface="宋体" panose="02010600030101010101" pitchFamily="2" charset="-122"/>
              </a:rPr>
              <a:t>part 2</a:t>
            </a:r>
            <a:endParaRPr lang="en-US" altLang="zh-CN" sz="2100" b="1">
              <a:latin typeface="Times New Roman" panose="02020603050405020304" pitchFamily="18" charset="0"/>
              <a:ea typeface="宋体" panose="02010600030101010101" pitchFamily="2" charset="-122"/>
            </a:endParaRPr>
          </a:p>
        </p:txBody>
      </p:sp>
      <p:sp>
        <p:nvSpPr>
          <p:cNvPr id="34" name="文本框 33"/>
          <p:cNvSpPr txBox="1"/>
          <p:nvPr/>
        </p:nvSpPr>
        <p:spPr>
          <a:xfrm>
            <a:off x="177987" y="4293396"/>
            <a:ext cx="931862" cy="414338"/>
          </a:xfrm>
          <a:prstGeom prst="rect">
            <a:avLst/>
          </a:prstGeom>
          <a:noFill/>
          <a:ln w="9525">
            <a:noFill/>
          </a:ln>
        </p:spPr>
        <p:txBody>
          <a:bodyPr wrap="square" anchor="t" anchorCtr="0">
            <a:spAutoFit/>
          </a:bodyPr>
          <a:lstStyle/>
          <a:p>
            <a:r>
              <a:rPr lang="en-US" altLang="zh-CN" sz="2100" b="1" dirty="0">
                <a:latin typeface="Times New Roman" panose="02020603050405020304" pitchFamily="18" charset="0"/>
                <a:ea typeface="宋体" panose="02010600030101010101" pitchFamily="2" charset="-122"/>
              </a:rPr>
              <a:t>part 3</a:t>
            </a:r>
            <a:endParaRPr lang="en-US" altLang="zh-CN" sz="2100" b="1" dirty="0">
              <a:latin typeface="Times New Roman" panose="02020603050405020304" pitchFamily="18" charset="0"/>
              <a:ea typeface="宋体" panose="02010600030101010101" pitchFamily="2" charset="-122"/>
            </a:endParaRPr>
          </a:p>
        </p:txBody>
      </p:sp>
      <p:pic>
        <p:nvPicPr>
          <p:cNvPr id="10" name="图片 9" descr="图片1"/>
          <p:cNvPicPr>
            <a:picLocks noChangeAspect="1"/>
          </p:cNvPicPr>
          <p:nvPr/>
        </p:nvPicPr>
        <p:blipFill>
          <a:blip r:embed="rId3"/>
          <a:stretch>
            <a:fillRect/>
          </a:stretch>
        </p:blipFill>
        <p:spPr>
          <a:xfrm>
            <a:off x="3059430" y="1765935"/>
            <a:ext cx="4213225" cy="5232400"/>
          </a:xfrm>
          <a:prstGeom prst="rect">
            <a:avLst/>
          </a:prstGeom>
          <a:solidFill>
            <a:schemeClr val="bg1"/>
          </a:solidFill>
          <a:ln w="9525">
            <a:noFill/>
          </a:ln>
        </p:spPr>
      </p:pic>
      <p:sp>
        <p:nvSpPr>
          <p:cNvPr id="20" name="文本框 23"/>
          <p:cNvSpPr txBox="1"/>
          <p:nvPr/>
        </p:nvSpPr>
        <p:spPr>
          <a:xfrm>
            <a:off x="394086" y="5085759"/>
            <a:ext cx="3049202" cy="461665"/>
          </a:xfrm>
          <a:prstGeom prst="rect">
            <a:avLst/>
          </a:prstGeom>
          <a:solidFill>
            <a:srgbClr val="F29668"/>
          </a:solidFill>
        </p:spPr>
        <p:txBody>
          <a:bodyPr wrap="square" rtlCol="0">
            <a:spAutoFit/>
          </a:bodyPr>
          <a:lstStyle>
            <a:defPPr>
              <a:defRPr lang="zh-CN"/>
            </a:defPPr>
            <a:lvl1pPr algn="ctr">
              <a:defRPr sz="2400" b="1">
                <a:latin typeface="微软雅黑" panose="020B0503020204020204" charset="-122"/>
                <a:ea typeface="微软雅黑" panose="020B0503020204020204" charset="-122"/>
              </a:defRPr>
            </a:lvl1pPr>
          </a:lstStyle>
          <a:p>
            <a:pPr algn="l"/>
            <a:r>
              <a:rPr lang="en-US" altLang="zh-CN" dirty="0"/>
              <a:t>3) Language</a:t>
            </a:r>
            <a:endParaRPr lang="en-US" altLang="zh-CN" dirty="0"/>
          </a:p>
        </p:txBody>
      </p:sp>
      <p:cxnSp>
        <p:nvCxnSpPr>
          <p:cNvPr id="21" name="直接连接符 20"/>
          <p:cNvCxnSpPr/>
          <p:nvPr/>
        </p:nvCxnSpPr>
        <p:spPr>
          <a:xfrm>
            <a:off x="5219700" y="1556703"/>
            <a:ext cx="2449192" cy="0"/>
          </a:xfrm>
          <a:prstGeom prst="line">
            <a:avLst/>
          </a:prstGeom>
          <a:ln w="47625">
            <a:solidFill>
              <a:srgbClr val="EB641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13485" y="1766094"/>
            <a:ext cx="1284158" cy="0"/>
          </a:xfrm>
          <a:prstGeom prst="line">
            <a:avLst/>
          </a:prstGeom>
          <a:ln w="47625">
            <a:solidFill>
              <a:srgbClr val="EB641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04198" y="2020253"/>
            <a:ext cx="2449192" cy="0"/>
          </a:xfrm>
          <a:prstGeom prst="line">
            <a:avLst/>
          </a:prstGeom>
          <a:ln w="47625">
            <a:solidFill>
              <a:srgbClr val="EB641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215015" y="2924769"/>
            <a:ext cx="2449192" cy="0"/>
          </a:xfrm>
          <a:prstGeom prst="line">
            <a:avLst/>
          </a:prstGeom>
          <a:ln w="47625">
            <a:solidFill>
              <a:srgbClr val="EB641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732990" y="4869660"/>
            <a:ext cx="2449192" cy="0"/>
          </a:xfrm>
          <a:prstGeom prst="line">
            <a:avLst/>
          </a:prstGeom>
          <a:ln w="47625">
            <a:solidFill>
              <a:srgbClr val="EB641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932165" y="5301858"/>
            <a:ext cx="2449192" cy="0"/>
          </a:xfrm>
          <a:prstGeom prst="line">
            <a:avLst/>
          </a:prstGeom>
          <a:ln w="47625">
            <a:solidFill>
              <a:srgbClr val="EB641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372100" y="5517957"/>
            <a:ext cx="996156" cy="0"/>
          </a:xfrm>
          <a:prstGeom prst="line">
            <a:avLst/>
          </a:prstGeom>
          <a:ln w="47625">
            <a:solidFill>
              <a:srgbClr val="EB641B"/>
            </a:solidFill>
          </a:ln>
        </p:spPr>
        <p:style>
          <a:lnRef idx="1">
            <a:schemeClr val="accent1"/>
          </a:lnRef>
          <a:fillRef idx="0">
            <a:schemeClr val="accent1"/>
          </a:fillRef>
          <a:effectRef idx="0">
            <a:schemeClr val="accent1"/>
          </a:effectRef>
          <a:fontRef idx="minor">
            <a:schemeClr val="tx1"/>
          </a:fontRef>
        </p:style>
      </p:cxnSp>
      <p:sp>
        <p:nvSpPr>
          <p:cNvPr id="40" name="文本框 23"/>
          <p:cNvSpPr txBox="1"/>
          <p:nvPr/>
        </p:nvSpPr>
        <p:spPr>
          <a:xfrm>
            <a:off x="381579" y="5708758"/>
            <a:ext cx="3049202" cy="1200329"/>
          </a:xfrm>
          <a:prstGeom prst="rect">
            <a:avLst/>
          </a:prstGeom>
          <a:solidFill>
            <a:srgbClr val="F29668"/>
          </a:solidFill>
        </p:spPr>
        <p:txBody>
          <a:bodyPr wrap="square" rtlCol="0">
            <a:spAutoFit/>
          </a:bodyPr>
          <a:lstStyle>
            <a:defPPr>
              <a:defRPr lang="zh-CN"/>
            </a:defPPr>
            <a:lvl1pPr algn="ctr">
              <a:defRPr sz="2400" b="1">
                <a:latin typeface="微软雅黑" panose="020B0503020204020204" charset="-122"/>
                <a:ea typeface="微软雅黑" panose="020B0503020204020204" charset="-122"/>
              </a:defRPr>
            </a:lvl1pPr>
          </a:lstStyle>
          <a:p>
            <a:pPr algn="l"/>
            <a:r>
              <a:rPr lang="en-US" altLang="zh-CN" dirty="0" smtClean="0"/>
              <a:t>4) Tone: concerned, understanding</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31748"/>
                                        </p:tgtEl>
                                      </p:cBhvr>
                                    </p:animEffect>
                                    <p:set>
                                      <p:cBhvr>
                                        <p:cTn id="36" dur="1" fill="hold">
                                          <p:stCondLst>
                                            <p:cond delay="499"/>
                                          </p:stCondLst>
                                        </p:cTn>
                                        <p:tgtEl>
                                          <p:spTgt spid="31748"/>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ssolv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1755"/>
                                        </p:tgtEl>
                                        <p:attrNameLst>
                                          <p:attrName>style.visibility</p:attrName>
                                        </p:attrNameLst>
                                      </p:cBhvr>
                                      <p:to>
                                        <p:strVal val="visible"/>
                                      </p:to>
                                    </p:set>
                                    <p:animEffect transition="in" filter="dissolve">
                                      <p:cBhvr>
                                        <p:cTn id="61" dur="500"/>
                                        <p:tgtEl>
                                          <p:spTgt spid="3175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childTnLst>
                                </p:cTn>
                              </p:par>
                              <p:par>
                                <p:cTn id="86" presetID="2" presetClass="entr" presetSubtype="4"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ppt_x"/>
                                          </p:val>
                                        </p:tav>
                                        <p:tav tm="100000">
                                          <p:val>
                                            <p:strVal val="#ppt_x"/>
                                          </p:val>
                                        </p:tav>
                                      </p:tavLst>
                                    </p:anim>
                                    <p:anim calcmode="lin" valueType="num">
                                      <p:cBhvr additive="base">
                                        <p:cTn id="89" dur="500" fill="hold"/>
                                        <p:tgtEl>
                                          <p:spTgt spid="21"/>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ppt_x"/>
                                          </p:val>
                                        </p:tav>
                                        <p:tav tm="100000">
                                          <p:val>
                                            <p:strVal val="#ppt_x"/>
                                          </p:val>
                                        </p:tav>
                                      </p:tavLst>
                                    </p:anim>
                                    <p:anim calcmode="lin" valueType="num">
                                      <p:cBhvr additive="base">
                                        <p:cTn id="93" dur="500" fill="hold"/>
                                        <p:tgtEl>
                                          <p:spTgt spid="25"/>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fill="hold"/>
                                        <p:tgtEl>
                                          <p:spTgt spid="27"/>
                                        </p:tgtEl>
                                        <p:attrNameLst>
                                          <p:attrName>ppt_x</p:attrName>
                                        </p:attrNameLst>
                                      </p:cBhvr>
                                      <p:tavLst>
                                        <p:tav tm="0">
                                          <p:val>
                                            <p:strVal val="#ppt_x"/>
                                          </p:val>
                                        </p:tav>
                                        <p:tav tm="100000">
                                          <p:val>
                                            <p:strVal val="#ppt_x"/>
                                          </p:val>
                                        </p:tav>
                                      </p:tavLst>
                                    </p:anim>
                                    <p:anim calcmode="lin" valueType="num">
                                      <p:cBhvr additive="base">
                                        <p:cTn id="97" dur="500" fill="hold"/>
                                        <p:tgtEl>
                                          <p:spTgt spid="27"/>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additive="base">
                                        <p:cTn id="100" dur="500" fill="hold"/>
                                        <p:tgtEl>
                                          <p:spTgt spid="28"/>
                                        </p:tgtEl>
                                        <p:attrNameLst>
                                          <p:attrName>ppt_x</p:attrName>
                                        </p:attrNameLst>
                                      </p:cBhvr>
                                      <p:tavLst>
                                        <p:tav tm="0">
                                          <p:val>
                                            <p:strVal val="#ppt_x"/>
                                          </p:val>
                                        </p:tav>
                                        <p:tav tm="100000">
                                          <p:val>
                                            <p:strVal val="#ppt_x"/>
                                          </p:val>
                                        </p:tav>
                                      </p:tavLst>
                                    </p:anim>
                                    <p:anim calcmode="lin" valueType="num">
                                      <p:cBhvr additive="base">
                                        <p:cTn id="101" dur="500" fill="hold"/>
                                        <p:tgtEl>
                                          <p:spTgt spid="28"/>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ppt_x"/>
                                          </p:val>
                                        </p:tav>
                                        <p:tav tm="100000">
                                          <p:val>
                                            <p:strVal val="#ppt_x"/>
                                          </p:val>
                                        </p:tav>
                                      </p:tavLst>
                                    </p:anim>
                                    <p:anim calcmode="lin" valueType="num">
                                      <p:cBhvr additive="base">
                                        <p:cTn id="105" dur="500" fill="hold"/>
                                        <p:tgtEl>
                                          <p:spTgt spid="3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500" fill="hold"/>
                                        <p:tgtEl>
                                          <p:spTgt spid="36"/>
                                        </p:tgtEl>
                                        <p:attrNameLst>
                                          <p:attrName>ppt_x</p:attrName>
                                        </p:attrNameLst>
                                      </p:cBhvr>
                                      <p:tavLst>
                                        <p:tav tm="0">
                                          <p:val>
                                            <p:strVal val="#ppt_x"/>
                                          </p:val>
                                        </p:tav>
                                        <p:tav tm="100000">
                                          <p:val>
                                            <p:strVal val="#ppt_x"/>
                                          </p:val>
                                        </p:tav>
                                      </p:tavLst>
                                    </p:anim>
                                    <p:anim calcmode="lin" valueType="num">
                                      <p:cBhvr additive="base">
                                        <p:cTn id="109" dur="500" fill="hold"/>
                                        <p:tgtEl>
                                          <p:spTgt spid="36"/>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ppt_x"/>
                                          </p:val>
                                        </p:tav>
                                        <p:tav tm="100000">
                                          <p:val>
                                            <p:strVal val="#ppt_x"/>
                                          </p:val>
                                        </p:tav>
                                      </p:tavLst>
                                    </p:anim>
                                    <p:anim calcmode="lin" valueType="num">
                                      <p:cBhvr additive="base">
                                        <p:cTn id="1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3" grpId="0" bldLvl="0" animBg="1"/>
      <p:bldP spid="13" grpId="1" bldLvl="0" animBg="1"/>
      <p:bldP spid="14" grpId="0" animBg="1"/>
      <p:bldP spid="14" grpId="1" animBg="1"/>
      <p:bldP spid="23" grpId="0" animBg="1"/>
      <p:bldP spid="23" grpId="1" animBg="1"/>
      <p:bldP spid="31754" grpId="0" animBg="1"/>
      <p:bldP spid="31755" grpId="0" animBg="1"/>
      <p:bldP spid="29" grpId="0" animBg="1"/>
      <p:bldP spid="30" grpId="0" bldLvl="0" animBg="1"/>
      <p:bldP spid="31" grpId="0" animBg="1"/>
      <p:bldP spid="32" grpId="0"/>
      <p:bldP spid="33" grpId="0"/>
      <p:bldP spid="34" grpId="0"/>
      <p:bldP spid="20"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057140" y="71755"/>
            <a:ext cx="4064000" cy="6782435"/>
          </a:xfrm>
          <a:prstGeom prst="rect">
            <a:avLst/>
          </a:prstGeom>
        </p:spPr>
      </p:pic>
      <p:sp>
        <p:nvSpPr>
          <p:cNvPr id="9" name="内容占位符 8"/>
          <p:cNvSpPr>
            <a:spLocks noGrp="1"/>
          </p:cNvSpPr>
          <p:nvPr/>
        </p:nvSpPr>
        <p:spPr>
          <a:xfrm>
            <a:off x="5866130" y="-316865"/>
            <a:ext cx="1505585" cy="1135380"/>
          </a:xfrm>
          <a:prstGeom prst="rect">
            <a:avLst/>
          </a:prstGeom>
          <a:noFill/>
          <a:ln w="9525">
            <a:noFill/>
          </a:ln>
        </p:spPr>
        <p:txBody>
          <a:bodyPr/>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pPr indent="0" algn="l" fontAlgn="auto">
              <a:lnSpc>
                <a:spcPts val="3300"/>
              </a:lnSpc>
              <a:buNone/>
            </a:pPr>
            <a:r>
              <a:rPr lang="en-US" altLang="zh-CN" sz="3600" b="1" kern="100" dirty="0">
                <a:effectLst/>
                <a:latin typeface="微软雅黑" panose="020B0503020204020204" charset="-122"/>
                <a:ea typeface="微软雅黑" panose="020B0503020204020204" charset="-122"/>
                <a:cs typeface="Times New Roman" panose="02020603050405020304" pitchFamily="18" charset="0"/>
              </a:rPr>
              <a:t>            </a:t>
            </a:r>
            <a:r>
              <a:rPr lang="zh-CN" sz="3600" b="1" kern="100" dirty="0">
                <a:effectLst/>
                <a:latin typeface="微软雅黑" panose="020B0503020204020204" charset="-122"/>
                <a:ea typeface="微软雅黑" panose="020B0503020204020204" charset="-122"/>
                <a:cs typeface="Times New Roman" panose="02020603050405020304" pitchFamily="18" charset="0"/>
              </a:rPr>
              <a:t>审题</a:t>
            </a:r>
            <a:endParaRPr altLang="zh-CN" sz="3600" b="1" kern="100" dirty="0">
              <a:effectLst/>
              <a:latin typeface="微软雅黑" panose="020B0503020204020204" charset="-122"/>
              <a:ea typeface="微软雅黑" panose="020B0503020204020204" charset="-122"/>
              <a:cs typeface="Times New Roman" panose="02020603050405020304" pitchFamily="18" charset="0"/>
            </a:endParaRPr>
          </a:p>
          <a:p>
            <a:pPr indent="0" algn="ctr" fontAlgn="auto">
              <a:lnSpc>
                <a:spcPts val="3840"/>
              </a:lnSpc>
              <a:buNone/>
            </a:pPr>
            <a:r>
              <a:rPr lang="en-US" sz="3600" b="1" kern="100" dirty="0">
                <a:effectLst/>
                <a:latin typeface="微软雅黑" panose="020B0503020204020204" charset="-122"/>
                <a:ea typeface="微软雅黑" panose="020B0503020204020204" charset="-122"/>
                <a:cs typeface="Times New Roman" panose="02020603050405020304" pitchFamily="18" charset="0"/>
                <a:sym typeface="+mn-ea"/>
              </a:rPr>
              <a:t>    </a:t>
            </a:r>
            <a:endParaRPr lang="en-US" altLang="zh-CN" sz="3600" b="1" kern="100" dirty="0">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文本占位符 5"/>
          <p:cNvSpPr>
            <a:spLocks noGrp="1"/>
          </p:cNvSpPr>
          <p:nvPr/>
        </p:nvSpPr>
        <p:spPr>
          <a:xfrm>
            <a:off x="4973955" y="476250"/>
            <a:ext cx="4170045" cy="500189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indent="0" algn="l" fontAlgn="auto">
              <a:lnSpc>
                <a:spcPts val="3300"/>
              </a:lnSpc>
              <a:buNone/>
            </a:pPr>
            <a:r>
              <a:rPr lang="en-US" altLang="zh-CN" sz="2800" b="1" kern="100" dirty="0">
                <a:effectLst/>
                <a:latin typeface="微软雅黑" panose="020B0503020204020204" charset="-122"/>
                <a:ea typeface="微软雅黑" panose="020B0503020204020204" charset="-122"/>
                <a:cs typeface="Times New Roman" panose="02020603050405020304" pitchFamily="18" charset="0"/>
              </a:rPr>
              <a:t>	</a:t>
            </a: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假定你是李华，你</a:t>
            </a:r>
            <a:r>
              <a:rPr lang="zh-CN" sz="2800" b="1" kern="100" dirty="0">
                <a:effectLst/>
                <a:latin typeface="微软雅黑" panose="020B0503020204020204" charset="-122"/>
                <a:ea typeface="微软雅黑" panose="020B0503020204020204" charset="-122"/>
                <a:cs typeface="Times New Roman" panose="02020603050405020304" pitchFamily="18" charset="0"/>
                <a:sym typeface="+mn-ea"/>
              </a:rPr>
              <a:t>的英国笔友</a:t>
            </a:r>
            <a:r>
              <a:rPr lang="en-US"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David</a:t>
            </a:r>
            <a:r>
              <a:rPr lang="zh-CN" altLang="en-US" sz="2800" b="1" kern="100" dirty="0">
                <a:effectLst/>
                <a:latin typeface="微软雅黑" panose="020B0503020204020204" charset="-122"/>
                <a:ea typeface="微软雅黑" panose="020B0503020204020204" charset="-122"/>
                <a:cs typeface="Times New Roman" panose="02020603050405020304" pitchFamily="18" charset="0"/>
                <a:sym typeface="+mn-ea"/>
              </a:rPr>
              <a:t>刚升入高中，但因一时无法适应新的校园生活而焦虑，写信向你倾诉他的烦恼。请你给他回复一封邮件，</a:t>
            </a: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内容包括：</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300"/>
              </a:lnSpc>
              <a:buNone/>
            </a:pP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1.</a:t>
            </a:r>
            <a:r>
              <a:rPr lang="zh-CN" sz="2800" b="1" kern="100" dirty="0">
                <a:effectLst/>
                <a:latin typeface="微软雅黑" panose="020B0503020204020204" charset="-122"/>
                <a:ea typeface="微软雅黑" panose="020B0503020204020204" charset="-122"/>
                <a:cs typeface="Times New Roman" panose="02020603050405020304" pitchFamily="18" charset="0"/>
                <a:sym typeface="+mn-ea"/>
              </a:rPr>
              <a:t>分析可能的原因</a:t>
            </a: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300"/>
              </a:lnSpc>
              <a:buNone/>
            </a:pP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2.</a:t>
            </a:r>
            <a:r>
              <a:rPr lang="zh-CN" sz="2800" b="1" kern="100" dirty="0">
                <a:effectLst/>
                <a:latin typeface="微软雅黑" panose="020B0503020204020204" charset="-122"/>
                <a:ea typeface="微软雅黑" panose="020B0503020204020204" charset="-122"/>
                <a:cs typeface="Times New Roman" panose="02020603050405020304" pitchFamily="18" charset="0"/>
                <a:sym typeface="+mn-ea"/>
              </a:rPr>
              <a:t>给出合理的建议</a:t>
            </a: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840"/>
              </a:lnSpc>
              <a:buNone/>
            </a:pPr>
            <a:endParaRPr lang="en-US" altLang="zh-CN" sz="2800" b="1" kern="100" dirty="0">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3075" name="Rectangle 3"/>
          <p:cNvSpPr>
            <a:spLocks noGrp="1"/>
          </p:cNvSpPr>
          <p:nvPr/>
        </p:nvSpPr>
        <p:spPr>
          <a:xfrm>
            <a:off x="-38100" y="908685"/>
            <a:ext cx="5276215" cy="452564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defTabSz="457200" eaLnBrk="1" fontAlgn="auto" hangingPunct="1">
              <a:lnSpc>
                <a:spcPct val="150000"/>
              </a:lnSpc>
              <a:spcBef>
                <a:spcPts val="0"/>
              </a:spcBef>
              <a:spcAft>
                <a:spcPts val="0"/>
              </a:spcAft>
              <a:buClrTx/>
              <a:buSzTx/>
              <a:buFontTx/>
              <a:buNone/>
              <a:defRPr/>
            </a:pPr>
            <a:r>
              <a:rPr lang="zh-CN" altLang="en-US" sz="2800" b="1" noProof="0" dirty="0">
                <a:ln>
                  <a:noFill/>
                </a:ln>
                <a:solidFill>
                  <a:srgbClr val="F3705A"/>
                </a:solidFill>
                <a:effectLst/>
                <a:uLnTx/>
                <a:uFillTx/>
                <a:latin typeface="Arial" panose="020B0604020202020204" pitchFamily="34" charset="0"/>
                <a:ea typeface="微软雅黑" panose="020B0503020204020204" charset="-122"/>
                <a:cs typeface="Arial" panose="020B0604020202020204" pitchFamily="34" charset="0"/>
              </a:rPr>
              <a:t>Para1: purpose </a:t>
            </a:r>
            <a:endParaRPr lang="zh-CN" altLang="en-US" sz="2800" b="1" noProof="0" dirty="0">
              <a:ln>
                <a:noFill/>
              </a:ln>
              <a:solidFill>
                <a:srgbClr val="F3705A"/>
              </a:solidFill>
              <a:effectLst/>
              <a:uLnTx/>
              <a:uFillTx/>
              <a:latin typeface="Arial" panose="020B0604020202020204" pitchFamily="34" charset="0"/>
              <a:ea typeface="微软雅黑" panose="020B0503020204020204" charset="-122"/>
              <a:cs typeface="Arial" panose="020B0604020202020204" pitchFamily="34" charset="0"/>
            </a:endParaRPr>
          </a:p>
          <a:p>
            <a:pPr marL="0" algn="l" defTabSz="457200" eaLnBrk="1" fontAlgn="auto" hangingPunct="1">
              <a:lnSpc>
                <a:spcPct val="150000"/>
              </a:lnSpc>
              <a:spcBef>
                <a:spcPts val="0"/>
              </a:spcBef>
              <a:spcAft>
                <a:spcPts val="0"/>
              </a:spcAft>
              <a:buClrTx/>
              <a:buSzTx/>
              <a:buFontTx/>
              <a:buNone/>
              <a:defRPr/>
            </a:pPr>
            <a:r>
              <a:rPr lang="zh-CN" altLang="en-US" sz="2800" b="1" noProof="0" dirty="0">
                <a:ln>
                  <a:noFill/>
                </a:ln>
                <a:solidFill>
                  <a:srgbClr val="F3705A"/>
                </a:solidFill>
                <a:effectLst/>
                <a:uLnTx/>
                <a:uFillTx/>
                <a:latin typeface="Arial" panose="020B0604020202020204" pitchFamily="34" charset="0"/>
                <a:ea typeface="微软雅黑" panose="020B0503020204020204" charset="-122"/>
                <a:cs typeface="Arial" panose="020B0604020202020204" pitchFamily="34" charset="0"/>
              </a:rPr>
              <a:t>Para2: reasons + suggestions</a:t>
            </a:r>
            <a:endParaRPr lang="zh-CN" altLang="en-US" sz="2800" b="1" noProof="0" dirty="0">
              <a:ln>
                <a:noFill/>
              </a:ln>
              <a:solidFill>
                <a:srgbClr val="F3705A"/>
              </a:solidFill>
              <a:effectLst/>
              <a:uLnTx/>
              <a:uFillTx/>
              <a:latin typeface="Arial" panose="020B0604020202020204" pitchFamily="34" charset="0"/>
              <a:ea typeface="微软雅黑" panose="020B0503020204020204" charset="-122"/>
              <a:cs typeface="Arial" panose="020B0604020202020204" pitchFamily="34" charset="0"/>
            </a:endParaRPr>
          </a:p>
          <a:p>
            <a:pPr marL="0" algn="l" defTabSz="457200" eaLnBrk="1" fontAlgn="auto" hangingPunct="1">
              <a:lnSpc>
                <a:spcPct val="150000"/>
              </a:lnSpc>
              <a:spcBef>
                <a:spcPts val="0"/>
              </a:spcBef>
              <a:spcAft>
                <a:spcPts val="0"/>
              </a:spcAft>
              <a:buClrTx/>
              <a:buSzTx/>
              <a:buFontTx/>
              <a:buNone/>
              <a:defRPr/>
            </a:pPr>
            <a:r>
              <a:rPr lang="zh-CN" altLang="en-US" sz="2800" b="1" noProof="0" dirty="0">
                <a:ln>
                  <a:noFill/>
                </a:ln>
                <a:solidFill>
                  <a:srgbClr val="F3705A"/>
                </a:solidFill>
                <a:effectLst/>
                <a:uLnTx/>
                <a:uFillTx/>
                <a:latin typeface="Arial" panose="020B0604020202020204" pitchFamily="34" charset="0"/>
                <a:ea typeface="微软雅黑" panose="020B0503020204020204" charset="-122"/>
                <a:cs typeface="Arial" panose="020B0604020202020204" pitchFamily="34" charset="0"/>
              </a:rPr>
              <a:t>Para3: wish</a:t>
            </a:r>
            <a:endParaRPr lang="zh-CN" altLang="en-US" sz="2800" b="1" noProof="0" dirty="0">
              <a:ln>
                <a:noFill/>
              </a:ln>
              <a:solidFill>
                <a:srgbClr val="F3705A"/>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 name="TextBox 4"/>
          <p:cNvSpPr txBox="1"/>
          <p:nvPr/>
        </p:nvSpPr>
        <p:spPr>
          <a:xfrm>
            <a:off x="106045" y="115570"/>
            <a:ext cx="1831340" cy="52197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Structure</a:t>
            </a:r>
            <a:endPar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0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057140" y="71755"/>
            <a:ext cx="4064000" cy="6782435"/>
          </a:xfrm>
          <a:prstGeom prst="rect">
            <a:avLst/>
          </a:prstGeom>
        </p:spPr>
      </p:pic>
      <p:sp>
        <p:nvSpPr>
          <p:cNvPr id="6" name="文本占位符 5"/>
          <p:cNvSpPr>
            <a:spLocks noGrp="1"/>
          </p:cNvSpPr>
          <p:nvPr/>
        </p:nvSpPr>
        <p:spPr>
          <a:xfrm>
            <a:off x="4973955" y="476250"/>
            <a:ext cx="4170045" cy="500189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indent="0" algn="l" fontAlgn="auto">
              <a:lnSpc>
                <a:spcPts val="3300"/>
              </a:lnSpc>
              <a:buNone/>
            </a:pPr>
            <a:r>
              <a:rPr lang="en-US" altLang="zh-CN" sz="2800" b="1" kern="100" dirty="0">
                <a:effectLst/>
                <a:latin typeface="微软雅黑" panose="020B0503020204020204" charset="-122"/>
                <a:ea typeface="微软雅黑" panose="020B0503020204020204" charset="-122"/>
                <a:cs typeface="Times New Roman" panose="02020603050405020304" pitchFamily="18" charset="0"/>
              </a:rPr>
              <a:t>	</a:t>
            </a: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假定你是李华，你</a:t>
            </a:r>
            <a:r>
              <a:rPr lang="zh-CN" sz="2800" b="1" kern="100" dirty="0">
                <a:effectLst/>
                <a:latin typeface="微软雅黑" panose="020B0503020204020204" charset="-122"/>
                <a:ea typeface="微软雅黑" panose="020B0503020204020204" charset="-122"/>
                <a:cs typeface="Times New Roman" panose="02020603050405020304" pitchFamily="18" charset="0"/>
                <a:sym typeface="+mn-ea"/>
              </a:rPr>
              <a:t>的英国笔友</a:t>
            </a:r>
            <a:r>
              <a:rPr lang="en-US"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David</a:t>
            </a:r>
            <a:r>
              <a:rPr lang="zh-CN" altLang="en-US" sz="2800" b="1" kern="100" dirty="0">
                <a:effectLst/>
                <a:latin typeface="微软雅黑" panose="020B0503020204020204" charset="-122"/>
                <a:ea typeface="微软雅黑" panose="020B0503020204020204" charset="-122"/>
                <a:cs typeface="Times New Roman" panose="02020603050405020304" pitchFamily="18" charset="0"/>
                <a:sym typeface="+mn-ea"/>
              </a:rPr>
              <a:t>刚升入高中，但因一时无法适应新的校园生活而焦虑，写信向你倾诉他的烦恼。请你给他回复一封邮件，</a:t>
            </a: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内容包括：</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300"/>
              </a:lnSpc>
              <a:buNone/>
            </a:pP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1.</a:t>
            </a:r>
            <a:r>
              <a:rPr lang="zh-CN" sz="2800" b="1" kern="100" dirty="0">
                <a:effectLst/>
                <a:latin typeface="微软雅黑" panose="020B0503020204020204" charset="-122"/>
                <a:ea typeface="微软雅黑" panose="020B0503020204020204" charset="-122"/>
                <a:cs typeface="Times New Roman" panose="02020603050405020304" pitchFamily="18" charset="0"/>
                <a:sym typeface="+mn-ea"/>
              </a:rPr>
              <a:t>分析可能的原因</a:t>
            </a: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300"/>
              </a:lnSpc>
              <a:buNone/>
            </a:pP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2.</a:t>
            </a:r>
            <a:r>
              <a:rPr lang="zh-CN" sz="2800" b="1" kern="100" dirty="0">
                <a:effectLst/>
                <a:latin typeface="微软雅黑" panose="020B0503020204020204" charset="-122"/>
                <a:ea typeface="微软雅黑" panose="020B0503020204020204" charset="-122"/>
                <a:cs typeface="Times New Roman" panose="02020603050405020304" pitchFamily="18" charset="0"/>
                <a:sym typeface="+mn-ea"/>
              </a:rPr>
              <a:t>给出合理的建议</a:t>
            </a:r>
            <a:r>
              <a:rPr altLang="zh-CN" sz="2800" b="1" kern="100" dirty="0">
                <a:effectLst/>
                <a:latin typeface="微软雅黑" panose="020B0503020204020204" charset="-122"/>
                <a:ea typeface="微软雅黑" panose="020B0503020204020204" charset="-122"/>
                <a:cs typeface="Times New Roman" panose="02020603050405020304" pitchFamily="18" charset="0"/>
                <a:sym typeface="+mn-ea"/>
              </a:rPr>
              <a:t>。</a:t>
            </a:r>
            <a:endParaRPr altLang="zh-CN" sz="28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840"/>
              </a:lnSpc>
              <a:buNone/>
            </a:pPr>
            <a:endParaRPr lang="en-US" altLang="zh-CN" sz="2800" b="1" kern="100" dirty="0">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11" name="矩形 10"/>
          <p:cNvSpPr/>
          <p:nvPr/>
        </p:nvSpPr>
        <p:spPr>
          <a:xfrm>
            <a:off x="7021195" y="1370965"/>
            <a:ext cx="2070735" cy="436245"/>
          </a:xfrm>
          <a:prstGeom prst="rect">
            <a:avLst/>
          </a:prstGeom>
          <a:blipFill dpi="0" rotWithShape="1">
            <a:blip r:embed="rId2" cstate="print">
              <a:alphaModFix am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a:ln w="0"/>
              <a:solidFill>
                <a:schemeClr val="tx1"/>
              </a:solidFill>
              <a:effectLst>
                <a:outerShdw blurRad="38100" dist="19050" dir="2700000" algn="tl" rotWithShape="0">
                  <a:schemeClr val="dk1">
                    <a:alpha val="40000"/>
                  </a:schemeClr>
                </a:outerShdw>
              </a:effectLst>
            </a:endParaRPr>
          </a:p>
        </p:txBody>
      </p:sp>
      <p:sp>
        <p:nvSpPr>
          <p:cNvPr id="12" name="矩形 11"/>
          <p:cNvSpPr/>
          <p:nvPr/>
        </p:nvSpPr>
        <p:spPr>
          <a:xfrm>
            <a:off x="5095240" y="1748790"/>
            <a:ext cx="4050665" cy="436245"/>
          </a:xfrm>
          <a:prstGeom prst="rect">
            <a:avLst/>
          </a:prstGeom>
          <a:blipFill dpi="0" rotWithShape="1">
            <a:blip r:embed="rId2" cstate="print">
              <a:alphaModFix amt="5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a:ln w="0"/>
              <a:solidFill>
                <a:schemeClr val="tx1"/>
              </a:solidFill>
              <a:effectLst>
                <a:outerShdw blurRad="38100" dist="19050" dir="2700000" algn="tl" rotWithShape="0">
                  <a:schemeClr val="dk1">
                    <a:alpha val="40000"/>
                  </a:schemeClr>
                </a:outerShdw>
              </a:effectLst>
            </a:endParaRPr>
          </a:p>
        </p:txBody>
      </p:sp>
      <p:sp>
        <p:nvSpPr>
          <p:cNvPr id="20" name="矩形 19"/>
          <p:cNvSpPr/>
          <p:nvPr/>
        </p:nvSpPr>
        <p:spPr>
          <a:xfrm>
            <a:off x="5141595" y="2185035"/>
            <a:ext cx="763270" cy="436245"/>
          </a:xfrm>
          <a:prstGeom prst="rect">
            <a:avLst/>
          </a:prstGeom>
          <a:blipFill dpi="0" rotWithShape="1">
            <a:blip r:embed="rId2" cstate="print">
              <a:alphaModFix amt="74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a:ln w="0"/>
              <a:solidFill>
                <a:schemeClr val="tx1"/>
              </a:solidFill>
              <a:effectLst>
                <a:outerShdw blurRad="38100" dist="19050" dir="2700000" algn="tl" rotWithShape="0">
                  <a:schemeClr val="dk1">
                    <a:alpha val="40000"/>
                  </a:schemeClr>
                </a:outerShdw>
              </a:effectLst>
            </a:endParaRPr>
          </a:p>
        </p:txBody>
      </p:sp>
      <p:sp>
        <p:nvSpPr>
          <p:cNvPr id="16" name="TextBox 4"/>
          <p:cNvSpPr txBox="1"/>
          <p:nvPr/>
        </p:nvSpPr>
        <p:spPr>
          <a:xfrm>
            <a:off x="106045" y="115570"/>
            <a:ext cx="168656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Content</a:t>
            </a:r>
            <a:endPar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8" name="TextBox 4"/>
          <p:cNvSpPr txBox="1"/>
          <p:nvPr/>
        </p:nvSpPr>
        <p:spPr>
          <a:xfrm>
            <a:off x="444500" y="848995"/>
            <a:ext cx="3676650"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altLang="zh-CN" sz="2800" b="1" i="0" u="none" strike="noStrike" kern="1200" cap="none" spc="0" normalizeH="0" baseline="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P1:</a:t>
            </a:r>
            <a:r>
              <a:rPr kumimoji="0" lang="en-US" sz="2800" b="1" i="0" u="none" strike="noStrike" kern="1200" cap="none" spc="0" normalizeH="0" baseline="0" dirty="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purpose</a:t>
            </a:r>
            <a:endParaRPr kumimoji="0" lang="en-US" sz="2800" b="1" i="0" u="none" strike="noStrike" kern="1200" cap="none" spc="0" normalizeH="0" baseline="0" dirty="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Box 4"/>
          <p:cNvSpPr txBox="1"/>
          <p:nvPr/>
        </p:nvSpPr>
        <p:spPr>
          <a:xfrm>
            <a:off x="321310" y="1705610"/>
            <a:ext cx="1803400"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problem</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8" name="直接箭头连接符 7"/>
          <p:cNvCxnSpPr/>
          <p:nvPr/>
        </p:nvCxnSpPr>
        <p:spPr>
          <a:xfrm flipV="1">
            <a:off x="2122805" y="1628140"/>
            <a:ext cx="2847975" cy="414020"/>
          </a:xfrm>
          <a:prstGeom prst="straightConnector1">
            <a:avLst/>
          </a:prstGeom>
          <a:ln w="38100">
            <a:solidFill>
              <a:srgbClr val="EB641B"/>
            </a:solidFill>
            <a:tailEnd type="arrow"/>
          </a:ln>
        </p:spPr>
        <p:style>
          <a:lnRef idx="1">
            <a:schemeClr val="accent1"/>
          </a:lnRef>
          <a:fillRef idx="0">
            <a:schemeClr val="accent1"/>
          </a:fillRef>
          <a:effectRef idx="0">
            <a:schemeClr val="accent1"/>
          </a:effectRef>
          <a:fontRef idx="minor">
            <a:schemeClr val="tx1"/>
          </a:fontRef>
        </p:style>
      </p:cxnSp>
      <p:sp>
        <p:nvSpPr>
          <p:cNvPr id="22" name="TextBox 4"/>
          <p:cNvSpPr txBox="1"/>
          <p:nvPr/>
        </p:nvSpPr>
        <p:spPr>
          <a:xfrm>
            <a:off x="321219" y="3123129"/>
            <a:ext cx="1803400"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sz="2800" b="1" i="0" u="none" strike="noStrike" kern="1200" cap="none" spc="0" normalizeH="0" baseline="0" dirty="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purpose</a:t>
            </a:r>
            <a:endParaRPr kumimoji="0" lang="en-US" sz="2800" b="1" i="0" u="none" strike="noStrike" kern="1200" cap="none" spc="0" normalizeH="0" baseline="0" dirty="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左大括号 22"/>
          <p:cNvSpPr/>
          <p:nvPr/>
        </p:nvSpPr>
        <p:spPr>
          <a:xfrm>
            <a:off x="-38100" y="2059941"/>
            <a:ext cx="215900" cy="1403032"/>
          </a:xfrm>
          <a:prstGeom prst="leftBrace">
            <a:avLst/>
          </a:prstGeom>
          <a:solidFill>
            <a:schemeClr val="bg1"/>
          </a:solidFill>
          <a:ln w="50800">
            <a:solidFill>
              <a:srgbClr val="EB64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文本框 23"/>
          <p:cNvSpPr txBox="1"/>
          <p:nvPr/>
        </p:nvSpPr>
        <p:spPr bwMode="auto">
          <a:xfrm>
            <a:off x="2658745" y="664210"/>
            <a:ext cx="827405" cy="70675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spAutoFit/>
          </a:bodyPr>
          <a:lstStyle/>
          <a:p>
            <a:r>
              <a:rPr lang="en-US" altLang="zh-CN" sz="4000" b="1">
                <a:solidFill>
                  <a:srgbClr val="EB641B"/>
                </a:solidFill>
                <a:effectLst>
                  <a:glow rad="101600">
                    <a:schemeClr val="accent2">
                      <a:satMod val="175000"/>
                      <a:alpha val="40000"/>
                    </a:schemeClr>
                  </a:glow>
                </a:effectLst>
              </a:rPr>
              <a:t>?</a:t>
            </a:r>
            <a:endParaRPr lang="en-US" altLang="zh-CN" sz="4000" b="1">
              <a:solidFill>
                <a:srgbClr val="EB641B"/>
              </a:solidFill>
              <a:effectLst>
                <a:glow rad="1016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20" grpId="0" bldLvl="0" animBg="1"/>
      <p:bldP spid="23" grpId="0" bldLvl="0" animBg="1"/>
      <p:bldP spid="24" grpId="0"/>
      <p:bldP spid="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069205" y="0"/>
            <a:ext cx="4064000" cy="2242185"/>
          </a:xfrm>
          <a:prstGeom prst="rect">
            <a:avLst/>
          </a:prstGeom>
        </p:spPr>
      </p:pic>
      <p:sp>
        <p:nvSpPr>
          <p:cNvPr id="6" name="文本占位符 5"/>
          <p:cNvSpPr>
            <a:spLocks noGrp="1"/>
          </p:cNvSpPr>
          <p:nvPr/>
        </p:nvSpPr>
        <p:spPr>
          <a:xfrm>
            <a:off x="4973955" y="-26035"/>
            <a:ext cx="4170045" cy="500189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indent="0" algn="l" fontAlgn="auto">
              <a:lnSpc>
                <a:spcPts val="3300"/>
              </a:lnSpc>
              <a:buNone/>
            </a:pP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	</a:t>
            </a:r>
            <a:r>
              <a:rPr altLang="zh-CN" sz="2400" b="1" kern="100" dirty="0">
                <a:effectLst/>
                <a:latin typeface="微软雅黑" panose="020B0503020204020204" charset="-122"/>
                <a:ea typeface="微软雅黑" panose="020B0503020204020204" charset="-122"/>
                <a:cs typeface="Times New Roman" panose="02020603050405020304" pitchFamily="18" charset="0"/>
                <a:sym typeface="+mn-ea"/>
              </a:rPr>
              <a:t>假定你是李华，你</a:t>
            </a:r>
            <a:r>
              <a:rPr lang="zh-CN" sz="2400" b="1" kern="100" dirty="0">
                <a:effectLst/>
                <a:latin typeface="微软雅黑" panose="020B0503020204020204" charset="-122"/>
                <a:ea typeface="微软雅黑" panose="020B0503020204020204" charset="-122"/>
                <a:cs typeface="Times New Roman" panose="02020603050405020304" pitchFamily="18" charset="0"/>
                <a:sym typeface="+mn-ea"/>
              </a:rPr>
              <a:t>的英国笔友</a:t>
            </a:r>
            <a:r>
              <a:rPr lang="en-US" altLang="zh-CN" sz="2400" b="1" kern="100" dirty="0">
                <a:effectLst/>
                <a:latin typeface="微软雅黑" panose="020B0503020204020204" charset="-122"/>
                <a:ea typeface="微软雅黑" panose="020B0503020204020204" charset="-122"/>
                <a:cs typeface="Times New Roman" panose="02020603050405020304" pitchFamily="18" charset="0"/>
                <a:sym typeface="+mn-ea"/>
              </a:rPr>
              <a:t>David</a:t>
            </a:r>
            <a:r>
              <a:rPr lang="zh-CN" altLang="en-US" sz="2400" b="1" kern="100" dirty="0">
                <a:effectLst/>
                <a:latin typeface="微软雅黑" panose="020B0503020204020204" charset="-122"/>
                <a:ea typeface="微软雅黑" panose="020B0503020204020204" charset="-122"/>
                <a:cs typeface="Times New Roman" panose="02020603050405020304" pitchFamily="18" charset="0"/>
                <a:sym typeface="+mn-ea"/>
              </a:rPr>
              <a:t>刚升入高中，但因一时无法适应新的校园生活而焦虑，写信向你倾诉他的烦恼</a:t>
            </a:r>
            <a:r>
              <a:rPr altLang="zh-CN" sz="2400" b="1" kern="100" dirty="0">
                <a:effectLst/>
                <a:latin typeface="微软雅黑" panose="020B0503020204020204" charset="-122"/>
                <a:ea typeface="微软雅黑" panose="020B0503020204020204" charset="-122"/>
                <a:cs typeface="Times New Roman" panose="02020603050405020304" pitchFamily="18" charset="0"/>
                <a:sym typeface="+mn-ea"/>
              </a:rPr>
              <a:t>。</a:t>
            </a:r>
            <a:endParaRPr altLang="zh-CN" sz="2400" b="1"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ts val="3840"/>
              </a:lnSpc>
              <a:buNone/>
            </a:pPr>
            <a:endParaRPr lang="en-US" altLang="zh-CN" sz="2400" b="1" kern="100" dirty="0">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11" name="矩形 10"/>
          <p:cNvSpPr/>
          <p:nvPr/>
        </p:nvSpPr>
        <p:spPr>
          <a:xfrm>
            <a:off x="5580380" y="902970"/>
            <a:ext cx="3353435" cy="436245"/>
          </a:xfrm>
          <a:prstGeom prst="rect">
            <a:avLst/>
          </a:prstGeom>
          <a:blipFill dpi="0" rotWithShape="1">
            <a:blip r:embed="rId2" cstate="print">
              <a:alphaModFix am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a:ln w="0"/>
              <a:solidFill>
                <a:schemeClr val="tx1"/>
              </a:solidFill>
              <a:effectLst>
                <a:outerShdw blurRad="38100" dist="19050" dir="2700000" algn="tl" rotWithShape="0">
                  <a:schemeClr val="dk1">
                    <a:alpha val="40000"/>
                  </a:schemeClr>
                </a:outerShdw>
              </a:effectLst>
            </a:endParaRPr>
          </a:p>
        </p:txBody>
      </p:sp>
      <p:sp>
        <p:nvSpPr>
          <p:cNvPr id="12" name="矩形 11"/>
          <p:cNvSpPr/>
          <p:nvPr/>
        </p:nvSpPr>
        <p:spPr>
          <a:xfrm>
            <a:off x="5095240" y="1339850"/>
            <a:ext cx="1905635" cy="436245"/>
          </a:xfrm>
          <a:prstGeom prst="rect">
            <a:avLst/>
          </a:prstGeom>
          <a:blipFill dpi="0" rotWithShape="1">
            <a:blip r:embed="rId2" cstate="print">
              <a:alphaModFix amt="5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a:ln w="0"/>
              <a:solidFill>
                <a:schemeClr val="tx1"/>
              </a:solidFill>
              <a:effectLst>
                <a:outerShdw blurRad="38100" dist="19050" dir="2700000" algn="tl" rotWithShape="0">
                  <a:schemeClr val="dk1">
                    <a:alpha val="40000"/>
                  </a:schemeClr>
                </a:outerShdw>
              </a:effectLst>
            </a:endParaRPr>
          </a:p>
        </p:txBody>
      </p:sp>
      <p:sp>
        <p:nvSpPr>
          <p:cNvPr id="20" name="矩形 19"/>
          <p:cNvSpPr/>
          <p:nvPr/>
        </p:nvSpPr>
        <p:spPr>
          <a:xfrm>
            <a:off x="7000875" y="503555"/>
            <a:ext cx="1756410" cy="436245"/>
          </a:xfrm>
          <a:prstGeom prst="rect">
            <a:avLst/>
          </a:prstGeom>
          <a:blipFill dpi="0" rotWithShape="1">
            <a:blip r:embed="rId2" cstate="print">
              <a:alphaModFix amt="74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a:ln w="0"/>
              <a:solidFill>
                <a:schemeClr val="tx1"/>
              </a:solidFill>
              <a:effectLst>
                <a:outerShdw blurRad="38100" dist="19050" dir="2700000" algn="tl" rotWithShape="0">
                  <a:schemeClr val="dk1">
                    <a:alpha val="40000"/>
                  </a:schemeClr>
                </a:outerShdw>
              </a:effectLst>
            </a:endParaRPr>
          </a:p>
        </p:txBody>
      </p:sp>
      <p:sp>
        <p:nvSpPr>
          <p:cNvPr id="16" name="TextBox 4"/>
          <p:cNvSpPr txBox="1"/>
          <p:nvPr/>
        </p:nvSpPr>
        <p:spPr>
          <a:xfrm>
            <a:off x="106045" y="115570"/>
            <a:ext cx="217678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800" b="1" dirty="0" smtClean="0">
                <a:solidFill>
                  <a:schemeClr val="tx1">
                    <a:lumMod val="75000"/>
                    <a:lumOff val="25000"/>
                  </a:schemeClr>
                </a:solidFill>
              </a:rPr>
              <a:t>Language</a:t>
            </a:r>
            <a:endPar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8" name="TextBox 4"/>
          <p:cNvSpPr txBox="1"/>
          <p:nvPr/>
        </p:nvSpPr>
        <p:spPr>
          <a:xfrm>
            <a:off x="444500" y="848995"/>
            <a:ext cx="3676650" cy="52322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altLang="zh-CN" sz="2800" b="1" i="0" u="none" strike="noStrike" kern="1200" cap="none" spc="0" normalizeH="0" baseline="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P1:</a:t>
            </a:r>
            <a:r>
              <a:rPr lang="en-US" altLang="zh-CN" sz="2800" b="1"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problem</a:t>
            </a:r>
            <a:r>
              <a:rPr kumimoji="0" lang="en-US" altLang="zh-CN" sz="2800" b="1" i="0" u="none" strike="noStrike" kern="1200" cap="none" spc="0" normalizeH="0" baseline="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sz="2800" b="1" i="0" u="none" strike="noStrike" kern="1200" cap="none" spc="0" normalizeH="0" baseline="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purpose</a:t>
            </a:r>
            <a:endParaRPr kumimoji="0" lang="en-US" sz="2800" b="1" i="0" u="none" strike="noStrike" kern="1200" cap="none" spc="0" normalizeH="0" baseline="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TextBox 4"/>
          <p:cNvSpPr txBox="1"/>
          <p:nvPr/>
        </p:nvSpPr>
        <p:spPr>
          <a:xfrm>
            <a:off x="1762590" y="4654140"/>
            <a:ext cx="4697036"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lang="en-US" sz="2800" b="1" dirty="0" err="1"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concerned&amp;understanding</a:t>
            </a:r>
            <a:endParaRPr kumimoji="0" lang="en-US" sz="2800" b="1" i="0" u="none" strike="noStrike" kern="1200" cap="none" spc="0" normalizeH="0" baseline="0" dirty="0" err="1"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7"/>
          <p:cNvSpPr txBox="1"/>
          <p:nvPr/>
        </p:nvSpPr>
        <p:spPr>
          <a:xfrm>
            <a:off x="-143510" y="1385570"/>
            <a:ext cx="6027420" cy="1383665"/>
          </a:xfrm>
          <a:prstGeom prst="rect">
            <a:avLst/>
          </a:prstGeom>
          <a:noFill/>
        </p:spPr>
        <p:txBody>
          <a:bodyPr wrap="square" rtlCol="0">
            <a:spAutoFit/>
          </a:bodyPr>
          <a:lstStyle/>
          <a:p>
            <a:r>
              <a:rPr lang="en-US" altLang="zh-CN" sz="2800" b="1" dirty="0" smtClean="0">
                <a:cs typeface="Times New Roman" panose="02020603050405020304" pitchFamily="18" charset="0"/>
                <a:sym typeface="+mn-ea"/>
              </a:rPr>
              <a:t>●</a:t>
            </a:r>
            <a:r>
              <a:rPr lang="en-US" altLang="zh-CN" sz="2800" b="1" dirty="0">
                <a:latin typeface="Times New Roman" panose="02020603050405020304" pitchFamily="18" charset="0"/>
                <a:cs typeface="Times New Roman" panose="02020603050405020304" pitchFamily="18" charset="0"/>
              </a:rPr>
              <a:t>have </a:t>
            </a:r>
            <a:r>
              <a:rPr lang="en-US" altLang="zh-CN" sz="2800" b="1" dirty="0" smtClean="0">
                <a:latin typeface="Times New Roman" panose="02020603050405020304" pitchFamily="18" charset="0"/>
                <a:cs typeface="Times New Roman" panose="02020603050405020304" pitchFamily="18" charset="0"/>
              </a:rPr>
              <a:t>trouble/problem </a:t>
            </a:r>
            <a:r>
              <a:rPr lang="en-US" altLang="zh-CN" sz="2800" b="1" dirty="0">
                <a:latin typeface="Times New Roman" panose="02020603050405020304" pitchFamily="18" charset="0"/>
                <a:cs typeface="Times New Roman" panose="02020603050405020304" pitchFamily="18" charset="0"/>
              </a:rPr>
              <a:t>doing;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smtClean="0">
                <a:cs typeface="Times New Roman" panose="02020603050405020304" pitchFamily="18" charset="0"/>
                <a:sym typeface="+mn-ea"/>
              </a:rPr>
              <a:t>●</a:t>
            </a:r>
            <a:r>
              <a:rPr lang="en-US" altLang="zh-CN" sz="2800" b="1" dirty="0">
                <a:latin typeface="Times New Roman" panose="02020603050405020304" pitchFamily="18" charset="0"/>
                <a:cs typeface="Times New Roman" panose="02020603050405020304" pitchFamily="18" charset="0"/>
              </a:rPr>
              <a:t>find it </a:t>
            </a:r>
            <a:r>
              <a:rPr lang="en-US" altLang="zh-CN" sz="2800" b="1" dirty="0" smtClean="0">
                <a:latin typeface="Times New Roman" panose="02020603050405020304" pitchFamily="18" charset="0"/>
                <a:cs typeface="Times New Roman" panose="02020603050405020304" pitchFamily="18" charset="0"/>
              </a:rPr>
              <a:t>hard/difficult </a:t>
            </a:r>
            <a:r>
              <a:rPr lang="en-US" altLang="zh-CN" sz="2800" b="1" dirty="0">
                <a:latin typeface="Times New Roman" panose="02020603050405020304" pitchFamily="18" charset="0"/>
                <a:cs typeface="Times New Roman" panose="02020603050405020304" pitchFamily="18" charset="0"/>
              </a:rPr>
              <a:t>to do;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It </a:t>
            </a:r>
            <a:r>
              <a:rPr lang="en-US" altLang="zh-CN" sz="2800" b="1" dirty="0">
                <a:latin typeface="Times New Roman" panose="02020603050405020304" pitchFamily="18" charset="0"/>
                <a:cs typeface="Times New Roman" panose="02020603050405020304" pitchFamily="18" charset="0"/>
              </a:rPr>
              <a:t>is </a:t>
            </a:r>
            <a:r>
              <a:rPr lang="en-US" altLang="zh-CN" sz="2800" b="1" dirty="0" smtClean="0">
                <a:latin typeface="Times New Roman" panose="02020603050405020304" pitchFamily="18" charset="0"/>
                <a:cs typeface="Times New Roman" panose="02020603050405020304" pitchFamily="18" charset="0"/>
              </a:rPr>
              <a:t>quite a </a:t>
            </a:r>
            <a:r>
              <a:rPr lang="en-US" altLang="zh-CN" sz="2800" b="1" dirty="0">
                <a:latin typeface="Times New Roman" panose="02020603050405020304" pitchFamily="18" charset="0"/>
                <a:cs typeface="Times New Roman" panose="02020603050405020304" pitchFamily="18" charset="0"/>
              </a:rPr>
              <a:t>challenge for </a:t>
            </a:r>
            <a:r>
              <a:rPr lang="en-US" altLang="zh-CN" sz="2800" b="1" dirty="0" err="1">
                <a:latin typeface="Times New Roman" panose="02020603050405020304" pitchFamily="18" charset="0"/>
                <a:cs typeface="Times New Roman" panose="02020603050405020304" pitchFamily="18" charset="0"/>
              </a:rPr>
              <a:t>sb</a:t>
            </a:r>
            <a:r>
              <a:rPr lang="en-US" altLang="zh-CN" sz="2800" b="1" dirty="0">
                <a:latin typeface="Times New Roman" panose="02020603050405020304" pitchFamily="18" charset="0"/>
                <a:cs typeface="Times New Roman" panose="02020603050405020304" pitchFamily="18" charset="0"/>
              </a:rPr>
              <a:t> to </a:t>
            </a:r>
            <a:r>
              <a:rPr lang="en-US" altLang="zh-CN" sz="2800" b="1" dirty="0" smtClean="0">
                <a:latin typeface="Times New Roman" panose="02020603050405020304" pitchFamily="18" charset="0"/>
                <a:cs typeface="Times New Roman" panose="02020603050405020304" pitchFamily="18" charset="0"/>
              </a:rPr>
              <a:t>do; </a:t>
            </a:r>
            <a:endParaRPr lang="en-US" altLang="zh-CN" sz="2800" b="1" dirty="0" smtClean="0">
              <a:latin typeface="Times New Roman" panose="02020603050405020304" pitchFamily="18" charset="0"/>
              <a:cs typeface="Times New Roman" panose="02020603050405020304" pitchFamily="18" charset="0"/>
            </a:endParaRPr>
          </a:p>
        </p:txBody>
      </p:sp>
      <p:sp>
        <p:nvSpPr>
          <p:cNvPr id="19" name="文本框 9"/>
          <p:cNvSpPr txBox="1"/>
          <p:nvPr/>
        </p:nvSpPr>
        <p:spPr>
          <a:xfrm>
            <a:off x="-71755" y="2781815"/>
            <a:ext cx="2258695" cy="1383665"/>
          </a:xfrm>
          <a:prstGeom prst="rect">
            <a:avLst/>
          </a:prstGeom>
          <a:noFill/>
        </p:spPr>
        <p:txBody>
          <a:bodyPr wrap="none" rtlCol="0">
            <a:spAutoFit/>
          </a:bodyPr>
          <a:lstStyle/>
          <a:p>
            <a:pPr algn="l"/>
            <a:r>
              <a:rPr lang="en-US" altLang="zh-CN" sz="2800" b="1" dirty="0" smtClean="0">
                <a:cs typeface="Times New Roman" panose="02020603050405020304" pitchFamily="18" charset="0"/>
                <a:sym typeface="+mn-ea"/>
              </a:rPr>
              <a:t>●</a:t>
            </a:r>
            <a:r>
              <a:rPr lang="en-US" altLang="zh-CN" sz="2800" b="1" dirty="0">
                <a:latin typeface="Times New Roman" panose="02020603050405020304" pitchFamily="18" charset="0"/>
                <a:cs typeface="Times New Roman" panose="02020603050405020304" pitchFamily="18" charset="0"/>
              </a:rPr>
              <a:t>adapt to; </a:t>
            </a:r>
            <a:endParaRPr lang="en-US" altLang="zh-CN" sz="2800" b="1" dirty="0" smtClean="0">
              <a:latin typeface="Times New Roman" panose="02020603050405020304" pitchFamily="18" charset="0"/>
              <a:cs typeface="Times New Roman" panose="02020603050405020304" pitchFamily="18" charset="0"/>
            </a:endParaRPr>
          </a:p>
          <a:p>
            <a:pPr algn="l"/>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adjust </a:t>
            </a:r>
            <a:r>
              <a:rPr lang="en-US" altLang="zh-CN" sz="2800" b="1" dirty="0">
                <a:latin typeface="Times New Roman" panose="02020603050405020304" pitchFamily="18" charset="0"/>
                <a:cs typeface="Times New Roman" panose="02020603050405020304" pitchFamily="18" charset="0"/>
              </a:rPr>
              <a:t>to; </a:t>
            </a:r>
            <a:endParaRPr lang="en-US" altLang="zh-CN" sz="2800" b="1" dirty="0" smtClean="0">
              <a:latin typeface="Times New Roman" panose="02020603050405020304" pitchFamily="18" charset="0"/>
              <a:cs typeface="Times New Roman" panose="02020603050405020304" pitchFamily="18" charset="0"/>
            </a:endParaRPr>
          </a:p>
          <a:p>
            <a:pPr algn="l"/>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fit </a:t>
            </a:r>
            <a:r>
              <a:rPr lang="en-US" altLang="zh-CN" sz="2800" b="1" dirty="0">
                <a:latin typeface="Times New Roman" panose="02020603050405020304" pitchFamily="18" charset="0"/>
                <a:cs typeface="Times New Roman" panose="02020603050405020304" pitchFamily="18" charset="0"/>
              </a:rPr>
              <a:t>in </a:t>
            </a:r>
            <a:r>
              <a:rPr lang="en-US" altLang="zh-CN" sz="2800" b="1" dirty="0" smtClean="0">
                <a:latin typeface="Times New Roman" panose="02020603050405020304" pitchFamily="18" charset="0"/>
                <a:cs typeface="Times New Roman" panose="02020603050405020304" pitchFamily="18" charset="0"/>
              </a:rPr>
              <a:t>well;  </a:t>
            </a:r>
            <a:endParaRPr lang="en-US" altLang="zh-CN" sz="2800" b="1" dirty="0">
              <a:latin typeface="Times New Roman" panose="02020603050405020304" pitchFamily="18" charset="0"/>
              <a:cs typeface="Times New Roman" panose="02020603050405020304" pitchFamily="18" charset="0"/>
            </a:endParaRPr>
          </a:p>
        </p:txBody>
      </p:sp>
      <p:sp>
        <p:nvSpPr>
          <p:cNvPr id="25" name="文本框 11"/>
          <p:cNvSpPr txBox="1"/>
          <p:nvPr/>
        </p:nvSpPr>
        <p:spPr>
          <a:xfrm>
            <a:off x="-60325" y="4078605"/>
            <a:ext cx="7087235" cy="521970"/>
          </a:xfrm>
          <a:prstGeom prst="rect">
            <a:avLst/>
          </a:prstGeom>
          <a:noFill/>
        </p:spPr>
        <p:txBody>
          <a:bodyPr wrap="square" rtlCol="0">
            <a:spAutoFit/>
          </a:bodyPr>
          <a:lstStyle/>
          <a:p>
            <a:pPr algn="l"/>
            <a:r>
              <a:rPr lang="en-US" altLang="zh-CN" sz="2800" b="1" dirty="0" smtClean="0">
                <a:cs typeface="Times New Roman" panose="02020603050405020304" pitchFamily="18" charset="0"/>
                <a:sym typeface="+mn-ea"/>
              </a:rPr>
              <a:t>●</a:t>
            </a:r>
            <a:r>
              <a:rPr lang="en-US" altLang="zh-CN" sz="2800" b="1" dirty="0">
                <a:latin typeface="Times New Roman" panose="02020603050405020304" pitchFamily="18" charset="0"/>
                <a:cs typeface="Times New Roman" panose="02020603050405020304" pitchFamily="18" charset="0"/>
              </a:rPr>
              <a:t>a</a:t>
            </a:r>
            <a:r>
              <a:rPr lang="en-US" altLang="zh-CN" sz="2800" b="1" dirty="0" smtClean="0">
                <a:latin typeface="Times New Roman" panose="02020603050405020304" pitchFamily="18" charset="0"/>
                <a:cs typeface="Times New Roman" panose="02020603050405020304" pitchFamily="18" charset="0"/>
              </a:rPr>
              <a:t>nxiety/anxious/confused/at </a:t>
            </a:r>
            <a:r>
              <a:rPr lang="en-US" altLang="zh-CN" sz="2800" b="1" dirty="0">
                <a:latin typeface="Times New Roman" panose="02020603050405020304" pitchFamily="18" charset="0"/>
                <a:cs typeface="Times New Roman" panose="02020603050405020304" pitchFamily="18" charset="0"/>
              </a:rPr>
              <a:t>a loss</a:t>
            </a:r>
            <a:endParaRPr lang="en-US" altLang="zh-CN" sz="2800" b="1" dirty="0">
              <a:latin typeface="Times New Roman" panose="02020603050405020304" pitchFamily="18" charset="0"/>
              <a:cs typeface="Times New Roman" panose="02020603050405020304" pitchFamily="18" charset="0"/>
            </a:endParaRPr>
          </a:p>
        </p:txBody>
      </p:sp>
      <p:sp>
        <p:nvSpPr>
          <p:cNvPr id="26" name="文本框 11"/>
          <p:cNvSpPr txBox="1"/>
          <p:nvPr/>
        </p:nvSpPr>
        <p:spPr>
          <a:xfrm>
            <a:off x="1546860" y="5206365"/>
            <a:ext cx="6988175" cy="953135"/>
          </a:xfrm>
          <a:prstGeom prst="rect">
            <a:avLst/>
          </a:prstGeom>
          <a:noFill/>
        </p:spPr>
        <p:txBody>
          <a:bodyPr wrap="square" rtlCol="0">
            <a:spAutoFit/>
          </a:bodyPr>
          <a:lstStyle/>
          <a:p>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I understand quite well that…;</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cs typeface="Times New Roman" panose="02020603050405020304" pitchFamily="18" charset="0"/>
                <a:sym typeface="+mn-ea"/>
              </a:rPr>
              <a:t>●</a:t>
            </a:r>
            <a:r>
              <a:rPr lang="en-US" altLang="zh-CN" sz="2800" b="1" dirty="0" smtClean="0">
                <a:latin typeface="Times New Roman" panose="02020603050405020304" pitchFamily="18" charset="0"/>
                <a:cs typeface="Times New Roman" panose="02020603050405020304" pitchFamily="18" charset="0"/>
              </a:rPr>
              <a:t>I feel terribly sorry to learn that…;</a:t>
            </a:r>
            <a:endParaRPr lang="en-US" altLang="zh-CN" sz="2800" b="1" dirty="0">
              <a:latin typeface="Times New Roman" panose="02020603050405020304" pitchFamily="18" charset="0"/>
              <a:cs typeface="Times New Roman" panose="02020603050405020304" pitchFamily="18" charset="0"/>
            </a:endParaRPr>
          </a:p>
        </p:txBody>
      </p:sp>
      <p:sp>
        <p:nvSpPr>
          <p:cNvPr id="27" name="TextBox 4"/>
          <p:cNvSpPr txBox="1"/>
          <p:nvPr/>
        </p:nvSpPr>
        <p:spPr>
          <a:xfrm>
            <a:off x="34538" y="4672985"/>
            <a:ext cx="137817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400" b="1" dirty="0" smtClean="0">
                <a:solidFill>
                  <a:schemeClr val="tx1">
                    <a:lumMod val="75000"/>
                    <a:lumOff val="25000"/>
                  </a:schemeClr>
                </a:solidFill>
              </a:rPr>
              <a:t>Tone</a:t>
            </a:r>
            <a:endParaRPr kumimoji="0" lang="en-US" altLang="zh-CN" sz="2400" b="1" i="0" u="none" strike="noStrike" kern="1200" cap="none" spc="0" normalizeH="0" baseline="0" noProof="0" dirty="0" smtClean="0">
              <a:ln>
                <a:noFill/>
              </a:ln>
              <a:solidFill>
                <a:schemeClr val="tx1">
                  <a:lumMod val="75000"/>
                  <a:lumOff val="25000"/>
                </a:schemeClr>
              </a:solidFill>
              <a:effectLst/>
              <a:uLnTx/>
              <a:uFillTx/>
            </a:endParaRPr>
          </a:p>
        </p:txBody>
      </p:sp>
      <p:sp>
        <p:nvSpPr>
          <p:cNvPr id="2" name="圆角矩形 1"/>
          <p:cNvSpPr/>
          <p:nvPr/>
        </p:nvSpPr>
        <p:spPr>
          <a:xfrm>
            <a:off x="5507990" y="403225"/>
            <a:ext cx="648335" cy="432435"/>
          </a:xfrm>
          <a:prstGeom prst="roundRect">
            <a:avLst/>
          </a:prstGeom>
          <a:noFill/>
          <a:ln>
            <a:solidFill>
              <a:srgbClr val="EB6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0" fill="hold"/>
                                        <p:tgtEl>
                                          <p:spTgt spid="17"/>
                                        </p:tgtEl>
                                        <p:attrNameLst>
                                          <p:attrName>ppt_x</p:attrName>
                                        </p:attrNameLst>
                                      </p:cBhvr>
                                      <p:tavLst>
                                        <p:tav tm="0">
                                          <p:val>
                                            <p:strVal val="#ppt_x"/>
                                          </p:val>
                                        </p:tav>
                                        <p:tav tm="100000">
                                          <p:val>
                                            <p:strVal val="#ppt_x"/>
                                          </p:val>
                                        </p:tav>
                                      </p:tavLst>
                                    </p:anim>
                                    <p:anim calcmode="lin" valueType="num">
                                      <p:cBhvr additive="base">
                                        <p:cTn id="8"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trips(down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0" fill="hold"/>
                                        <p:tgtEl>
                                          <p:spTgt spid="25"/>
                                        </p:tgtEl>
                                        <p:attrNameLst>
                                          <p:attrName>ppt_x</p:attrName>
                                        </p:attrNameLst>
                                      </p:cBhvr>
                                      <p:tavLst>
                                        <p:tav tm="0">
                                          <p:val>
                                            <p:strVal val="#ppt_x"/>
                                          </p:val>
                                        </p:tav>
                                        <p:tav tm="100000">
                                          <p:val>
                                            <p:strVal val="#ppt_x"/>
                                          </p:val>
                                        </p:tav>
                                      </p:tavLst>
                                    </p:anim>
                                    <p:anim calcmode="lin" valueType="num">
                                      <p:cBhvr additive="base">
                                        <p:cTn id="19" dur="5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2"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25" grpId="0"/>
      <p:bldP spid="25" grpId="1"/>
      <p:bldP spid="26" grpId="1"/>
      <p:bldP spid="27" grpId="0" animBg="1"/>
      <p:bldP spid="21" grpId="0" animBg="1"/>
      <p:bldP spid="26" grpId="2"/>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
          <p:cNvSpPr txBox="1"/>
          <p:nvPr/>
        </p:nvSpPr>
        <p:spPr>
          <a:xfrm>
            <a:off x="106045" y="115570"/>
            <a:ext cx="168656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Content</a:t>
            </a:r>
            <a:endPar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8" name="TextBox 4"/>
          <p:cNvSpPr txBox="1"/>
          <p:nvPr/>
        </p:nvSpPr>
        <p:spPr>
          <a:xfrm>
            <a:off x="444500" y="848995"/>
            <a:ext cx="3895090"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altLang="zh-CN" sz="2800" b="1" i="0" u="none" strike="noStrike" kern="1200" cap="none" spc="0" normalizeH="0" baseline="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P2:</a:t>
            </a: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reasons+suggestions</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Box 4"/>
          <p:cNvSpPr txBox="1"/>
          <p:nvPr/>
        </p:nvSpPr>
        <p:spPr>
          <a:xfrm>
            <a:off x="33447" y="4292919"/>
            <a:ext cx="1803400"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sz="2800" b="1" i="0" u="none" strike="noStrike" kern="1200" cap="none" spc="0" normalizeH="0" baseline="0" dirty="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reasons</a:t>
            </a:r>
            <a:endParaRPr kumimoji="0" lang="en-US" sz="2800" b="1" i="0" u="none" strike="noStrike" kern="1200" cap="none" spc="0" normalizeH="0" baseline="0" dirty="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左大括号 22"/>
          <p:cNvSpPr/>
          <p:nvPr/>
        </p:nvSpPr>
        <p:spPr>
          <a:xfrm>
            <a:off x="1402715" y="3284855"/>
            <a:ext cx="288290" cy="2746375"/>
          </a:xfrm>
          <a:prstGeom prst="leftBrace">
            <a:avLst/>
          </a:prstGeom>
          <a:solidFill>
            <a:schemeClr val="bg1"/>
          </a:solidFill>
          <a:ln w="50800">
            <a:solidFill>
              <a:srgbClr val="EB64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1"/>
          <p:cNvSpPr txBox="1"/>
          <p:nvPr/>
        </p:nvSpPr>
        <p:spPr>
          <a:xfrm>
            <a:off x="177986" y="1556142"/>
            <a:ext cx="8860059" cy="954107"/>
          </a:xfrm>
          <a:prstGeom prst="rect">
            <a:avLst/>
          </a:prstGeom>
          <a:noFill/>
        </p:spPr>
        <p:txBody>
          <a:bodyPr wrap="square" rtlCol="0">
            <a:spAutoFit/>
          </a:bodyPr>
          <a:lstStyle/>
          <a:p>
            <a:r>
              <a:rPr lang="en-US" altLang="zh-CN" sz="2800" b="1" dirty="0" smtClean="0">
                <a:solidFill>
                  <a:srgbClr val="000000"/>
                </a:solidFill>
                <a:cs typeface="Arial" panose="020B0604020202020204" pitchFamily="34" charset="0"/>
              </a:rPr>
              <a:t>What </a:t>
            </a:r>
            <a:r>
              <a:rPr lang="en-US" altLang="zh-CN" sz="2800" b="1" dirty="0">
                <a:solidFill>
                  <a:srgbClr val="000000"/>
                </a:solidFill>
                <a:cs typeface="Arial" panose="020B0604020202020204" pitchFamily="34" charset="0"/>
              </a:rPr>
              <a:t>makes it hard for a high school freshman to adapt to new school life? </a:t>
            </a:r>
            <a:endParaRPr lang="en-US" altLang="zh-CN" sz="2800" b="1" dirty="0">
              <a:solidFill>
                <a:srgbClr val="000000"/>
              </a:solidFill>
              <a:cs typeface="Arial" panose="020B0604020202020204" pitchFamily="34" charset="0"/>
            </a:endParaRPr>
          </a:p>
        </p:txBody>
      </p:sp>
      <p:sp>
        <p:nvSpPr>
          <p:cNvPr id="9" name="文本框 9"/>
          <p:cNvSpPr txBox="1"/>
          <p:nvPr/>
        </p:nvSpPr>
        <p:spPr>
          <a:xfrm>
            <a:off x="1690680" y="3140550"/>
            <a:ext cx="7453320" cy="310769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 tight study schedule </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more subjects and homework to handle </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 higher academic </a:t>
            </a:r>
            <a:r>
              <a:rPr lang="en-US" sz="2800" b="1" dirty="0" smtClean="0">
                <a:latin typeface="Times New Roman" panose="02020603050405020304" pitchFamily="18" charset="0"/>
                <a:cs typeface="Times New Roman" panose="02020603050405020304" pitchFamily="18" charset="0"/>
              </a:rPr>
              <a:t>requirements</a:t>
            </a:r>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4) Fail to keep up with others </a:t>
            </a:r>
            <a:endParaRPr lang="en-US" sz="2800" b="1" dirty="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5) </a:t>
            </a:r>
            <a:r>
              <a:rPr lang="en-US" altLang="zh-CN" sz="2800" b="1" dirty="0">
                <a:latin typeface="Times New Roman" panose="02020603050405020304" pitchFamily="18" charset="0"/>
                <a:cs typeface="Times New Roman" panose="02020603050405020304" pitchFamily="18" charset="0"/>
              </a:rPr>
              <a:t>get insufficient sleep</a:t>
            </a:r>
            <a:endParaRPr lang="en-US" altLang="zh-CN" sz="2800" b="1" dirty="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6)no </a:t>
            </a:r>
            <a:r>
              <a:rPr lang="en-US" altLang="zh-CN" sz="2800" b="1" dirty="0">
                <a:latin typeface="Times New Roman" panose="02020603050405020304" pitchFamily="18" charset="0"/>
                <a:cs typeface="Times New Roman" panose="02020603050405020304" pitchFamily="18" charset="0"/>
              </a:rPr>
              <a:t>familiar friends around/ </a:t>
            </a:r>
            <a:r>
              <a:rPr lang="en-US" altLang="zh-CN" sz="2800" b="1" dirty="0" smtClean="0">
                <a:latin typeface="Times New Roman" panose="02020603050405020304" pitchFamily="18" charset="0"/>
                <a:cs typeface="Times New Roman" panose="02020603050405020304" pitchFamily="18" charset="0"/>
              </a:rPr>
              <a:t>feel lonely</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a:t>
            </a:r>
            <a:endParaRPr lang="en-US" altLang="zh-CN" sz="2800" b="1" dirty="0" smtClean="0">
              <a:latin typeface="Times New Roman" panose="02020603050405020304" pitchFamily="18" charset="0"/>
              <a:cs typeface="Times New Roman" panose="02020603050405020304" pitchFamily="18" charset="0"/>
            </a:endParaRPr>
          </a:p>
        </p:txBody>
      </p:sp>
      <p:sp>
        <p:nvSpPr>
          <p:cNvPr id="11" name="TextBox 4"/>
          <p:cNvSpPr txBox="1"/>
          <p:nvPr/>
        </p:nvSpPr>
        <p:spPr>
          <a:xfrm>
            <a:off x="4211836" y="2510249"/>
            <a:ext cx="4932164" cy="52322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new </a:t>
            </a:r>
            <a:r>
              <a:rPr kumimoji="0" lang="en-US" sz="2800" b="1" i="0" u="none" strike="noStrike" kern="1200" cap="none" spc="0" normalizeH="0" baseline="0" dirty="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interpersonal </a:t>
            </a: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relationship</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4"/>
          <p:cNvSpPr txBox="1"/>
          <p:nvPr/>
        </p:nvSpPr>
        <p:spPr>
          <a:xfrm>
            <a:off x="20748" y="2510249"/>
            <a:ext cx="4191088" cy="52322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higher academic pressure</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strips(downLeft)">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strips(downLeft)">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barn(inVertical)">
                                      <p:cBhvr>
                                        <p:cTn id="41" dur="500"/>
                                        <p:tgtEl>
                                          <p:spTgt spid="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animEffect transition="in" filter="barn(inVertical)">
                                      <p:cBhvr>
                                        <p:cTn id="46" dur="500"/>
                                        <p:tgtEl>
                                          <p:spTgt spid="9">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animEffect transition="in" filter="barn(inVertical)">
                                      <p:cBhvr>
                                        <p:cTn id="51" dur="500"/>
                                        <p:tgtEl>
                                          <p:spTgt spid="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8" grpId="0" bldLvl="0" animBg="1"/>
      <p:bldP spid="7" grpId="0" animBg="1"/>
      <p:bldP spid="2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
          <p:cNvSpPr txBox="1"/>
          <p:nvPr/>
        </p:nvSpPr>
        <p:spPr>
          <a:xfrm>
            <a:off x="106045" y="115570"/>
            <a:ext cx="168656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Content</a:t>
            </a:r>
            <a:endParaRPr kumimoji="0" lang="en-US" altLang="zh-CN" sz="2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18" name="TextBox 4"/>
          <p:cNvSpPr txBox="1"/>
          <p:nvPr/>
        </p:nvSpPr>
        <p:spPr>
          <a:xfrm>
            <a:off x="444500" y="848995"/>
            <a:ext cx="3895090"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altLang="zh-CN" sz="2800" b="1" i="0" u="none" strike="noStrike" kern="1200" cap="none" spc="0" normalizeH="0" baseline="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P2:</a:t>
            </a: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reasons+suggestions</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Box 4"/>
          <p:cNvSpPr txBox="1"/>
          <p:nvPr/>
        </p:nvSpPr>
        <p:spPr>
          <a:xfrm>
            <a:off x="33446" y="3789364"/>
            <a:ext cx="2102131" cy="95410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suggestions</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algn="l" defTabSz="914400" rtl="0" eaLnBrk="1" fontAlgn="base" latinLnBrk="0" hangingPunct="1">
              <a:lnSpc>
                <a:spcPct val="100000"/>
              </a:lnSpc>
              <a:buClrTx/>
              <a:buSzTx/>
              <a:buFontTx/>
              <a:buNone/>
            </a:pPr>
            <a:r>
              <a:rPr lang="en-US" sz="2800" b="1"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(solutions)</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左大括号 22"/>
          <p:cNvSpPr/>
          <p:nvPr/>
        </p:nvSpPr>
        <p:spPr>
          <a:xfrm>
            <a:off x="1932097" y="2408366"/>
            <a:ext cx="190780" cy="4007325"/>
          </a:xfrm>
          <a:prstGeom prst="leftBrace">
            <a:avLst/>
          </a:prstGeom>
          <a:solidFill>
            <a:schemeClr val="bg1"/>
          </a:solidFill>
          <a:ln w="50800">
            <a:solidFill>
              <a:srgbClr val="EB64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1"/>
          <p:cNvSpPr txBox="1"/>
          <p:nvPr/>
        </p:nvSpPr>
        <p:spPr>
          <a:xfrm>
            <a:off x="177986" y="1340877"/>
            <a:ext cx="8860059" cy="954107"/>
          </a:xfrm>
          <a:prstGeom prst="rect">
            <a:avLst/>
          </a:prstGeom>
          <a:noFill/>
        </p:spPr>
        <p:txBody>
          <a:bodyPr wrap="square" rtlCol="0">
            <a:spAutoFit/>
          </a:bodyPr>
          <a:lstStyle/>
          <a:p>
            <a:r>
              <a:rPr lang="en-US" altLang="zh-CN" sz="2800" b="1" dirty="0" smtClean="0">
                <a:solidFill>
                  <a:srgbClr val="000000"/>
                </a:solidFill>
                <a:cs typeface="Arial" panose="020B0604020202020204" pitchFamily="34" charset="0"/>
              </a:rPr>
              <a:t>Can you put forward some practical suggestions accordingly? </a:t>
            </a:r>
            <a:endParaRPr lang="en-US" altLang="zh-CN" sz="2800" b="1" dirty="0">
              <a:solidFill>
                <a:srgbClr val="000000"/>
              </a:solidFill>
              <a:cs typeface="Arial" panose="020B0604020202020204" pitchFamily="34" charset="0"/>
            </a:endParaRPr>
          </a:p>
        </p:txBody>
      </p:sp>
      <p:sp>
        <p:nvSpPr>
          <p:cNvPr id="11" name="TextBox 4"/>
          <p:cNvSpPr txBox="1"/>
          <p:nvPr/>
        </p:nvSpPr>
        <p:spPr>
          <a:xfrm>
            <a:off x="2051685" y="4419600"/>
            <a:ext cx="5751195" cy="52197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rPr>
              <a:t>new </a:t>
            </a:r>
            <a:r>
              <a:rPr kumimoji="0" lang="en-US" sz="2800" b="1" i="0" u="none" strike="noStrike" kern="1200" cap="none" spc="0" normalizeH="0" baseline="0" dirty="0">
                <a:solidFill>
                  <a:srgbClr val="EB641B"/>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rPr>
              <a:t>interpersonal </a:t>
            </a: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rPr>
              <a:t>relationship</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endParaRPr>
          </a:p>
        </p:txBody>
      </p:sp>
      <p:sp>
        <p:nvSpPr>
          <p:cNvPr id="22" name="TextBox 4"/>
          <p:cNvSpPr txBox="1"/>
          <p:nvPr/>
        </p:nvSpPr>
        <p:spPr>
          <a:xfrm>
            <a:off x="2135579" y="2133421"/>
            <a:ext cx="7021121" cy="52197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algn="l" defTabSz="914400" rtl="0" eaLnBrk="1" fontAlgn="base" latinLnBrk="0" hangingPunct="1">
              <a:lnSpc>
                <a:spcPct val="100000"/>
              </a:lnSpc>
              <a:buClrTx/>
              <a:buSzTx/>
              <a:buFontTx/>
              <a:buNone/>
            </a:pP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rPr>
              <a:t>higher </a:t>
            </a:r>
            <a:r>
              <a:rPr kumimoji="0" lang="en-US" sz="2800" b="1" i="0" u="none" strike="noStrike" kern="1200" cap="none" spc="0" normalizeH="0" baseline="0" dirty="0">
                <a:solidFill>
                  <a:srgbClr val="EB641B"/>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rPr>
              <a:t>academic </a:t>
            </a:r>
            <a:r>
              <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rPr>
              <a:t>pressure</a:t>
            </a:r>
            <a:endParaRPr kumimoji="0" lang="en-US" sz="2800" b="1" i="0" u="none" strike="noStrike" kern="1200" cap="none" spc="0" normalizeH="0" baseline="0" dirty="0" smtClean="0">
              <a:solidFill>
                <a:srgbClr val="EB641B"/>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endParaRPr>
          </a:p>
        </p:txBody>
      </p:sp>
      <p:sp>
        <p:nvSpPr>
          <p:cNvPr id="2" name="矩形 1"/>
          <p:cNvSpPr/>
          <p:nvPr/>
        </p:nvSpPr>
        <p:spPr>
          <a:xfrm>
            <a:off x="2135578" y="2492255"/>
            <a:ext cx="6549048" cy="2245360"/>
          </a:xfrm>
          <a:prstGeom prst="rect">
            <a:avLst/>
          </a:prstGeom>
        </p:spPr>
        <p:txBody>
          <a:bodyPr wrap="square">
            <a:spAutoFit/>
          </a:bodyPr>
          <a:lstStyle/>
          <a:p>
            <a:r>
              <a:rPr lang="en-US" altLang="zh-CN" sz="2800" b="1" dirty="0">
                <a:latin typeface="Times New Roman" panose="02020603050405020304" pitchFamily="18" charset="0"/>
                <a:cs typeface="Times New Roman" panose="02020603050405020304" pitchFamily="18" charset="0"/>
              </a:rPr>
              <a:t>1) adjust learning strategies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2) learn to manage time properly</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3) turn to school </a:t>
            </a:r>
            <a:r>
              <a:rPr lang="en-US" altLang="zh-CN" sz="2800" b="1" dirty="0" smtClean="0">
                <a:latin typeface="Times New Roman" panose="02020603050405020304" pitchFamily="18" charset="0"/>
                <a:cs typeface="Times New Roman" panose="02020603050405020304" pitchFamily="18" charset="0"/>
              </a:rPr>
              <a:t>advisors </a:t>
            </a:r>
            <a:r>
              <a:rPr lang="en-US" altLang="zh-CN" sz="2800" b="1" dirty="0">
                <a:latin typeface="Times New Roman" panose="02020603050405020304" pitchFamily="18" charset="0"/>
                <a:cs typeface="Times New Roman" panose="02020603050405020304" pitchFamily="18" charset="0"/>
              </a:rPr>
              <a:t>for guidance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4) take exercise </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p:txBody>
      </p:sp>
      <p:sp>
        <p:nvSpPr>
          <p:cNvPr id="3" name="矩形 2"/>
          <p:cNvSpPr/>
          <p:nvPr/>
        </p:nvSpPr>
        <p:spPr>
          <a:xfrm>
            <a:off x="2038985" y="4797425"/>
            <a:ext cx="7105015" cy="2245360"/>
          </a:xfrm>
          <a:prstGeom prst="rect">
            <a:avLst/>
          </a:prstGeom>
        </p:spPr>
        <p:txBody>
          <a:bodyPr wrap="square">
            <a:spAutoFit/>
          </a:bodyPr>
          <a:lstStyle/>
          <a:p>
            <a:pPr marL="514350" indent="-514350">
              <a:buAutoNum type="arabicParenR"/>
            </a:pPr>
            <a:r>
              <a:rPr lang="en-US" altLang="zh-CN" sz="2800" b="1" dirty="0" smtClean="0">
                <a:latin typeface="Times New Roman" panose="02020603050405020304" pitchFamily="18" charset="0"/>
                <a:cs typeface="Times New Roman" panose="02020603050405020304" pitchFamily="18" charset="0"/>
              </a:rPr>
              <a:t>join </a:t>
            </a:r>
            <a:r>
              <a:rPr lang="en-US" altLang="zh-CN" sz="2800" b="1" dirty="0">
                <a:latin typeface="Times New Roman" panose="02020603050405020304" pitchFamily="18" charset="0"/>
                <a:cs typeface="Times New Roman" panose="02020603050405020304" pitchFamily="18" charset="0"/>
              </a:rPr>
              <a:t>a club to make friends with like-minded </a:t>
            </a:r>
            <a:r>
              <a:rPr lang="en-US" altLang="zh-CN" sz="2800" b="1" dirty="0" smtClean="0">
                <a:latin typeface="Times New Roman" panose="02020603050405020304" pitchFamily="18" charset="0"/>
                <a:cs typeface="Times New Roman" panose="02020603050405020304" pitchFamily="18" charset="0"/>
              </a:rPr>
              <a:t>guys</a:t>
            </a:r>
            <a:endParaRPr lang="en-US" altLang="zh-CN" sz="2800" b="1" dirty="0" smtClean="0">
              <a:latin typeface="Times New Roman" panose="02020603050405020304" pitchFamily="18" charset="0"/>
              <a:cs typeface="Times New Roman" panose="02020603050405020304" pitchFamily="18" charset="0"/>
            </a:endParaRPr>
          </a:p>
          <a:p>
            <a:pPr marL="514350" indent="-514350">
              <a:buAutoNum type="arabicParenR"/>
            </a:pPr>
            <a:r>
              <a:rPr lang="en-US" altLang="zh-CN" sz="2800" b="1" dirty="0" smtClean="0">
                <a:latin typeface="Times New Roman" panose="02020603050405020304" pitchFamily="18" charset="0"/>
                <a:cs typeface="Times New Roman" panose="02020603050405020304" pitchFamily="18" charset="0"/>
              </a:rPr>
              <a:t>participate in extra-curricular activities</a:t>
            </a:r>
            <a:endParaRPr lang="en-US" altLang="zh-CN" sz="2800" b="1" dirty="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3) </a:t>
            </a:r>
            <a:r>
              <a:rPr lang="en-US" altLang="zh-CN" sz="2800" b="1" dirty="0">
                <a:latin typeface="Times New Roman" panose="02020603050405020304" pitchFamily="18" charset="0"/>
                <a:cs typeface="Times New Roman" panose="02020603050405020304" pitchFamily="18" charset="0"/>
              </a:rPr>
              <a:t>stay </a:t>
            </a:r>
            <a:r>
              <a:rPr lang="en-US" altLang="zh-CN" sz="2800" b="1" dirty="0" smtClean="0">
                <a:latin typeface="Times New Roman" panose="02020603050405020304" pitchFamily="18" charset="0"/>
                <a:cs typeface="Times New Roman" panose="02020603050405020304" pitchFamily="18" charset="0"/>
              </a:rPr>
              <a:t>positive/outgoing</a:t>
            </a:r>
            <a:endParaRPr lang="en-US" altLang="zh-CN" sz="2800" b="1" dirty="0" smtClean="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8" grpId="0" bldLvl="0" animBg="1"/>
      <p:bldP spid="7" grpId="0" animBg="1"/>
      <p:bldP spid="22" grpId="0" animBg="1"/>
      <p:bldP spid="11" grpId="0" animBg="1"/>
      <p:bldP spid="2" grpId="0"/>
      <p:bldP spid="3" grpId="0"/>
    </p:bldLst>
  </p:timing>
</p:sld>
</file>

<file path=ppt/tags/tag1.xml><?xml version="1.0" encoding="utf-8"?>
<p:tagLst xmlns:p="http://schemas.openxmlformats.org/presentationml/2006/main">
  <p:tag name="KSO_WM_UNIT_PLACING_PICTURE_USER_VIEWPORT" val="{&quot;height&quot;:7905,&quot;width&quot;:8697.500787401576}"/>
</p:tagLst>
</file>

<file path=ppt/tags/tag10.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3_1"/>
  <p:tag name="KSO_WM_UNIT_ID" val="diagram20160807_3*l_h_f*1_3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Lst>
</file>

<file path=ppt/tags/tag11.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1_1"/>
  <p:tag name="KSO_WM_UNIT_ID" val="diagram20160807_3*l_h_f*1_1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Lst>
</file>

<file path=ppt/tags/tag12.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1_1"/>
  <p:tag name="KSO_WM_UNIT_ID" val="diagram20160807_3*l_h_f*1_1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Lst>
</file>

<file path=ppt/tags/tag13.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7"/>
  <p:tag name="KSO_WM_UNIT_ID" val="diagram20160807_3*l_i*1_7"/>
  <p:tag name="KSO_WM_UNIT_LAYERLEVEL" val="1_1"/>
  <p:tag name="KSO_WM_DIAGRAM_GROUP_CODE" val="l1-1"/>
  <p:tag name="KSO_WM_UNIT_FILL_FORE_SCHEMECOLOR_INDEX" val="6"/>
  <p:tag name="KSO_WM_UNIT_FILL_TYPE" val="1"/>
</p:tagLst>
</file>

<file path=ppt/tags/tag14.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1_1"/>
  <p:tag name="KSO_WM_UNIT_ID" val="diagram20160807_3*l_h_f*1_1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Lst>
</file>

<file path=ppt/tags/tag2.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13"/>
  <p:tag name="KSO_WM_UNIT_ID" val="diagram20160807_3*l_i*1_13"/>
  <p:tag name="KSO_WM_UNIT_LAYERLEVEL" val="1_1"/>
  <p:tag name="KSO_WM_DIAGRAM_GROUP_CODE" val="l1-1"/>
  <p:tag name="KSO_WM_UNIT_FILL_FORE_SCHEMECOLOR_INDEX" val="16"/>
  <p:tag name="KSO_WM_UNIT_FILL_TYPE" val="1"/>
</p:tagLst>
</file>

<file path=ppt/tags/tag3.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2"/>
  <p:tag name="KSO_WM_UNIT_ID" val="diagram20160807_3*l_i*1_2"/>
  <p:tag name="KSO_WM_UNIT_LAYERLEVEL" val="1_1"/>
  <p:tag name="KSO_WM_DIAGRAM_GROUP_CODE" val="l1-1"/>
  <p:tag name="KSO_WM_UNIT_FILL_FORE_SCHEMECOLOR_INDEX" val="13"/>
  <p:tag name="KSO_WM_UNIT_FILL_TYPE" val="1"/>
</p:tagLst>
</file>

<file path=ppt/tags/tag4.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3"/>
  <p:tag name="KSO_WM_UNIT_ID" val="diagram20160807_3*l_i*1_3"/>
  <p:tag name="KSO_WM_UNIT_LAYERLEVEL" val="1_1"/>
  <p:tag name="KSO_WM_DIAGRAM_GROUP_CODE" val="l1-1"/>
  <p:tag name="KSO_WM_UNIT_FILL_FORE_SCHEMECOLOR_INDEX" val="13"/>
  <p:tag name="KSO_WM_UNIT_FILL_TYPE" val="1"/>
</p:tagLst>
</file>

<file path=ppt/tags/tag5.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4"/>
  <p:tag name="KSO_WM_UNIT_ID" val="diagram20160807_3*l_i*1_4"/>
  <p:tag name="KSO_WM_UNIT_LAYERLEVEL" val="1_1"/>
  <p:tag name="KSO_WM_DIAGRAM_GROUP_CODE" val="l1-1"/>
  <p:tag name="KSO_WM_UNIT_FILL_FORE_SCHEMECOLOR_INDEX" val="13"/>
  <p:tag name="KSO_WM_UNIT_FILL_TYPE" val="1"/>
</p:tagLst>
</file>

<file path=ppt/tags/tag6.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7"/>
  <p:tag name="KSO_WM_UNIT_ID" val="diagram20160807_3*l_i*1_7"/>
  <p:tag name="KSO_WM_UNIT_LAYERLEVEL" val="1_1"/>
  <p:tag name="KSO_WM_DIAGRAM_GROUP_CODE" val="l1-1"/>
  <p:tag name="KSO_WM_UNIT_FILL_FORE_SCHEMECOLOR_INDEX" val="6"/>
  <p:tag name="KSO_WM_UNIT_FILL_TYPE" val="1"/>
</p:tagLst>
</file>

<file path=ppt/tags/tag7.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10"/>
  <p:tag name="KSO_WM_UNIT_ID" val="diagram20160807_3*l_i*1_10"/>
  <p:tag name="KSO_WM_UNIT_LAYERLEVEL" val="1_1"/>
  <p:tag name="KSO_WM_DIAGRAM_GROUP_CODE" val="l1-1"/>
  <p:tag name="KSO_WM_UNIT_FILL_FORE_SCHEMECOLOR_INDEX" val="7"/>
  <p:tag name="KSO_WM_UNIT_FILL_TYPE" val="1"/>
</p:tagLst>
</file>

<file path=ppt/tags/tag8.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h_f"/>
  <p:tag name="KSO_WM_UNIT_INDEX" val="1_1_1"/>
  <p:tag name="KSO_WM_UNIT_ID" val="diagram20160807_3*l_h_f*1_1_1"/>
  <p:tag name="KSO_WM_UNIT_LAYERLEVEL" val="1_1_1"/>
  <p:tag name="KSO_WM_UNIT_VALUE" val="3"/>
  <p:tag name="KSO_WM_UNIT_HIGHLIGHT" val="0"/>
  <p:tag name="KSO_WM_UNIT_COMPATIBLE" val="0"/>
  <p:tag name="KSO_WM_UNIT_CLEAR" val="0"/>
  <p:tag name="KSO_WM_UNIT_PRESET_TEXT_INDEX" val="3"/>
  <p:tag name="KSO_WM_UNIT_PRESET_TEXT_LEN" val="5"/>
  <p:tag name="KSO_WM_DIAGRAM_GROUP_CODE" val="l1-1"/>
  <p:tag name="KSO_WM_UNIT_TEXT_FILL_FORE_SCHEMECOLOR_INDEX" val="13"/>
  <p:tag name="KSO_WM_UNIT_TEXT_FILL_TYPE" val="1"/>
</p:tagLst>
</file>

<file path=ppt/tags/tag9.xml><?xml version="1.0" encoding="utf-8"?>
<p:tagLst xmlns:p="http://schemas.openxmlformats.org/presentationml/2006/main">
  <p:tag name="KSO_WM_TEMPLATE_CATEGORY" val="diagram"/>
  <p:tag name="KSO_WM_TEMPLATE_INDEX" val="20160807"/>
  <p:tag name="KSO_WM_TAG_VERSION" val="1.0"/>
  <p:tag name="KSO_WM_BEAUTIFY_FLAG" val="#wm#"/>
  <p:tag name="KSO_WM_UNIT_TYPE" val="l_i"/>
  <p:tag name="KSO_WM_UNIT_INDEX" val="1_11"/>
  <p:tag name="KSO_WM_UNIT_ID" val="diagram20160807_3*l_i*1_11"/>
  <p:tag name="KSO_WM_UNIT_LAYERLEVEL" val="1_1"/>
  <p:tag name="KSO_WM_DIAGRAM_GROUP_CODE" val="l1-1"/>
  <p:tag name="KSO_WM_UNIT_FILL_FORE_SCHEMECOLOR_INDEX" val="5"/>
  <p:tag name="KSO_WM_UNIT_FILL_TYPE"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3487</Words>
  <Application>WPS 演示</Application>
  <PresentationFormat>全屏显示(4:3)</PresentationFormat>
  <Paragraphs>217</Paragraphs>
  <Slides>16</Slides>
  <Notes>10</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16</vt:i4>
      </vt:variant>
    </vt:vector>
  </HeadingPairs>
  <TitlesOfParts>
    <vt:vector size="40" baseType="lpstr">
      <vt:lpstr>Arial</vt:lpstr>
      <vt:lpstr>宋体</vt:lpstr>
      <vt:lpstr>Wingdings</vt:lpstr>
      <vt:lpstr>Lucida Sans Unicode</vt:lpstr>
      <vt:lpstr>黑体</vt:lpstr>
      <vt:lpstr>Wingdings 3</vt:lpstr>
      <vt:lpstr>Verdana</vt:lpstr>
      <vt:lpstr>Wingdings 2</vt:lpstr>
      <vt:lpstr>Wingdings 2</vt:lpstr>
      <vt:lpstr>楷体</vt:lpstr>
      <vt:lpstr>微软雅黑</vt:lpstr>
      <vt:lpstr>Times New Roman</vt:lpstr>
      <vt:lpstr>Calibri</vt:lpstr>
      <vt:lpstr>Arial Narrow</vt:lpstr>
      <vt:lpstr>Comic Sans MS</vt:lpstr>
      <vt:lpstr>方正舒体</vt:lpstr>
      <vt:lpstr>Arial Unicode MS</vt:lpstr>
      <vt:lpstr>Symbol</vt:lpstr>
      <vt:lpstr>Wingdings</vt:lpstr>
      <vt:lpstr>HelveticaNeue</vt:lpstr>
      <vt:lpstr>华文新魏</vt:lpstr>
      <vt:lpstr>Segoe Print</vt:lpstr>
      <vt:lpstr>聚合</vt:lpstr>
      <vt:lpstr>1_聚合</vt:lpstr>
      <vt:lpstr>PowerPoint 演示文稿</vt:lpstr>
      <vt:lpstr>PowerPoint 演示文稿</vt:lpstr>
      <vt:lpstr>2023.11 绍模应用文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267</cp:revision>
  <dcterms:created xsi:type="dcterms:W3CDTF">2022-04-07T02:19:00Z</dcterms:created>
  <dcterms:modified xsi:type="dcterms:W3CDTF">2023-11-14T03:25:52Z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18BC971F883D460089FCB6AA701EB612</vt:lpwstr>
  </property>
</Properties>
</file>