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1"/>
  </p:notesMasterIdLst>
  <p:sldIdLst>
    <p:sldId id="455" r:id="rId5"/>
    <p:sldId id="263" r:id="rId6"/>
    <p:sldId id="424" r:id="rId7"/>
    <p:sldId id="379" r:id="rId8"/>
    <p:sldId id="422" r:id="rId9"/>
    <p:sldId id="368" r:id="rId10"/>
    <p:sldId id="427" r:id="rId12"/>
    <p:sldId id="405" r:id="rId13"/>
    <p:sldId id="423" r:id="rId14"/>
    <p:sldId id="426" r:id="rId15"/>
    <p:sldId id="420" r:id="rId16"/>
    <p:sldId id="421" r:id="rId17"/>
    <p:sldId id="378" r:id="rId18"/>
    <p:sldId id="437" r:id="rId19"/>
    <p:sldId id="441" r:id="rId20"/>
    <p:sldId id="434" r:id="rId21"/>
    <p:sldId id="442" r:id="rId22"/>
    <p:sldId id="443" r:id="rId23"/>
    <p:sldId id="412" r:id="rId24"/>
    <p:sldId id="431" r:id="rId25"/>
    <p:sldId id="430" r:id="rId26"/>
    <p:sldId id="435" r:id="rId27"/>
    <p:sldId id="409" r:id="rId28"/>
    <p:sldId id="432" r:id="rId29"/>
    <p:sldId id="438" r:id="rId30"/>
    <p:sldId id="440" r:id="rId31"/>
    <p:sldId id="436" r:id="rId32"/>
    <p:sldId id="428" r:id="rId33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7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48" y="260"/>
      </p:cViewPr>
      <p:guideLst>
        <p:guide orient="horz" pos="2110"/>
        <p:guide pos="38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28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F5FCF6-93C7-4F11-AE00-46BF8344E196}" type="doc">
      <dgm:prSet loTypeId="urn:microsoft.com/office/officeart/2005/8/layout/radial6#1" loCatId="cycl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3F21E9A-2237-4612-BAB4-AFCAF0383D47}" cxnId="{42A2FBD8-9C94-4BE7-BB81-4B1E9659B876}" type="parTrans">
      <dgm:prSet/>
      <dgm:spPr/>
      <dgm:t>
        <a:bodyPr/>
        <a:lstStyle/>
        <a:p>
          <a:endParaRPr lang="zh-CN" altLang="en-US"/>
        </a:p>
      </dgm:t>
    </dgm:pt>
    <dgm:pt modelId="{E61EFF92-5750-455B-9E11-F36AC5048157}">
      <dgm:prSet phldrT="[文本]"/>
      <dgm:spPr>
        <a:noFill/>
      </dgm:spPr>
      <dgm:t>
        <a:bodyPr/>
        <a:lstStyle/>
        <a:p>
          <a:endParaRPr lang="zh-CN" altLang="en-US"/>
        </a:p>
      </dgm:t>
    </dgm:pt>
    <dgm:pt modelId="{E0DD0A84-49FE-4CE6-B71F-91A38856ABFF}" cxnId="{0E2A7A30-8572-4BCC-A252-21EC2570C140}" type="parTrans">
      <dgm:prSet/>
      <dgm:spPr/>
      <dgm:t>
        <a:bodyPr/>
        <a:lstStyle/>
        <a:p>
          <a:endParaRPr lang="zh-CN" altLang="en-US"/>
        </a:p>
      </dgm:t>
    </dgm:pt>
    <dgm:pt modelId="{7066C73A-4606-4F04-8C56-AF978A4E4415}">
      <dgm:prSet phldrT="[文本]" custT="1"/>
      <dgm:spPr>
        <a:solidFill>
          <a:srgbClr val="00FFFF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floods</a:t>
          </a:r>
        </a:p>
      </dgm:t>
    </dgm:pt>
    <dgm:pt modelId="{CD5A7E71-9684-48D7-AB31-4A13CF1675E5}" cxnId="{0E2A7A30-8572-4BCC-A252-21EC2570C140}" type="sibTrans">
      <dgm:prSet/>
      <dgm:spPr>
        <a:solidFill>
          <a:srgbClr val="00B050"/>
        </a:solidFill>
      </dgm:spPr>
      <dgm:t>
        <a:bodyPr/>
        <a:lstStyle/>
        <a:p>
          <a:endParaRPr lang="zh-CN" altLang="en-US">
            <a:solidFill>
              <a:srgbClr val="0000FF"/>
            </a:solidFill>
          </a:endParaRPr>
        </a:p>
      </dgm:t>
    </dgm:pt>
    <dgm:pt modelId="{966A4C29-20EF-49B8-A58D-581EF9A1B262}" cxnId="{FEF04FA1-29B0-4494-9411-2BA8B9B6E8DD}" type="parTrans">
      <dgm:prSet/>
      <dgm:spPr/>
      <dgm:t>
        <a:bodyPr/>
        <a:lstStyle/>
        <a:p>
          <a:endParaRPr lang="zh-CN" altLang="en-US"/>
        </a:p>
      </dgm:t>
    </dgm:pt>
    <dgm:pt modelId="{20B6A561-9A81-4E3F-B89C-F71B70B6BF07}">
      <dgm:prSet phldrT="[文本]" custT="1"/>
      <dgm:spPr>
        <a:solidFill>
          <a:srgbClr val="00FFFF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Supply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water</a:t>
          </a:r>
        </a:p>
      </dgm:t>
    </dgm:pt>
    <dgm:pt modelId="{8C6B3719-73C3-4352-93A1-DFBABEE36341}" cxnId="{FEF04FA1-29B0-4494-9411-2BA8B9B6E8DD}" type="sibTrans">
      <dgm:prSet/>
      <dgm:spPr>
        <a:solidFill>
          <a:srgbClr val="00B050"/>
        </a:solidFill>
      </dgm:spPr>
      <dgm:t>
        <a:bodyPr/>
        <a:lstStyle/>
        <a:p>
          <a:endParaRPr lang="zh-CN" altLang="en-US"/>
        </a:p>
      </dgm:t>
    </dgm:pt>
    <dgm:pt modelId="{367B4AB7-DB50-4011-84FD-7F1D2F767750}" cxnId="{4057E5E6-ABB3-4BD2-834E-D45B25E8A0BA}" type="parTrans">
      <dgm:prSet/>
      <dgm:spPr/>
      <dgm:t>
        <a:bodyPr/>
        <a:lstStyle/>
        <a:p>
          <a:endParaRPr lang="zh-CN" altLang="en-US"/>
        </a:p>
      </dgm:t>
    </dgm:pt>
    <dgm:pt modelId="{ABA0A523-91B6-45B5-BC1E-5BF17535658D}">
      <dgm:prSet phldrT="[文本]" custT="1"/>
      <dgm:spPr>
        <a:solidFill>
          <a:srgbClr val="00FFFF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Produce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electricity</a:t>
          </a:r>
        </a:p>
      </dgm:t>
    </dgm:pt>
    <dgm:pt modelId="{D1EC6781-0A11-4E30-8BF5-04EBB4D2CDE9}" cxnId="{4057E5E6-ABB3-4BD2-834E-D45B25E8A0BA}" type="sibTrans">
      <dgm:prSet/>
      <dgm:spPr>
        <a:solidFill>
          <a:srgbClr val="00B050"/>
        </a:solidFill>
      </dgm:spPr>
      <dgm:t>
        <a:bodyPr/>
        <a:lstStyle/>
        <a:p>
          <a:endParaRPr lang="zh-CN" altLang="en-US"/>
        </a:p>
      </dgm:t>
    </dgm:pt>
    <dgm:pt modelId="{9D57B1D6-ED6C-4DCD-AC78-4E538309650F}" cxnId="{42A2FBD8-9C94-4BE7-BB81-4B1E9659B876}" type="sibTrans">
      <dgm:prSet/>
      <dgm:spPr/>
      <dgm:t>
        <a:bodyPr/>
        <a:lstStyle/>
        <a:p>
          <a:endParaRPr lang="zh-CN" altLang="en-US"/>
        </a:p>
      </dgm:t>
    </dgm:pt>
    <dgm:pt modelId="{99DD6D1C-D9CD-4BCD-951D-5889CF0B9B99}" cxnId="{3324934D-963E-4EEE-9206-7DAC83BD41EC}" type="parTrans">
      <dgm:prSet/>
      <dgm:spPr/>
      <dgm:t>
        <a:bodyPr/>
        <a:lstStyle/>
        <a:p>
          <a:endParaRPr lang="zh-CN" altLang="en-US"/>
        </a:p>
      </dgm:t>
    </dgm:pt>
    <dgm:pt modelId="{7E27B38B-656A-4320-BD52-895BD76A0EF9}">
      <dgm:prSet phldrT="[文本]" custScaleX="169685" custScaleY="138699"/>
      <dgm:spPr/>
      <dgm:t>
        <a:bodyPr/>
        <a:lstStyle/>
        <a:p>
          <a:endParaRPr lang="zh-CN" altLang="en-US"/>
        </a:p>
      </dgm:t>
    </dgm:pt>
    <dgm:pt modelId="{2EAE90FA-1C71-4D03-A389-91DDCB66D5E7}" cxnId="{3324934D-963E-4EEE-9206-7DAC83BD41EC}" type="sibTrans">
      <dgm:prSet custScaleY="83161"/>
      <dgm:spPr/>
      <dgm:t>
        <a:bodyPr/>
        <a:lstStyle/>
        <a:p>
          <a:endParaRPr lang="zh-CN" altLang="en-US"/>
        </a:p>
      </dgm:t>
    </dgm:pt>
    <dgm:pt modelId="{CFBC3035-2A0A-44D9-A08A-625AF1AEBB54}" type="pres">
      <dgm:prSet presAssocID="{FBF5FCF6-93C7-4F11-AE00-46BF8344E19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702A532-D5FA-44B0-8552-1596D832444D}" type="pres">
      <dgm:prSet presAssocID="{E61EFF92-5750-455B-9E11-F36AC5048157}" presName="centerShape" presStyleLbl="node0" presStyleIdx="0" presStyleCnt="1" custLinFactNeighborX="7628" custLinFactNeighborY="1842"/>
      <dgm:spPr/>
      <dgm:t>
        <a:bodyPr/>
        <a:lstStyle/>
        <a:p>
          <a:endParaRPr lang="zh-CN" altLang="en-US"/>
        </a:p>
      </dgm:t>
    </dgm:pt>
    <dgm:pt modelId="{8AEBBD09-90FF-4F31-A111-3E3D47FD0C39}" type="pres">
      <dgm:prSet presAssocID="{7066C73A-4606-4F04-8C56-AF978A4E4415}" presName="node" presStyleLbl="node1" presStyleIdx="0" presStyleCnt="3" custScaleX="145237" custScaleY="142480" custRadScaleRad="101263" custRadScaleInc="2828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C745D17-71E8-4743-9D79-58B7C11D4CDF}" type="pres">
      <dgm:prSet presAssocID="{7066C73A-4606-4F04-8C56-AF978A4E4415}" presName="dummy" presStyleCnt="0"/>
      <dgm:spPr/>
    </dgm:pt>
    <dgm:pt modelId="{80B8C510-2876-499D-89D9-E21262068F98}" type="pres">
      <dgm:prSet presAssocID="{CD5A7E71-9684-48D7-AB31-4A13CF1675E5}" presName="sibTrans" presStyleLbl="sibTrans2D1" presStyleIdx="0" presStyleCnt="3" custScaleX="89064" custScaleY="82186" custLinFactNeighborX="4125" custLinFactNeighborY="-2750"/>
      <dgm:spPr/>
      <dgm:t>
        <a:bodyPr/>
        <a:lstStyle/>
        <a:p>
          <a:endParaRPr lang="zh-CN" altLang="en-US"/>
        </a:p>
      </dgm:t>
    </dgm:pt>
    <dgm:pt modelId="{F513BBC9-2648-42D2-8EF6-AB36F1AC61C6}" type="pres">
      <dgm:prSet presAssocID="{20B6A561-9A81-4E3F-B89C-F71B70B6BF07}" presName="node" presStyleLbl="node1" presStyleIdx="1" presStyleCnt="3" custScaleX="159120" custScaleY="141416" custRadScaleRad="124059" custRadScaleInc="-895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5C42D8-DC52-4E8B-8A68-2D12EC92C737}" type="pres">
      <dgm:prSet presAssocID="{20B6A561-9A81-4E3F-B89C-F71B70B6BF07}" presName="dummy" presStyleCnt="0"/>
      <dgm:spPr/>
    </dgm:pt>
    <dgm:pt modelId="{03EE0462-4F0F-4EB6-A50C-B1B9F0F1D343}" type="pres">
      <dgm:prSet presAssocID="{8C6B3719-73C3-4352-93A1-DFBABEE36341}" presName="sibTrans" presStyleLbl="sibTrans2D1" presStyleIdx="1" presStyleCnt="3" custScaleY="83161" custLinFactNeighborX="5844" custLinFactNeighborY="-7048"/>
      <dgm:spPr/>
      <dgm:t>
        <a:bodyPr/>
        <a:lstStyle/>
        <a:p>
          <a:endParaRPr lang="zh-CN" altLang="en-US"/>
        </a:p>
      </dgm:t>
    </dgm:pt>
    <dgm:pt modelId="{FC8984BC-EFDD-4D77-A448-4B19F9CA1A15}" type="pres">
      <dgm:prSet presAssocID="{ABA0A523-91B6-45B5-BC1E-5BF17535658D}" presName="node" presStyleLbl="node1" presStyleIdx="2" presStyleCnt="3" custScaleX="171763" custScaleY="15127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54FAB61-364C-4E4F-BB6A-D93364A16BD5}" type="pres">
      <dgm:prSet presAssocID="{ABA0A523-91B6-45B5-BC1E-5BF17535658D}" presName="dummy" presStyleCnt="0"/>
      <dgm:spPr/>
    </dgm:pt>
    <dgm:pt modelId="{B75AFE17-1BD0-4810-AE0D-F4A914BA86D7}" type="pres">
      <dgm:prSet presAssocID="{D1EC6781-0A11-4E30-8BF5-04EBB4D2CDE9}" presName="sibTrans" presStyleLbl="sibTrans2D1" presStyleIdx="2" presStyleCnt="3" custScaleX="80634" custScaleY="82186"/>
      <dgm:spPr/>
      <dgm:t>
        <a:bodyPr/>
        <a:lstStyle/>
        <a:p>
          <a:endParaRPr lang="zh-CN" altLang="en-US"/>
        </a:p>
      </dgm:t>
    </dgm:pt>
  </dgm:ptLst>
  <dgm:cxnLst>
    <dgm:cxn modelId="{254E50BB-2727-4C5D-8CEB-38CF4D36885C}" type="presOf" srcId="{FBF5FCF6-93C7-4F11-AE00-46BF8344E196}" destId="{CFBC3035-2A0A-44D9-A08A-625AF1AEBB54}" srcOrd="0" destOrd="0" presId="urn:microsoft.com/office/officeart/2005/8/layout/radial6#1"/>
    <dgm:cxn modelId="{578C36CE-C614-4B04-AC04-C27348D9B757}" type="presOf" srcId="{CD5A7E71-9684-48D7-AB31-4A13CF1675E5}" destId="{80B8C510-2876-499D-89D9-E21262068F98}" srcOrd="0" destOrd="0" presId="urn:microsoft.com/office/officeart/2005/8/layout/radial6#1"/>
    <dgm:cxn modelId="{FEF04FA1-29B0-4494-9411-2BA8B9B6E8DD}" srcId="{E61EFF92-5750-455B-9E11-F36AC5048157}" destId="{20B6A561-9A81-4E3F-B89C-F71B70B6BF07}" srcOrd="1" destOrd="0" parTransId="{966A4C29-20EF-49B8-A58D-581EF9A1B262}" sibTransId="{8C6B3719-73C3-4352-93A1-DFBABEE36341}"/>
    <dgm:cxn modelId="{42A2FBD8-9C94-4BE7-BB81-4B1E9659B876}" srcId="{FBF5FCF6-93C7-4F11-AE00-46BF8344E196}" destId="{E61EFF92-5750-455B-9E11-F36AC5048157}" srcOrd="0" destOrd="0" parTransId="{83F21E9A-2237-4612-BAB4-AFCAF0383D47}" sibTransId="{9D57B1D6-ED6C-4DCD-AC78-4E538309650F}"/>
    <dgm:cxn modelId="{0BDB6FDA-431D-4358-A1CE-4EECFAA2D118}" type="presOf" srcId="{8C6B3719-73C3-4352-93A1-DFBABEE36341}" destId="{03EE0462-4F0F-4EB6-A50C-B1B9F0F1D343}" srcOrd="0" destOrd="0" presId="urn:microsoft.com/office/officeart/2005/8/layout/radial6#1"/>
    <dgm:cxn modelId="{77CCEB64-F4C3-4A52-AE75-8724530258EF}" type="presOf" srcId="{D1EC6781-0A11-4E30-8BF5-04EBB4D2CDE9}" destId="{B75AFE17-1BD0-4810-AE0D-F4A914BA86D7}" srcOrd="0" destOrd="0" presId="urn:microsoft.com/office/officeart/2005/8/layout/radial6#1"/>
    <dgm:cxn modelId="{13B8C6D5-A029-4EA8-8774-52052821A30F}" type="presOf" srcId="{7066C73A-4606-4F04-8C56-AF978A4E4415}" destId="{8AEBBD09-90FF-4F31-A111-3E3D47FD0C39}" srcOrd="0" destOrd="0" presId="urn:microsoft.com/office/officeart/2005/8/layout/radial6#1"/>
    <dgm:cxn modelId="{24A0B7F5-1B59-49A7-BD3A-450FB7A029C7}" type="presOf" srcId="{ABA0A523-91B6-45B5-BC1E-5BF17535658D}" destId="{FC8984BC-EFDD-4D77-A448-4B19F9CA1A15}" srcOrd="0" destOrd="0" presId="urn:microsoft.com/office/officeart/2005/8/layout/radial6#1"/>
    <dgm:cxn modelId="{D642FB24-2D1A-4DD7-897E-43E4BCB90C3D}" type="presOf" srcId="{E61EFF92-5750-455B-9E11-F36AC5048157}" destId="{D702A532-D5FA-44B0-8552-1596D832444D}" srcOrd="0" destOrd="0" presId="urn:microsoft.com/office/officeart/2005/8/layout/radial6#1"/>
    <dgm:cxn modelId="{8849E652-2F79-4652-9ACC-C0A6CE0E7A01}" type="presOf" srcId="{20B6A561-9A81-4E3F-B89C-F71B70B6BF07}" destId="{F513BBC9-2648-42D2-8EF6-AB36F1AC61C6}" srcOrd="0" destOrd="0" presId="urn:microsoft.com/office/officeart/2005/8/layout/radial6#1"/>
    <dgm:cxn modelId="{0E2A7A30-8572-4BCC-A252-21EC2570C140}" srcId="{E61EFF92-5750-455B-9E11-F36AC5048157}" destId="{7066C73A-4606-4F04-8C56-AF978A4E4415}" srcOrd="0" destOrd="0" parTransId="{E0DD0A84-49FE-4CE6-B71F-91A38856ABFF}" sibTransId="{CD5A7E71-9684-48D7-AB31-4A13CF1675E5}"/>
    <dgm:cxn modelId="{3324934D-963E-4EEE-9206-7DAC83BD41EC}" srcId="{FBF5FCF6-93C7-4F11-AE00-46BF8344E196}" destId="{7E27B38B-656A-4320-BD52-895BD76A0EF9}" srcOrd="1" destOrd="0" parTransId="{99DD6D1C-D9CD-4BCD-951D-5889CF0B9B99}" sibTransId="{2EAE90FA-1C71-4D03-A389-91DDCB66D5E7}"/>
    <dgm:cxn modelId="{4057E5E6-ABB3-4BD2-834E-D45B25E8A0BA}" srcId="{E61EFF92-5750-455B-9E11-F36AC5048157}" destId="{ABA0A523-91B6-45B5-BC1E-5BF17535658D}" srcOrd="2" destOrd="0" parTransId="{367B4AB7-DB50-4011-84FD-7F1D2F767750}" sibTransId="{D1EC6781-0A11-4E30-8BF5-04EBB4D2CDE9}"/>
    <dgm:cxn modelId="{7F854692-5499-489B-AA17-B371265D74E5}" type="presParOf" srcId="{CFBC3035-2A0A-44D9-A08A-625AF1AEBB54}" destId="{D702A532-D5FA-44B0-8552-1596D832444D}" srcOrd="0" destOrd="0" presId="urn:microsoft.com/office/officeart/2005/8/layout/radial6#1"/>
    <dgm:cxn modelId="{6303A72D-F649-429B-A44C-7FA5860397CC}" type="presParOf" srcId="{CFBC3035-2A0A-44D9-A08A-625AF1AEBB54}" destId="{8AEBBD09-90FF-4F31-A111-3E3D47FD0C39}" srcOrd="1" destOrd="0" presId="urn:microsoft.com/office/officeart/2005/8/layout/radial6#1"/>
    <dgm:cxn modelId="{B9D14067-C0FA-43CD-83A7-32FD1FE22AFE}" type="presParOf" srcId="{CFBC3035-2A0A-44D9-A08A-625AF1AEBB54}" destId="{0C745D17-71E8-4743-9D79-58B7C11D4CDF}" srcOrd="2" destOrd="0" presId="urn:microsoft.com/office/officeart/2005/8/layout/radial6#1"/>
    <dgm:cxn modelId="{B2C1FE18-6F14-45CF-9E72-914AD2103209}" type="presParOf" srcId="{CFBC3035-2A0A-44D9-A08A-625AF1AEBB54}" destId="{80B8C510-2876-499D-89D9-E21262068F98}" srcOrd="3" destOrd="0" presId="urn:microsoft.com/office/officeart/2005/8/layout/radial6#1"/>
    <dgm:cxn modelId="{723292E7-05C6-462A-814C-3B1FAE368C3F}" type="presParOf" srcId="{CFBC3035-2A0A-44D9-A08A-625AF1AEBB54}" destId="{F513BBC9-2648-42D2-8EF6-AB36F1AC61C6}" srcOrd="4" destOrd="0" presId="urn:microsoft.com/office/officeart/2005/8/layout/radial6#1"/>
    <dgm:cxn modelId="{0C27C888-2F85-4C91-9C76-7841FD860DDF}" type="presParOf" srcId="{CFBC3035-2A0A-44D9-A08A-625AF1AEBB54}" destId="{E75C42D8-DC52-4E8B-8A68-2D12EC92C737}" srcOrd="5" destOrd="0" presId="urn:microsoft.com/office/officeart/2005/8/layout/radial6#1"/>
    <dgm:cxn modelId="{424E2A16-8F72-495E-B386-F45AE48744E7}" type="presParOf" srcId="{CFBC3035-2A0A-44D9-A08A-625AF1AEBB54}" destId="{03EE0462-4F0F-4EB6-A50C-B1B9F0F1D343}" srcOrd="6" destOrd="0" presId="urn:microsoft.com/office/officeart/2005/8/layout/radial6#1"/>
    <dgm:cxn modelId="{E03828A3-6ECF-49E6-AFBE-40E5F7BC9D5A}" type="presParOf" srcId="{CFBC3035-2A0A-44D9-A08A-625AF1AEBB54}" destId="{FC8984BC-EFDD-4D77-A448-4B19F9CA1A15}" srcOrd="7" destOrd="0" presId="urn:microsoft.com/office/officeart/2005/8/layout/radial6#1"/>
    <dgm:cxn modelId="{89C29984-1C67-4D7D-B7A8-DBB0C9274C09}" type="presParOf" srcId="{CFBC3035-2A0A-44D9-A08A-625AF1AEBB54}" destId="{C54FAB61-364C-4E4F-BB6A-D93364A16BD5}" srcOrd="8" destOrd="0" presId="urn:microsoft.com/office/officeart/2005/8/layout/radial6#1"/>
    <dgm:cxn modelId="{77EF50C1-F40B-4AF6-B316-CA023B383DDF}" type="presParOf" srcId="{CFBC3035-2A0A-44D9-A08A-625AF1AEBB54}" destId="{B75AFE17-1BD0-4810-AE0D-F4A914BA86D7}" srcOrd="9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C840B1-D437-4708-BB46-15806E61481E}" type="doc">
      <dgm:prSet loTypeId="urn:microsoft.com/office/officeart/2005/8/layout/process2" loCatId="process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/>
        </a:p>
      </dgm:t>
    </dgm:pt>
    <dgm:pt modelId="{54460CE4-EDA2-4FD3-B9D1-541F225E7C7C}" cxnId="{E692215B-EA79-4D4C-8D89-865C7E849D39}" type="parTrans">
      <dgm:prSet/>
      <dgm:spPr/>
      <dgm:t>
        <a:bodyPr/>
        <a:lstStyle/>
        <a:p>
          <a:endParaRPr lang="zh-CN" altLang="en-US"/>
        </a:p>
      </dgm:t>
    </dgm:pt>
    <dgm:pt modelId="{3C5097B0-18C9-4C74-8238-CB812CD8D1E0}">
      <dgm:prSet phldrT="[文本]"/>
      <dgm:spPr>
        <a:solidFill>
          <a:srgbClr val="FFC000"/>
        </a:solidFill>
      </dgm:spPr>
      <dgm:t>
        <a:bodyPr/>
        <a:lstStyle/>
        <a:p>
          <a:r>
            <a:rPr lang="en-US" altLang="zh-CN" b="1" dirty="0"/>
            <a:t>Problem</a:t>
          </a:r>
          <a:endParaRPr lang="zh-CN" altLang="en-US" b="1" dirty="0"/>
        </a:p>
      </dgm:t>
    </dgm:pt>
    <dgm:pt modelId="{17FA5488-BC19-4C06-99E4-421C64A17959}" cxnId="{E692215B-EA79-4D4C-8D89-865C7E849D39}" type="sibTrans">
      <dgm:prSet/>
      <dgm:spPr>
        <a:solidFill>
          <a:srgbClr val="0000FF"/>
        </a:solidFill>
        <a:ln>
          <a:solidFill>
            <a:schemeClr val="bg1"/>
          </a:solidFill>
        </a:ln>
      </dgm:spPr>
      <dgm:t>
        <a:bodyPr/>
        <a:lstStyle/>
        <a:p>
          <a:endParaRPr lang="zh-CN" altLang="en-US"/>
        </a:p>
      </dgm:t>
    </dgm:pt>
    <dgm:pt modelId="{D03C8170-3984-4C88-B800-3BAC00A28207}" cxnId="{EBA88AF4-0AAD-4C3E-8E6D-BBF6BA8D58C2}" type="parTrans">
      <dgm:prSet/>
      <dgm:spPr/>
      <dgm:t>
        <a:bodyPr/>
        <a:lstStyle/>
        <a:p>
          <a:endParaRPr lang="zh-CN" altLang="en-US"/>
        </a:p>
      </dgm:t>
    </dgm:pt>
    <dgm:pt modelId="{63CDB930-4624-4FE3-A307-5F8BFFDEBDE7}">
      <dgm:prSet phldrT="[文本]"/>
      <dgm:spPr>
        <a:solidFill>
          <a:srgbClr val="FFC000"/>
        </a:solidFill>
      </dgm:spPr>
      <dgm:t>
        <a:bodyPr/>
        <a:lstStyle/>
        <a:p>
          <a:r>
            <a:rPr lang="en-US" altLang="zh-CN" b="1" dirty="0"/>
            <a:t>Solution</a:t>
          </a:r>
          <a:endParaRPr lang="zh-CN" altLang="en-US" b="1" dirty="0"/>
        </a:p>
      </dgm:t>
    </dgm:pt>
    <dgm:pt modelId="{DF080598-A5A4-49EB-9988-A28127FAB0FD}" cxnId="{EBA88AF4-0AAD-4C3E-8E6D-BBF6BA8D58C2}" type="sibTrans">
      <dgm:prSet/>
      <dgm:spPr/>
      <dgm:t>
        <a:bodyPr/>
        <a:lstStyle/>
        <a:p>
          <a:endParaRPr lang="zh-CN" altLang="en-US"/>
        </a:p>
      </dgm:t>
    </dgm:pt>
    <dgm:pt modelId="{F1E0270E-1ED5-444A-8DB1-C1B9971FFD8D}" type="pres">
      <dgm:prSet presAssocID="{61C840B1-D437-4708-BB46-15806E61481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8E89A7D-F711-4893-992C-D9F34E67E91B}" type="pres">
      <dgm:prSet presAssocID="{3C5097B0-18C9-4C74-8238-CB812CD8D1E0}" presName="node" presStyleLbl="node1" presStyleIdx="0" presStyleCnt="2" custScaleX="55575" custScaleY="18132" custLinFactNeighborX="8370" custLinFactNeighborY="136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F4869BD-E031-4F21-BF55-3240928B2703}" type="pres">
      <dgm:prSet presAssocID="{17FA5488-BC19-4C06-99E4-421C64A17959}" presName="sibTrans" presStyleLbl="sibTrans2D1" presStyleIdx="0" presStyleCnt="1" custScaleY="41620" custLinFactNeighborX="8086" custLinFactNeighborY="2450"/>
      <dgm:spPr/>
      <dgm:t>
        <a:bodyPr/>
        <a:lstStyle/>
        <a:p>
          <a:endParaRPr lang="zh-CN" altLang="en-US"/>
        </a:p>
      </dgm:t>
    </dgm:pt>
    <dgm:pt modelId="{7F3BD5C9-864C-4EEF-9C9C-7E9E4297E204}" type="pres">
      <dgm:prSet presAssocID="{17FA5488-BC19-4C06-99E4-421C64A17959}" presName="connectorText" presStyleLbl="sibTrans2D1" presStyleIdx="0" presStyleCnt="1"/>
      <dgm:spPr/>
      <dgm:t>
        <a:bodyPr/>
        <a:lstStyle/>
        <a:p>
          <a:endParaRPr lang="zh-CN" altLang="en-US"/>
        </a:p>
      </dgm:t>
    </dgm:pt>
    <dgm:pt modelId="{9A6EC625-5C23-4B60-8EFF-F9D2DDFF0B55}" type="pres">
      <dgm:prSet presAssocID="{63CDB930-4624-4FE3-A307-5F8BFFDEBDE7}" presName="node" presStyleLbl="node1" presStyleIdx="1" presStyleCnt="2" custScaleX="55260" custScaleY="34153" custLinFactNeighborX="6437" custLinFactNeighborY="-935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AF6C5D1-F449-4C7B-A100-4A1F2561E772}" type="presOf" srcId="{17FA5488-BC19-4C06-99E4-421C64A17959}" destId="{7F3BD5C9-864C-4EEF-9C9C-7E9E4297E204}" srcOrd="1" destOrd="0" presId="urn:microsoft.com/office/officeart/2005/8/layout/process2"/>
    <dgm:cxn modelId="{EAB12922-A7F5-4294-96AD-175A8E04DB81}" type="presOf" srcId="{63CDB930-4624-4FE3-A307-5F8BFFDEBDE7}" destId="{9A6EC625-5C23-4B60-8EFF-F9D2DDFF0B55}" srcOrd="0" destOrd="0" presId="urn:microsoft.com/office/officeart/2005/8/layout/process2"/>
    <dgm:cxn modelId="{EBA88AF4-0AAD-4C3E-8E6D-BBF6BA8D58C2}" srcId="{61C840B1-D437-4708-BB46-15806E61481E}" destId="{63CDB930-4624-4FE3-A307-5F8BFFDEBDE7}" srcOrd="1" destOrd="0" parTransId="{D03C8170-3984-4C88-B800-3BAC00A28207}" sibTransId="{DF080598-A5A4-49EB-9988-A28127FAB0FD}"/>
    <dgm:cxn modelId="{54C4AF18-2DB9-471E-922A-788B2B8455AF}" type="presOf" srcId="{61C840B1-D437-4708-BB46-15806E61481E}" destId="{F1E0270E-1ED5-444A-8DB1-C1B9971FFD8D}" srcOrd="0" destOrd="0" presId="urn:microsoft.com/office/officeart/2005/8/layout/process2"/>
    <dgm:cxn modelId="{E692215B-EA79-4D4C-8D89-865C7E849D39}" srcId="{61C840B1-D437-4708-BB46-15806E61481E}" destId="{3C5097B0-18C9-4C74-8238-CB812CD8D1E0}" srcOrd="0" destOrd="0" parTransId="{54460CE4-EDA2-4FD3-B9D1-541F225E7C7C}" sibTransId="{17FA5488-BC19-4C06-99E4-421C64A17959}"/>
    <dgm:cxn modelId="{61EA2AE0-06CA-4BEC-85C7-1A2FD47E9C83}" type="presOf" srcId="{3C5097B0-18C9-4C74-8238-CB812CD8D1E0}" destId="{F8E89A7D-F711-4893-992C-D9F34E67E91B}" srcOrd="0" destOrd="0" presId="urn:microsoft.com/office/officeart/2005/8/layout/process2"/>
    <dgm:cxn modelId="{8158BD3A-24B7-4697-95DD-FC35ED7DD634}" type="presOf" srcId="{17FA5488-BC19-4C06-99E4-421C64A17959}" destId="{5F4869BD-E031-4F21-BF55-3240928B2703}" srcOrd="0" destOrd="0" presId="urn:microsoft.com/office/officeart/2005/8/layout/process2"/>
    <dgm:cxn modelId="{E98D8E45-902B-4DDD-983B-6A2CFA8291F6}" type="presParOf" srcId="{F1E0270E-1ED5-444A-8DB1-C1B9971FFD8D}" destId="{F8E89A7D-F711-4893-992C-D9F34E67E91B}" srcOrd="0" destOrd="0" presId="urn:microsoft.com/office/officeart/2005/8/layout/process2"/>
    <dgm:cxn modelId="{32B1666A-635F-4381-BFDB-4F1DE83474B3}" type="presParOf" srcId="{F1E0270E-1ED5-444A-8DB1-C1B9971FFD8D}" destId="{5F4869BD-E031-4F21-BF55-3240928B2703}" srcOrd="1" destOrd="0" presId="urn:microsoft.com/office/officeart/2005/8/layout/process2"/>
    <dgm:cxn modelId="{704764CE-95FD-46D3-A426-EFCB06BF257F}" type="presParOf" srcId="{5F4869BD-E031-4F21-BF55-3240928B2703}" destId="{7F3BD5C9-864C-4EEF-9C9C-7E9E4297E204}" srcOrd="0" destOrd="0" presId="urn:microsoft.com/office/officeart/2005/8/layout/process2"/>
    <dgm:cxn modelId="{4D405DB6-833E-4784-B2D4-861327EAC84C}" type="presParOf" srcId="{F1E0270E-1ED5-444A-8DB1-C1B9971FFD8D}" destId="{9A6EC625-5C23-4B60-8EFF-F9D2DDFF0B55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709095" cy="4969035"/>
        <a:chOff x="0" y="0"/>
        <a:chExt cx="7709095" cy="4969035"/>
      </a:xfrm>
    </dsp:grpSpPr>
    <dsp:sp modelId="{80B8C510-2876-499D-89D9-E21262068F98}">
      <dsp:nvSpPr>
        <dsp:cNvPr id="5" name="空心弧 4"/>
        <dsp:cNvSpPr/>
      </dsp:nvSpPr>
      <dsp:spPr bwMode="white">
        <a:xfrm>
          <a:off x="2352907" y="370486"/>
          <a:ext cx="4598549" cy="4598549"/>
        </a:xfrm>
        <a:prstGeom prst="blockArc">
          <a:avLst>
            <a:gd name="adj1" fmla="val 15939175"/>
            <a:gd name="adj2" fmla="val 1993012"/>
            <a:gd name="adj3" fmla="val 3962"/>
          </a:avLst>
        </a:prstGeom>
        <a:solidFill>
          <a:srgbClr val="00B050"/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352907" y="370486"/>
        <a:ext cx="4598549" cy="4598549"/>
      </dsp:txXfrm>
    </dsp:sp>
    <dsp:sp modelId="{03EE0462-4F0F-4EB6-A50C-B1B9F0F1D343}">
      <dsp:nvSpPr>
        <dsp:cNvPr id="7" name="空心弧 6"/>
        <dsp:cNvSpPr/>
      </dsp:nvSpPr>
      <dsp:spPr bwMode="white">
        <a:xfrm>
          <a:off x="2093327" y="370486"/>
          <a:ext cx="4598549" cy="4598549"/>
        </a:xfrm>
        <a:prstGeom prst="blockArc">
          <a:avLst>
            <a:gd name="adj1" fmla="val 603752"/>
            <a:gd name="adj2" fmla="val 10376954"/>
            <a:gd name="adj3" fmla="val 3962"/>
          </a:avLst>
        </a:prstGeom>
        <a:solidFill>
          <a:srgbClr val="00B050"/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093327" y="370486"/>
        <a:ext cx="4598549" cy="4598549"/>
      </dsp:txXfrm>
    </dsp:sp>
    <dsp:sp modelId="{B75AFE17-1BD0-4810-AE0D-F4A914BA86D7}">
      <dsp:nvSpPr>
        <dsp:cNvPr id="9" name="空心弧 8"/>
        <dsp:cNvSpPr/>
      </dsp:nvSpPr>
      <dsp:spPr bwMode="white">
        <a:xfrm>
          <a:off x="1536867" y="503359"/>
          <a:ext cx="4598549" cy="4598549"/>
        </a:xfrm>
        <a:prstGeom prst="blockArc">
          <a:avLst>
            <a:gd name="adj1" fmla="val 8941459"/>
            <a:gd name="adj2" fmla="val 16917739"/>
            <a:gd name="adj3" fmla="val 3962"/>
          </a:avLst>
        </a:prstGeom>
        <a:solidFill>
          <a:srgbClr val="00B050"/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536867" y="503359"/>
        <a:ext cx="4598549" cy="4598549"/>
      </dsp:txXfrm>
    </dsp:sp>
    <dsp:sp modelId="{D702A532-D5FA-44B0-8552-1596D832444D}">
      <dsp:nvSpPr>
        <dsp:cNvPr id="3" name="椭圆 2"/>
        <dsp:cNvSpPr/>
      </dsp:nvSpPr>
      <dsp:spPr bwMode="white">
        <a:xfrm>
          <a:off x="3002932" y="1865990"/>
          <a:ext cx="2009855" cy="2009855"/>
        </a:xfrm>
        <a:prstGeom prst="ellipse">
          <a:avLst/>
        </a:prstGeom>
        <a:noFill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2550" tIns="82550" rIns="82550" bIns="82550" anchor="ctr"/>
        <a:lstStyle>
          <a:lvl1pPr algn="ctr">
            <a:defRPr sz="6500"/>
          </a:lvl1pPr>
          <a:lvl2pPr marL="285750" indent="-285750" algn="ctr">
            <a:defRPr sz="5100"/>
          </a:lvl2pPr>
          <a:lvl3pPr marL="571500" indent="-285750" algn="ctr">
            <a:defRPr sz="5100"/>
          </a:lvl3pPr>
          <a:lvl4pPr marL="857250" indent="-285750" algn="ctr">
            <a:defRPr sz="5100"/>
          </a:lvl4pPr>
          <a:lvl5pPr marL="1143000" indent="-285750" algn="ctr">
            <a:defRPr sz="5100"/>
          </a:lvl5pPr>
          <a:lvl6pPr marL="1428750" indent="-285750" algn="ctr">
            <a:defRPr sz="5100"/>
          </a:lvl6pPr>
          <a:lvl7pPr marL="1714500" indent="-285750" algn="ctr">
            <a:defRPr sz="5100"/>
          </a:lvl7pPr>
          <a:lvl8pPr marL="2000250" indent="-285750" algn="ctr">
            <a:defRPr sz="5100"/>
          </a:lvl8pPr>
          <a:lvl9pPr marL="2286000" indent="-285750" algn="ctr">
            <a:defRPr sz="5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3002932" y="1865990"/>
        <a:ext cx="2009855" cy="2009855"/>
      </dsp:txXfrm>
    </dsp:sp>
    <dsp:sp modelId="{8AEBBD09-90FF-4F31-A111-3E3D47FD0C39}">
      <dsp:nvSpPr>
        <dsp:cNvPr id="4" name="椭圆 3"/>
        <dsp:cNvSpPr/>
      </dsp:nvSpPr>
      <dsp:spPr bwMode="white">
        <a:xfrm>
          <a:off x="3574266" y="15002"/>
          <a:ext cx="1406899" cy="1406899"/>
        </a:xfrm>
        <a:prstGeom prst="ellipse">
          <a:avLst/>
        </a:prstGeom>
        <a:solidFill>
          <a:srgbClr val="00FFFF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5400" tIns="25400" rIns="25400" bIns="25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</a:t>
          </a:r>
          <a:endParaRPr lang="en-US" altLang="zh-CN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floods</a:t>
          </a:r>
        </a:p>
      </dsp:txBody>
      <dsp:txXfrm>
        <a:off x="3574266" y="15002"/>
        <a:ext cx="1406899" cy="1406899"/>
      </dsp:txXfrm>
    </dsp:sp>
    <dsp:sp modelId="{F513BBC9-2648-42D2-8EF6-AB36F1AC61C6}">
      <dsp:nvSpPr>
        <dsp:cNvPr id="6" name="椭圆 5"/>
        <dsp:cNvSpPr/>
      </dsp:nvSpPr>
      <dsp:spPr bwMode="white">
        <a:xfrm>
          <a:off x="5518088" y="3306399"/>
          <a:ext cx="1406899" cy="1406899"/>
        </a:xfrm>
        <a:prstGeom prst="ellipse">
          <a:avLst/>
        </a:prstGeom>
        <a:solidFill>
          <a:srgbClr val="00FFFF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Supply </a:t>
          </a:r>
          <a:endParaRPr lang="en-US" altLang="zh-CN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water</a:t>
          </a:r>
        </a:p>
      </dsp:txBody>
      <dsp:txXfrm>
        <a:off x="5518088" y="3306399"/>
        <a:ext cx="1406899" cy="1406899"/>
      </dsp:txXfrm>
    </dsp:sp>
    <dsp:sp modelId="{FC8984BC-EFDD-4D77-A448-4B19F9CA1A15}">
      <dsp:nvSpPr>
        <dsp:cNvPr id="8" name="椭圆 7"/>
        <dsp:cNvSpPr/>
      </dsp:nvSpPr>
      <dsp:spPr bwMode="white">
        <a:xfrm>
          <a:off x="1306077" y="3195670"/>
          <a:ext cx="1406899" cy="1406899"/>
        </a:xfrm>
        <a:prstGeom prst="ellipse">
          <a:avLst/>
        </a:prstGeom>
        <a:solidFill>
          <a:srgbClr val="00FFFF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5400" tIns="25400" rIns="25400" bIns="25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Produce</a:t>
          </a:r>
          <a:endParaRPr lang="en-US" altLang="zh-CN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electricity</a:t>
          </a:r>
        </a:p>
      </dsp:txBody>
      <dsp:txXfrm>
        <a:off x="1306077" y="3195670"/>
        <a:ext cx="1406899" cy="14068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962259" cy="3503144"/>
        <a:chOff x="0" y="0"/>
        <a:chExt cx="1962259" cy="3503144"/>
      </a:xfrm>
    </dsp:grpSpPr>
    <dsp:sp modelId="{F8E89A7D-F711-4893-992C-D9F34E67E91B}">
      <dsp:nvSpPr>
        <dsp:cNvPr id="3" name="圆角矩形 2"/>
        <dsp:cNvSpPr/>
      </dsp:nvSpPr>
      <dsp:spPr bwMode="white">
        <a:xfrm>
          <a:off x="759121" y="495222"/>
          <a:ext cx="635412" cy="635190"/>
        </a:xfrm>
        <a:prstGeom prst="roundRect">
          <a:avLst>
            <a:gd name="adj" fmla="val 10000"/>
          </a:avLst>
        </a:prstGeom>
        <a:solidFill>
          <a:srgbClr val="FFC00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41910" tIns="41910" rIns="41910" bIns="4191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b="1" dirty="0"/>
            <a:t>Problem</a:t>
          </a:r>
          <a:endParaRPr lang="zh-CN" altLang="en-US" b="1" dirty="0"/>
        </a:p>
      </dsp:txBody>
      <dsp:txXfrm>
        <a:off x="759121" y="495222"/>
        <a:ext cx="635412" cy="635190"/>
      </dsp:txXfrm>
    </dsp:sp>
    <dsp:sp modelId="{5F4869BD-E031-4F21-BF55-3240928B2703}">
      <dsp:nvSpPr>
        <dsp:cNvPr id="4" name="右箭头 3"/>
        <dsp:cNvSpPr/>
      </dsp:nvSpPr>
      <dsp:spPr bwMode="white">
        <a:xfrm rot="5452141">
          <a:off x="897751" y="1158796"/>
          <a:ext cx="405960" cy="656104"/>
        </a:xfrm>
        <a:prstGeom prst="rightArrow">
          <a:avLst>
            <a:gd name="adj1" fmla="val 60000"/>
            <a:gd name="adj2" fmla="val 50000"/>
          </a:avLst>
        </a:prstGeom>
        <a:solidFill>
          <a:srgbClr val="0000FF"/>
        </a:solidFill>
        <a:ln>
          <a:solidFill>
            <a:schemeClr val="bg1"/>
          </a:solidFill>
        </a:ln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0" tIns="0" rIns="0" bIns="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5452141">
        <a:off x="897751" y="1158796"/>
        <a:ext cx="405960" cy="656104"/>
      </dsp:txXfrm>
    </dsp:sp>
    <dsp:sp modelId="{9A6EC625-5C23-4B60-8EFF-F9D2DDFF0B55}">
      <dsp:nvSpPr>
        <dsp:cNvPr id="5" name="圆角矩形 4"/>
        <dsp:cNvSpPr/>
      </dsp:nvSpPr>
      <dsp:spPr bwMode="white">
        <a:xfrm>
          <a:off x="738821" y="1671630"/>
          <a:ext cx="631811" cy="1196429"/>
        </a:xfrm>
        <a:prstGeom prst="roundRect">
          <a:avLst>
            <a:gd name="adj" fmla="val 10000"/>
          </a:avLst>
        </a:prstGeom>
        <a:solidFill>
          <a:srgbClr val="FFC00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41910" tIns="41910" rIns="41910" bIns="4191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b="1" dirty="0"/>
            <a:t>Solution</a:t>
          </a:r>
          <a:endParaRPr lang="zh-CN" altLang="en-US" b="1" dirty="0"/>
        </a:p>
      </dsp:txBody>
      <dsp:txXfrm>
        <a:off x="738821" y="1671630"/>
        <a:ext cx="631811" cy="119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#1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F429961-D908-4A38-8DEE-6FC15F9F2543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二级</a:t>
            </a:r>
            <a:endParaRPr lang="zh-CN" altLang="en-US" noProof="0"/>
          </a:p>
          <a:p>
            <a:pPr lvl="2"/>
            <a:r>
              <a:rPr lang="zh-CN" altLang="en-US" noProof="0"/>
              <a:t>三级</a:t>
            </a:r>
            <a:endParaRPr lang="zh-CN" altLang="en-US" noProof="0"/>
          </a:p>
          <a:p>
            <a:pPr lvl="3"/>
            <a:r>
              <a:rPr lang="zh-CN" altLang="en-US" noProof="0"/>
              <a:t>四级</a:t>
            </a:r>
            <a:endParaRPr lang="zh-CN" altLang="en-US" noProof="0"/>
          </a:p>
          <a:p>
            <a:pPr lvl="4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fld id="{CD2A1858-8EC9-4D8B-BD1B-1D83CB2F7C21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A1858-8EC9-4D8B-BD1B-1D83CB2F7C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A1858-8EC9-4D8B-BD1B-1D83CB2F7C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A1858-8EC9-4D8B-BD1B-1D83CB2F7C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5E267-B31C-405C-98A2-16FA77420B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69C8-3CA5-494F-8D99-72A9E5053822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DACEA9-F830-49E0-A136-7BDF545D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1EC8-F1A0-4EE1-8BBC-CB35418CE9DD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BE480D-999D-4D02-BFFC-E7B0BD02F4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EC1F4-8030-4B29-84CF-8EBEC9675400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64BE0A-C57C-49E7-9DC8-95C8BDB9D8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E9F1-DB53-4DF3-8A55-71A9775A211C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160532-6123-4882-9396-7CBD352768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849D-A504-4016-B8FE-A5EB4A616B1E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F7B03B-3210-4208-9D1F-5797D00212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830C-4556-46C7-9748-61A42864F98F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3FAE43-6310-4F0B-B541-E4407D304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ED4-F7BE-4EC0-8085-11003C6A990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638DEA-DD59-41DF-8E7F-D98C56CD8D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A40D-40C0-4792-B1AB-3C9D416CCEA3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74E259-F33D-4BA8-B49B-450B39505C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DB42-8A74-446E-ADA6-4478711956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97E227-DADA-46BD-9F8D-7C9C20B767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4A92-5E70-4A01-8672-643C508ED31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2DB6C-708B-405B-A3A7-C49045509D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CC9CC-84D4-45F0-90A9-DE6447A1767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5E267-B31C-405C-98A2-16FA77420B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69C8-3CA5-494F-8D99-72A9E5053822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DACEA9-F830-49E0-A136-7BDF545D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1EC8-F1A0-4EE1-8BBC-CB35418CE9DD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BE480D-999D-4D02-BFFC-E7B0BD02F4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EC1F4-8030-4B29-84CF-8EBEC9675400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64BE0A-C57C-49E7-9DC8-95C8BDB9D8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E9F1-DB53-4DF3-8A55-71A9775A211C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160532-6123-4882-9396-7CBD352768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849D-A504-4016-B8FE-A5EB4A616B1E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F7B03B-3210-4208-9D1F-5797D00212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830C-4556-46C7-9748-61A42864F98F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3FAE43-6310-4F0B-B541-E4407D304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ED4-F7BE-4EC0-8085-11003C6A990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638DEA-DD59-41DF-8E7F-D98C56CD8D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A40D-40C0-4792-B1AB-3C9D416CCEA3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74E259-F33D-4BA8-B49B-450B39505C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DB42-8A74-446E-ADA6-4478711956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97E227-DADA-46BD-9F8D-7C9C20B767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4A92-5E70-4A01-8672-643C508ED31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2DB6C-708B-405B-A3A7-C49045509D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CC9CC-84D4-45F0-90A9-DE6447A1767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3.png"/><Relationship Id="rId24" Type="http://schemas.openxmlformats.org/officeDocument/2006/relationships/tags" Target="../tags/tag11.xml"/><Relationship Id="rId23" Type="http://schemas.openxmlformats.org/officeDocument/2006/relationships/tags" Target="../tags/tag10.xml"/><Relationship Id="rId22" Type="http://schemas.openxmlformats.org/officeDocument/2006/relationships/tags" Target="../tags/tag9.xml"/><Relationship Id="rId21" Type="http://schemas.openxmlformats.org/officeDocument/2006/relationships/tags" Target="../tags/tag8.xml"/><Relationship Id="rId20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.xml"/><Relationship Id="rId18" Type="http://schemas.openxmlformats.org/officeDocument/2006/relationships/tags" Target="../tags/tag5.xml"/><Relationship Id="rId17" Type="http://schemas.openxmlformats.org/officeDocument/2006/relationships/tags" Target="../tags/tag4.xml"/><Relationship Id="rId16" Type="http://schemas.openxmlformats.org/officeDocument/2006/relationships/tags" Target="../tags/tag3.xml"/><Relationship Id="rId15" Type="http://schemas.openxmlformats.org/officeDocument/2006/relationships/tags" Target="../tags/tag2.xml"/><Relationship Id="rId14" Type="http://schemas.openxmlformats.org/officeDocument/2006/relationships/tags" Target="../tags/tag1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03AB9F-AA0D-4ADA-A70F-E6D10B638B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CA3D6-B2B3-4200-B139-7D9B2F1A255E}" type="slidenum">
              <a:rPr lang="zh-CN" altLang="en-US" smtClean="0"/>
            </a:fld>
            <a:endParaRPr lang="en-US" altLang="zh-CN"/>
          </a:p>
        </p:txBody>
      </p:sp>
      <p:pic>
        <p:nvPicPr>
          <p:cNvPr id="7" name="内容占位符 5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44133" y="6492874"/>
            <a:ext cx="12280265" cy="36512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3"/>
          <a:stretch>
            <a:fillRect/>
          </a:stretch>
        </p:blipFill>
        <p:spPr bwMode="auto">
          <a:xfrm>
            <a:off x="10134600" y="5712776"/>
            <a:ext cx="2057400" cy="1145223"/>
          </a:xfrm>
          <a:prstGeom prst="rect">
            <a:avLst/>
          </a:prstGeom>
          <a:noFill/>
        </p:spPr>
      </p:pic>
      <p:grpSp>
        <p:nvGrpSpPr>
          <p:cNvPr id="2" name="组合 1"/>
          <p:cNvGrpSpPr/>
          <p:nvPr userDrawn="1"/>
        </p:nvGrpSpPr>
        <p:grpSpPr>
          <a:xfrm>
            <a:off x="23881" y="-20242"/>
            <a:ext cx="785408" cy="933254"/>
            <a:chOff x="-4762" y="-749601"/>
            <a:chExt cx="2560906" cy="1978326"/>
          </a:xfrm>
        </p:grpSpPr>
        <p:sp>
          <p:nvSpPr>
            <p:cNvPr id="10" name="直角三角形 6"/>
            <p:cNvSpPr/>
            <p:nvPr userDrawn="1">
              <p:custDataLst>
                <p:tags r:id="rId14"/>
              </p:custDataLst>
            </p:nvPr>
          </p:nvSpPr>
          <p:spPr>
            <a:xfrm flipV="1">
              <a:off x="-4762" y="-749601"/>
              <a:ext cx="2560906" cy="1978326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直角三角形 10"/>
            <p:cNvSpPr/>
            <p:nvPr userDrawn="1">
              <p:custDataLst>
                <p:tags r:id="rId15"/>
              </p:custDataLst>
            </p:nvPr>
          </p:nvSpPr>
          <p:spPr>
            <a:xfrm flipV="1">
              <a:off x="-4762" y="-655659"/>
              <a:ext cx="2240166" cy="1730397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2" name="组合 8"/>
          <p:cNvGrpSpPr/>
          <p:nvPr userDrawn="1">
            <p:custDataLst>
              <p:tags r:id="rId16"/>
            </p:custDataLst>
          </p:nvPr>
        </p:nvGrpSpPr>
        <p:grpSpPr>
          <a:xfrm>
            <a:off x="-87339" y="5990219"/>
            <a:ext cx="990635" cy="595738"/>
            <a:chOff x="-179642" y="1211796"/>
            <a:chExt cx="1593073" cy="958022"/>
          </a:xfrm>
        </p:grpSpPr>
        <p:sp>
          <p:nvSpPr>
            <p:cNvPr id="13" name="任意多边形: 形状 9"/>
            <p:cNvSpPr/>
            <p:nvPr>
              <p:custDataLst>
                <p:tags r:id="rId17"/>
              </p:custDataLst>
            </p:nvPr>
          </p:nvSpPr>
          <p:spPr>
            <a:xfrm rot="7561930">
              <a:off x="580905" y="451247"/>
              <a:ext cx="71977" cy="1593073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4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任意多边形: 形状 10"/>
            <p:cNvSpPr/>
            <p:nvPr>
              <p:custDataLst>
                <p:tags r:id="rId18"/>
              </p:custDataLst>
            </p:nvPr>
          </p:nvSpPr>
          <p:spPr>
            <a:xfrm rot="3238070" flipH="1">
              <a:off x="570981" y="1349702"/>
              <a:ext cx="71975" cy="1568259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4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任意多边形: 形状 11"/>
            <p:cNvSpPr/>
            <p:nvPr>
              <p:custDataLst>
                <p:tags r:id="rId19"/>
              </p:custDataLst>
            </p:nvPr>
          </p:nvSpPr>
          <p:spPr>
            <a:xfrm rot="7561930">
              <a:off x="409688" y="781301"/>
              <a:ext cx="74458" cy="1173712"/>
            </a:xfrm>
            <a:custGeom>
              <a:avLst/>
              <a:gdLst>
                <a:gd name="connsiteX0" fmla="*/ 0 w 139051"/>
                <a:gd name="connsiteY0" fmla="*/ 2233595 h 2233595"/>
                <a:gd name="connsiteX1" fmla="*/ 0 w 139051"/>
                <a:gd name="connsiteY1" fmla="*/ 0 h 2233595"/>
                <a:gd name="connsiteX2" fmla="*/ 139051 w 139051"/>
                <a:gd name="connsiteY2" fmla="*/ 45553 h 2233595"/>
                <a:gd name="connsiteX3" fmla="*/ 139051 w 139051"/>
                <a:gd name="connsiteY3" fmla="*/ 2132449 h 223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233595">
                  <a:moveTo>
                    <a:pt x="0" y="2233595"/>
                  </a:moveTo>
                  <a:lnTo>
                    <a:pt x="0" y="0"/>
                  </a:lnTo>
                  <a:lnTo>
                    <a:pt x="139051" y="45553"/>
                  </a:lnTo>
                  <a:lnTo>
                    <a:pt x="139051" y="21324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任意多边形: 形状 12"/>
            <p:cNvSpPr/>
            <p:nvPr>
              <p:custDataLst>
                <p:tags r:id="rId20"/>
              </p:custDataLst>
            </p:nvPr>
          </p:nvSpPr>
          <p:spPr>
            <a:xfrm rot="3238070" flipH="1">
              <a:off x="399762" y="1431562"/>
              <a:ext cx="71975" cy="1146417"/>
            </a:xfrm>
            <a:custGeom>
              <a:avLst/>
              <a:gdLst>
                <a:gd name="connsiteX0" fmla="*/ 139051 w 139051"/>
                <a:gd name="connsiteY0" fmla="*/ 45553 h 2184092"/>
                <a:gd name="connsiteX1" fmla="*/ 0 w 139051"/>
                <a:gd name="connsiteY1" fmla="*/ 0 h 2184092"/>
                <a:gd name="connsiteX2" fmla="*/ 0 w 139051"/>
                <a:gd name="connsiteY2" fmla="*/ 2184092 h 2184092"/>
                <a:gd name="connsiteX3" fmla="*/ 139051 w 139051"/>
                <a:gd name="connsiteY3" fmla="*/ 2082946 h 218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184092">
                  <a:moveTo>
                    <a:pt x="139051" y="45553"/>
                  </a:moveTo>
                  <a:lnTo>
                    <a:pt x="0" y="0"/>
                  </a:lnTo>
                  <a:lnTo>
                    <a:pt x="0" y="2184092"/>
                  </a:lnTo>
                  <a:lnTo>
                    <a:pt x="139051" y="20829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7" name="组合 19"/>
          <p:cNvGrpSpPr/>
          <p:nvPr userDrawn="1"/>
        </p:nvGrpSpPr>
        <p:grpSpPr bwMode="auto">
          <a:xfrm rot="16200000">
            <a:off x="2333139" y="-1470240"/>
            <a:ext cx="116737" cy="3589513"/>
            <a:chOff x="5387" y="872"/>
            <a:chExt cx="226" cy="6069"/>
          </a:xfrm>
        </p:grpSpPr>
        <p:sp>
          <p:nvSpPr>
            <p:cNvPr id="18" name="燕尾形 15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 rot="5400000">
              <a:off x="5412" y="1301"/>
              <a:ext cx="250" cy="192"/>
            </a:xfrm>
            <a:prstGeom prst="chevron">
              <a:avLst>
                <a:gd name="adj" fmla="val 49998"/>
              </a:avLst>
            </a:prstGeom>
            <a:solidFill>
              <a:srgbClr val="FFC000"/>
            </a:solidFill>
            <a:ln w="25400" algn="ctr">
              <a:solidFill>
                <a:srgbClr val="FFC000"/>
              </a:solidFill>
              <a:miter lim="800000"/>
            </a:ln>
          </p:spPr>
          <p:txBody>
            <a:bodyPr anchor="ctr"/>
            <a:lstStyle>
              <a:lvl1pPr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latin typeface="Calibri" panose="020F0502020204030204" pitchFamily="34" charset="0"/>
              </a:endParaRPr>
            </a:p>
          </p:txBody>
        </p:sp>
        <p:sp>
          <p:nvSpPr>
            <p:cNvPr id="19" name="燕尾形 16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5400000">
              <a:off x="5406" y="907"/>
              <a:ext cx="262" cy="192"/>
            </a:xfrm>
            <a:prstGeom prst="chevron">
              <a:avLst>
                <a:gd name="adj" fmla="val 50003"/>
              </a:avLst>
            </a:prstGeom>
            <a:solidFill>
              <a:srgbClr val="FFC000"/>
            </a:solidFill>
            <a:ln w="25400" algn="ctr">
              <a:solidFill>
                <a:srgbClr val="FFC000"/>
              </a:solidFill>
              <a:miter lim="800000"/>
            </a:ln>
          </p:spPr>
          <p:txBody>
            <a:bodyPr anchor="ctr"/>
            <a:lstStyle>
              <a:lvl1pPr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latin typeface="Calibri" panose="020F0502020204030204" pitchFamily="34" charset="0"/>
              </a:endParaRPr>
            </a:p>
          </p:txBody>
        </p:sp>
        <p:sp>
          <p:nvSpPr>
            <p:cNvPr id="20" name="直接连接符 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492" y="1728"/>
              <a:ext cx="6" cy="3558"/>
            </a:xfrm>
            <a:prstGeom prst="line">
              <a:avLst/>
            </a:prstGeom>
            <a:noFill/>
            <a:ln w="19050" algn="ctr">
              <a:solidFill>
                <a:srgbClr val="FFC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直接连接符 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387" y="3602"/>
              <a:ext cx="0" cy="3339"/>
            </a:xfrm>
            <a:prstGeom prst="line">
              <a:avLst/>
            </a:prstGeom>
            <a:noFill/>
            <a:ln w="19050" algn="ctr">
              <a:solidFill>
                <a:srgbClr val="FFC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" name="图片 2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186295" y="67945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03AB9F-AA0D-4ADA-A70F-E6D10B638B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CA3D6-B2B3-4200-B139-7D9B2F1A255E}" type="slidenum">
              <a:rPr lang="zh-CN" altLang="en-US" smtClean="0"/>
            </a:fld>
            <a:endParaRPr lang="en-US" altLang="zh-CN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7945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03AB9F-AA0D-4ADA-A70F-E6D10B638B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CA3D6-B2B3-4200-B139-7D9B2F1A255E}" type="slidenum">
              <a:rPr lang="zh-CN" altLang="en-US" smtClean="0"/>
            </a:fld>
            <a:endParaRPr lang="en-US" altLang="zh-CN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7945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52.xml"/><Relationship Id="rId4" Type="http://schemas.openxmlformats.org/officeDocument/2006/relationships/image" Target="../media/image7.png"/><Relationship Id="rId3" Type="http://schemas.openxmlformats.org/officeDocument/2006/relationships/tags" Target="../tags/tag51.xml"/><Relationship Id="rId2" Type="http://schemas.openxmlformats.org/officeDocument/2006/relationships/image" Target="../media/image26.png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3" Type="http://schemas.openxmlformats.org/officeDocument/2006/relationships/slideLayout" Target="../slideLayouts/slideLayout29.xml"/><Relationship Id="rId22" Type="http://schemas.openxmlformats.org/officeDocument/2006/relationships/image" Target="../media/image26.png"/><Relationship Id="rId21" Type="http://schemas.openxmlformats.org/officeDocument/2006/relationships/tags" Target="../tags/tag69.xml"/><Relationship Id="rId20" Type="http://schemas.openxmlformats.org/officeDocument/2006/relationships/tags" Target="../tags/tag68.xml"/><Relationship Id="rId2" Type="http://schemas.openxmlformats.org/officeDocument/2006/relationships/image" Target="../media/image29.png"/><Relationship Id="rId19" Type="http://schemas.openxmlformats.org/officeDocument/2006/relationships/image" Target="../media/image31.png"/><Relationship Id="rId18" Type="http://schemas.openxmlformats.org/officeDocument/2006/relationships/tags" Target="../tags/tag67.xml"/><Relationship Id="rId17" Type="http://schemas.openxmlformats.org/officeDocument/2006/relationships/image" Target="../media/image7.png"/><Relationship Id="rId16" Type="http://schemas.openxmlformats.org/officeDocument/2006/relationships/tags" Target="../tags/tag66.xml"/><Relationship Id="rId15" Type="http://schemas.openxmlformats.org/officeDocument/2006/relationships/image" Target="../media/image30.png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tags" Target="../tags/tag5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32.png"/><Relationship Id="rId16" Type="http://schemas.openxmlformats.org/officeDocument/2006/relationships/slideLayout" Target="../slideLayouts/slideLayout29.xml"/><Relationship Id="rId15" Type="http://schemas.openxmlformats.org/officeDocument/2006/relationships/image" Target="../media/image31.png"/><Relationship Id="rId14" Type="http://schemas.openxmlformats.org/officeDocument/2006/relationships/tags" Target="../tags/tag80.xml"/><Relationship Id="rId13" Type="http://schemas.openxmlformats.org/officeDocument/2006/relationships/image" Target="../media/image7.png"/><Relationship Id="rId12" Type="http://schemas.openxmlformats.org/officeDocument/2006/relationships/tags" Target="../tags/tag79.xml"/><Relationship Id="rId11" Type="http://schemas.openxmlformats.org/officeDocument/2006/relationships/image" Target="../media/image26.png"/><Relationship Id="rId10" Type="http://schemas.openxmlformats.org/officeDocument/2006/relationships/tags" Target="../tags/tag78.xml"/><Relationship Id="rId1" Type="http://schemas.openxmlformats.org/officeDocument/2006/relationships/tags" Target="../tags/tag7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image" Target="../media/image35.jpeg"/><Relationship Id="rId4" Type="http://schemas.openxmlformats.org/officeDocument/2006/relationships/tags" Target="../tags/tag82.xml"/><Relationship Id="rId3" Type="http://schemas.openxmlformats.org/officeDocument/2006/relationships/image" Target="../media/image34.png"/><Relationship Id="rId21" Type="http://schemas.openxmlformats.org/officeDocument/2006/relationships/slideLayout" Target="../slideLayouts/slideLayout18.xml"/><Relationship Id="rId20" Type="http://schemas.openxmlformats.org/officeDocument/2006/relationships/image" Target="../media/image31.png"/><Relationship Id="rId2" Type="http://schemas.openxmlformats.org/officeDocument/2006/relationships/tags" Target="../tags/tag81.xml"/><Relationship Id="rId19" Type="http://schemas.openxmlformats.org/officeDocument/2006/relationships/tags" Target="../tags/tag91.xml"/><Relationship Id="rId18" Type="http://schemas.openxmlformats.org/officeDocument/2006/relationships/image" Target="../media/image7.png"/><Relationship Id="rId17" Type="http://schemas.openxmlformats.org/officeDocument/2006/relationships/tags" Target="../tags/tag90.xml"/><Relationship Id="rId16" Type="http://schemas.openxmlformats.org/officeDocument/2006/relationships/image" Target="../media/image26.png"/><Relationship Id="rId15" Type="http://schemas.openxmlformats.org/officeDocument/2006/relationships/tags" Target="../tags/tag89.xml"/><Relationship Id="rId14" Type="http://schemas.openxmlformats.org/officeDocument/2006/relationships/image" Target="../media/image37.jpeg"/><Relationship Id="rId13" Type="http://schemas.openxmlformats.org/officeDocument/2006/relationships/image" Target="../media/image36.png"/><Relationship Id="rId12" Type="http://schemas.openxmlformats.org/officeDocument/2006/relationships/hyperlink" Target="Abu%20Simbel%20and%20the%20Aswan%20High%20Dam.MP4" TargetMode="Externa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31.png"/><Relationship Id="rId7" Type="http://schemas.openxmlformats.org/officeDocument/2006/relationships/tags" Target="../tags/tag95.xml"/><Relationship Id="rId6" Type="http://schemas.openxmlformats.org/officeDocument/2006/relationships/image" Target="../media/image7.png"/><Relationship Id="rId5" Type="http://schemas.openxmlformats.org/officeDocument/2006/relationships/tags" Target="../tags/tag94.xml"/><Relationship Id="rId4" Type="http://schemas.openxmlformats.org/officeDocument/2006/relationships/image" Target="../media/image38.jpeg"/><Relationship Id="rId3" Type="http://schemas.openxmlformats.org/officeDocument/2006/relationships/tags" Target="../tags/tag93.xml"/><Relationship Id="rId2" Type="http://schemas.openxmlformats.org/officeDocument/2006/relationships/image" Target="../media/image26.png"/><Relationship Id="rId1" Type="http://schemas.openxmlformats.org/officeDocument/2006/relationships/tags" Target="../tags/tag9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image" Target="../media/image26.png"/><Relationship Id="rId7" Type="http://schemas.openxmlformats.org/officeDocument/2006/relationships/tags" Target="../tags/tag9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31.png"/><Relationship Id="rId11" Type="http://schemas.openxmlformats.org/officeDocument/2006/relationships/tags" Target="../tags/tag98.xml"/><Relationship Id="rId10" Type="http://schemas.openxmlformats.org/officeDocument/2006/relationships/image" Target="../media/image7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tags" Target="../tags/tag101.xml"/><Relationship Id="rId4" Type="http://schemas.openxmlformats.org/officeDocument/2006/relationships/image" Target="../media/image7.png"/><Relationship Id="rId3" Type="http://schemas.openxmlformats.org/officeDocument/2006/relationships/tags" Target="../tags/tag100.xml"/><Relationship Id="rId2" Type="http://schemas.openxmlformats.org/officeDocument/2006/relationships/image" Target="../media/image26.png"/><Relationship Id="rId1" Type="http://schemas.openxmlformats.org/officeDocument/2006/relationships/tags" Target="../tags/tag9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image" Target="../media/image42.png"/><Relationship Id="rId6" Type="http://schemas.openxmlformats.org/officeDocument/2006/relationships/tags" Target="../tags/tag105.xml"/><Relationship Id="rId5" Type="http://schemas.openxmlformats.org/officeDocument/2006/relationships/image" Target="../media/image41.png"/><Relationship Id="rId4" Type="http://schemas.openxmlformats.org/officeDocument/2006/relationships/tags" Target="../tags/tag104.xml"/><Relationship Id="rId3" Type="http://schemas.openxmlformats.org/officeDocument/2006/relationships/image" Target="../media/image40.png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117.xml"/><Relationship Id="rId21" Type="http://schemas.openxmlformats.org/officeDocument/2006/relationships/image" Target="../media/image26.png"/><Relationship Id="rId20" Type="http://schemas.openxmlformats.org/officeDocument/2006/relationships/tags" Target="../tags/tag116.xml"/><Relationship Id="rId2" Type="http://schemas.openxmlformats.org/officeDocument/2006/relationships/tags" Target="../tags/tag103.xml"/><Relationship Id="rId19" Type="http://schemas.openxmlformats.org/officeDocument/2006/relationships/image" Target="../media/image31.png"/><Relationship Id="rId18" Type="http://schemas.openxmlformats.org/officeDocument/2006/relationships/tags" Target="../tags/tag115.xml"/><Relationship Id="rId17" Type="http://schemas.openxmlformats.org/officeDocument/2006/relationships/image" Target="../media/image7.png"/><Relationship Id="rId16" Type="http://schemas.openxmlformats.org/officeDocument/2006/relationships/tags" Target="../tags/tag11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image" Target="../media/image26.png"/><Relationship Id="rId7" Type="http://schemas.openxmlformats.org/officeDocument/2006/relationships/tags" Target="../tags/tag122.xml"/><Relationship Id="rId6" Type="http://schemas.openxmlformats.org/officeDocument/2006/relationships/image" Target="../media/image31.png"/><Relationship Id="rId5" Type="http://schemas.openxmlformats.org/officeDocument/2006/relationships/tags" Target="../tags/tag121.xml"/><Relationship Id="rId4" Type="http://schemas.openxmlformats.org/officeDocument/2006/relationships/image" Target="../media/image7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2.jpeg"/><Relationship Id="rId12" Type="http://schemas.openxmlformats.org/officeDocument/2006/relationships/image" Target="../media/image43.jpeg"/><Relationship Id="rId11" Type="http://schemas.openxmlformats.org/officeDocument/2006/relationships/tags" Target="../tags/tag124.xml"/><Relationship Id="rId10" Type="http://schemas.openxmlformats.org/officeDocument/2006/relationships/image" Target="../media/image1.tiff"/><Relationship Id="rId1" Type="http://schemas.openxmlformats.org/officeDocument/2006/relationships/tags" Target="../tags/tag11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9" Type="http://schemas.openxmlformats.org/officeDocument/2006/relationships/image" Target="../media/image31.png"/><Relationship Id="rId18" Type="http://schemas.openxmlformats.org/officeDocument/2006/relationships/tags" Target="../tags/tag142.xml"/><Relationship Id="rId17" Type="http://schemas.openxmlformats.org/officeDocument/2006/relationships/image" Target="../media/image7.png"/><Relationship Id="rId16" Type="http://schemas.openxmlformats.org/officeDocument/2006/relationships/tags" Target="../tags/tag141.xml"/><Relationship Id="rId15" Type="http://schemas.openxmlformats.org/officeDocument/2006/relationships/image" Target="../media/image26.png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2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3" Type="http://schemas.openxmlformats.org/officeDocument/2006/relationships/slideLayout" Target="../slideLayouts/slideLayout18.xml"/><Relationship Id="rId22" Type="http://schemas.openxmlformats.org/officeDocument/2006/relationships/image" Target="../media/image31.png"/><Relationship Id="rId21" Type="http://schemas.openxmlformats.org/officeDocument/2006/relationships/tags" Target="../tags/tag161.xml"/><Relationship Id="rId20" Type="http://schemas.openxmlformats.org/officeDocument/2006/relationships/image" Target="../media/image7.png"/><Relationship Id="rId2" Type="http://schemas.openxmlformats.org/officeDocument/2006/relationships/tags" Target="../tags/tag144.xml"/><Relationship Id="rId19" Type="http://schemas.openxmlformats.org/officeDocument/2006/relationships/tags" Target="../tags/tag160.xml"/><Relationship Id="rId18" Type="http://schemas.openxmlformats.org/officeDocument/2006/relationships/image" Target="../media/image26.png"/><Relationship Id="rId17" Type="http://schemas.openxmlformats.org/officeDocument/2006/relationships/tags" Target="../tags/tag159.xml"/><Relationship Id="rId16" Type="http://schemas.openxmlformats.org/officeDocument/2006/relationships/tags" Target="../tags/tag158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tags" Target="../tags/tag143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tags" Target="../tags/tag164.xml"/><Relationship Id="rId4" Type="http://schemas.openxmlformats.org/officeDocument/2006/relationships/image" Target="../media/image7.png"/><Relationship Id="rId3" Type="http://schemas.openxmlformats.org/officeDocument/2006/relationships/tags" Target="../tags/tag163.xml"/><Relationship Id="rId2" Type="http://schemas.openxmlformats.org/officeDocument/2006/relationships/image" Target="../media/image26.png"/><Relationship Id="rId1" Type="http://schemas.openxmlformats.org/officeDocument/2006/relationships/tags" Target="../tags/tag162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tags" Target="../tags/tag167.xml"/><Relationship Id="rId4" Type="http://schemas.openxmlformats.org/officeDocument/2006/relationships/image" Target="../media/image7.png"/><Relationship Id="rId3" Type="http://schemas.openxmlformats.org/officeDocument/2006/relationships/tags" Target="../tags/tag166.xml"/><Relationship Id="rId2" Type="http://schemas.openxmlformats.org/officeDocument/2006/relationships/image" Target="../media/image26.png"/><Relationship Id="rId1" Type="http://schemas.openxmlformats.org/officeDocument/2006/relationships/tags" Target="../tags/tag16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1" Type="http://schemas.openxmlformats.org/officeDocument/2006/relationships/notesSlide" Target="../notesSlides/notesSlide3.x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170.xml"/><Relationship Id="rId39" Type="http://schemas.openxmlformats.org/officeDocument/2006/relationships/image" Target="../media/image26.png"/><Relationship Id="rId38" Type="http://schemas.openxmlformats.org/officeDocument/2006/relationships/tags" Target="../tags/tag204.xml"/><Relationship Id="rId37" Type="http://schemas.openxmlformats.org/officeDocument/2006/relationships/tags" Target="../tags/tag203.xml"/><Relationship Id="rId36" Type="http://schemas.openxmlformats.org/officeDocument/2006/relationships/tags" Target="../tags/tag202.xml"/><Relationship Id="rId35" Type="http://schemas.openxmlformats.org/officeDocument/2006/relationships/tags" Target="../tags/tag201.xml"/><Relationship Id="rId34" Type="http://schemas.openxmlformats.org/officeDocument/2006/relationships/tags" Target="../tags/tag200.xml"/><Relationship Id="rId33" Type="http://schemas.openxmlformats.org/officeDocument/2006/relationships/tags" Target="../tags/tag199.xml"/><Relationship Id="rId32" Type="http://schemas.openxmlformats.org/officeDocument/2006/relationships/tags" Target="../tags/tag198.xml"/><Relationship Id="rId31" Type="http://schemas.openxmlformats.org/officeDocument/2006/relationships/tags" Target="../tags/tag197.xml"/><Relationship Id="rId30" Type="http://schemas.openxmlformats.org/officeDocument/2006/relationships/tags" Target="../tags/tag196.xml"/><Relationship Id="rId3" Type="http://schemas.openxmlformats.org/officeDocument/2006/relationships/image" Target="../media/image7.png"/><Relationship Id="rId29" Type="http://schemas.openxmlformats.org/officeDocument/2006/relationships/tags" Target="../tags/tag195.xml"/><Relationship Id="rId28" Type="http://schemas.openxmlformats.org/officeDocument/2006/relationships/tags" Target="../tags/tag194.xml"/><Relationship Id="rId27" Type="http://schemas.openxmlformats.org/officeDocument/2006/relationships/tags" Target="../tags/tag193.xml"/><Relationship Id="rId26" Type="http://schemas.openxmlformats.org/officeDocument/2006/relationships/tags" Target="../tags/tag192.xml"/><Relationship Id="rId25" Type="http://schemas.openxmlformats.org/officeDocument/2006/relationships/tags" Target="../tags/tag191.xml"/><Relationship Id="rId24" Type="http://schemas.openxmlformats.org/officeDocument/2006/relationships/tags" Target="../tags/tag190.xml"/><Relationship Id="rId23" Type="http://schemas.openxmlformats.org/officeDocument/2006/relationships/tags" Target="../tags/tag189.xml"/><Relationship Id="rId22" Type="http://schemas.openxmlformats.org/officeDocument/2006/relationships/tags" Target="../tags/tag188.xml"/><Relationship Id="rId21" Type="http://schemas.openxmlformats.org/officeDocument/2006/relationships/tags" Target="../tags/tag187.xml"/><Relationship Id="rId20" Type="http://schemas.openxmlformats.org/officeDocument/2006/relationships/tags" Target="../tags/tag186.xml"/><Relationship Id="rId2" Type="http://schemas.openxmlformats.org/officeDocument/2006/relationships/tags" Target="../tags/tag169.xml"/><Relationship Id="rId19" Type="http://schemas.openxmlformats.org/officeDocument/2006/relationships/tags" Target="../tags/tag185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tags" Target="../tags/tag181.xml"/><Relationship Id="rId14" Type="http://schemas.openxmlformats.org/officeDocument/2006/relationships/tags" Target="../tags/tag180.xml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tags" Target="../tags/tag16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2" Type="http://schemas.openxmlformats.org/officeDocument/2006/relationships/slideLayout" Target="../slideLayouts/slideLayout18.xml"/><Relationship Id="rId31" Type="http://schemas.openxmlformats.org/officeDocument/2006/relationships/image" Target="../media/image26.png"/><Relationship Id="rId30" Type="http://schemas.openxmlformats.org/officeDocument/2006/relationships/tags" Target="../tags/tag233.xml"/><Relationship Id="rId3" Type="http://schemas.openxmlformats.org/officeDocument/2006/relationships/tags" Target="../tags/tag206.xml"/><Relationship Id="rId29" Type="http://schemas.openxmlformats.org/officeDocument/2006/relationships/tags" Target="../tags/tag232.xml"/><Relationship Id="rId28" Type="http://schemas.openxmlformats.org/officeDocument/2006/relationships/tags" Target="../tags/tag231.xml"/><Relationship Id="rId27" Type="http://schemas.openxmlformats.org/officeDocument/2006/relationships/tags" Target="../tags/tag230.xml"/><Relationship Id="rId26" Type="http://schemas.openxmlformats.org/officeDocument/2006/relationships/tags" Target="../tags/tag229.xml"/><Relationship Id="rId25" Type="http://schemas.openxmlformats.org/officeDocument/2006/relationships/tags" Target="../tags/tag228.xml"/><Relationship Id="rId24" Type="http://schemas.openxmlformats.org/officeDocument/2006/relationships/tags" Target="../tags/tag227.xml"/><Relationship Id="rId23" Type="http://schemas.openxmlformats.org/officeDocument/2006/relationships/tags" Target="../tags/tag226.xml"/><Relationship Id="rId22" Type="http://schemas.openxmlformats.org/officeDocument/2006/relationships/tags" Target="../tags/tag225.xml"/><Relationship Id="rId21" Type="http://schemas.openxmlformats.org/officeDocument/2006/relationships/tags" Target="../tags/tag224.xml"/><Relationship Id="rId20" Type="http://schemas.openxmlformats.org/officeDocument/2006/relationships/tags" Target="../tags/tag223.xml"/><Relationship Id="rId2" Type="http://schemas.openxmlformats.org/officeDocument/2006/relationships/image" Target="../media/image45.png"/><Relationship Id="rId19" Type="http://schemas.openxmlformats.org/officeDocument/2006/relationships/tags" Target="../tags/tag222.xml"/><Relationship Id="rId18" Type="http://schemas.openxmlformats.org/officeDocument/2006/relationships/tags" Target="../tags/tag221.xml"/><Relationship Id="rId17" Type="http://schemas.openxmlformats.org/officeDocument/2006/relationships/tags" Target="../tags/tag220.xml"/><Relationship Id="rId16" Type="http://schemas.openxmlformats.org/officeDocument/2006/relationships/tags" Target="../tags/tag219.xml"/><Relationship Id="rId15" Type="http://schemas.openxmlformats.org/officeDocument/2006/relationships/tags" Target="../tags/tag218.xml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5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tags" Target="../tags/tag235.xml"/><Relationship Id="rId7" Type="http://schemas.openxmlformats.org/officeDocument/2006/relationships/image" Target="../media/image31.png"/><Relationship Id="rId6" Type="http://schemas.openxmlformats.org/officeDocument/2006/relationships/image" Target="../media/image49.png"/><Relationship Id="rId5" Type="http://schemas.openxmlformats.org/officeDocument/2006/relationships/tags" Target="../tags/tag234.xml"/><Relationship Id="rId4" Type="http://schemas.openxmlformats.org/officeDocument/2006/relationships/image" Target="../media/image48.jpeg"/><Relationship Id="rId3" Type="http://schemas.openxmlformats.org/officeDocument/2006/relationships/image" Target="../media/image22.png"/><Relationship Id="rId2" Type="http://schemas.openxmlformats.org/officeDocument/2006/relationships/image" Target="../media/image47.jpe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51.png"/><Relationship Id="rId6" Type="http://schemas.openxmlformats.org/officeDocument/2006/relationships/image" Target="../media/image49.pn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36.xml"/><Relationship Id="rId1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10.png"/><Relationship Id="rId4" Type="http://schemas.openxmlformats.org/officeDocument/2006/relationships/tags" Target="../tags/tag14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image" Target="../media/image12.png"/><Relationship Id="rId6" Type="http://schemas.openxmlformats.org/officeDocument/2006/relationships/tags" Target="../tags/tag22.xml"/><Relationship Id="rId5" Type="http://schemas.openxmlformats.org/officeDocument/2006/relationships/image" Target="../media/image11.jpe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2" Type="http://schemas.openxmlformats.org/officeDocument/2006/relationships/slideLayout" Target="../slideLayouts/slideLayout18.xml"/><Relationship Id="rId21" Type="http://schemas.openxmlformats.org/officeDocument/2006/relationships/image" Target="../media/image16.png"/><Relationship Id="rId20" Type="http://schemas.openxmlformats.org/officeDocument/2006/relationships/tags" Target="../tags/tag32.xml"/><Relationship Id="rId2" Type="http://schemas.openxmlformats.org/officeDocument/2006/relationships/tags" Target="../tags/tag19.xml"/><Relationship Id="rId19" Type="http://schemas.openxmlformats.org/officeDocument/2006/relationships/tags" Target="../tags/tag31.xml"/><Relationship Id="rId18" Type="http://schemas.openxmlformats.org/officeDocument/2006/relationships/image" Target="../media/image15.png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image" Target="../media/image14.png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image" Target="../media/image13.png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19.jpeg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image" Target="../media/image18.pn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17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8.xml"/><Relationship Id="rId15" Type="http://schemas.openxmlformats.org/officeDocument/2006/relationships/image" Target="../media/image22.png"/><Relationship Id="rId14" Type="http://schemas.openxmlformats.org/officeDocument/2006/relationships/tags" Target="../tags/tag41.xml"/><Relationship Id="rId13" Type="http://schemas.openxmlformats.org/officeDocument/2006/relationships/image" Target="../media/image21.png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image" Target="../media/image20.jpeg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tags" Target="../tags/tag4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6" Type="http://schemas.openxmlformats.org/officeDocument/2006/relationships/tags" Target="../tags/tag46.xml"/><Relationship Id="rId5" Type="http://schemas.openxmlformats.org/officeDocument/2006/relationships/image" Target="../media/image26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7.png"/><Relationship Id="rId1" Type="http://schemas.openxmlformats.org/officeDocument/2006/relationships/tags" Target="../tags/tag4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49.xml"/><Relationship Id="rId5" Type="http://schemas.openxmlformats.org/officeDocument/2006/relationships/image" Target="../media/image7.png"/><Relationship Id="rId4" Type="http://schemas.openxmlformats.org/officeDocument/2006/relationships/tags" Target="../tags/tag48.xml"/><Relationship Id="rId3" Type="http://schemas.openxmlformats.org/officeDocument/2006/relationships/image" Target="../media/image26.png"/><Relationship Id="rId2" Type="http://schemas.openxmlformats.org/officeDocument/2006/relationships/tags" Target="../tags/tag47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52813" y="1529420"/>
            <a:ext cx="8384540" cy="1193800"/>
            <a:chOff x="55" y="41"/>
            <a:chExt cx="2921" cy="470"/>
          </a:xfrm>
        </p:grpSpPr>
        <p:sp>
          <p:nvSpPr>
            <p:cNvPr id="4" name="AutoShape 4"/>
            <p:cNvSpPr/>
            <p:nvPr/>
          </p:nvSpPr>
          <p:spPr>
            <a:xfrm>
              <a:off x="240" y="75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AutoShape 5"/>
            <p:cNvSpPr/>
            <p:nvPr/>
          </p:nvSpPr>
          <p:spPr>
            <a:xfrm>
              <a:off x="55" y="41"/>
              <a:ext cx="259" cy="357"/>
            </a:xfrm>
            <a:prstGeom prst="diamond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Text Box 6"/>
            <p:cNvSpPr/>
            <p:nvPr/>
          </p:nvSpPr>
          <p:spPr>
            <a:xfrm>
              <a:off x="196" y="75"/>
              <a:ext cx="2736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2200" b="1" dirty="0">
                  <a:latin typeface="Arial" panose="020B0604020202020204" pitchFamily="34" charset="0"/>
                  <a:sym typeface="+mn-ea"/>
                </a:rPr>
                <a:t>      A committee was established to limit the damage and</a:t>
              </a:r>
              <a:r>
                <a:rPr lang="zh-CN" altLang="en-US" sz="2200" b="1" dirty="0">
                  <a:latin typeface="Arial" panose="020B0604020202020204" pitchFamily="34" charset="0"/>
                  <a:sym typeface="+mn-ea"/>
                </a:rPr>
                <a:t> </a:t>
              </a:r>
              <a:r>
                <a:rPr lang="en-US" altLang="zh-CN" sz="2200" b="1" dirty="0">
                  <a:latin typeface="Arial" panose="020B0604020202020204" pitchFamily="34" charset="0"/>
                  <a:sym typeface="+mn-ea"/>
                </a:rPr>
                <a:t>to</a:t>
              </a:r>
              <a:r>
                <a:rPr lang="zh-CN" altLang="en-US" sz="2200" b="1" dirty="0">
                  <a:latin typeface="Arial" panose="020B0604020202020204" pitchFamily="34" charset="0"/>
                  <a:sym typeface="+mn-ea"/>
                </a:rPr>
                <a:t> </a:t>
              </a:r>
              <a:r>
                <a:rPr lang="en-US" altLang="zh-CN" sz="2200" b="1" dirty="0">
                  <a:latin typeface="Arial" panose="020B0604020202020204" pitchFamily="34" charset="0"/>
                  <a:sym typeface="+mn-ea"/>
                </a:rPr>
                <a:t>prevent</a:t>
              </a:r>
              <a:r>
                <a:rPr lang="zh-CN" altLang="en-US" sz="2200" b="1" dirty="0">
                  <a:latin typeface="Arial" panose="020B0604020202020204" pitchFamily="34" charset="0"/>
                  <a:sym typeface="+mn-ea"/>
                </a:rPr>
                <a:t> </a:t>
              </a:r>
              <a:r>
                <a:rPr lang="en-US" altLang="zh-CN" sz="2200" b="1" dirty="0">
                  <a:latin typeface="Arial" panose="020B0604020202020204" pitchFamily="34" charset="0"/>
                  <a:sym typeface="+mn-ea"/>
                </a:rPr>
                <a:t>the</a:t>
              </a:r>
              <a:r>
                <a:rPr lang="zh-CN" altLang="en-US" sz="2200" b="1" dirty="0">
                  <a:latin typeface="Arial" panose="020B0604020202020204" pitchFamily="34" charset="0"/>
                  <a:sym typeface="+mn-ea"/>
                </a:rPr>
                <a:t> </a:t>
              </a:r>
              <a:r>
                <a:rPr lang="en-US" altLang="zh-CN" sz="2200" b="1" dirty="0">
                  <a:latin typeface="Arial" panose="020B0604020202020204" pitchFamily="34" charset="0"/>
                  <a:sym typeface="+mn-ea"/>
                </a:rPr>
                <a:t>loss</a:t>
              </a:r>
              <a:r>
                <a:rPr lang="zh-CN" altLang="en-US" sz="2200" b="1" dirty="0">
                  <a:latin typeface="Arial" panose="020B0604020202020204" pitchFamily="34" charset="0"/>
                  <a:sym typeface="+mn-ea"/>
                </a:rPr>
                <a:t> </a:t>
              </a:r>
              <a:r>
                <a:rPr lang="en-US" altLang="zh-CN" sz="2200" b="1" dirty="0">
                  <a:latin typeface="Arial" panose="020B0604020202020204" pitchFamily="34" charset="0"/>
                  <a:sym typeface="+mn-ea"/>
                </a:rPr>
                <a:t>of</a:t>
              </a:r>
              <a:r>
                <a:rPr lang="zh-CN" altLang="en-US" sz="2200" b="1" dirty="0">
                  <a:latin typeface="Arial" panose="020B0604020202020204" pitchFamily="34" charset="0"/>
                  <a:sym typeface="+mn-ea"/>
                </a:rPr>
                <a:t> </a:t>
              </a:r>
              <a:r>
                <a:rPr lang="en-US" altLang="zh-CN" sz="2200" b="1" dirty="0">
                  <a:latin typeface="Arial" panose="020B0604020202020204" pitchFamily="34" charset="0"/>
                  <a:sym typeface="+mn-ea"/>
                </a:rPr>
                <a:t>cultural</a:t>
              </a:r>
              <a:r>
                <a:rPr lang="zh-CN" altLang="en-US" sz="2200" b="1" dirty="0">
                  <a:latin typeface="Arial" panose="020B0604020202020204" pitchFamily="34" charset="0"/>
                  <a:sym typeface="+mn-ea"/>
                </a:rPr>
                <a:t> </a:t>
              </a:r>
              <a:r>
                <a:rPr lang="en-US" altLang="zh-CN" sz="2200" b="1" dirty="0">
                  <a:latin typeface="Arial" panose="020B0604020202020204" pitchFamily="34" charset="0"/>
                  <a:sym typeface="+mn-ea"/>
                </a:rPr>
                <a:t>relics.</a:t>
              </a:r>
              <a:endParaRPr lang="en-US" altLang="zh-CN" sz="2200" dirty="0">
                <a:sym typeface="+mn-ea"/>
              </a:endParaRPr>
            </a:p>
            <a:p>
              <a:pPr algn="ctr" eaLnBrk="0" hangingPunct="0"/>
              <a:endParaRPr lang="en-US" altLang="zh-CN" sz="2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endParaRPr>
            </a:p>
          </p:txBody>
        </p:sp>
        <p:sp>
          <p:nvSpPr>
            <p:cNvPr id="8" name="Text Box 7"/>
            <p:cNvSpPr/>
            <p:nvPr/>
          </p:nvSpPr>
          <p:spPr>
            <a:xfrm>
              <a:off x="58" y="104"/>
              <a:ext cx="222" cy="2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A</a:t>
              </a:r>
              <a:endPara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43347" y="2422062"/>
            <a:ext cx="8434507" cy="901575"/>
            <a:chOff x="45" y="55"/>
            <a:chExt cx="2931" cy="351"/>
          </a:xfrm>
        </p:grpSpPr>
        <p:sp>
          <p:nvSpPr>
            <p:cNvPr id="10" name="AutoShape 9"/>
            <p:cNvSpPr/>
            <p:nvPr/>
          </p:nvSpPr>
          <p:spPr>
            <a:xfrm>
              <a:off x="240" y="75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AutoShape 10"/>
            <p:cNvSpPr/>
            <p:nvPr/>
          </p:nvSpPr>
          <p:spPr>
            <a:xfrm>
              <a:off x="45" y="55"/>
              <a:ext cx="287" cy="351"/>
            </a:xfrm>
            <a:prstGeom prst="diamond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Text Box 11"/>
            <p:cNvSpPr/>
            <p:nvPr/>
          </p:nvSpPr>
          <p:spPr>
            <a:xfrm>
              <a:off x="346" y="60"/>
              <a:ext cx="2555" cy="300"/>
            </a:xfrm>
            <a:prstGeom prst="rect">
              <a:avLst/>
            </a:prstGeom>
            <a:solidFill>
              <a:srgbClr val="FFC000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200" b="1" dirty="0">
                  <a:latin typeface="Arial" panose="020B0604020202020204" pitchFamily="34" charset="0"/>
                  <a:sym typeface="+mn-ea"/>
                </a:rPr>
                <a:t>The project brought together governments and environmentalists from around the  world</a:t>
              </a:r>
              <a:r>
                <a:rPr lang="en-US" altLang="zh-CN" sz="2200" b="1" dirty="0">
                  <a:solidFill>
                    <a:schemeClr val="tx1"/>
                  </a:solidFill>
                  <a:latin typeface="Arial" panose="020B0604020202020204" pitchFamily="34" charset="0"/>
                  <a:sym typeface="+mn-ea"/>
                </a:rPr>
                <a:t>.</a:t>
              </a:r>
              <a:endParaRPr lang="en-US" altLang="zh-CN" sz="2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endParaRPr>
            </a:p>
          </p:txBody>
        </p:sp>
        <p:sp>
          <p:nvSpPr>
            <p:cNvPr id="13" name="Text Box 12"/>
            <p:cNvSpPr/>
            <p:nvPr/>
          </p:nvSpPr>
          <p:spPr>
            <a:xfrm>
              <a:off x="65" y="117"/>
              <a:ext cx="222" cy="2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57670" y="3357585"/>
            <a:ext cx="8653376" cy="835660"/>
            <a:chOff x="62" y="-52"/>
            <a:chExt cx="2929" cy="376"/>
          </a:xfrm>
        </p:grpSpPr>
        <p:sp>
          <p:nvSpPr>
            <p:cNvPr id="15" name="AutoShape 14"/>
            <p:cNvSpPr/>
            <p:nvPr/>
          </p:nvSpPr>
          <p:spPr>
            <a:xfrm>
              <a:off x="249" y="-38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Text Box 16"/>
            <p:cNvSpPr/>
            <p:nvPr/>
          </p:nvSpPr>
          <p:spPr>
            <a:xfrm>
              <a:off x="364" y="-52"/>
              <a:ext cx="2627" cy="319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000" b="1" dirty="0">
                  <a:latin typeface="Arial" panose="020B0604020202020204" pitchFamily="34" charset="0"/>
                  <a:sym typeface="+mn-ea"/>
                </a:rPr>
                <a:t>  Finding and keeping the balance between progress and heritage protection is a challenge</a:t>
              </a:r>
              <a:r>
                <a:rPr lang="en-US" altLang="zh-CN" sz="2000" b="1" dirty="0">
                  <a:solidFill>
                    <a:schemeClr val="tx1"/>
                  </a:solidFill>
                  <a:latin typeface="Arial" panose="020B0604020202020204" pitchFamily="34" charset="0"/>
                  <a:sym typeface="+mn-ea"/>
                </a:rPr>
                <a:t>.</a:t>
              </a:r>
              <a:endPara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endParaRPr>
            </a:p>
          </p:txBody>
        </p:sp>
        <p:sp>
          <p:nvSpPr>
            <p:cNvPr id="16" name="AutoShape 15"/>
            <p:cNvSpPr/>
            <p:nvPr/>
          </p:nvSpPr>
          <p:spPr>
            <a:xfrm>
              <a:off x="62" y="-46"/>
              <a:ext cx="290" cy="370"/>
            </a:xfrm>
            <a:prstGeom prst="diamond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Text Box 17"/>
            <p:cNvSpPr/>
            <p:nvPr/>
          </p:nvSpPr>
          <p:spPr>
            <a:xfrm>
              <a:off x="94" y="-13"/>
              <a:ext cx="222" cy="2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 </a:t>
              </a:r>
              <a:endPara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64695" y="4154269"/>
            <a:ext cx="9508110" cy="1024890"/>
            <a:chOff x="3" y="23"/>
            <a:chExt cx="3304" cy="344"/>
          </a:xfrm>
        </p:grpSpPr>
        <p:sp>
          <p:nvSpPr>
            <p:cNvPr id="20" name="AutoShape 19"/>
            <p:cNvSpPr/>
            <p:nvPr/>
          </p:nvSpPr>
          <p:spPr>
            <a:xfrm>
              <a:off x="240" y="75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AutoShape 20"/>
            <p:cNvSpPr/>
            <p:nvPr/>
          </p:nvSpPr>
          <p:spPr>
            <a:xfrm>
              <a:off x="3" y="23"/>
              <a:ext cx="305" cy="344"/>
            </a:xfrm>
            <a:prstGeom prst="diamond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Text Box 21"/>
            <p:cNvSpPr/>
            <p:nvPr/>
          </p:nvSpPr>
          <p:spPr>
            <a:xfrm>
              <a:off x="357" y="118"/>
              <a:ext cx="2950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altLang="zh-CN" sz="2400" b="1" dirty="0">
                  <a:latin typeface="Arial" panose="020B0604020202020204" pitchFamily="34" charset="0"/>
                  <a:sym typeface="+mn-ea"/>
                </a:rPr>
                <a:t>The project was considered a great success.</a:t>
              </a:r>
              <a:endPara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sym typeface="+mn-ea"/>
              </a:endParaRPr>
            </a:p>
          </p:txBody>
        </p:sp>
        <p:sp>
          <p:nvSpPr>
            <p:cNvPr id="23" name="Text Box 22"/>
            <p:cNvSpPr/>
            <p:nvPr/>
          </p:nvSpPr>
          <p:spPr>
            <a:xfrm>
              <a:off x="35" y="75"/>
              <a:ext cx="222" cy="1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D</a:t>
              </a:r>
              <a:endPara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03060" y="5167241"/>
            <a:ext cx="8817489" cy="999631"/>
            <a:chOff x="141" y="0"/>
            <a:chExt cx="3064" cy="352"/>
          </a:xfrm>
        </p:grpSpPr>
        <p:sp>
          <p:nvSpPr>
            <p:cNvPr id="25" name="AutoShape 24"/>
            <p:cNvSpPr/>
            <p:nvPr/>
          </p:nvSpPr>
          <p:spPr>
            <a:xfrm>
              <a:off x="375" y="64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AutoShape 25"/>
            <p:cNvSpPr/>
            <p:nvPr/>
          </p:nvSpPr>
          <p:spPr>
            <a:xfrm>
              <a:off x="141" y="0"/>
              <a:ext cx="291" cy="315"/>
            </a:xfrm>
            <a:prstGeom prst="diamond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Text Box 26"/>
            <p:cNvSpPr/>
            <p:nvPr/>
          </p:nvSpPr>
          <p:spPr>
            <a:xfrm>
              <a:off x="499" y="110"/>
              <a:ext cx="2706" cy="1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altLang="zh-CN" sz="2400" b="1" dirty="0">
                  <a:latin typeface="Arial" panose="020B0604020202020204" pitchFamily="34" charset="0"/>
                  <a:sym typeface="+mn-ea"/>
                </a:rPr>
                <a:t>The spirit of the Aswan Dam project is still alive</a:t>
              </a:r>
              <a:r>
                <a:rPr lang="en-US" altLang="zh-CN" sz="2400" dirty="0">
                  <a:sym typeface="+mn-ea"/>
                </a:rPr>
                <a:t>.</a:t>
              </a:r>
              <a:endPara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endParaRPr>
            </a:p>
          </p:txBody>
        </p:sp>
        <p:sp>
          <p:nvSpPr>
            <p:cNvPr id="28" name="Text Box 27"/>
            <p:cNvSpPr/>
            <p:nvPr/>
          </p:nvSpPr>
          <p:spPr>
            <a:xfrm>
              <a:off x="162" y="67"/>
              <a:ext cx="222" cy="2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E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62977" y="623938"/>
            <a:ext cx="12076286" cy="901700"/>
            <a:chOff x="92506" y="603230"/>
            <a:chExt cx="11910721" cy="901700"/>
          </a:xfrm>
          <a:solidFill>
            <a:schemeClr val="bg2"/>
          </a:solidFill>
        </p:grpSpPr>
        <p:sp>
          <p:nvSpPr>
            <p:cNvPr id="29" name="AutoShape 4"/>
            <p:cNvSpPr/>
            <p:nvPr/>
          </p:nvSpPr>
          <p:spPr>
            <a:xfrm>
              <a:off x="92506" y="603230"/>
              <a:ext cx="11501120" cy="901700"/>
            </a:xfrm>
            <a:prstGeom prst="roundRect">
              <a:avLst>
                <a:gd name="adj" fmla="val 16667"/>
              </a:avLst>
            </a:prstGeom>
            <a:grpFill/>
            <a:ln w="19050" cap="flat" cmpd="sng">
              <a:solidFill>
                <a:srgbClr val="C0C0C0"/>
              </a:solidFill>
              <a:prstDash val="solid"/>
              <a:headEnd type="none" w="med" len="med"/>
              <a:tailEnd type="none" w="med" len="med"/>
            </a:ln>
            <a:effectLst>
              <a:outerShdw dist="53882" dir="2699999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53413" y="679158"/>
              <a:ext cx="11749814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Fast Reading- read for main idea</a:t>
              </a:r>
              <a:endParaRPr lang="en-US" altLang="zh-CN" sz="2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Activity  2: skim the whole text and match </a:t>
              </a: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each paragraph with </a:t>
              </a: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its topic sentence.</a:t>
              </a:r>
              <a:endParaRPr lang="en-US" altLang="zh-CN" sz="2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1" name="Group 8"/>
          <p:cNvGrpSpPr/>
          <p:nvPr/>
        </p:nvGrpSpPr>
        <p:grpSpPr>
          <a:xfrm>
            <a:off x="3392488" y="5967435"/>
            <a:ext cx="8679815" cy="1024255"/>
            <a:chOff x="45" y="55"/>
            <a:chExt cx="2888" cy="351"/>
          </a:xfrm>
        </p:grpSpPr>
        <p:sp>
          <p:nvSpPr>
            <p:cNvPr id="32" name="AutoShape 9"/>
            <p:cNvSpPr/>
            <p:nvPr/>
          </p:nvSpPr>
          <p:spPr>
            <a:xfrm>
              <a:off x="197" y="167"/>
              <a:ext cx="2736" cy="211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0" hangingPunct="0"/>
              <a:endParaRPr lang="en-US" altLang="zh-CN" sz="2400" dirty="0">
                <a:sym typeface="+mn-ea"/>
              </a:endParaRPr>
            </a:p>
            <a:p>
              <a:pPr algn="ctr" eaLnBrk="0" hangingPunct="0"/>
              <a:r>
                <a:rPr lang="en-US" altLang="zh-CN" sz="2400" b="1" dirty="0">
                  <a:latin typeface="Arial" panose="020B0604020202020204" pitchFamily="34" charset="0"/>
                  <a:sym typeface="+mn-ea"/>
                </a:rPr>
                <a:t>Big challenges can  lead to great solutions</a:t>
              </a:r>
              <a:r>
                <a:rPr lang="en-US" altLang="zh-CN" sz="2400" dirty="0">
                  <a:sym typeface="+mn-ea"/>
                </a:rPr>
                <a:t>.</a:t>
              </a:r>
              <a:endParaRPr lang="en-US" altLang="zh-CN" sz="2400" dirty="0">
                <a:sym typeface="+mn-ea"/>
              </a:endParaRPr>
            </a:p>
            <a:p>
              <a:pPr algn="ctr" eaLnBrk="0" hangingPunct="0"/>
              <a:r>
                <a:rPr lang="en-US" altLang="zh-CN" sz="2400" b="1" dirty="0">
                  <a:solidFill>
                    <a:schemeClr val="tx1"/>
                  </a:solidFill>
                  <a:latin typeface="Arial" panose="020B0604020202020204" pitchFamily="34" charset="0"/>
                  <a:sym typeface="+mn-ea"/>
                </a:rPr>
                <a:t>.</a:t>
              </a:r>
              <a:endPara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endParaRPr>
            </a:p>
          </p:txBody>
        </p:sp>
        <p:sp>
          <p:nvSpPr>
            <p:cNvPr id="33" name="AutoShape 10"/>
            <p:cNvSpPr/>
            <p:nvPr/>
          </p:nvSpPr>
          <p:spPr>
            <a:xfrm>
              <a:off x="45" y="55"/>
              <a:ext cx="287" cy="351"/>
            </a:xfrm>
            <a:prstGeom prst="diamond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Text Box 11"/>
            <p:cNvSpPr/>
            <p:nvPr/>
          </p:nvSpPr>
          <p:spPr>
            <a:xfrm>
              <a:off x="299" y="141"/>
              <a:ext cx="2551" cy="1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endPara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endParaRPr>
            </a:p>
          </p:txBody>
        </p:sp>
        <p:sp>
          <p:nvSpPr>
            <p:cNvPr id="35" name="Text Box 12"/>
            <p:cNvSpPr/>
            <p:nvPr/>
          </p:nvSpPr>
          <p:spPr>
            <a:xfrm>
              <a:off x="65" y="117"/>
              <a:ext cx="222" cy="2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F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6"/>
          <p:cNvGrpSpPr/>
          <p:nvPr/>
        </p:nvGrpSpPr>
        <p:grpSpPr>
          <a:xfrm>
            <a:off x="180414" y="1834807"/>
            <a:ext cx="2012315" cy="4791075"/>
            <a:chOff x="0" y="0"/>
            <a:chExt cx="1158" cy="2085"/>
          </a:xfrm>
        </p:grpSpPr>
        <p:sp>
          <p:nvSpPr>
            <p:cNvPr id="37" name="AutoShape 8"/>
            <p:cNvSpPr/>
            <p:nvPr/>
          </p:nvSpPr>
          <p:spPr>
            <a:xfrm>
              <a:off x="0" y="0"/>
              <a:ext cx="1158" cy="208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 anchorCtr="0"/>
            <a:lstStyle/>
            <a:p>
              <a:endParaRPr lang="zh-CN" altLang="en-US" dirty="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AutoShape 9"/>
            <p:cNvSpPr/>
            <p:nvPr/>
          </p:nvSpPr>
          <p:spPr>
            <a:xfrm>
              <a:off x="46" y="24"/>
              <a:ext cx="1063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0BB20"/>
                </a:gs>
              </a:gsLst>
              <a:lin ang="5400000" scaled="1"/>
            </a:gra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48921" y="2125441"/>
            <a:ext cx="1789723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ym typeface="+mn-ea"/>
              </a:rPr>
              <a:t>Para.1</a:t>
            </a:r>
            <a:endParaRPr lang="zh-CN" altLang="en-US" sz="2400" b="1" dirty="0"/>
          </a:p>
          <a:p>
            <a:r>
              <a:rPr lang="zh-CN" altLang="en-US" sz="2400" b="1" dirty="0"/>
              <a:t> </a:t>
            </a:r>
            <a:endParaRPr lang="zh-CN" altLang="en-US" sz="2400" b="1" dirty="0"/>
          </a:p>
          <a:p>
            <a:r>
              <a:rPr lang="zh-CN" altLang="en-US" sz="2400" b="1" dirty="0"/>
              <a:t>Para</a:t>
            </a:r>
            <a:r>
              <a:rPr lang="en-US" altLang="zh-CN" sz="2400" b="1" dirty="0"/>
              <a:t>.</a:t>
            </a:r>
            <a:r>
              <a:rPr lang="zh-CN" altLang="en-US" sz="2400" b="1" dirty="0"/>
              <a:t>2</a:t>
            </a:r>
            <a:endParaRPr lang="zh-CN" altLang="en-US" sz="2400" b="1" dirty="0"/>
          </a:p>
          <a:p>
            <a:r>
              <a:rPr lang="zh-CN" altLang="en-US" sz="2400" b="1" dirty="0"/>
              <a:t> </a:t>
            </a:r>
            <a:endParaRPr lang="zh-CN" altLang="en-US" sz="2400" b="1" dirty="0"/>
          </a:p>
          <a:p>
            <a:r>
              <a:rPr lang="zh-CN" altLang="en-US" sz="2400" b="1" dirty="0"/>
              <a:t>Para</a:t>
            </a:r>
            <a:r>
              <a:rPr lang="en-US" altLang="zh-CN" sz="2400" b="1" dirty="0"/>
              <a:t>.</a:t>
            </a:r>
            <a:r>
              <a:rPr lang="zh-CN" altLang="en-US" sz="2400" b="1" dirty="0"/>
              <a:t>3</a:t>
            </a:r>
            <a:endParaRPr lang="zh-CN" altLang="en-US" sz="2400" b="1" dirty="0"/>
          </a:p>
          <a:p>
            <a:r>
              <a:rPr lang="zh-CN" altLang="en-US" sz="2400" b="1" dirty="0"/>
              <a:t> </a:t>
            </a:r>
            <a:endParaRPr lang="zh-CN" altLang="en-US" sz="2400" b="1" dirty="0"/>
          </a:p>
          <a:p>
            <a:r>
              <a:rPr lang="zh-CN" altLang="en-US" sz="2400" b="1" dirty="0"/>
              <a:t>Para</a:t>
            </a:r>
            <a:r>
              <a:rPr lang="en-US" altLang="zh-CN" sz="2400" b="1" dirty="0"/>
              <a:t>.</a:t>
            </a:r>
            <a:r>
              <a:rPr lang="zh-CN" altLang="en-US" sz="2400" b="1" dirty="0"/>
              <a:t> 4</a:t>
            </a:r>
            <a:endParaRPr lang="zh-CN" altLang="en-US" sz="2400" b="1" dirty="0"/>
          </a:p>
          <a:p>
            <a:r>
              <a:rPr lang="zh-CN" altLang="en-US" sz="2400" b="1" dirty="0"/>
              <a:t> </a:t>
            </a:r>
            <a:endParaRPr lang="zh-CN" altLang="en-US" sz="2400" b="1" dirty="0"/>
          </a:p>
          <a:p>
            <a:r>
              <a:rPr lang="zh-CN" altLang="en-US" sz="2400" b="1" dirty="0"/>
              <a:t>Para</a:t>
            </a:r>
            <a:r>
              <a:rPr lang="en-US" altLang="zh-CN" sz="2400" b="1" dirty="0"/>
              <a:t>.</a:t>
            </a:r>
            <a:r>
              <a:rPr lang="zh-CN" altLang="en-US" sz="2400" b="1" dirty="0"/>
              <a:t> 5</a:t>
            </a:r>
            <a:endParaRPr lang="zh-CN" altLang="en-US" sz="2400" b="1" dirty="0"/>
          </a:p>
          <a:p>
            <a:r>
              <a:rPr lang="zh-CN" altLang="en-US" sz="2400" b="1" dirty="0"/>
              <a:t> </a:t>
            </a:r>
            <a:endParaRPr lang="zh-CN" altLang="en-US" sz="2400" b="1" dirty="0"/>
          </a:p>
          <a:p>
            <a:r>
              <a:rPr lang="zh-CN" altLang="en-US" sz="2400" b="1" dirty="0"/>
              <a:t>Para</a:t>
            </a:r>
            <a:r>
              <a:rPr lang="en-US" altLang="zh-CN" sz="2400" b="1" dirty="0"/>
              <a:t>.</a:t>
            </a:r>
            <a:r>
              <a:rPr lang="zh-CN" altLang="en-US" sz="2400" b="1" dirty="0"/>
              <a:t> 6 </a:t>
            </a:r>
            <a:endParaRPr lang="zh-CN" altLang="en-US" sz="2400" b="1" dirty="0"/>
          </a:p>
        </p:txBody>
      </p:sp>
      <p:cxnSp>
        <p:nvCxnSpPr>
          <p:cNvPr id="40" name="直接连接符 39"/>
          <p:cNvCxnSpPr/>
          <p:nvPr/>
        </p:nvCxnSpPr>
        <p:spPr>
          <a:xfrm>
            <a:off x="1359796" y="3125605"/>
            <a:ext cx="2127530" cy="3228768"/>
          </a:xfrm>
          <a:prstGeom prst="line">
            <a:avLst/>
          </a:prstGeom>
          <a:ln w="7620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endCxn id="26" idx="1"/>
          </p:cNvCxnSpPr>
          <p:nvPr/>
        </p:nvCxnSpPr>
        <p:spPr>
          <a:xfrm flipV="1">
            <a:off x="1424497" y="5614519"/>
            <a:ext cx="1978563" cy="417006"/>
          </a:xfrm>
          <a:prstGeom prst="line">
            <a:avLst/>
          </a:prstGeom>
          <a:ln w="571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1428989" y="2354536"/>
            <a:ext cx="2119103" cy="1370709"/>
          </a:xfrm>
          <a:prstGeom prst="line">
            <a:avLst/>
          </a:prstGeom>
          <a:ln w="635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endCxn id="11" idx="1"/>
          </p:cNvCxnSpPr>
          <p:nvPr/>
        </p:nvCxnSpPr>
        <p:spPr>
          <a:xfrm flipV="1">
            <a:off x="1399133" y="2872850"/>
            <a:ext cx="2044214" cy="1619898"/>
          </a:xfrm>
          <a:prstGeom prst="line">
            <a:avLst/>
          </a:prstGeom>
          <a:ln w="635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endCxn id="21" idx="1"/>
          </p:cNvCxnSpPr>
          <p:nvPr/>
        </p:nvCxnSpPr>
        <p:spPr>
          <a:xfrm flipV="1">
            <a:off x="1347007" y="4666714"/>
            <a:ext cx="2017688" cy="692639"/>
          </a:xfrm>
          <a:prstGeom prst="line">
            <a:avLst/>
          </a:prstGeom>
          <a:ln w="508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endCxn id="8" idx="1"/>
          </p:cNvCxnSpPr>
          <p:nvPr/>
        </p:nvCxnSpPr>
        <p:spPr>
          <a:xfrm flipV="1">
            <a:off x="1352380" y="1981540"/>
            <a:ext cx="2109044" cy="1802179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26845" y="65276"/>
            <a:ext cx="1339115" cy="4862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" name="组合 46"/>
          <p:cNvGrpSpPr/>
          <p:nvPr/>
        </p:nvGrpSpPr>
        <p:grpSpPr>
          <a:xfrm>
            <a:off x="1779" y="-101575"/>
            <a:ext cx="3854516" cy="646331"/>
            <a:chOff x="425817" y="-29899"/>
            <a:chExt cx="3854516" cy="646331"/>
          </a:xfrm>
        </p:grpSpPr>
        <p:pic>
          <p:nvPicPr>
            <p:cNvPr id="48" name="图片 9" descr="ta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5817" y="66974"/>
              <a:ext cx="3854516" cy="5344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" name="文本框 1"/>
            <p:cNvSpPr/>
            <p:nvPr>
              <p:custDataLst>
                <p:tags r:id="rId5"/>
              </p:custDataLst>
            </p:nvPr>
          </p:nvSpPr>
          <p:spPr>
            <a:xfrm>
              <a:off x="1446954" y="-29899"/>
              <a:ext cx="2833379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600" b="1" dirty="0">
                  <a:solidFill>
                    <a:srgbClr val="002060"/>
                  </a:solidFill>
                  <a:latin typeface="Arial Narrow" panose="020B0606020202030204" charset="0"/>
                </a:rPr>
                <a:t>Task 2</a:t>
              </a:r>
              <a:endParaRPr lang="en-US" altLang="zh-CN" sz="3600" b="1" dirty="0">
                <a:solidFill>
                  <a:srgbClr val="002060"/>
                </a:solidFill>
                <a:latin typeface="Arial Narrow" panose="020B06060202020302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86747" y="1357643"/>
            <a:ext cx="8124432" cy="5388229"/>
            <a:chOff x="2061336" y="1386207"/>
            <a:chExt cx="8124432" cy="5388229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061336" y="1386207"/>
              <a:ext cx="8124432" cy="5388229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/>
          </p:nvGrpSpPr>
          <p:grpSpPr>
            <a:xfrm>
              <a:off x="2160382" y="2232990"/>
              <a:ext cx="7915141" cy="4524167"/>
              <a:chOff x="2160382" y="2232990"/>
              <a:chExt cx="7915141" cy="4524167"/>
            </a:xfrm>
          </p:grpSpPr>
          <p:sp>
            <p:nvSpPr>
              <p:cNvPr id="24" name="矩形: 圆角 23"/>
              <p:cNvSpPr/>
              <p:nvPr/>
            </p:nvSpPr>
            <p:spPr>
              <a:xfrm>
                <a:off x="2282332" y="2241262"/>
                <a:ext cx="7639291" cy="1202123"/>
              </a:xfrm>
              <a:prstGeom prst="roundRect">
                <a:avLst/>
              </a:prstGeom>
              <a:noFill/>
              <a:ln w="57150">
                <a:solidFill>
                  <a:srgbClr val="FF66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MO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文本框 2"/>
              <p:cNvSpPr txBox="1"/>
              <p:nvPr/>
            </p:nvSpPr>
            <p:spPr>
              <a:xfrm>
                <a:off x="2233325" y="3525197"/>
                <a:ext cx="408302" cy="3693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r>
                  <a:rPr lang="zh-CN" altLang="en-US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②</a:t>
                </a:r>
                <a:endPara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4"/>
              <p:cNvSpPr txBox="1"/>
              <p:nvPr/>
            </p:nvSpPr>
            <p:spPr>
              <a:xfrm>
                <a:off x="2160382" y="5254038"/>
                <a:ext cx="408302" cy="3693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r>
                  <a:rPr lang="zh-CN" altLang="en-US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③</a:t>
                </a:r>
                <a:endPara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矩形: 圆角 36"/>
              <p:cNvSpPr/>
              <p:nvPr/>
            </p:nvSpPr>
            <p:spPr>
              <a:xfrm>
                <a:off x="2282332" y="5267630"/>
                <a:ext cx="7793191" cy="1489527"/>
              </a:xfrm>
              <a:prstGeom prst="roundRect">
                <a:avLst/>
              </a:prstGeom>
              <a:noFill/>
              <a:ln w="57150">
                <a:solidFill>
                  <a:srgbClr val="FF66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MO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8" name="矩形: 圆角 37"/>
              <p:cNvSpPr/>
              <p:nvPr/>
            </p:nvSpPr>
            <p:spPr>
              <a:xfrm>
                <a:off x="2214919" y="3488817"/>
                <a:ext cx="7793191" cy="1708584"/>
              </a:xfrm>
              <a:prstGeom prst="roundRect">
                <a:avLst/>
              </a:prstGeom>
              <a:noFill/>
              <a:ln w="66675">
                <a:solidFill>
                  <a:srgbClr val="00FFF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MO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文本框 1"/>
              <p:cNvSpPr txBox="1"/>
              <p:nvPr/>
            </p:nvSpPr>
            <p:spPr>
              <a:xfrm>
                <a:off x="2233325" y="2232990"/>
                <a:ext cx="408302" cy="3693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r>
                  <a:rPr lang="zh-CN" altLang="en-US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①</a:t>
                </a:r>
                <a:endPara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5876081" y="3055716"/>
            <a:ext cx="4097438" cy="1157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4"/>
            </p:custDataLst>
          </p:nvPr>
        </p:nvCxnSpPr>
        <p:spPr>
          <a:xfrm flipV="1">
            <a:off x="2343634" y="3292568"/>
            <a:ext cx="5486400" cy="1157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5"/>
            </p:custDataLst>
          </p:nvPr>
        </p:nvCxnSpPr>
        <p:spPr>
          <a:xfrm>
            <a:off x="2556276" y="3681299"/>
            <a:ext cx="511580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2389944" y="5583814"/>
            <a:ext cx="744224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7"/>
            </p:custDataLst>
          </p:nvPr>
        </p:nvCxnSpPr>
        <p:spPr>
          <a:xfrm flipV="1">
            <a:off x="2334228" y="5856790"/>
            <a:ext cx="2297712" cy="219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>
            <p:custDataLst>
              <p:tags r:id="rId8"/>
            </p:custDataLst>
          </p:nvPr>
        </p:nvSpPr>
        <p:spPr>
          <a:xfrm>
            <a:off x="7021975" y="3067293"/>
            <a:ext cx="891251" cy="30094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9"/>
            </p:custDataLst>
          </p:nvPr>
        </p:nvSpPr>
        <p:spPr>
          <a:xfrm>
            <a:off x="7672085" y="3929056"/>
            <a:ext cx="2301434" cy="30094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0"/>
            </p:custDataLst>
          </p:nvPr>
        </p:nvSpPr>
        <p:spPr>
          <a:xfrm>
            <a:off x="2568684" y="5301468"/>
            <a:ext cx="1061909" cy="30094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11"/>
            </p:custDataLst>
          </p:nvPr>
        </p:nvSpPr>
        <p:spPr>
          <a:xfrm>
            <a:off x="3942831" y="5322429"/>
            <a:ext cx="1157746" cy="30094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513410" y="920423"/>
            <a:ext cx="10017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Q</a:t>
            </a:r>
            <a:r>
              <a:rPr lang="zh-CN" altLang="en-US" sz="2000" b="1" dirty="0">
                <a:solidFill>
                  <a:srgbClr val="0000FF"/>
                </a:solidFill>
              </a:rPr>
              <a:t>：</a:t>
            </a:r>
            <a:r>
              <a:rPr lang="en-US" altLang="zh-CN" sz="2000" b="1" dirty="0">
                <a:solidFill>
                  <a:srgbClr val="0000FF"/>
                </a:solidFill>
              </a:rPr>
              <a:t>What is the topic sentence in each paragraph? And what are the key words?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424431" y="4965001"/>
            <a:ext cx="7449236" cy="183939"/>
            <a:chOff x="2424431" y="4965001"/>
            <a:chExt cx="7449236" cy="183939"/>
          </a:xfrm>
        </p:grpSpPr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2424431" y="5148940"/>
              <a:ext cx="2805115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14"/>
              </p:custDataLst>
            </p:nvPr>
          </p:nvCxnSpPr>
          <p:spPr>
            <a:xfrm flipV="1">
              <a:off x="7771937" y="4965001"/>
              <a:ext cx="2101730" cy="1968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10089106" y="1474571"/>
            <a:ext cx="2057214" cy="4470583"/>
            <a:chOff x="10089106" y="1386207"/>
            <a:chExt cx="2057214" cy="4470583"/>
          </a:xfrm>
        </p:grpSpPr>
        <p:sp>
          <p:nvSpPr>
            <p:cNvPr id="32" name="圆角矩形 16"/>
            <p:cNvSpPr/>
            <p:nvPr/>
          </p:nvSpPr>
          <p:spPr>
            <a:xfrm>
              <a:off x="10089106" y="1942942"/>
              <a:ext cx="2057214" cy="3913848"/>
            </a:xfrm>
            <a:prstGeom prst="roundRect">
              <a:avLst/>
            </a:prstGeom>
            <a:solidFill>
              <a:srgbClr val="92D050"/>
            </a:solidFill>
            <a:ln w="9525" cap="flat" cmpd="thickThin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lt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  <a:cs typeface="+mn-lt"/>
                </a:rPr>
                <a:t>Tips:  </a:t>
              </a:r>
              <a:endParaRPr kumimoji="0" lang="en-US" altLang="zh-CN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lt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  <a:cs typeface="+mn-lt"/>
                </a:rPr>
                <a:t>     pay more attention to the </a:t>
              </a:r>
              <a:r>
                <a:rPr kumimoji="0" lang="en-US" altLang="zh-CN" sz="2400" b="1" i="0" u="none" strike="noStrike" kern="1200" cap="none" spc="0" normalizeH="0" baseline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  <a:cs typeface="+mn-lt"/>
                </a:rPr>
                <a:t>first or last sentece</a:t>
              </a: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  <a:cs typeface="+mn-lt"/>
                </a:rPr>
                <a:t> in each paragraph.</a:t>
              </a:r>
              <a:endParaRPr kumimoji="0" lang="en-US" altLang="zh-CN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0398474" y="1386207"/>
              <a:ext cx="800087" cy="938212"/>
            </a:xfrm>
            <a:prstGeom prst="ellipse">
              <a:avLst/>
            </a:prstGeom>
            <a:blipFill rotWithShape="1">
              <a:blip r:embed="rId15"/>
              <a:stretch>
                <a:fillRect/>
              </a:stretch>
            </a:blipFill>
            <a:ln w="6350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33171" y="-123470"/>
            <a:ext cx="7480056" cy="913942"/>
            <a:chOff x="433170" y="-123470"/>
            <a:chExt cx="7544479" cy="895268"/>
          </a:xfrm>
        </p:grpSpPr>
        <p:grpSp>
          <p:nvGrpSpPr>
            <p:cNvPr id="7" name="组合 6"/>
            <p:cNvGrpSpPr/>
            <p:nvPr/>
          </p:nvGrpSpPr>
          <p:grpSpPr>
            <a:xfrm>
              <a:off x="433170" y="36791"/>
              <a:ext cx="2281426" cy="722805"/>
              <a:chOff x="9705443" y="96222"/>
              <a:chExt cx="1837667" cy="957889"/>
            </a:xfrm>
          </p:grpSpPr>
          <p:pic>
            <p:nvPicPr>
              <p:cNvPr id="29699" name="图片 9" descr="ta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7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05443" y="115899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9700" name="文本框 1"/>
              <p:cNvSpPr/>
              <p:nvPr>
                <p:custDataLst>
                  <p:tags r:id="rId18"/>
                </p:custDataLst>
              </p:nvPr>
            </p:nvSpPr>
            <p:spPr>
              <a:xfrm>
                <a:off x="9929225" y="96222"/>
                <a:ext cx="1613885" cy="8565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3</a:t>
                </a:r>
                <a:endParaRPr lang="en-US" altLang="zh-CN" sz="36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228579" y="-123470"/>
              <a:ext cx="5749070" cy="895268"/>
              <a:chOff x="2175730" y="-80954"/>
              <a:chExt cx="5749070" cy="895268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75730" y="-80954"/>
                <a:ext cx="5749070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1" name="五边形 5"/>
              <p:cNvSpPr/>
              <p:nvPr/>
            </p:nvSpPr>
            <p:spPr>
              <a:xfrm>
                <a:off x="2206769" y="459554"/>
                <a:ext cx="4928326" cy="269222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40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 for structure</a:t>
                </a:r>
                <a:endParaRPr lang="en-US" altLang="zh-CN" sz="4000" b="1" dirty="0">
                  <a:solidFill>
                    <a:srgbClr val="FFC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4000" b="1" i="0" u="none" strike="noStrike" kern="1200" cap="none" spc="0" normalizeH="0" baseline="0" noProof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endParaRPr kumimoji="0" lang="en-US" altLang="zh-CN" sz="4000" b="1" i="0" u="none" strike="noStrike" kern="1200" cap="none" spc="0" normalizeH="0" baseline="0" noProof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42" name="下箭头 17"/>
          <p:cNvSpPr/>
          <p:nvPr/>
        </p:nvSpPr>
        <p:spPr>
          <a:xfrm>
            <a:off x="904141" y="4061671"/>
            <a:ext cx="577435" cy="1430349"/>
          </a:xfrm>
          <a:prstGeom prst="downArrow">
            <a:avLst>
              <a:gd name="adj1" fmla="val 44749"/>
              <a:gd name="adj2" fmla="val 49717"/>
            </a:avLst>
          </a:prstGeom>
          <a:solidFill>
            <a:srgbClr val="0000FF"/>
          </a:solidFill>
          <a:ln w="9525" cap="flat" cmpd="sng">
            <a:solidFill>
              <a:srgbClr val="558ED5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" name="圆角矩形 20"/>
          <p:cNvSpPr/>
          <p:nvPr/>
        </p:nvSpPr>
        <p:spPr>
          <a:xfrm>
            <a:off x="207560" y="5438704"/>
            <a:ext cx="1986547" cy="57253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Solutions</a:t>
            </a:r>
            <a:endParaRPr kumimoji="0" lang="en-US" altLang="zh-CN" sz="2400" b="1" i="0" u="none" strike="noStrike" kern="1200" cap="none" spc="0" normalizeH="0" baseline="0" noProof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圆角矩形 19"/>
          <p:cNvSpPr/>
          <p:nvPr/>
        </p:nvSpPr>
        <p:spPr>
          <a:xfrm>
            <a:off x="154180" y="3316723"/>
            <a:ext cx="1986547" cy="57253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Problems</a:t>
            </a:r>
            <a:endParaRPr kumimoji="0" lang="en-US" altLang="zh-CN" sz="2800" b="1" i="0" u="none" strike="noStrike" kern="1200" cap="none" spc="0" normalizeH="0" baseline="0" noProof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lt"/>
              <a:sym typeface="+mn-ea"/>
            </a:endParaRPr>
          </a:p>
        </p:txBody>
      </p:sp>
      <p:sp>
        <p:nvSpPr>
          <p:cNvPr id="34" name="Text Box 3"/>
          <p:cNvSpPr/>
          <p:nvPr>
            <p:custDataLst>
              <p:tags r:id="rId20"/>
            </p:custDataLst>
          </p:nvPr>
        </p:nvSpPr>
        <p:spPr>
          <a:xfrm rot="21120000">
            <a:off x="341526" y="2218227"/>
            <a:ext cx="1835533" cy="584775"/>
          </a:xfrm>
          <a:prstGeom prst="rect">
            <a:avLst/>
          </a:prstGeom>
          <a:solidFill>
            <a:srgbClr val="2D2D89"/>
          </a:solidFill>
          <a:ln w="12700" cap="flat" cmpd="sng">
            <a:solidFill>
              <a:srgbClr val="1E1E63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600" b="1" dirty="0">
                <a:solidFill>
                  <a:srgbClr val="FFFF00"/>
                </a:solidFill>
                <a:latin typeface="Times New Roman" panose="02020603050405020304" pitchFamily="18" charset="0"/>
                <a:sym typeface="Wingdings" panose="05000000000000000000"/>
              </a:rPr>
              <a:t>Passage Structure Analysis</a:t>
            </a:r>
            <a:endParaRPr lang="en-US" altLang="zh-CN" sz="1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" name="图片 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448155" y="134011"/>
            <a:ext cx="1339115" cy="48627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19" grpId="0"/>
      <p:bldP spid="42" grpId="0" animBg="1"/>
      <p:bldP spid="43" grpId="0" animBg="1"/>
      <p:bldP spid="44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532503" y="758966"/>
            <a:ext cx="9147425" cy="5217834"/>
            <a:chOff x="1537451" y="752198"/>
            <a:chExt cx="9147425" cy="5217834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537451" y="752198"/>
              <a:ext cx="9147425" cy="5217834"/>
            </a:xfrm>
            <a:prstGeom prst="rect">
              <a:avLst/>
            </a:prstGeom>
          </p:spPr>
        </p:pic>
        <p:sp>
          <p:nvSpPr>
            <p:cNvPr id="12" name="矩形: 圆角 11"/>
            <p:cNvSpPr/>
            <p:nvPr/>
          </p:nvSpPr>
          <p:spPr>
            <a:xfrm>
              <a:off x="2889314" y="752198"/>
              <a:ext cx="7558767" cy="2210918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MO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413092" y="2982659"/>
              <a:ext cx="408302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zh-CN" altLang="en-US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⑤</a:t>
              </a:r>
              <a:endPara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文本框 6"/>
            <p:cNvSpPr txBox="1"/>
            <p:nvPr/>
          </p:nvSpPr>
          <p:spPr>
            <a:xfrm>
              <a:off x="2685162" y="787870"/>
              <a:ext cx="408302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zh-CN" altLang="en-US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④</a:t>
              </a:r>
              <a:endPara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文本框 15"/>
            <p:cNvSpPr txBox="1"/>
            <p:nvPr/>
          </p:nvSpPr>
          <p:spPr>
            <a:xfrm>
              <a:off x="5447593" y="4330053"/>
              <a:ext cx="408302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zh-CN" altLang="en-US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⑥</a:t>
              </a:r>
              <a:endPara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5470968" y="4330053"/>
              <a:ext cx="5197031" cy="1577126"/>
            </a:xfrm>
            <a:prstGeom prst="roundRect">
              <a:avLst/>
            </a:prstGeom>
            <a:noFill/>
            <a:ln w="57150">
              <a:solidFill>
                <a:srgbClr val="FF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MO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447592" y="2971390"/>
              <a:ext cx="5197031" cy="1291068"/>
            </a:xfrm>
            <a:prstGeom prst="roundRect">
              <a:avLst/>
            </a:prstGeom>
            <a:noFill/>
            <a:ln w="73025">
              <a:solidFill>
                <a:srgbClr val="00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MO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3005837" y="1123006"/>
            <a:ext cx="744224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>
            <a:off x="5748759" y="3264061"/>
            <a:ext cx="458357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5"/>
            </p:custDataLst>
          </p:nvPr>
        </p:nvCxnSpPr>
        <p:spPr>
          <a:xfrm flipV="1">
            <a:off x="5725611" y="3496673"/>
            <a:ext cx="1169043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>
          <a:xfrm flipV="1">
            <a:off x="5708387" y="4619417"/>
            <a:ext cx="4623947" cy="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>
            <p:custDataLst>
              <p:tags r:id="rId7"/>
            </p:custDataLst>
          </p:nvPr>
        </p:nvSpPr>
        <p:spPr>
          <a:xfrm>
            <a:off x="3966259" y="822066"/>
            <a:ext cx="1504709" cy="30094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8"/>
            </p:custDataLst>
          </p:nvPr>
        </p:nvSpPr>
        <p:spPr>
          <a:xfrm>
            <a:off x="6096001" y="3252488"/>
            <a:ext cx="891251" cy="30094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9"/>
            </p:custDataLst>
          </p:nvPr>
        </p:nvSpPr>
        <p:spPr>
          <a:xfrm>
            <a:off x="6003403" y="4330053"/>
            <a:ext cx="590309" cy="30094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下箭头 17"/>
          <p:cNvSpPr/>
          <p:nvPr/>
        </p:nvSpPr>
        <p:spPr>
          <a:xfrm>
            <a:off x="11196599" y="1406282"/>
            <a:ext cx="462002" cy="668236"/>
          </a:xfrm>
          <a:prstGeom prst="downArrow">
            <a:avLst>
              <a:gd name="adj1" fmla="val 50000"/>
              <a:gd name="adj2" fmla="val 49717"/>
            </a:avLst>
          </a:prstGeom>
          <a:solidFill>
            <a:srgbClr val="0000FF"/>
          </a:solidFill>
          <a:ln w="9525" cap="flat" cmpd="sng">
            <a:solidFill>
              <a:srgbClr val="558ED5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圆角矩形 20"/>
          <p:cNvSpPr/>
          <p:nvPr/>
        </p:nvSpPr>
        <p:spPr>
          <a:xfrm>
            <a:off x="10576335" y="2098883"/>
            <a:ext cx="1522966" cy="57253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Solutions</a:t>
            </a:r>
            <a:endParaRPr lang="en-US" altLang="zh-CN" sz="2000" b="1" noProof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下箭头 17"/>
          <p:cNvSpPr/>
          <p:nvPr/>
        </p:nvSpPr>
        <p:spPr>
          <a:xfrm>
            <a:off x="11196599" y="2705210"/>
            <a:ext cx="506911" cy="990651"/>
          </a:xfrm>
          <a:prstGeom prst="downArrow">
            <a:avLst>
              <a:gd name="adj1" fmla="val 50000"/>
              <a:gd name="adj2" fmla="val 49698"/>
            </a:avLst>
          </a:prstGeom>
          <a:solidFill>
            <a:srgbClr val="0000FF"/>
          </a:solidFill>
          <a:ln w="9525" cap="flat" cmpd="sng">
            <a:solidFill>
              <a:srgbClr val="558ED5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圆角矩形 7"/>
          <p:cNvSpPr/>
          <p:nvPr/>
        </p:nvSpPr>
        <p:spPr>
          <a:xfrm>
            <a:off x="10448081" y="3686062"/>
            <a:ext cx="1651220" cy="57253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Inspiration</a:t>
            </a:r>
            <a:endParaRPr lang="en-US" altLang="zh-CN" sz="2000" b="1" noProof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圆角矩形 19"/>
          <p:cNvSpPr/>
          <p:nvPr/>
        </p:nvSpPr>
        <p:spPr>
          <a:xfrm>
            <a:off x="10611210" y="860652"/>
            <a:ext cx="1522966" cy="57253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宋体" panose="02010600030101010101" pitchFamily="2" charset="-122"/>
                <a:sym typeface="+mn-ea"/>
              </a:rPr>
              <a:t>Problems</a:t>
            </a:r>
            <a:endParaRPr kumimoji="0" lang="en-US" altLang="zh-CN" sz="2000" b="1" i="0" u="none" strike="noStrike" kern="1200" cap="none" spc="0" normalizeH="0" baseline="0" noProof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lt"/>
              <a:sym typeface="+mn-ea"/>
            </a:endParaRPr>
          </a:p>
        </p:txBody>
      </p:sp>
      <p:pic>
        <p:nvPicPr>
          <p:cNvPr id="21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309808" y="144303"/>
            <a:ext cx="1339115" cy="4862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21"/>
          <p:cNvGrpSpPr/>
          <p:nvPr/>
        </p:nvGrpSpPr>
        <p:grpSpPr>
          <a:xfrm>
            <a:off x="269278" y="1991"/>
            <a:ext cx="7393961" cy="711904"/>
            <a:chOff x="433170" y="-123470"/>
            <a:chExt cx="7544479" cy="930288"/>
          </a:xfrm>
        </p:grpSpPr>
        <p:grpSp>
          <p:nvGrpSpPr>
            <p:cNvPr id="23" name="组合 22"/>
            <p:cNvGrpSpPr/>
            <p:nvPr/>
          </p:nvGrpSpPr>
          <p:grpSpPr>
            <a:xfrm>
              <a:off x="433170" y="36791"/>
              <a:ext cx="2281426" cy="722805"/>
              <a:chOff x="9705443" y="96222"/>
              <a:chExt cx="1837667" cy="957889"/>
            </a:xfrm>
          </p:grpSpPr>
          <p:pic>
            <p:nvPicPr>
              <p:cNvPr id="32" name="图片 9" descr="ta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05443" y="115899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3" name="文本框 1"/>
              <p:cNvSpPr/>
              <p:nvPr>
                <p:custDataLst>
                  <p:tags r:id="rId14"/>
                </p:custDataLst>
              </p:nvPr>
            </p:nvSpPr>
            <p:spPr>
              <a:xfrm>
                <a:off x="9929225" y="96222"/>
                <a:ext cx="1613885" cy="8565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3</a:t>
                </a:r>
                <a:endParaRPr lang="en-US" altLang="zh-CN" sz="36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2050022" y="-123470"/>
              <a:ext cx="5927627" cy="930288"/>
              <a:chOff x="1997173" y="-80954"/>
              <a:chExt cx="5927627" cy="930288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75730" y="-80954"/>
                <a:ext cx="5749070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1" name="五边形 5"/>
              <p:cNvSpPr/>
              <p:nvPr/>
            </p:nvSpPr>
            <p:spPr>
              <a:xfrm>
                <a:off x="1997173" y="710027"/>
                <a:ext cx="5119654" cy="139307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40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 for structure</a:t>
                </a:r>
                <a:endParaRPr lang="en-US" altLang="zh-CN" sz="4000" b="1" dirty="0">
                  <a:solidFill>
                    <a:srgbClr val="FFC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altLang="zh-CN" sz="4000" b="1" i="0" u="none" strike="noStrike" kern="1200" cap="none" spc="0" normalizeH="0" baseline="0" noProof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ew picture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503400" y="12153900"/>
            <a:ext cx="304800" cy="228600"/>
          </a:xfrm>
          <a:prstGeom prst="cube">
            <a:avLst/>
          </a:prstGeom>
        </p:spPr>
      </p:pic>
      <p:pic>
        <p:nvPicPr>
          <p:cNvPr id="3" name="图片 3" descr="天平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0086" y="2574373"/>
            <a:ext cx="8090884" cy="4028123"/>
          </a:xfrm>
          <a:prstGeom prst="rect">
            <a:avLst/>
          </a:prstGeom>
          <a:noFill/>
          <a:ln w="53975">
            <a:gradFill>
              <a:gsLst>
                <a:gs pos="87000">
                  <a:schemeClr val="accent1">
                    <a:lumMod val="0"/>
                    <a:lumOff val="10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lgDash"/>
          </a:ln>
        </p:spPr>
      </p:pic>
      <p:sp>
        <p:nvSpPr>
          <p:cNvPr id="4" name="Text Box 1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63168" y="3131998"/>
            <a:ext cx="2240867" cy="480060"/>
          </a:xfrm>
          <a:prstGeom prst="rect">
            <a:avLst/>
          </a:prstGeom>
          <a:solidFill>
            <a:srgbClr val="C6D9F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657" tIns="32657" rIns="32657" bIns="32657">
            <a:spAutoFit/>
          </a:bodyPr>
          <a:lstStyle/>
          <a:p>
            <a:pPr algn="ctr"/>
            <a:r>
              <a:rPr lang="en-US" altLang="zh-CN" sz="2700" b="1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?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ea typeface="Calisto MT" panose="0204060305050503030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81374" y="3237219"/>
            <a:ext cx="2489597" cy="433705"/>
          </a:xfrm>
          <a:prstGeom prst="rect">
            <a:avLst/>
          </a:prstGeom>
          <a:solidFill>
            <a:srgbClr val="C6D9F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657" tIns="32657" rIns="32657" bIns="32657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?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ea typeface="Calisto MT" panose="02040603050505030304" charset="0"/>
            </a:endParaRPr>
          </a:p>
        </p:txBody>
      </p:sp>
      <p:sp>
        <p:nvSpPr>
          <p:cNvPr id="6" name="文本框 2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79067" y="2937137"/>
            <a:ext cx="2065694" cy="6001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sz="3300" b="1" dirty="0">
                <a:latin typeface="Times New Roman" panose="02020603050405020304" pitchFamily="18" charset="0"/>
              </a:rPr>
              <a:t>A</a:t>
            </a:r>
            <a:r>
              <a:rPr lang="zh-CN" altLang="en-US" sz="3300" b="1" dirty="0">
                <a:latin typeface="Times New Roman" panose="02020603050405020304" pitchFamily="18" charset="0"/>
              </a:rPr>
              <a:t>  </a:t>
            </a:r>
            <a:r>
              <a:rPr lang="en-US" altLang="zh-CN" sz="3300" b="1" dirty="0">
                <a:latin typeface="Times New Roman" panose="02020603050405020304" pitchFamily="18" charset="0"/>
              </a:rPr>
              <a:t>balance</a:t>
            </a:r>
            <a:endParaRPr lang="en-US" altLang="zh-CN" sz="3300" b="1" dirty="0">
              <a:latin typeface="Times New Roman" panose="02020603050405020304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84533" y="1466291"/>
            <a:ext cx="10325099" cy="803275"/>
          </a:xfrm>
          <a:prstGeom prst="rect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ysDot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2657" tIns="32657" rIns="32657" bIns="32657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sto MT" panose="02040603050505030304" charset="0"/>
              </a:rPr>
              <a:t>Finding and keeping the right balance between progress and the protection of cultural sites can be a big challenge.</a:t>
            </a:r>
            <a:endParaRPr lang="en-US" sz="2400" b="1" i="1" dirty="0">
              <a:solidFill>
                <a:srgbClr val="0000FF"/>
              </a:solidFill>
              <a:latin typeface="Times New Roman" panose="02020603050405020304" pitchFamily="18" charset="0"/>
              <a:ea typeface="Calisto MT" panose="0204060305050503030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63167" y="2969720"/>
            <a:ext cx="2240867" cy="8046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32657" tIns="32657" rIns="32657" bIns="32657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sto MT" panose="02040603050505030304" charset="0"/>
              </a:rPr>
              <a:t>Protection of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sto MT" panose="02040603050505030304" charset="0"/>
            </a:endParaRPr>
          </a:p>
          <a:p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sto MT" panose="02040603050505030304" charset="0"/>
              </a:rPr>
              <a:t>cultural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sto MT" panose="02040603050505030304" charset="0"/>
              </a:rPr>
              <a:t>sites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Calisto MT" panose="0204060305050503030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81373" y="2689030"/>
            <a:ext cx="2489597" cy="11722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32657" tIns="32657" rIns="32657" bIns="32657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To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build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a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new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dam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to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sto MT" panose="02040603050505030304" charset="0"/>
              </a:rPr>
              <a:t>develop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its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sto MT" panose="0204060305050503030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sto MT" panose="02040603050505030304" charset="0"/>
              </a:rPr>
              <a:t>economy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Calisto MT" panose="02040603050505030304" charset="0"/>
            </a:endParaRPr>
          </a:p>
        </p:txBody>
      </p:sp>
      <p:pic>
        <p:nvPicPr>
          <p:cNvPr id="11" name="图片 1">
            <a:hlinkClick r:id="rId12" action="ppaction://hlinkfil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17200" y="3949700"/>
            <a:ext cx="1393758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6393285" y="137788"/>
            <a:ext cx="3110312" cy="1099637"/>
          </a:xfrm>
          <a:prstGeom prst="rect">
            <a:avLst/>
          </a:prstGeom>
          <a:noFill/>
        </p:spPr>
      </p:pic>
      <p:pic>
        <p:nvPicPr>
          <p:cNvPr id="13" name="图片 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14521" y="560548"/>
            <a:ext cx="1339115" cy="4862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1284533" y="208890"/>
            <a:ext cx="6934793" cy="1008241"/>
            <a:chOff x="468315" y="-123470"/>
            <a:chExt cx="7590373" cy="895268"/>
          </a:xfrm>
        </p:grpSpPr>
        <p:grpSp>
          <p:nvGrpSpPr>
            <p:cNvPr id="16" name="组合 15"/>
            <p:cNvGrpSpPr/>
            <p:nvPr/>
          </p:nvGrpSpPr>
          <p:grpSpPr>
            <a:xfrm>
              <a:off x="468315" y="23643"/>
              <a:ext cx="2256586" cy="707957"/>
              <a:chOff x="9733754" y="78798"/>
              <a:chExt cx="1817659" cy="938212"/>
            </a:xfrm>
          </p:grpSpPr>
          <p:pic>
            <p:nvPicPr>
              <p:cNvPr id="20" name="图片 9" descr="ta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8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33754" y="78798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1" name="文本框 1"/>
              <p:cNvSpPr/>
              <p:nvPr>
                <p:custDataLst>
                  <p:tags r:id="rId19"/>
                </p:custDataLst>
              </p:nvPr>
            </p:nvSpPr>
            <p:spPr>
              <a:xfrm>
                <a:off x="9937527" y="221338"/>
                <a:ext cx="1613886" cy="6156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 4</a:t>
                </a:r>
                <a:endParaRPr lang="en-US" altLang="zh-CN" sz="28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228579" y="-123470"/>
              <a:ext cx="5830109" cy="895268"/>
              <a:chOff x="2175730" y="-80954"/>
              <a:chExt cx="5830109" cy="895268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75730" y="-80954"/>
                <a:ext cx="5749070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9" name="五边形 5"/>
              <p:cNvSpPr/>
              <p:nvPr/>
            </p:nvSpPr>
            <p:spPr>
              <a:xfrm>
                <a:off x="2579143" y="83253"/>
                <a:ext cx="5426696" cy="555058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 for details </a:t>
                </a:r>
                <a:r>
                  <a:rPr lang="zh-CN" altLang="en-US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（</a:t>
                </a:r>
                <a:r>
                  <a:rPr lang="en-US" altLang="zh-CN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para 1</a:t>
                </a:r>
                <a:r>
                  <a:rPr lang="zh-CN" altLang="en-US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）</a:t>
                </a:r>
                <a:endParaRPr lang="zh-CN" altLang="en-US" sz="2800" b="1" dirty="0">
                  <a:solidFill>
                    <a:srgbClr val="FFC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202678" y="77723"/>
            <a:ext cx="3365591" cy="1568196"/>
          </a:xfrm>
          <a:custGeom>
            <a:avLst/>
            <a:gdLst>
              <a:gd name="connsiteX0" fmla="*/ 0 w 2444496"/>
              <a:gd name="connsiteY0" fmla="*/ 0 h 1568196"/>
              <a:gd name="connsiteX1" fmla="*/ 2444496 w 2444496"/>
              <a:gd name="connsiteY1" fmla="*/ 0 h 1568196"/>
              <a:gd name="connsiteX2" fmla="*/ 2444496 w 2444496"/>
              <a:gd name="connsiteY2" fmla="*/ 1568196 h 1568196"/>
              <a:gd name="connsiteX3" fmla="*/ 0 w 2444496"/>
              <a:gd name="connsiteY3" fmla="*/ 1568196 h 1568196"/>
              <a:gd name="connsiteX4" fmla="*/ 0 w 2444496"/>
              <a:gd name="connsiteY4" fmla="*/ 0 h 15681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44496" h="1568196">
                <a:moveTo>
                  <a:pt x="0" y="0"/>
                </a:moveTo>
                <a:lnTo>
                  <a:pt x="2444496" y="0"/>
                </a:lnTo>
                <a:lnTo>
                  <a:pt x="2444496" y="1568196"/>
                </a:lnTo>
                <a:lnTo>
                  <a:pt x="0" y="1568196"/>
                </a:lnTo>
                <a:lnTo>
                  <a:pt x="0" y="0"/>
                </a:lnTo>
              </a:path>
            </a:pathLst>
          </a:custGeom>
          <a:solidFill>
            <a:srgbClr val="FAFCF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表格 4"/>
          <p:cNvGraphicFramePr>
            <a:graphicFrameLocks noGrp="1"/>
          </p:cNvGraphicFramePr>
          <p:nvPr/>
        </p:nvGraphicFramePr>
        <p:xfrm>
          <a:off x="698906" y="2649018"/>
          <a:ext cx="11286460" cy="322320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5643230"/>
                <a:gridCol w="5643230"/>
              </a:tblGrid>
              <a:tr h="59095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rgbClr val="FF0000"/>
                          </a:solidFill>
                        </a:rPr>
                        <a:t>Advantages </a:t>
                      </a:r>
                      <a:r>
                        <a:rPr lang="zh-CN" altLang="en-US" sz="2800" b="1" dirty="0">
                          <a:solidFill>
                            <a:srgbClr val="FF0000"/>
                          </a:solidFill>
                        </a:rPr>
                        <a:t>（</a:t>
                      </a:r>
                      <a:r>
                        <a:rPr lang="en-US" altLang="zh-CN" sz="2800" b="1" dirty="0">
                          <a:solidFill>
                            <a:srgbClr val="FF0000"/>
                          </a:solidFill>
                        </a:rPr>
                        <a:t>pros</a:t>
                      </a:r>
                      <a:r>
                        <a:rPr lang="zh-CN" altLang="en-US" sz="2800" b="1" dirty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zh-CN" alt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rgbClr val="FF0000"/>
                          </a:solidFill>
                        </a:rPr>
                        <a:t>Disadvantages/effects</a:t>
                      </a:r>
                      <a:r>
                        <a:rPr lang="zh-CN" altLang="en-US" sz="2800" b="1" dirty="0">
                          <a:solidFill>
                            <a:srgbClr val="FF0000"/>
                          </a:solidFill>
                        </a:rPr>
                        <a:t>（</a:t>
                      </a:r>
                      <a:r>
                        <a:rPr lang="en-US" altLang="zh-CN" sz="2800" b="1" dirty="0">
                          <a:solidFill>
                            <a:srgbClr val="FF0000"/>
                          </a:solidFill>
                        </a:rPr>
                        <a:t>cons</a:t>
                      </a:r>
                      <a:r>
                        <a:rPr lang="zh-CN" altLang="en-US" sz="2800" b="1" dirty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zh-CN" alt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09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solidFill>
                            <a:srgbClr val="000000"/>
                          </a:solidFill>
                        </a:rPr>
                        <a:t>1.Control floods</a:t>
                      </a:r>
                      <a:endParaRPr lang="zh-CN" alt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solidFill>
                            <a:srgbClr val="000000"/>
                          </a:solidFill>
                        </a:rPr>
                        <a:t>1.Damage Abu Simbel and other temples </a:t>
                      </a:r>
                      <a:endParaRPr lang="en-US" altLang="zh-CN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4368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solidFill>
                            <a:srgbClr val="000000"/>
                          </a:solidFill>
                        </a:rPr>
                        <a:t>2.Produce electricity</a:t>
                      </a:r>
                      <a:endParaRPr lang="zh-CN" alt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solidFill>
                            <a:srgbClr val="000000"/>
                          </a:solidFill>
                        </a:rPr>
                        <a:t>2.Destroy cultural relics and heritage</a:t>
                      </a:r>
                      <a:endParaRPr lang="zh-CN" alt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4368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solidFill>
                            <a:srgbClr val="000000"/>
                          </a:solidFill>
                        </a:rPr>
                        <a:t>3. Supply water to</a:t>
                      </a:r>
                      <a:r>
                        <a:rPr lang="zh-CN" altLang="en-US" sz="28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2800" b="1" dirty="0">
                          <a:solidFill>
                            <a:srgbClr val="000000"/>
                          </a:solidFill>
                        </a:rPr>
                        <a:t>more</a:t>
                      </a:r>
                      <a:r>
                        <a:rPr lang="zh-CN" altLang="en-US" sz="28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sz="2800" b="1" dirty="0">
                          <a:solidFill>
                            <a:srgbClr val="000000"/>
                          </a:solidFill>
                        </a:rPr>
                        <a:t>farmers</a:t>
                      </a:r>
                      <a:endParaRPr lang="zh-CN" alt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698906" y="1814780"/>
            <a:ext cx="10124840" cy="46679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500"/>
              </a:lnSpc>
              <a:tabLst>
                <a:tab pos="266700" algn="l"/>
                <a:tab pos="2247900" algn="l"/>
              </a:tabLst>
            </a:pPr>
            <a:r>
              <a:rPr lang="en-US" altLang="zh-CN" dirty="0"/>
              <a:t>	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</a:rPr>
              <a:t>Q: Can you sort out the advantages of building </a:t>
            </a:r>
            <a:r>
              <a:rPr lang="en-US" altLang="zh-CN" sz="27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9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zh-CN" sz="27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9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en-US" altLang="zh-CN" sz="27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9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dam?</a:t>
            </a:r>
            <a:endParaRPr lang="en-US" altLang="zh-CN" sz="279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506793" y="345059"/>
            <a:ext cx="1339115" cy="4862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32" y="447868"/>
            <a:ext cx="2165394" cy="109318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50666" y="447868"/>
            <a:ext cx="6934793" cy="1008241"/>
            <a:chOff x="468315" y="-121517"/>
            <a:chExt cx="7590373" cy="895268"/>
          </a:xfrm>
        </p:grpSpPr>
        <p:grpSp>
          <p:nvGrpSpPr>
            <p:cNvPr id="11" name="组合 10"/>
            <p:cNvGrpSpPr/>
            <p:nvPr/>
          </p:nvGrpSpPr>
          <p:grpSpPr>
            <a:xfrm>
              <a:off x="468315" y="23643"/>
              <a:ext cx="2256586" cy="707957"/>
              <a:chOff x="9733754" y="78798"/>
              <a:chExt cx="1817659" cy="938212"/>
            </a:xfrm>
          </p:grpSpPr>
          <p:pic>
            <p:nvPicPr>
              <p:cNvPr id="15" name="图片 9" descr="tag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33754" y="78798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6" name="文本框 1"/>
              <p:cNvSpPr/>
              <p:nvPr>
                <p:custDataLst>
                  <p:tags r:id="rId7"/>
                </p:custDataLst>
              </p:nvPr>
            </p:nvSpPr>
            <p:spPr>
              <a:xfrm>
                <a:off x="9937527" y="221338"/>
                <a:ext cx="1613886" cy="6156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 4</a:t>
                </a:r>
                <a:endParaRPr lang="en-US" altLang="zh-CN" sz="28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269353" y="-121517"/>
              <a:ext cx="5789335" cy="895268"/>
              <a:chOff x="2216504" y="-79001"/>
              <a:chExt cx="5789335" cy="895268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16504" y="-79001"/>
                <a:ext cx="5749070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4" name="五边形 5"/>
              <p:cNvSpPr/>
              <p:nvPr/>
            </p:nvSpPr>
            <p:spPr>
              <a:xfrm>
                <a:off x="2579143" y="83253"/>
                <a:ext cx="5426696" cy="555058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 for details </a:t>
                </a:r>
                <a:r>
                  <a:rPr lang="zh-CN" altLang="en-US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（</a:t>
                </a:r>
                <a:r>
                  <a:rPr lang="en-US" altLang="zh-CN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para 2</a:t>
                </a:r>
                <a:r>
                  <a:rPr lang="zh-CN" altLang="en-US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）</a:t>
                </a:r>
                <a:endParaRPr lang="zh-CN" altLang="en-US" sz="3200" b="1" dirty="0">
                  <a:solidFill>
                    <a:srgbClr val="FFC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875310" y="2875599"/>
            <a:ext cx="2704236" cy="255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5736388" y="2650725"/>
            <a:ext cx="2684880" cy="253218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graphicFrame>
        <p:nvGraphicFramePr>
          <p:cNvPr id="5" name="图示 4"/>
          <p:cNvGraphicFramePr/>
          <p:nvPr/>
        </p:nvGraphicFramePr>
        <p:xfrm>
          <a:off x="-1026386" y="1281447"/>
          <a:ext cx="7709095" cy="4969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9"/>
          <p:cNvSpPr txBox="1"/>
          <p:nvPr/>
        </p:nvSpPr>
        <p:spPr>
          <a:xfrm>
            <a:off x="2249542" y="3622644"/>
            <a:ext cx="2600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develop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economy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2497676" y="3638301"/>
            <a:ext cx="2044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endParaRPr lang="en-US" altLang="zh-C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9300089" y="2676515"/>
            <a:ext cx="2684880" cy="2532185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1" name="文本框 9"/>
          <p:cNvSpPr txBox="1"/>
          <p:nvPr/>
        </p:nvSpPr>
        <p:spPr>
          <a:xfrm>
            <a:off x="6186038" y="3501320"/>
            <a:ext cx="2044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endParaRPr lang="en-US" altLang="zh-CN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10024526" y="3483942"/>
            <a:ext cx="204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endParaRPr lang="en-US" altLang="zh-CN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9"/>
          <p:cNvSpPr txBox="1"/>
          <p:nvPr/>
        </p:nvSpPr>
        <p:spPr>
          <a:xfrm>
            <a:off x="6114309" y="3465553"/>
            <a:ext cx="2684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Protest the proposal 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9922382" y="3211967"/>
            <a:ext cx="1929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 to      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UN for help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右箭头 16"/>
          <p:cNvSpPr/>
          <p:nvPr/>
        </p:nvSpPr>
        <p:spPr>
          <a:xfrm>
            <a:off x="4602790" y="3508855"/>
            <a:ext cx="1322363" cy="59084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7"/>
          <p:cNvSpPr/>
          <p:nvPr/>
        </p:nvSpPr>
        <p:spPr>
          <a:xfrm>
            <a:off x="8300249" y="3590916"/>
            <a:ext cx="1322363" cy="59084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下箭头标注 19"/>
          <p:cNvSpPr/>
          <p:nvPr/>
        </p:nvSpPr>
        <p:spPr>
          <a:xfrm rot="975805">
            <a:off x="5960906" y="1483039"/>
            <a:ext cx="1992583" cy="798547"/>
          </a:xfrm>
          <a:prstGeom prst="downArrowCallou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/>
              <a:t>Analyze</a:t>
            </a:r>
            <a:endParaRPr lang="zh-CN" altLang="en-US" sz="4000" b="1" dirty="0"/>
          </a:p>
        </p:txBody>
      </p:sp>
      <p:pic>
        <p:nvPicPr>
          <p:cNvPr id="18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22612" y="326226"/>
            <a:ext cx="2233410" cy="98608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组合 18"/>
          <p:cNvGrpSpPr/>
          <p:nvPr/>
        </p:nvGrpSpPr>
        <p:grpSpPr>
          <a:xfrm>
            <a:off x="521954" y="143497"/>
            <a:ext cx="8277233" cy="1008241"/>
            <a:chOff x="468315" y="-121517"/>
            <a:chExt cx="7550108" cy="895268"/>
          </a:xfrm>
        </p:grpSpPr>
        <p:grpSp>
          <p:nvGrpSpPr>
            <p:cNvPr id="20" name="组合 19"/>
            <p:cNvGrpSpPr/>
            <p:nvPr/>
          </p:nvGrpSpPr>
          <p:grpSpPr>
            <a:xfrm>
              <a:off x="468315" y="23643"/>
              <a:ext cx="2256586" cy="707957"/>
              <a:chOff x="9733754" y="78798"/>
              <a:chExt cx="1817659" cy="938212"/>
            </a:xfrm>
          </p:grpSpPr>
          <p:pic>
            <p:nvPicPr>
              <p:cNvPr id="24" name="图片 9" descr="tag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33754" y="78798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5" name="文本框 1"/>
              <p:cNvSpPr/>
              <p:nvPr>
                <p:custDataLst>
                  <p:tags r:id="rId11"/>
                </p:custDataLst>
              </p:nvPr>
            </p:nvSpPr>
            <p:spPr>
              <a:xfrm>
                <a:off x="9937527" y="221338"/>
                <a:ext cx="1613886" cy="6156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 4</a:t>
                </a:r>
                <a:endParaRPr lang="en-US" altLang="zh-CN" sz="28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2269353" y="-121517"/>
              <a:ext cx="5749070" cy="895268"/>
              <a:chOff x="2216504" y="-79001"/>
              <a:chExt cx="5749070" cy="895268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16504" y="-79001"/>
                <a:ext cx="5749070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" name="五边形 5"/>
              <p:cNvSpPr/>
              <p:nvPr/>
            </p:nvSpPr>
            <p:spPr>
              <a:xfrm>
                <a:off x="2492740" y="91905"/>
                <a:ext cx="4680654" cy="555058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 for details </a:t>
                </a:r>
                <a:r>
                  <a:rPr lang="zh-CN" altLang="en-US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（</a:t>
                </a:r>
                <a:r>
                  <a:rPr lang="en-US" altLang="zh-CN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para 2</a:t>
                </a:r>
                <a:r>
                  <a:rPr lang="zh-CN" altLang="en-US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）</a:t>
                </a:r>
                <a:endParaRPr lang="zh-CN" altLang="en-US" sz="3200" b="1" dirty="0">
                  <a:solidFill>
                    <a:srgbClr val="FFC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  <p:bldP spid="7" grpId="1"/>
      <p:bldP spid="11" grpId="0"/>
      <p:bldP spid="11" grpId="1"/>
      <p:bldP spid="12" grpId="0"/>
      <p:bldP spid="12" grpId="1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/>
          <p:nvPr/>
        </p:nvSpPr>
        <p:spPr>
          <a:xfrm>
            <a:off x="6022705" y="2883644"/>
            <a:ext cx="3837431" cy="697991"/>
          </a:xfrm>
          <a:custGeom>
            <a:avLst/>
            <a:gdLst>
              <a:gd name="connsiteX0" fmla="*/ 0 w 3837431"/>
              <a:gd name="connsiteY0" fmla="*/ 115823 h 697991"/>
              <a:gd name="connsiteX1" fmla="*/ 117347 w 3837431"/>
              <a:gd name="connsiteY1" fmla="*/ 0 h 697991"/>
              <a:gd name="connsiteX2" fmla="*/ 3720083 w 3837431"/>
              <a:gd name="connsiteY2" fmla="*/ 0 h 697991"/>
              <a:gd name="connsiteX3" fmla="*/ 3837431 w 3837431"/>
              <a:gd name="connsiteY3" fmla="*/ 115823 h 697991"/>
              <a:gd name="connsiteX4" fmla="*/ 3837431 w 3837431"/>
              <a:gd name="connsiteY4" fmla="*/ 582167 h 697991"/>
              <a:gd name="connsiteX5" fmla="*/ 3720083 w 3837431"/>
              <a:gd name="connsiteY5" fmla="*/ 697991 h 697991"/>
              <a:gd name="connsiteX6" fmla="*/ 117347 w 3837431"/>
              <a:gd name="connsiteY6" fmla="*/ 697991 h 697991"/>
              <a:gd name="connsiteX7" fmla="*/ 0 w 3837431"/>
              <a:gd name="connsiteY7" fmla="*/ 582167 h 697991"/>
              <a:gd name="connsiteX8" fmla="*/ 0 w 3837431"/>
              <a:gd name="connsiteY8" fmla="*/ 115823 h 6979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837431" h="697991">
                <a:moveTo>
                  <a:pt x="0" y="115823"/>
                </a:moveTo>
                <a:cubicBezTo>
                  <a:pt x="380" y="51485"/>
                  <a:pt x="52501" y="-635"/>
                  <a:pt x="117347" y="0"/>
                </a:cubicBezTo>
                <a:lnTo>
                  <a:pt x="3720083" y="0"/>
                </a:lnTo>
                <a:cubicBezTo>
                  <a:pt x="3784930" y="-635"/>
                  <a:pt x="3837051" y="51485"/>
                  <a:pt x="3837431" y="115823"/>
                </a:cubicBezTo>
                <a:lnTo>
                  <a:pt x="3837431" y="582167"/>
                </a:lnTo>
                <a:cubicBezTo>
                  <a:pt x="3837051" y="645744"/>
                  <a:pt x="3784930" y="697864"/>
                  <a:pt x="3720083" y="697991"/>
                </a:cubicBezTo>
                <a:lnTo>
                  <a:pt x="117347" y="697991"/>
                </a:lnTo>
                <a:cubicBezTo>
                  <a:pt x="52501" y="697864"/>
                  <a:pt x="380" y="645744"/>
                  <a:pt x="0" y="582167"/>
                </a:cubicBezTo>
                <a:lnTo>
                  <a:pt x="0" y="115823"/>
                </a:lnTo>
              </a:path>
            </a:pathLst>
          </a:custGeom>
          <a:solidFill>
            <a:schemeClr val="accent4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/>
          </a:p>
        </p:txBody>
      </p:sp>
      <p:sp>
        <p:nvSpPr>
          <p:cNvPr id="7" name="Freeform 3"/>
          <p:cNvSpPr/>
          <p:nvPr/>
        </p:nvSpPr>
        <p:spPr>
          <a:xfrm>
            <a:off x="6029964" y="3939982"/>
            <a:ext cx="3784092" cy="510539"/>
          </a:xfrm>
          <a:custGeom>
            <a:avLst/>
            <a:gdLst>
              <a:gd name="connsiteX0" fmla="*/ 0 w 3784092"/>
              <a:gd name="connsiteY0" fmla="*/ 85344 h 510539"/>
              <a:gd name="connsiteX1" fmla="*/ 85344 w 3784092"/>
              <a:gd name="connsiteY1" fmla="*/ 0 h 510539"/>
              <a:gd name="connsiteX2" fmla="*/ 3698747 w 3784092"/>
              <a:gd name="connsiteY2" fmla="*/ 0 h 510539"/>
              <a:gd name="connsiteX3" fmla="*/ 3784092 w 3784092"/>
              <a:gd name="connsiteY3" fmla="*/ 85344 h 510539"/>
              <a:gd name="connsiteX4" fmla="*/ 3784092 w 3784092"/>
              <a:gd name="connsiteY4" fmla="*/ 425195 h 510539"/>
              <a:gd name="connsiteX5" fmla="*/ 3698747 w 3784092"/>
              <a:gd name="connsiteY5" fmla="*/ 510539 h 510539"/>
              <a:gd name="connsiteX6" fmla="*/ 85344 w 3784092"/>
              <a:gd name="connsiteY6" fmla="*/ 510539 h 510539"/>
              <a:gd name="connsiteX7" fmla="*/ 0 w 3784092"/>
              <a:gd name="connsiteY7" fmla="*/ 425195 h 510539"/>
              <a:gd name="connsiteX8" fmla="*/ 0 w 3784092"/>
              <a:gd name="connsiteY8" fmla="*/ 85344 h 5105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784091" h="510539">
                <a:moveTo>
                  <a:pt x="0" y="85344"/>
                </a:moveTo>
                <a:cubicBezTo>
                  <a:pt x="-254" y="37591"/>
                  <a:pt x="37845" y="-508"/>
                  <a:pt x="85344" y="0"/>
                </a:cubicBezTo>
                <a:lnTo>
                  <a:pt x="3698747" y="0"/>
                </a:lnTo>
                <a:cubicBezTo>
                  <a:pt x="3745610" y="-508"/>
                  <a:pt x="3783710" y="37591"/>
                  <a:pt x="3784092" y="85344"/>
                </a:cubicBezTo>
                <a:lnTo>
                  <a:pt x="3784092" y="425195"/>
                </a:lnTo>
                <a:cubicBezTo>
                  <a:pt x="3783710" y="471932"/>
                  <a:pt x="3745610" y="510032"/>
                  <a:pt x="3698747" y="510539"/>
                </a:cubicBezTo>
                <a:lnTo>
                  <a:pt x="85344" y="510539"/>
                </a:lnTo>
                <a:cubicBezTo>
                  <a:pt x="37845" y="510032"/>
                  <a:pt x="-254" y="471932"/>
                  <a:pt x="0" y="425195"/>
                </a:cubicBezTo>
                <a:lnTo>
                  <a:pt x="0" y="85344"/>
                </a:lnTo>
              </a:path>
            </a:pathLst>
          </a:custGeom>
          <a:solidFill>
            <a:schemeClr val="accent4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112606" y="3279883"/>
            <a:ext cx="2038608" cy="651939"/>
            <a:chOff x="3081098" y="3259886"/>
            <a:chExt cx="2038608" cy="651939"/>
          </a:xfrm>
        </p:grpSpPr>
        <p:sp>
          <p:nvSpPr>
            <p:cNvPr id="3" name="Freeform 3"/>
            <p:cNvSpPr/>
            <p:nvPr/>
          </p:nvSpPr>
          <p:spPr>
            <a:xfrm>
              <a:off x="3081098" y="3259886"/>
              <a:ext cx="2038608" cy="603504"/>
            </a:xfrm>
            <a:custGeom>
              <a:avLst/>
              <a:gdLst>
                <a:gd name="connsiteX0" fmla="*/ 0 w 1828800"/>
                <a:gd name="connsiteY0" fmla="*/ 100583 h 603504"/>
                <a:gd name="connsiteX1" fmla="*/ 100583 w 1828800"/>
                <a:gd name="connsiteY1" fmla="*/ 0 h 603504"/>
                <a:gd name="connsiteX2" fmla="*/ 1726692 w 1828800"/>
                <a:gd name="connsiteY2" fmla="*/ 0 h 603504"/>
                <a:gd name="connsiteX3" fmla="*/ 1828800 w 1828800"/>
                <a:gd name="connsiteY3" fmla="*/ 100583 h 603504"/>
                <a:gd name="connsiteX4" fmla="*/ 1828800 w 1828800"/>
                <a:gd name="connsiteY4" fmla="*/ 502920 h 603504"/>
                <a:gd name="connsiteX5" fmla="*/ 1726692 w 1828800"/>
                <a:gd name="connsiteY5" fmla="*/ 603503 h 603504"/>
                <a:gd name="connsiteX6" fmla="*/ 100583 w 1828800"/>
                <a:gd name="connsiteY6" fmla="*/ 603503 h 603504"/>
                <a:gd name="connsiteX7" fmla="*/ 0 w 1828800"/>
                <a:gd name="connsiteY7" fmla="*/ 502920 h 603504"/>
                <a:gd name="connsiteX8" fmla="*/ 0 w 1828800"/>
                <a:gd name="connsiteY8" fmla="*/ 100583 h 60350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</a:cxnLst>
              <a:rect l="l" t="t" r="r" b="b"/>
              <a:pathLst>
                <a:path w="1828800" h="603504">
                  <a:moveTo>
                    <a:pt x="0" y="100583"/>
                  </a:moveTo>
                  <a:cubicBezTo>
                    <a:pt x="-635" y="44475"/>
                    <a:pt x="44475" y="-635"/>
                    <a:pt x="100583" y="0"/>
                  </a:cubicBezTo>
                  <a:lnTo>
                    <a:pt x="1726692" y="0"/>
                  </a:lnTo>
                  <a:cubicBezTo>
                    <a:pt x="1783054" y="-635"/>
                    <a:pt x="1828164" y="44475"/>
                    <a:pt x="1828800" y="100583"/>
                  </a:cubicBezTo>
                  <a:lnTo>
                    <a:pt x="1828800" y="502920"/>
                  </a:lnTo>
                  <a:cubicBezTo>
                    <a:pt x="1828164" y="558774"/>
                    <a:pt x="1783054" y="603884"/>
                    <a:pt x="1726692" y="603503"/>
                  </a:cubicBezTo>
                  <a:lnTo>
                    <a:pt x="100583" y="603503"/>
                  </a:lnTo>
                  <a:cubicBezTo>
                    <a:pt x="44475" y="603884"/>
                    <a:pt x="-635" y="558774"/>
                    <a:pt x="0" y="502920"/>
                  </a:cubicBezTo>
                  <a:lnTo>
                    <a:pt x="0" y="100583"/>
                  </a:lnTo>
                </a:path>
              </a:pathLst>
            </a:custGeom>
            <a:solidFill>
              <a:srgbClr val="92D050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0" name="TextBox 1"/>
            <p:cNvSpPr txBox="1"/>
            <p:nvPr/>
          </p:nvSpPr>
          <p:spPr>
            <a:xfrm>
              <a:off x="3461510" y="3276843"/>
              <a:ext cx="1015112" cy="634982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 algn="ctr">
                <a:lnSpc>
                  <a:spcPts val="2500"/>
                </a:lnSpc>
                <a:tabLst>
                  <a:tab pos="127000" algn="l"/>
                </a:tabLst>
              </a:pPr>
              <a:r>
                <a:rPr lang="en-US" altLang="zh-CN" sz="2400" b="1" dirty="0"/>
                <a:t>	</a:t>
              </a:r>
              <a:r>
                <a:rPr lang="en-US" altLang="zh-CN" sz="2400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the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lnSpc>
                  <a:spcPts val="1900"/>
                </a:lnSpc>
                <a:tabLst>
                  <a:tab pos="127000" algn="l"/>
                </a:tabLst>
              </a:pPr>
              <a:r>
                <a:rPr lang="en-US" altLang="zh-CN" sz="2400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group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2" name="TextBox 1"/>
          <p:cNvSpPr txBox="1"/>
          <p:nvPr/>
        </p:nvSpPr>
        <p:spPr>
          <a:xfrm>
            <a:off x="6312472" y="3997253"/>
            <a:ext cx="3392532" cy="3822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195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3. investigated</a:t>
            </a:r>
            <a:r>
              <a:rPr lang="en-US" altLang="zh-CN" sz="21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95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the</a:t>
            </a:r>
            <a:r>
              <a:rPr lang="en-US" altLang="zh-CN" sz="21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95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issue</a:t>
            </a:r>
            <a:endParaRPr lang="en-US" altLang="zh-CN" sz="2195" b="1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962092" y="1955565"/>
            <a:ext cx="3849393" cy="794004"/>
            <a:chOff x="5962092" y="1955565"/>
            <a:chExt cx="3849393" cy="794004"/>
          </a:xfrm>
        </p:grpSpPr>
        <p:sp>
          <p:nvSpPr>
            <p:cNvPr id="5" name="Freeform 3"/>
            <p:cNvSpPr/>
            <p:nvPr/>
          </p:nvSpPr>
          <p:spPr>
            <a:xfrm>
              <a:off x="5962092" y="1955565"/>
              <a:ext cx="3784091" cy="794004"/>
            </a:xfrm>
            <a:custGeom>
              <a:avLst/>
              <a:gdLst>
                <a:gd name="connsiteX0" fmla="*/ 0 w 3784091"/>
                <a:gd name="connsiteY0" fmla="*/ 131063 h 794004"/>
                <a:gd name="connsiteX1" fmla="*/ 131064 w 3784091"/>
                <a:gd name="connsiteY1" fmla="*/ 0 h 794004"/>
                <a:gd name="connsiteX2" fmla="*/ 3653027 w 3784091"/>
                <a:gd name="connsiteY2" fmla="*/ 0 h 794004"/>
                <a:gd name="connsiteX3" fmla="*/ 3784091 w 3784091"/>
                <a:gd name="connsiteY3" fmla="*/ 131063 h 794004"/>
                <a:gd name="connsiteX4" fmla="*/ 3784091 w 3784091"/>
                <a:gd name="connsiteY4" fmla="*/ 661416 h 794004"/>
                <a:gd name="connsiteX5" fmla="*/ 3653027 w 3784091"/>
                <a:gd name="connsiteY5" fmla="*/ 794003 h 794004"/>
                <a:gd name="connsiteX6" fmla="*/ 131064 w 3784091"/>
                <a:gd name="connsiteY6" fmla="*/ 794003 h 794004"/>
                <a:gd name="connsiteX7" fmla="*/ 0 w 3784091"/>
                <a:gd name="connsiteY7" fmla="*/ 661416 h 794004"/>
                <a:gd name="connsiteX8" fmla="*/ 0 w 3784091"/>
                <a:gd name="connsiteY8" fmla="*/ 131063 h 79400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</a:cxnLst>
              <a:rect l="l" t="t" r="r" b="b"/>
              <a:pathLst>
                <a:path w="3784091" h="794004">
                  <a:moveTo>
                    <a:pt x="0" y="131063"/>
                  </a:moveTo>
                  <a:cubicBezTo>
                    <a:pt x="-634" y="58724"/>
                    <a:pt x="58597" y="-508"/>
                    <a:pt x="131064" y="0"/>
                  </a:cubicBezTo>
                  <a:lnTo>
                    <a:pt x="3653027" y="0"/>
                  </a:lnTo>
                  <a:cubicBezTo>
                    <a:pt x="3725367" y="-508"/>
                    <a:pt x="3784600" y="58724"/>
                    <a:pt x="3784091" y="131063"/>
                  </a:cubicBezTo>
                  <a:lnTo>
                    <a:pt x="3784091" y="661416"/>
                  </a:lnTo>
                  <a:cubicBezTo>
                    <a:pt x="3784600" y="734009"/>
                    <a:pt x="3725367" y="793241"/>
                    <a:pt x="3653027" y="794003"/>
                  </a:cubicBezTo>
                  <a:lnTo>
                    <a:pt x="131064" y="794003"/>
                  </a:lnTo>
                  <a:cubicBezTo>
                    <a:pt x="58597" y="793241"/>
                    <a:pt x="-634" y="734009"/>
                    <a:pt x="0" y="661416"/>
                  </a:cubicBezTo>
                  <a:lnTo>
                    <a:pt x="0" y="131063"/>
                  </a:lnTo>
                </a:path>
              </a:pathLst>
            </a:custGeom>
            <a:solidFill>
              <a:schemeClr val="accent4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TextBox 1"/>
            <p:cNvSpPr txBox="1"/>
            <p:nvPr/>
          </p:nvSpPr>
          <p:spPr>
            <a:xfrm>
              <a:off x="6096000" y="2193818"/>
              <a:ext cx="3715485" cy="382284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195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1. asked</a:t>
              </a:r>
              <a:r>
                <a:rPr lang="en-US" altLang="zh-CN" sz="219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195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for</a:t>
              </a:r>
              <a:r>
                <a:rPr lang="en-US" altLang="zh-CN" sz="219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195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contributions</a:t>
              </a:r>
              <a:endParaRPr lang="en-US" altLang="zh-CN" sz="2195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5" name="TextBox 1"/>
          <p:cNvSpPr txBox="1"/>
          <p:nvPr/>
        </p:nvSpPr>
        <p:spPr>
          <a:xfrm>
            <a:off x="6234974" y="3017998"/>
            <a:ext cx="3093663" cy="38228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195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2. raised</a:t>
            </a:r>
            <a:r>
              <a:rPr lang="en-US" altLang="zh-CN" sz="21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95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funds</a:t>
            </a:r>
            <a:endParaRPr lang="en-US" altLang="zh-CN" sz="2195" b="1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033167" y="4646690"/>
            <a:ext cx="3784091" cy="627888"/>
            <a:chOff x="6022705" y="4688136"/>
            <a:chExt cx="3784091" cy="627888"/>
          </a:xfrm>
        </p:grpSpPr>
        <p:sp>
          <p:nvSpPr>
            <p:cNvPr id="13" name="Freeform 3"/>
            <p:cNvSpPr/>
            <p:nvPr/>
          </p:nvSpPr>
          <p:spPr>
            <a:xfrm>
              <a:off x="6022705" y="4688136"/>
              <a:ext cx="3784091" cy="627888"/>
            </a:xfrm>
            <a:custGeom>
              <a:avLst/>
              <a:gdLst>
                <a:gd name="connsiteX0" fmla="*/ 0 w 3784091"/>
                <a:gd name="connsiteY0" fmla="*/ 105155 h 627888"/>
                <a:gd name="connsiteX1" fmla="*/ 103632 w 3784091"/>
                <a:gd name="connsiteY1" fmla="*/ 0 h 627888"/>
                <a:gd name="connsiteX2" fmla="*/ 3680460 w 3784091"/>
                <a:gd name="connsiteY2" fmla="*/ 0 h 627888"/>
                <a:gd name="connsiteX3" fmla="*/ 3784091 w 3784091"/>
                <a:gd name="connsiteY3" fmla="*/ 105155 h 627888"/>
                <a:gd name="connsiteX4" fmla="*/ 3784091 w 3784091"/>
                <a:gd name="connsiteY4" fmla="*/ 522732 h 627888"/>
                <a:gd name="connsiteX5" fmla="*/ 3680460 w 3784091"/>
                <a:gd name="connsiteY5" fmla="*/ 627888 h 627888"/>
                <a:gd name="connsiteX6" fmla="*/ 103632 w 3784091"/>
                <a:gd name="connsiteY6" fmla="*/ 627888 h 627888"/>
                <a:gd name="connsiteX7" fmla="*/ 0 w 3784091"/>
                <a:gd name="connsiteY7" fmla="*/ 522732 h 627888"/>
                <a:gd name="connsiteX8" fmla="*/ 0 w 3784091"/>
                <a:gd name="connsiteY8" fmla="*/ 105155 h 62788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</a:cxnLst>
              <a:rect l="l" t="t" r="r" b="b"/>
              <a:pathLst>
                <a:path w="3784091" h="627888">
                  <a:moveTo>
                    <a:pt x="0" y="105155"/>
                  </a:moveTo>
                  <a:cubicBezTo>
                    <a:pt x="-634" y="47319"/>
                    <a:pt x="46177" y="508"/>
                    <a:pt x="103632" y="0"/>
                  </a:cubicBezTo>
                  <a:lnTo>
                    <a:pt x="3680460" y="0"/>
                  </a:lnTo>
                  <a:cubicBezTo>
                    <a:pt x="3737787" y="508"/>
                    <a:pt x="3784600" y="47319"/>
                    <a:pt x="3784091" y="105155"/>
                  </a:cubicBezTo>
                  <a:lnTo>
                    <a:pt x="3784091" y="522732"/>
                  </a:lnTo>
                  <a:cubicBezTo>
                    <a:pt x="3784600" y="581075"/>
                    <a:pt x="3737787" y="627888"/>
                    <a:pt x="3680460" y="627888"/>
                  </a:cubicBezTo>
                  <a:lnTo>
                    <a:pt x="103632" y="627888"/>
                  </a:lnTo>
                  <a:cubicBezTo>
                    <a:pt x="46177" y="627888"/>
                    <a:pt x="-634" y="581075"/>
                    <a:pt x="0" y="522732"/>
                  </a:cubicBezTo>
                  <a:lnTo>
                    <a:pt x="0" y="105155"/>
                  </a:lnTo>
                </a:path>
              </a:pathLst>
            </a:custGeom>
            <a:solidFill>
              <a:schemeClr val="accent4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6" name="TextBox 1"/>
            <p:cNvSpPr txBox="1"/>
            <p:nvPr/>
          </p:nvSpPr>
          <p:spPr>
            <a:xfrm>
              <a:off x="6398665" y="4871377"/>
              <a:ext cx="3301545" cy="405239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195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conducted</a:t>
              </a:r>
              <a:r>
                <a:rPr lang="en-US" altLang="zh-CN" sz="219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195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several</a:t>
              </a:r>
              <a:r>
                <a:rPr lang="en-US" altLang="zh-CN" sz="219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195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tests</a:t>
              </a:r>
              <a:endParaRPr lang="en-US" altLang="zh-CN" sz="2195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029964" y="5434558"/>
            <a:ext cx="3784092" cy="644652"/>
            <a:chOff x="5990653" y="5518678"/>
            <a:chExt cx="3784092" cy="644652"/>
          </a:xfrm>
        </p:grpSpPr>
        <p:sp>
          <p:nvSpPr>
            <p:cNvPr id="15" name="Freeform 3"/>
            <p:cNvSpPr/>
            <p:nvPr/>
          </p:nvSpPr>
          <p:spPr>
            <a:xfrm>
              <a:off x="5990653" y="5518678"/>
              <a:ext cx="3784092" cy="644652"/>
            </a:xfrm>
            <a:custGeom>
              <a:avLst/>
              <a:gdLst>
                <a:gd name="connsiteX0" fmla="*/ 0 w 3784092"/>
                <a:gd name="connsiteY0" fmla="*/ 108203 h 644652"/>
                <a:gd name="connsiteX1" fmla="*/ 106679 w 3784092"/>
                <a:gd name="connsiteY1" fmla="*/ 0 h 644652"/>
                <a:gd name="connsiteX2" fmla="*/ 3675888 w 3784092"/>
                <a:gd name="connsiteY2" fmla="*/ 0 h 644652"/>
                <a:gd name="connsiteX3" fmla="*/ 3784091 w 3784092"/>
                <a:gd name="connsiteY3" fmla="*/ 108203 h 644652"/>
                <a:gd name="connsiteX4" fmla="*/ 3784091 w 3784092"/>
                <a:gd name="connsiteY4" fmla="*/ 537972 h 644652"/>
                <a:gd name="connsiteX5" fmla="*/ 3675888 w 3784092"/>
                <a:gd name="connsiteY5" fmla="*/ 644652 h 644652"/>
                <a:gd name="connsiteX6" fmla="*/ 106679 w 3784092"/>
                <a:gd name="connsiteY6" fmla="*/ 644652 h 644652"/>
                <a:gd name="connsiteX7" fmla="*/ 0 w 3784092"/>
                <a:gd name="connsiteY7" fmla="*/ 537972 h 644652"/>
                <a:gd name="connsiteX8" fmla="*/ 0 w 3784092"/>
                <a:gd name="connsiteY8" fmla="*/ 108203 h 64465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</a:cxnLst>
              <a:rect l="l" t="t" r="r" b="b"/>
              <a:pathLst>
                <a:path w="3784091" h="644652">
                  <a:moveTo>
                    <a:pt x="0" y="108203"/>
                  </a:moveTo>
                  <a:cubicBezTo>
                    <a:pt x="-634" y="48272"/>
                    <a:pt x="47510" y="127"/>
                    <a:pt x="106679" y="0"/>
                  </a:cubicBezTo>
                  <a:lnTo>
                    <a:pt x="3675888" y="0"/>
                  </a:lnTo>
                  <a:cubicBezTo>
                    <a:pt x="3735819" y="127"/>
                    <a:pt x="3783964" y="48272"/>
                    <a:pt x="3784091" y="108203"/>
                  </a:cubicBezTo>
                  <a:lnTo>
                    <a:pt x="3784091" y="537972"/>
                  </a:lnTo>
                  <a:cubicBezTo>
                    <a:pt x="3783964" y="597141"/>
                    <a:pt x="3735819" y="645286"/>
                    <a:pt x="3675888" y="644652"/>
                  </a:cubicBezTo>
                  <a:lnTo>
                    <a:pt x="106679" y="644652"/>
                  </a:lnTo>
                  <a:cubicBezTo>
                    <a:pt x="47510" y="645286"/>
                    <a:pt x="-634" y="597141"/>
                    <a:pt x="0" y="537972"/>
                  </a:cubicBezTo>
                  <a:lnTo>
                    <a:pt x="0" y="108203"/>
                  </a:lnTo>
                </a:path>
              </a:pathLst>
            </a:custGeom>
            <a:solidFill>
              <a:schemeClr val="accent4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TextBox 1"/>
            <p:cNvSpPr txBox="1"/>
            <p:nvPr/>
          </p:nvSpPr>
          <p:spPr>
            <a:xfrm>
              <a:off x="6633404" y="5669164"/>
              <a:ext cx="2363083" cy="382477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CN" sz="2195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made a proposal</a:t>
              </a:r>
              <a:endParaRPr lang="en-US" altLang="zh-CN" sz="2195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8" name="TextBox 1"/>
          <p:cNvSpPr txBox="1"/>
          <p:nvPr/>
        </p:nvSpPr>
        <p:spPr>
          <a:xfrm>
            <a:off x="3476364" y="5602798"/>
            <a:ext cx="1744067" cy="47641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CN" sz="27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____________</a:t>
            </a:r>
            <a:endParaRPr lang="en-US" altLang="zh-CN" sz="2400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941353" y="5550984"/>
            <a:ext cx="3464052" cy="656844"/>
            <a:chOff x="1941353" y="5550984"/>
            <a:chExt cx="3464052" cy="656844"/>
          </a:xfrm>
        </p:grpSpPr>
        <p:sp>
          <p:nvSpPr>
            <p:cNvPr id="17" name="Freeform 3"/>
            <p:cNvSpPr/>
            <p:nvPr/>
          </p:nvSpPr>
          <p:spPr>
            <a:xfrm>
              <a:off x="1941353" y="5550984"/>
              <a:ext cx="3464052" cy="656844"/>
            </a:xfrm>
            <a:custGeom>
              <a:avLst/>
              <a:gdLst>
                <a:gd name="connsiteX0" fmla="*/ 0 w 3464052"/>
                <a:gd name="connsiteY0" fmla="*/ 109727 h 656844"/>
                <a:gd name="connsiteX1" fmla="*/ 109727 w 3464052"/>
                <a:gd name="connsiteY1" fmla="*/ 0 h 656844"/>
                <a:gd name="connsiteX2" fmla="*/ 3354324 w 3464052"/>
                <a:gd name="connsiteY2" fmla="*/ 0 h 656844"/>
                <a:gd name="connsiteX3" fmla="*/ 3464052 w 3464052"/>
                <a:gd name="connsiteY3" fmla="*/ 109727 h 656844"/>
                <a:gd name="connsiteX4" fmla="*/ 3464052 w 3464052"/>
                <a:gd name="connsiteY4" fmla="*/ 547115 h 656844"/>
                <a:gd name="connsiteX5" fmla="*/ 3354324 w 3464052"/>
                <a:gd name="connsiteY5" fmla="*/ 656844 h 656844"/>
                <a:gd name="connsiteX6" fmla="*/ 109727 w 3464052"/>
                <a:gd name="connsiteY6" fmla="*/ 656844 h 656844"/>
                <a:gd name="connsiteX7" fmla="*/ 0 w 3464052"/>
                <a:gd name="connsiteY7" fmla="*/ 547115 h 656844"/>
                <a:gd name="connsiteX8" fmla="*/ 0 w 3464052"/>
                <a:gd name="connsiteY8" fmla="*/ 109727 h 65684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</a:cxnLst>
              <a:rect l="l" t="t" r="r" b="b"/>
              <a:pathLst>
                <a:path w="3464052" h="656844">
                  <a:moveTo>
                    <a:pt x="0" y="109727"/>
                  </a:moveTo>
                  <a:cubicBezTo>
                    <a:pt x="254" y="49326"/>
                    <a:pt x="49199" y="380"/>
                    <a:pt x="109727" y="0"/>
                  </a:cubicBezTo>
                  <a:lnTo>
                    <a:pt x="3354324" y="0"/>
                  </a:lnTo>
                  <a:cubicBezTo>
                    <a:pt x="3415233" y="380"/>
                    <a:pt x="3464178" y="49326"/>
                    <a:pt x="3464052" y="109727"/>
                  </a:cubicBezTo>
                  <a:lnTo>
                    <a:pt x="3464052" y="547115"/>
                  </a:lnTo>
                  <a:cubicBezTo>
                    <a:pt x="3464178" y="607390"/>
                    <a:pt x="3415233" y="656335"/>
                    <a:pt x="3354324" y="656844"/>
                  </a:cubicBezTo>
                  <a:lnTo>
                    <a:pt x="109727" y="656844"/>
                  </a:lnTo>
                  <a:cubicBezTo>
                    <a:pt x="49199" y="656335"/>
                    <a:pt x="254" y="607390"/>
                    <a:pt x="0" y="547115"/>
                  </a:cubicBezTo>
                  <a:lnTo>
                    <a:pt x="0" y="109727"/>
                  </a:lnTo>
                </a:path>
              </a:pathLst>
            </a:custGeom>
            <a:solidFill>
              <a:srgbClr val="92D050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1"/>
            <p:cNvSpPr txBox="1"/>
            <p:nvPr/>
          </p:nvSpPr>
          <p:spPr>
            <a:xfrm>
              <a:off x="2045690" y="5753692"/>
              <a:ext cx="3355797" cy="370614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>
                <a:lnSpc>
                  <a:spcPts val="2500"/>
                </a:lnSpc>
                <a:tabLst>
                  <a:tab pos="1320800" algn="l"/>
                  <a:tab pos="1524000" algn="l"/>
                </a:tabLst>
              </a:pPr>
              <a:r>
                <a:rPr lang="en-US" altLang="zh-CN" sz="2400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6.signed</a:t>
              </a:r>
              <a:r>
                <a:rPr lang="en-US" altLang="zh-CN" sz="279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795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altLang="zh-CN" sz="2400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document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0" name="TextBox 1"/>
          <p:cNvSpPr txBox="1"/>
          <p:nvPr/>
        </p:nvSpPr>
        <p:spPr>
          <a:xfrm>
            <a:off x="326990" y="1367378"/>
            <a:ext cx="11717078" cy="53091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ct val="150000"/>
              </a:lnSpc>
              <a:tabLst>
                <a:tab pos="38100" algn="l"/>
                <a:tab pos="990600" algn="l"/>
                <a:tab pos="5003800" algn="l"/>
              </a:tabLst>
            </a:pPr>
            <a:r>
              <a:rPr lang="en-US" altLang="zh-CN" sz="2400" dirty="0"/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UN’s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ways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373985" y="2675001"/>
            <a:ext cx="2187805" cy="1882991"/>
            <a:chOff x="421486" y="2665750"/>
            <a:chExt cx="2187805" cy="1882991"/>
          </a:xfrm>
        </p:grpSpPr>
        <p:sp>
          <p:nvSpPr>
            <p:cNvPr id="2" name="Freeform 3"/>
            <p:cNvSpPr/>
            <p:nvPr/>
          </p:nvSpPr>
          <p:spPr>
            <a:xfrm>
              <a:off x="454411" y="3817306"/>
              <a:ext cx="2009937" cy="731435"/>
            </a:xfrm>
            <a:custGeom>
              <a:avLst/>
              <a:gdLst>
                <a:gd name="connsiteX0" fmla="*/ 0 w 1470659"/>
                <a:gd name="connsiteY0" fmla="*/ 86867 h 525779"/>
                <a:gd name="connsiteX1" fmla="*/ 88392 w 1470659"/>
                <a:gd name="connsiteY1" fmla="*/ 0 h 525779"/>
                <a:gd name="connsiteX2" fmla="*/ 1383791 w 1470659"/>
                <a:gd name="connsiteY2" fmla="*/ 0 h 525779"/>
                <a:gd name="connsiteX3" fmla="*/ 1470659 w 1470659"/>
                <a:gd name="connsiteY3" fmla="*/ 86867 h 525779"/>
                <a:gd name="connsiteX4" fmla="*/ 1470659 w 1470659"/>
                <a:gd name="connsiteY4" fmla="*/ 438911 h 525779"/>
                <a:gd name="connsiteX5" fmla="*/ 1383791 w 1470659"/>
                <a:gd name="connsiteY5" fmla="*/ 525779 h 525779"/>
                <a:gd name="connsiteX6" fmla="*/ 88392 w 1470659"/>
                <a:gd name="connsiteY6" fmla="*/ 525779 h 525779"/>
                <a:gd name="connsiteX7" fmla="*/ 0 w 1470659"/>
                <a:gd name="connsiteY7" fmla="*/ 438911 h 525779"/>
                <a:gd name="connsiteX8" fmla="*/ 0 w 1470659"/>
                <a:gd name="connsiteY8" fmla="*/ 86867 h 52577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</a:cxnLst>
              <a:rect l="l" t="t" r="r" b="b"/>
              <a:pathLst>
                <a:path w="1470659" h="525779">
                  <a:moveTo>
                    <a:pt x="0" y="86867"/>
                  </a:moveTo>
                  <a:cubicBezTo>
                    <a:pt x="127" y="38772"/>
                    <a:pt x="39408" y="-508"/>
                    <a:pt x="88392" y="0"/>
                  </a:cubicBezTo>
                  <a:lnTo>
                    <a:pt x="1383791" y="0"/>
                  </a:lnTo>
                  <a:cubicBezTo>
                    <a:pt x="1431505" y="-508"/>
                    <a:pt x="1470787" y="38772"/>
                    <a:pt x="1470659" y="86867"/>
                  </a:cubicBezTo>
                  <a:lnTo>
                    <a:pt x="1470659" y="438911"/>
                  </a:lnTo>
                  <a:cubicBezTo>
                    <a:pt x="1470787" y="486625"/>
                    <a:pt x="1431505" y="525907"/>
                    <a:pt x="1383791" y="525779"/>
                  </a:cubicBezTo>
                  <a:lnTo>
                    <a:pt x="88392" y="525779"/>
                  </a:lnTo>
                  <a:cubicBezTo>
                    <a:pt x="39408" y="525907"/>
                    <a:pt x="127" y="486625"/>
                    <a:pt x="0" y="438911"/>
                  </a:cubicBezTo>
                  <a:lnTo>
                    <a:pt x="0" y="86867"/>
                  </a:lnTo>
                </a:path>
              </a:pathLst>
            </a:custGeom>
            <a:solidFill>
              <a:srgbClr val="E84D3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Freeform 3"/>
            <p:cNvSpPr/>
            <p:nvPr/>
          </p:nvSpPr>
          <p:spPr>
            <a:xfrm>
              <a:off x="421486" y="2665750"/>
              <a:ext cx="2187805" cy="525780"/>
            </a:xfrm>
            <a:custGeom>
              <a:avLst/>
              <a:gdLst>
                <a:gd name="connsiteX0" fmla="*/ 0 w 1627631"/>
                <a:gd name="connsiteY0" fmla="*/ 86867 h 525780"/>
                <a:gd name="connsiteX1" fmla="*/ 88392 w 1627631"/>
                <a:gd name="connsiteY1" fmla="*/ 0 h 525780"/>
                <a:gd name="connsiteX2" fmla="*/ 1540763 w 1627631"/>
                <a:gd name="connsiteY2" fmla="*/ 0 h 525780"/>
                <a:gd name="connsiteX3" fmla="*/ 1627631 w 1627631"/>
                <a:gd name="connsiteY3" fmla="*/ 86867 h 525780"/>
                <a:gd name="connsiteX4" fmla="*/ 1627631 w 1627631"/>
                <a:gd name="connsiteY4" fmla="*/ 437388 h 525780"/>
                <a:gd name="connsiteX5" fmla="*/ 1540763 w 1627631"/>
                <a:gd name="connsiteY5" fmla="*/ 525779 h 525780"/>
                <a:gd name="connsiteX6" fmla="*/ 88392 w 1627631"/>
                <a:gd name="connsiteY6" fmla="*/ 525779 h 525780"/>
                <a:gd name="connsiteX7" fmla="*/ 0 w 1627631"/>
                <a:gd name="connsiteY7" fmla="*/ 437388 h 525780"/>
                <a:gd name="connsiteX8" fmla="*/ 0 w 1627631"/>
                <a:gd name="connsiteY8" fmla="*/ 86867 h 52578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</a:cxnLst>
              <a:rect l="l" t="t" r="r" b="b"/>
              <a:pathLst>
                <a:path w="1627631" h="525780">
                  <a:moveTo>
                    <a:pt x="0" y="86867"/>
                  </a:moveTo>
                  <a:cubicBezTo>
                    <a:pt x="127" y="38518"/>
                    <a:pt x="39408" y="-761"/>
                    <a:pt x="88392" y="0"/>
                  </a:cubicBezTo>
                  <a:lnTo>
                    <a:pt x="1540763" y="0"/>
                  </a:lnTo>
                  <a:cubicBezTo>
                    <a:pt x="1588985" y="-761"/>
                    <a:pt x="1628266" y="38518"/>
                    <a:pt x="1627631" y="86867"/>
                  </a:cubicBezTo>
                  <a:lnTo>
                    <a:pt x="1627631" y="437388"/>
                  </a:lnTo>
                  <a:cubicBezTo>
                    <a:pt x="1628266" y="486371"/>
                    <a:pt x="1588985" y="525652"/>
                    <a:pt x="1540763" y="525779"/>
                  </a:cubicBezTo>
                  <a:lnTo>
                    <a:pt x="88392" y="525779"/>
                  </a:lnTo>
                  <a:cubicBezTo>
                    <a:pt x="39408" y="525652"/>
                    <a:pt x="127" y="486371"/>
                    <a:pt x="0" y="437388"/>
                  </a:cubicBezTo>
                  <a:lnTo>
                    <a:pt x="0" y="86867"/>
                  </a:lnTo>
                </a:path>
              </a:pathLst>
            </a:custGeom>
            <a:solidFill>
              <a:srgbClr val="E84D3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1"/>
            <p:cNvSpPr txBox="1"/>
            <p:nvPr/>
          </p:nvSpPr>
          <p:spPr>
            <a:xfrm>
              <a:off x="639435" y="2713747"/>
              <a:ext cx="1723485" cy="1782667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3600"/>
                </a:lnSpc>
                <a:tabLst>
                  <a:tab pos="50800" algn="l"/>
                  <a:tab pos="63500" algn="l"/>
                </a:tabLst>
              </a:pPr>
              <a:r>
                <a:rPr lang="en-US" altLang="zh-CN" sz="28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UN's</a:t>
              </a:r>
              <a:r>
                <a:rPr lang="en-US" altLang="zh-C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help</a:t>
              </a:r>
              <a:endPara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000"/>
                </a:lnSpc>
              </a:pPr>
              <a:endParaRPr lang="en-US" altLang="zh-CN" sz="2800" dirty="0"/>
            </a:p>
            <a:p>
              <a:pPr>
                <a:lnSpc>
                  <a:spcPts val="1000"/>
                </a:lnSpc>
              </a:pPr>
              <a:endParaRPr lang="en-US" altLang="zh-CN" sz="2800" dirty="0"/>
            </a:p>
            <a:p>
              <a:pPr>
                <a:lnSpc>
                  <a:spcPts val="1000"/>
                </a:lnSpc>
              </a:pPr>
              <a:endParaRPr lang="en-US" altLang="zh-CN" sz="2800" dirty="0"/>
            </a:p>
            <a:p>
              <a:pPr>
                <a:lnSpc>
                  <a:spcPts val="1000"/>
                </a:lnSpc>
              </a:pPr>
              <a:endParaRPr lang="en-US" altLang="zh-CN" sz="2800" dirty="0"/>
            </a:p>
            <a:p>
              <a:pPr>
                <a:lnSpc>
                  <a:spcPts val="1000"/>
                </a:lnSpc>
              </a:pPr>
              <a:endParaRPr lang="en-US" altLang="zh-CN" sz="2800" dirty="0"/>
            </a:p>
            <a:p>
              <a:pPr>
                <a:lnSpc>
                  <a:spcPts val="2800"/>
                </a:lnSpc>
                <a:tabLst>
                  <a:tab pos="50800" algn="l"/>
                  <a:tab pos="63500" algn="l"/>
                </a:tabLst>
              </a:pPr>
              <a:r>
                <a:rPr lang="en-US" altLang="zh-CN" sz="2800" dirty="0"/>
                <a:t>		</a:t>
              </a:r>
              <a:r>
                <a:rPr lang="en-US" altLang="zh-CN" sz="2400" b="1" dirty="0" smtClean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establish</a:t>
              </a:r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a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ts val="2100"/>
                </a:lnSpc>
                <a:tabLst>
                  <a:tab pos="50800" algn="l"/>
                  <a:tab pos="63500" algn="l"/>
                </a:tabLst>
              </a:pPr>
              <a:r>
                <a:rPr lang="en-US" altLang="zh-CN" sz="2400" b="1" dirty="0"/>
                <a:t>	</a:t>
              </a:r>
              <a:r>
                <a:rPr lang="en-US" altLang="zh-CN" sz="2400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committee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箭头: 下 32"/>
            <p:cNvSpPr/>
            <p:nvPr/>
          </p:nvSpPr>
          <p:spPr>
            <a:xfrm>
              <a:off x="1273850" y="3204050"/>
              <a:ext cx="167971" cy="685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879660" y="2966867"/>
            <a:ext cx="1360043" cy="509408"/>
            <a:chOff x="4829853" y="2926940"/>
            <a:chExt cx="1360043" cy="509408"/>
          </a:xfrm>
        </p:grpSpPr>
        <p:sp>
          <p:nvSpPr>
            <p:cNvPr id="39" name="箭头: 下 38"/>
            <p:cNvSpPr/>
            <p:nvPr/>
          </p:nvSpPr>
          <p:spPr>
            <a:xfrm rot="3573716" flipV="1">
              <a:off x="5429962" y="2326831"/>
              <a:ext cx="159825" cy="136004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箭头: 下 39"/>
            <p:cNvSpPr/>
            <p:nvPr/>
          </p:nvSpPr>
          <p:spPr>
            <a:xfrm rot="5186917" flipV="1">
              <a:off x="5369431" y="2786516"/>
              <a:ext cx="200238" cy="10994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319418" y="3905164"/>
            <a:ext cx="922652" cy="625083"/>
            <a:chOff x="2319418" y="3905164"/>
            <a:chExt cx="922652" cy="625083"/>
          </a:xfrm>
        </p:grpSpPr>
        <p:sp>
          <p:nvSpPr>
            <p:cNvPr id="42" name="箭头: 下 41"/>
            <p:cNvSpPr/>
            <p:nvPr/>
          </p:nvSpPr>
          <p:spPr>
            <a:xfrm rot="3573716" flipV="1">
              <a:off x="2701018" y="3523564"/>
              <a:ext cx="140620" cy="90381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箭头: 下 42"/>
            <p:cNvSpPr/>
            <p:nvPr/>
          </p:nvSpPr>
          <p:spPr>
            <a:xfrm rot="7498799" flipH="1" flipV="1">
              <a:off x="2664174" y="3952351"/>
              <a:ext cx="246137" cy="909655"/>
            </a:xfrm>
            <a:prstGeom prst="downArrow">
              <a:avLst>
                <a:gd name="adj1" fmla="val 3271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726472" y="4457010"/>
            <a:ext cx="1384234" cy="923144"/>
            <a:chOff x="4726472" y="4457010"/>
            <a:chExt cx="1384234" cy="923144"/>
          </a:xfrm>
        </p:grpSpPr>
        <p:sp>
          <p:nvSpPr>
            <p:cNvPr id="41" name="箭头: 下 40"/>
            <p:cNvSpPr/>
            <p:nvPr/>
          </p:nvSpPr>
          <p:spPr>
            <a:xfrm rot="3573716" flipV="1">
              <a:off x="5317977" y="3895586"/>
              <a:ext cx="159262" cy="128210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箭头: 下 43"/>
            <p:cNvSpPr/>
            <p:nvPr/>
          </p:nvSpPr>
          <p:spPr>
            <a:xfrm rot="7498799" flipH="1" flipV="1">
              <a:off x="5236923" y="4506371"/>
              <a:ext cx="363332" cy="1384234"/>
            </a:xfrm>
            <a:prstGeom prst="downArrow">
              <a:avLst>
                <a:gd name="adj1" fmla="val 32714"/>
                <a:gd name="adj2" fmla="val 4495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箭头: 下 44"/>
            <p:cNvSpPr/>
            <p:nvPr/>
          </p:nvSpPr>
          <p:spPr>
            <a:xfrm rot="5400000" flipH="1" flipV="1">
              <a:off x="5283084" y="4214917"/>
              <a:ext cx="253274" cy="1230028"/>
            </a:xfrm>
            <a:prstGeom prst="downArrow">
              <a:avLst>
                <a:gd name="adj1" fmla="val 3271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121766" y="4624323"/>
            <a:ext cx="1770469" cy="738857"/>
            <a:chOff x="3132021" y="4655033"/>
            <a:chExt cx="1770469" cy="738857"/>
          </a:xfrm>
        </p:grpSpPr>
        <p:sp>
          <p:nvSpPr>
            <p:cNvPr id="4" name="Freeform 3"/>
            <p:cNvSpPr/>
            <p:nvPr/>
          </p:nvSpPr>
          <p:spPr>
            <a:xfrm>
              <a:off x="3137064" y="4677528"/>
              <a:ext cx="1765426" cy="678578"/>
            </a:xfrm>
            <a:custGeom>
              <a:avLst/>
              <a:gdLst>
                <a:gd name="connsiteX0" fmla="*/ 0 w 1757172"/>
                <a:gd name="connsiteY0" fmla="*/ 96011 h 579120"/>
                <a:gd name="connsiteX1" fmla="*/ 96011 w 1757172"/>
                <a:gd name="connsiteY1" fmla="*/ 0 h 579120"/>
                <a:gd name="connsiteX2" fmla="*/ 1661160 w 1757172"/>
                <a:gd name="connsiteY2" fmla="*/ 0 h 579120"/>
                <a:gd name="connsiteX3" fmla="*/ 1757172 w 1757172"/>
                <a:gd name="connsiteY3" fmla="*/ 96011 h 579120"/>
                <a:gd name="connsiteX4" fmla="*/ 1757172 w 1757172"/>
                <a:gd name="connsiteY4" fmla="*/ 481583 h 579120"/>
                <a:gd name="connsiteX5" fmla="*/ 1661160 w 1757172"/>
                <a:gd name="connsiteY5" fmla="*/ 579120 h 579120"/>
                <a:gd name="connsiteX6" fmla="*/ 96011 w 1757172"/>
                <a:gd name="connsiteY6" fmla="*/ 579120 h 579120"/>
                <a:gd name="connsiteX7" fmla="*/ 0 w 1757172"/>
                <a:gd name="connsiteY7" fmla="*/ 481583 h 579120"/>
                <a:gd name="connsiteX8" fmla="*/ 0 w 1757172"/>
                <a:gd name="connsiteY8" fmla="*/ 96011 h 57912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</a:cxnLst>
              <a:rect l="l" t="t" r="r" b="b"/>
              <a:pathLst>
                <a:path w="1757172" h="579120">
                  <a:moveTo>
                    <a:pt x="0" y="96011"/>
                  </a:moveTo>
                  <a:cubicBezTo>
                    <a:pt x="-635" y="42455"/>
                    <a:pt x="42583" y="-761"/>
                    <a:pt x="96011" y="0"/>
                  </a:cubicBezTo>
                  <a:lnTo>
                    <a:pt x="1661160" y="0"/>
                  </a:lnTo>
                  <a:cubicBezTo>
                    <a:pt x="1714461" y="-761"/>
                    <a:pt x="1757680" y="42455"/>
                    <a:pt x="1757172" y="96011"/>
                  </a:cubicBezTo>
                  <a:lnTo>
                    <a:pt x="1757172" y="481583"/>
                  </a:lnTo>
                  <a:cubicBezTo>
                    <a:pt x="1757680" y="535139"/>
                    <a:pt x="1714461" y="578358"/>
                    <a:pt x="1661160" y="579120"/>
                  </a:cubicBezTo>
                  <a:lnTo>
                    <a:pt x="96011" y="579120"/>
                  </a:lnTo>
                  <a:cubicBezTo>
                    <a:pt x="42583" y="578358"/>
                    <a:pt x="-635" y="535139"/>
                    <a:pt x="0" y="481583"/>
                  </a:cubicBezTo>
                  <a:lnTo>
                    <a:pt x="0" y="96011"/>
                  </a:lnTo>
                </a:path>
              </a:pathLst>
            </a:custGeom>
            <a:solidFill>
              <a:srgbClr val="92D050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132021" y="4655033"/>
              <a:ext cx="1729239" cy="738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  <a:tabLst>
                  <a:tab pos="1320800" algn="l"/>
                  <a:tab pos="1524000" algn="l"/>
                </a:tabLst>
              </a:pPr>
              <a:r>
                <a:rPr lang="en-US" altLang="zh-CN" sz="2600" b="1" dirty="0">
                  <a:solidFill>
                    <a:srgbClr val="FFFFFF"/>
                  </a:solidFill>
                  <a:latin typeface="微软雅黑" panose="020B0503020204020204" charset="-122"/>
                  <a:cs typeface="微软雅黑" panose="020B0503020204020204" charset="-122"/>
                </a:rPr>
                <a:t>the experts</a:t>
              </a:r>
              <a:endParaRPr lang="en-US" altLang="zh-CN" sz="2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3" name="TextBox 1"/>
          <p:cNvSpPr txBox="1"/>
          <p:nvPr/>
        </p:nvSpPr>
        <p:spPr>
          <a:xfrm>
            <a:off x="6132339" y="4989698"/>
            <a:ext cx="5708294" cy="93352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_____________________________________</a:t>
            </a:r>
            <a:endParaRPr lang="en-US" altLang="zh-CN" sz="2400" b="1" dirty="0"/>
          </a:p>
          <a:p>
            <a:pPr>
              <a:lnSpc>
                <a:spcPts val="1000"/>
              </a:lnSpc>
            </a:pPr>
            <a:endParaRPr lang="en-US" altLang="zh-CN" sz="2400" b="1" dirty="0"/>
          </a:p>
          <a:p>
            <a:pPr>
              <a:lnSpc>
                <a:spcPts val="1000"/>
              </a:lnSpc>
            </a:pPr>
            <a:endParaRPr lang="en-US" altLang="zh-CN" sz="2400" b="1" dirty="0"/>
          </a:p>
          <a:p>
            <a:pPr>
              <a:lnSpc>
                <a:spcPts val="1000"/>
              </a:lnSpc>
            </a:pPr>
            <a:endParaRPr lang="en-US" altLang="zh-CN" sz="2400" b="1" dirty="0"/>
          </a:p>
          <a:p>
            <a:pPr>
              <a:lnSpc>
                <a:spcPts val="22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5.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______________________________________</a:t>
            </a:r>
            <a:endParaRPr lang="en-US" altLang="zh-CN" sz="2400" b="1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9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15299" y="196240"/>
            <a:ext cx="2323616" cy="85919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" name="组合 50"/>
          <p:cNvGrpSpPr/>
          <p:nvPr/>
        </p:nvGrpSpPr>
        <p:grpSpPr>
          <a:xfrm>
            <a:off x="521955" y="143497"/>
            <a:ext cx="8282998" cy="1008241"/>
            <a:chOff x="468315" y="-121517"/>
            <a:chExt cx="9066031" cy="895268"/>
          </a:xfrm>
        </p:grpSpPr>
        <p:grpSp>
          <p:nvGrpSpPr>
            <p:cNvPr id="52" name="组合 51"/>
            <p:cNvGrpSpPr/>
            <p:nvPr/>
          </p:nvGrpSpPr>
          <p:grpSpPr>
            <a:xfrm>
              <a:off x="468315" y="23643"/>
              <a:ext cx="2256586" cy="707957"/>
              <a:chOff x="9733754" y="78798"/>
              <a:chExt cx="1817659" cy="938212"/>
            </a:xfrm>
          </p:grpSpPr>
          <p:pic>
            <p:nvPicPr>
              <p:cNvPr id="57" name="图片 9" descr="ta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33754" y="78798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8" name="文本框 1"/>
              <p:cNvSpPr/>
              <p:nvPr>
                <p:custDataLst>
                  <p:tags r:id="rId5"/>
                </p:custDataLst>
              </p:nvPr>
            </p:nvSpPr>
            <p:spPr>
              <a:xfrm>
                <a:off x="9937527" y="221338"/>
                <a:ext cx="1613886" cy="6156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 4</a:t>
                </a:r>
                <a:endParaRPr lang="en-US" altLang="zh-CN" sz="28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2269353" y="-121517"/>
              <a:ext cx="7264993" cy="895268"/>
              <a:chOff x="2216504" y="-79001"/>
              <a:chExt cx="7264993" cy="895268"/>
            </a:xfrm>
          </p:grpSpPr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6504" y="-79001"/>
                <a:ext cx="7264993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5" name="五边形 5"/>
              <p:cNvSpPr/>
              <p:nvPr/>
            </p:nvSpPr>
            <p:spPr>
              <a:xfrm>
                <a:off x="2813904" y="93228"/>
                <a:ext cx="6070192" cy="555058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</a:t>
                </a:r>
                <a:r>
                  <a:rPr lang="en-US" altLang="zh-CN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 for details </a:t>
                </a:r>
                <a:r>
                  <a:rPr lang="zh-CN" altLang="en-US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（</a:t>
                </a:r>
                <a:r>
                  <a:rPr lang="en-US" altLang="zh-CN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para 3</a:t>
                </a:r>
                <a:r>
                  <a:rPr lang="zh-CN" altLang="en-US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）</a:t>
                </a:r>
                <a:endParaRPr lang="zh-CN" altLang="en-US" sz="2800" b="1" dirty="0">
                  <a:solidFill>
                    <a:srgbClr val="FFC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0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06867" y="1447243"/>
            <a:ext cx="97193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/>
              </a:rPr>
              <a:t>Para 4. Q</a:t>
            </a:r>
            <a:r>
              <a:rPr lang="zh-CN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/>
              </a:rPr>
              <a:t>：</a:t>
            </a:r>
            <a:r>
              <a:rPr lang="en-US" altLang="zh-CN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/>
              </a:rPr>
              <a:t>How were the temples and other cultural sites saved?</a:t>
            </a:r>
            <a:endParaRPr lang="en-US" altLang="zh-CN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78787" y="3355982"/>
            <a:ext cx="10513103" cy="2347836"/>
            <a:chOff x="1078787" y="3355982"/>
            <a:chExt cx="10513103" cy="2347836"/>
          </a:xfrm>
        </p:grpSpPr>
        <p:pic>
          <p:nvPicPr>
            <p:cNvPr id="8" name="内容占位符 19" descr="图片2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8787" y="3399363"/>
              <a:ext cx="3507204" cy="2294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20" descr="图片7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05564" y="3389243"/>
              <a:ext cx="3318553" cy="231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21" descr="图片6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00103" y="3355982"/>
              <a:ext cx="3391787" cy="231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组合 25"/>
          <p:cNvGrpSpPr/>
          <p:nvPr/>
        </p:nvGrpSpPr>
        <p:grpSpPr>
          <a:xfrm>
            <a:off x="1368375" y="2217209"/>
            <a:ext cx="8622933" cy="1138773"/>
            <a:chOff x="1491665" y="2288395"/>
            <a:chExt cx="8622933" cy="1138773"/>
          </a:xfrm>
        </p:grpSpPr>
        <p:grpSp>
          <p:nvGrpSpPr>
            <p:cNvPr id="25" name="组合 24"/>
            <p:cNvGrpSpPr/>
            <p:nvPr/>
          </p:nvGrpSpPr>
          <p:grpSpPr>
            <a:xfrm>
              <a:off x="1491665" y="2288395"/>
              <a:ext cx="8622933" cy="1138773"/>
              <a:chOff x="1491665" y="2250470"/>
              <a:chExt cx="8622933" cy="1138773"/>
            </a:xfrm>
          </p:grpSpPr>
          <p:sp>
            <p:nvSpPr>
              <p:cNvPr id="6" name="右箭头 6"/>
              <p:cNvSpPr/>
              <p:nvPr>
                <p:custDataLst>
                  <p:tags r:id="rId8"/>
                </p:custDataLst>
              </p:nvPr>
            </p:nvSpPr>
            <p:spPr>
              <a:xfrm>
                <a:off x="7616470" y="2650772"/>
                <a:ext cx="620864" cy="215740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/>
                </a:endParaRP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1491665" y="2250470"/>
                <a:ext cx="8622933" cy="1138773"/>
                <a:chOff x="1491665" y="2250470"/>
                <a:chExt cx="8622933" cy="1138773"/>
              </a:xfrm>
            </p:grpSpPr>
            <p:sp>
              <p:nvSpPr>
                <p:cNvPr id="3" name="文本框 2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1491665" y="2351787"/>
                  <a:ext cx="3107480" cy="954107"/>
                </a:xfrm>
                <a:prstGeom prst="rect">
                  <a:avLst/>
                </a:prstGeom>
                <a:solidFill>
                  <a:srgbClr val="00FFFF"/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800" b="1" i="0" u="sng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10600030101010101" pitchFamily="2" charset="-122"/>
                      <a:ea typeface="等线" panose="02010600030101010101" pitchFamily="2" charset="-122"/>
                      <a:cs typeface="Arial" panose="020B0604020202020204"/>
                    </a:rPr>
                    <a:t>                    </a:t>
                  </a:r>
                  <a:r>
                    <a:rPr kumimoji="0" lang="en-US" altLang="zh-CN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10600030101010101" pitchFamily="2" charset="-122"/>
                      <a:ea typeface="等线" panose="02010600030101010101" pitchFamily="2" charset="-122"/>
                      <a:cs typeface="Arial" panose="020B0604020202020204"/>
                    </a:rPr>
                    <a:t>piece </a:t>
                  </a:r>
                  <a:r>
                    <a:rPr lang="en-US" altLang="zh-CN" sz="2800" b="1" u="sng" kern="0" dirty="0">
                      <a:solidFill>
                        <a:prstClr val="black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Arial" panose="020B0604020202020204"/>
                    </a:rPr>
                    <a:t>by</a:t>
                  </a:r>
                  <a:r>
                    <a:rPr kumimoji="0" lang="en-US" altLang="zh-CN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10600030101010101" pitchFamily="2" charset="-122"/>
                      <a:ea typeface="等线" panose="02010600030101010101" pitchFamily="2" charset="-122"/>
                      <a:cs typeface="Arial" panose="020B0604020202020204"/>
                    </a:rPr>
                    <a:t> piece</a:t>
                  </a:r>
                  <a:endParaRPr kumimoji="0" lang="en-US" altLang="zh-CN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/>
                  </a:endParaRPr>
                </a:p>
              </p:txBody>
            </p:sp>
            <p:sp>
              <p:nvSpPr>
                <p:cNvPr id="4" name="右箭头 1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4585991" y="2650773"/>
                  <a:ext cx="532412" cy="215740"/>
                </a:xfrm>
                <a:prstGeom prst="rightArrow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/>
                  </a:endParaRPr>
                </a:p>
              </p:txBody>
            </p:sp>
            <p:sp>
              <p:nvSpPr>
                <p:cNvPr id="5" name="文本框 4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5118403" y="2334789"/>
                  <a:ext cx="2464034" cy="830997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0" u="sng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10600030101010101" pitchFamily="2" charset="-122"/>
                      <a:ea typeface="等线" panose="02010600030101010101" pitchFamily="2" charset="-122"/>
                      <a:cs typeface="Arial" panose="020B0604020202020204"/>
                    </a:rPr>
                    <a:t>               </a:t>
                  </a:r>
                  <a:r>
                    <a:rPr kumimoji="0" lang="en-US" altLang="zh-C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10600030101010101" pitchFamily="2" charset="-122"/>
                      <a:ea typeface="等线" panose="02010600030101010101" pitchFamily="2" charset="-122"/>
                      <a:cs typeface="Arial" panose="020B0604020202020204"/>
                    </a:rPr>
                    <a:t>to other places</a:t>
                  </a:r>
                  <a:endPara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/>
                  </a:endParaRPr>
                </a:p>
              </p:txBody>
            </p:sp>
            <p:sp>
              <p:nvSpPr>
                <p:cNvPr id="7" name="文本框 6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8200103" y="2250470"/>
                  <a:ext cx="1914495" cy="1138773"/>
                </a:xfrm>
                <a:prstGeom prst="rect">
                  <a:avLst/>
                </a:prstGeom>
                <a:gradFill rotWithShape="1">
                  <a:gsLst>
                    <a:gs pos="0">
                      <a:srgbClr val="FFC000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FFC000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FFC000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0" u="sng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等线" panose="02010600030101010101" pitchFamily="2" charset="-122"/>
                      <a:ea typeface="等线" panose="02010600030101010101" pitchFamily="2" charset="-122"/>
                      <a:cs typeface="Arial" panose="020B0604020202020204"/>
                    </a:rPr>
                    <a:t>        </a:t>
                  </a:r>
                  <a:r>
                    <a:rPr kumimoji="0" lang="en-US" altLang="zh-CN" sz="2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10600030101010101" pitchFamily="2" charset="-122"/>
                      <a:ea typeface="等线" panose="02010600030101010101" pitchFamily="2" charset="-122"/>
                      <a:cs typeface="Arial" panose="020B0604020202020204"/>
                    </a:rPr>
                    <a:t>together again</a:t>
                  </a:r>
                  <a:endParaRPr kumimoji="0" lang="en-US" altLang="zh-CN" sz="2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/>
                  </a:endParaRPr>
                </a:p>
              </p:txBody>
            </p:sp>
          </p:grpSp>
        </p:grp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8237334" y="2757185"/>
              <a:ext cx="14807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5155498" y="2280877"/>
            <a:ext cx="116679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/>
              </a:rPr>
              <a:t>moved</a:t>
            </a:r>
            <a:endParaRPr lang="zh-CN" alt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8165226" y="2254564"/>
            <a:ext cx="14367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/>
              </a:rPr>
              <a:t>put back</a:t>
            </a:r>
            <a:endParaRPr lang="zh-CN" alt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74227" y="322994"/>
            <a:ext cx="8158807" cy="1008241"/>
            <a:chOff x="468315" y="-121517"/>
            <a:chExt cx="8685516" cy="895268"/>
          </a:xfrm>
        </p:grpSpPr>
        <p:grpSp>
          <p:nvGrpSpPr>
            <p:cNvPr id="16" name="组合 15"/>
            <p:cNvGrpSpPr/>
            <p:nvPr/>
          </p:nvGrpSpPr>
          <p:grpSpPr>
            <a:xfrm>
              <a:off x="468315" y="23643"/>
              <a:ext cx="2256586" cy="707957"/>
              <a:chOff x="9733754" y="78798"/>
              <a:chExt cx="1817659" cy="938212"/>
            </a:xfrm>
          </p:grpSpPr>
          <p:pic>
            <p:nvPicPr>
              <p:cNvPr id="20" name="图片 9" descr="ta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7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33754" y="78798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1" name="文本框 1"/>
              <p:cNvSpPr/>
              <p:nvPr>
                <p:custDataLst>
                  <p:tags r:id="rId18"/>
                </p:custDataLst>
              </p:nvPr>
            </p:nvSpPr>
            <p:spPr>
              <a:xfrm>
                <a:off x="9937527" y="221338"/>
                <a:ext cx="1613886" cy="6156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 4</a:t>
                </a:r>
                <a:endParaRPr lang="en-US" altLang="zh-CN" sz="28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269353" y="-121517"/>
              <a:ext cx="6884478" cy="895268"/>
              <a:chOff x="2216504" y="-79001"/>
              <a:chExt cx="6884478" cy="895268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16504" y="-79001"/>
                <a:ext cx="6884478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9" name="五边形 5"/>
              <p:cNvSpPr/>
              <p:nvPr/>
            </p:nvSpPr>
            <p:spPr>
              <a:xfrm>
                <a:off x="2579143" y="83253"/>
                <a:ext cx="5426696" cy="555058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 for details </a:t>
                </a:r>
                <a:r>
                  <a:rPr lang="zh-CN" altLang="en-US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（</a:t>
                </a:r>
                <a:r>
                  <a:rPr lang="en-US" altLang="zh-CN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para 4</a:t>
                </a:r>
                <a:r>
                  <a:rPr lang="zh-CN" altLang="en-US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）</a:t>
                </a:r>
                <a:endParaRPr lang="zh-CN" altLang="en-US" sz="2800" b="1" dirty="0">
                  <a:solidFill>
                    <a:srgbClr val="FFC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2" name="图片 2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640973" y="166935"/>
            <a:ext cx="2323616" cy="8591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>
            <p:custDataLst>
              <p:tags r:id="rId22"/>
            </p:custDataLst>
          </p:nvPr>
        </p:nvSpPr>
        <p:spPr>
          <a:xfrm>
            <a:off x="1206171" y="2202548"/>
            <a:ext cx="2713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/>
              </a:rPr>
              <a:t>Temples and  cultural sites taken down 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57390" y="1367141"/>
            <a:ext cx="2638864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Inspiration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3" name="文本框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0702" y="2238318"/>
            <a:ext cx="9133726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300" b="1" dirty="0">
                <a:latin typeface="Times New Roman" panose="02020603050405020304" pitchFamily="18" charset="0"/>
              </a:rPr>
              <a:t>What’s the spirit of the Aswan Dam Project?</a:t>
            </a:r>
            <a:endParaRPr lang="en-US" altLang="zh-CN" sz="3300" b="1" dirty="0">
              <a:latin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5050" y="283071"/>
            <a:ext cx="8158807" cy="1008241"/>
            <a:chOff x="468315" y="-121517"/>
            <a:chExt cx="8685516" cy="895268"/>
          </a:xfrm>
        </p:grpSpPr>
        <p:grpSp>
          <p:nvGrpSpPr>
            <p:cNvPr id="11" name="组合 10"/>
            <p:cNvGrpSpPr/>
            <p:nvPr/>
          </p:nvGrpSpPr>
          <p:grpSpPr>
            <a:xfrm>
              <a:off x="468315" y="23643"/>
              <a:ext cx="2256586" cy="707957"/>
              <a:chOff x="9733754" y="78798"/>
              <a:chExt cx="1817659" cy="938212"/>
            </a:xfrm>
          </p:grpSpPr>
          <p:pic>
            <p:nvPicPr>
              <p:cNvPr id="15" name="图片 9" descr="ta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33754" y="78798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6" name="文本框 1"/>
              <p:cNvSpPr/>
              <p:nvPr>
                <p:custDataLst>
                  <p:tags r:id="rId5"/>
                </p:custDataLst>
              </p:nvPr>
            </p:nvSpPr>
            <p:spPr>
              <a:xfrm>
                <a:off x="9937527" y="221338"/>
                <a:ext cx="1613886" cy="6156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 4</a:t>
                </a:r>
                <a:endParaRPr lang="en-US" altLang="zh-CN" sz="28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269353" y="-121517"/>
              <a:ext cx="6884478" cy="895268"/>
              <a:chOff x="2216504" y="-79001"/>
              <a:chExt cx="6884478" cy="895268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6504" y="-79001"/>
                <a:ext cx="6884478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4" name="五边形 5"/>
              <p:cNvSpPr/>
              <p:nvPr/>
            </p:nvSpPr>
            <p:spPr>
              <a:xfrm>
                <a:off x="2822684" y="110197"/>
                <a:ext cx="5426696" cy="555058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 for details </a:t>
                </a:r>
                <a:r>
                  <a:rPr lang="zh-CN" altLang="en-US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（</a:t>
                </a:r>
                <a:r>
                  <a:rPr lang="en-US" altLang="zh-CN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para 6</a:t>
                </a:r>
                <a:r>
                  <a:rPr lang="zh-CN" altLang="en-US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）</a:t>
                </a:r>
                <a:endParaRPr lang="zh-CN" altLang="en-US" sz="3200" b="1" dirty="0">
                  <a:solidFill>
                    <a:srgbClr val="FFC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7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435490" y="490392"/>
            <a:ext cx="2323616" cy="85919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组合 19"/>
          <p:cNvGrpSpPr/>
          <p:nvPr/>
        </p:nvGrpSpPr>
        <p:grpSpPr>
          <a:xfrm>
            <a:off x="1244287" y="3664667"/>
            <a:ext cx="9816426" cy="2695575"/>
            <a:chOff x="1244287" y="3664667"/>
            <a:chExt cx="9816426" cy="2695575"/>
          </a:xfrm>
        </p:grpSpPr>
        <p:pic>
          <p:nvPicPr>
            <p:cNvPr id="4" name="图片 1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4919" y="3774681"/>
              <a:ext cx="3313510" cy="252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6" descr="合作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63898" y="3664667"/>
              <a:ext cx="3096815" cy="269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>
              <a:off x="1244287" y="3780221"/>
              <a:ext cx="2890927" cy="2580021"/>
            </a:xfrm>
            <a:prstGeom prst="rect">
              <a:avLst/>
            </a:prstGeom>
            <a:noFill/>
          </p:spPr>
        </p:pic>
      </p:grpSp>
      <p:sp>
        <p:nvSpPr>
          <p:cNvPr id="19" name="圆角矩形 4"/>
          <p:cNvSpPr/>
          <p:nvPr>
            <p:custDataLst>
              <p:tags r:id="rId14"/>
            </p:custDataLst>
          </p:nvPr>
        </p:nvSpPr>
        <p:spPr>
          <a:xfrm>
            <a:off x="996593" y="3109881"/>
            <a:ext cx="3204612" cy="9096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kumimoji="1" lang="en-US" sz="27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Spirit still alive</a:t>
            </a:r>
            <a:endParaRPr kumimoji="1" lang="en-US" altLang="en-US" sz="2700" b="1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圆角矩形 4"/>
          <p:cNvSpPr/>
          <p:nvPr>
            <p:custDataLst>
              <p:tags r:id="rId15"/>
            </p:custDataLst>
          </p:nvPr>
        </p:nvSpPr>
        <p:spPr>
          <a:xfrm>
            <a:off x="4439142" y="3109881"/>
            <a:ext cx="2875360" cy="9096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kumimoji="1" lang="en-US" sz="27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cultural heritage protection</a:t>
            </a:r>
            <a:endParaRPr kumimoji="1" lang="en-US" altLang="en-US" sz="2700" b="1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圆角矩形 2"/>
          <p:cNvSpPr/>
          <p:nvPr>
            <p:custDataLst>
              <p:tags r:id="rId16"/>
            </p:custDataLst>
          </p:nvPr>
        </p:nvSpPr>
        <p:spPr>
          <a:xfrm>
            <a:off x="8045457" y="3084379"/>
            <a:ext cx="2933699" cy="9775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kumimoji="1" lang="en-US" sz="27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International cooperation</a:t>
            </a:r>
            <a:endParaRPr kumimoji="1" lang="en-US" altLang="en-US" sz="2700" b="1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1" descr="QQ图片201910161007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29088" y="14288"/>
            <a:ext cx="6470650" cy="6800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圆角矩形 2"/>
          <p:cNvSpPr/>
          <p:nvPr>
            <p:custDataLst>
              <p:tags r:id="rId3"/>
            </p:custDataLst>
          </p:nvPr>
        </p:nvSpPr>
        <p:spPr>
          <a:xfrm>
            <a:off x="4200526" y="95250"/>
            <a:ext cx="6257925" cy="736600"/>
          </a:xfrm>
          <a:prstGeom prst="roundRect">
            <a:avLst>
              <a:gd name="adj" fmla="val 8376"/>
            </a:avLst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 anchorCtr="0"/>
          <a:lstStyle/>
          <a:p>
            <a:pPr algn="ctr"/>
            <a:endParaRPr lang="zh-CN" altLang="en-US"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43013" name="圆角矩形 3"/>
          <p:cNvSpPr/>
          <p:nvPr>
            <p:custDataLst>
              <p:tags r:id="rId4"/>
            </p:custDataLst>
          </p:nvPr>
        </p:nvSpPr>
        <p:spPr>
          <a:xfrm>
            <a:off x="4129088" y="920751"/>
            <a:ext cx="6469062" cy="3700463"/>
          </a:xfrm>
          <a:prstGeom prst="roundRect">
            <a:avLst>
              <a:gd name="adj" fmla="val 4736"/>
            </a:avLst>
          </a:prstGeom>
          <a:noFill/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43014" name="圆角矩形 6"/>
          <p:cNvSpPr/>
          <p:nvPr>
            <p:custDataLst>
              <p:tags r:id="rId5"/>
            </p:custDataLst>
          </p:nvPr>
        </p:nvSpPr>
        <p:spPr>
          <a:xfrm>
            <a:off x="6351589" y="4710114"/>
            <a:ext cx="4141787" cy="2105025"/>
          </a:xfrm>
          <a:prstGeom prst="roundRect">
            <a:avLst>
              <a:gd name="adj" fmla="val 8375"/>
            </a:avLst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43015" name="文本框 11"/>
          <p:cNvSpPr/>
          <p:nvPr>
            <p:custDataLst>
              <p:tags r:id="rId6"/>
            </p:custDataLst>
          </p:nvPr>
        </p:nvSpPr>
        <p:spPr>
          <a:xfrm>
            <a:off x="7464426" y="166688"/>
            <a:ext cx="2994025" cy="604781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1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lonna MT" panose="04020805060202030203" pitchFamily="82" charset="0"/>
                <a:sym typeface="Wingdings" panose="05000000000000000000"/>
              </a:rPr>
              <a:t>Introduction</a:t>
            </a:r>
            <a:endParaRPr lang="en-US" altLang="zh-CN" sz="3600" b="1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43016" name="文本框 7"/>
          <p:cNvSpPr/>
          <p:nvPr>
            <p:custDataLst>
              <p:tags r:id="rId7"/>
            </p:custDataLst>
          </p:nvPr>
        </p:nvSpPr>
        <p:spPr>
          <a:xfrm>
            <a:off x="7909719" y="1267619"/>
            <a:ext cx="2484437" cy="5889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1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sym typeface="Wingdings" panose="05000000000000000000"/>
              </a:rPr>
              <a:t>Problems</a:t>
            </a:r>
            <a:endParaRPr lang="en-US" altLang="zh-CN" sz="3600" b="1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3017" name="文本框 8"/>
          <p:cNvSpPr/>
          <p:nvPr>
            <p:custDataLst>
              <p:tags r:id="rId8"/>
            </p:custDataLst>
          </p:nvPr>
        </p:nvSpPr>
        <p:spPr>
          <a:xfrm>
            <a:off x="7974013" y="3121026"/>
            <a:ext cx="2501900" cy="5889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1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sym typeface="Wingdings" panose="05000000000000000000"/>
              </a:rPr>
              <a:t>Solutions</a:t>
            </a:r>
            <a:endParaRPr lang="en-US" altLang="zh-CN" sz="3600" b="1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3018" name="文本框 9"/>
          <p:cNvSpPr/>
          <p:nvPr>
            <p:custDataLst>
              <p:tags r:id="rId9"/>
            </p:custDataLst>
          </p:nvPr>
        </p:nvSpPr>
        <p:spPr>
          <a:xfrm>
            <a:off x="7464426" y="5467351"/>
            <a:ext cx="3027362" cy="604781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1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Daytona" panose="020B0604020202020204" pitchFamily="34" charset="0"/>
                <a:sym typeface="Wingdings" panose="05000000000000000000"/>
              </a:rPr>
              <a:t>Conclusion</a:t>
            </a:r>
            <a:endParaRPr lang="en-US" altLang="zh-CN" sz="3600" b="1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Daytona" panose="020B0604020202020204" pitchFamily="34" charset="0"/>
            </a:endParaRPr>
          </a:p>
        </p:txBody>
      </p:sp>
      <p:sp>
        <p:nvSpPr>
          <p:cNvPr id="43019" name="文本框 10"/>
          <p:cNvSpPr/>
          <p:nvPr>
            <p:custDataLst>
              <p:tags r:id="rId10"/>
            </p:custDataLst>
          </p:nvPr>
        </p:nvSpPr>
        <p:spPr>
          <a:xfrm>
            <a:off x="4217988" y="3407569"/>
            <a:ext cx="1574800" cy="588963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oper Black" panose="0208090404030B020404" pitchFamily="18" charset="0"/>
                <a:sym typeface="Wingdings" panose="05000000000000000000"/>
              </a:rPr>
              <a:t>Body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43020" name="圆角矩形 4"/>
          <p:cNvSpPr/>
          <p:nvPr>
            <p:custDataLst>
              <p:tags r:id="rId11"/>
            </p:custDataLst>
          </p:nvPr>
        </p:nvSpPr>
        <p:spPr>
          <a:xfrm>
            <a:off x="4200526" y="920750"/>
            <a:ext cx="6257925" cy="1282700"/>
          </a:xfrm>
          <a:prstGeom prst="roundRect">
            <a:avLst>
              <a:gd name="adj" fmla="val 8375"/>
            </a:avLst>
          </a:prstGeom>
          <a:noFill/>
          <a:ln w="28575" cap="flat" cmpd="sng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43021" name="圆角矩形 5"/>
          <p:cNvSpPr/>
          <p:nvPr>
            <p:custDataLst>
              <p:tags r:id="rId12"/>
            </p:custDataLst>
          </p:nvPr>
        </p:nvSpPr>
        <p:spPr>
          <a:xfrm>
            <a:off x="4200526" y="2284413"/>
            <a:ext cx="6257925" cy="2246312"/>
          </a:xfrm>
          <a:prstGeom prst="roundRect">
            <a:avLst>
              <a:gd name="adj" fmla="val 8375"/>
            </a:avLst>
          </a:prstGeom>
          <a:noFill/>
          <a:ln w="28575" cap="flat" cmpd="sng">
            <a:solidFill>
              <a:srgbClr val="00B0F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254980" y="887320"/>
            <a:ext cx="3797301" cy="5586145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altLang="zh-CN" sz="1400" dirty="0">
              <a:solidFill>
                <a:srgbClr val="FF0000"/>
              </a:solidFill>
            </a:endParaRPr>
          </a:p>
          <a:p>
            <a:r>
              <a:rPr lang="en-US" altLang="zh-CN" sz="1400" b="1" dirty="0">
                <a:solidFill>
                  <a:schemeClr val="tx1"/>
                </a:solidFill>
              </a:rPr>
              <a:t>1. What is the </a:t>
            </a:r>
            <a:r>
              <a:rPr lang="en-US" altLang="zh-CN" sz="1400" b="1" dirty="0">
                <a:solidFill>
                  <a:srgbClr val="FF0000"/>
                </a:solidFill>
              </a:rPr>
              <a:t>challenge</a:t>
            </a:r>
            <a:r>
              <a:rPr lang="en-US" altLang="zh-CN" sz="1400" b="1" dirty="0">
                <a:solidFill>
                  <a:schemeClr val="tx1"/>
                </a:solidFill>
              </a:rPr>
              <a:t> in paragraph 1?</a:t>
            </a:r>
            <a:endParaRPr lang="en-US" altLang="zh-CN" sz="1400" b="1" dirty="0">
              <a:solidFill>
                <a:schemeClr val="tx1"/>
              </a:solidFill>
            </a:endParaRPr>
          </a:p>
          <a:p>
            <a:endParaRPr lang="en-US" altLang="zh-CN" sz="1400" b="1" dirty="0">
              <a:solidFill>
                <a:schemeClr val="tx1"/>
              </a:solidFill>
            </a:endParaRPr>
          </a:p>
          <a:p>
            <a:r>
              <a:rPr lang="en-US" altLang="zh-CN" sz="1400" b="1" dirty="0">
                <a:solidFill>
                  <a:schemeClr val="tx1"/>
                </a:solidFill>
              </a:rPr>
              <a:t>2. What does the </a:t>
            </a:r>
            <a:r>
              <a:rPr lang="en-US" altLang="zh-CN" sz="1400" b="1" dirty="0">
                <a:solidFill>
                  <a:srgbClr val="FF0000"/>
                </a:solidFill>
              </a:rPr>
              <a:t>proposal </a:t>
            </a:r>
            <a:r>
              <a:rPr lang="en-US" altLang="zh-CN" sz="1400" b="1" dirty="0">
                <a:solidFill>
                  <a:schemeClr val="tx1"/>
                </a:solidFill>
              </a:rPr>
              <a:t>refer to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 in paragraph 2?</a:t>
            </a:r>
            <a:r>
              <a:rPr lang="en-US" altLang="zh-CN" sz="1400" dirty="0">
                <a:solidFill>
                  <a:srgbClr val="FF0000"/>
                </a:solidFill>
              </a:rPr>
              <a:t> </a:t>
            </a:r>
            <a:endParaRPr lang="en-US" altLang="zh-CN" sz="1400" dirty="0">
              <a:solidFill>
                <a:srgbClr val="FF0000"/>
              </a:solidFill>
            </a:endParaRPr>
          </a:p>
          <a:p>
            <a:r>
              <a:rPr lang="en-US" altLang="zh-CN" sz="1400" dirty="0"/>
              <a:t>To build a new dam across the Nile</a:t>
            </a:r>
            <a:endParaRPr lang="en-US" altLang="zh-CN" sz="1400" dirty="0"/>
          </a:p>
          <a:p>
            <a:endParaRPr lang="en-US" altLang="zh-CN" sz="1400" b="1" dirty="0">
              <a:solidFill>
                <a:schemeClr val="tx1"/>
              </a:solidFill>
            </a:endParaRPr>
          </a:p>
          <a:p>
            <a:r>
              <a:rPr lang="en-US" altLang="zh-CN" sz="1400" b="1" dirty="0">
                <a:solidFill>
                  <a:schemeClr val="tx1"/>
                </a:solidFill>
              </a:rPr>
              <a:t>3. What does </a:t>
            </a:r>
            <a:r>
              <a:rPr lang="en-US" altLang="zh-CN" sz="1400" b="1" dirty="0">
                <a:solidFill>
                  <a:srgbClr val="FF0000"/>
                </a:solidFill>
              </a:rPr>
              <a:t>protests </a:t>
            </a:r>
            <a:r>
              <a:rPr lang="en-US" altLang="zh-CN" sz="1400" b="1" dirty="0">
                <a:solidFill>
                  <a:schemeClr val="tx1"/>
                </a:solidFill>
              </a:rPr>
              <a:t>mean?</a:t>
            </a:r>
            <a:endParaRPr lang="en-US" altLang="zh-CN" sz="1400" b="1" dirty="0">
              <a:solidFill>
                <a:schemeClr val="tx1"/>
              </a:solidFill>
            </a:endParaRPr>
          </a:p>
          <a:p>
            <a:pPr marL="342900" indent="-342900">
              <a:buAutoNum type="alphaUcPeriod"/>
            </a:pPr>
            <a:r>
              <a:rPr lang="en-US" altLang="zh-CN" sz="1400" b="1" dirty="0">
                <a:solidFill>
                  <a:schemeClr val="tx1"/>
                </a:solidFill>
              </a:rPr>
              <a:t>agreements          </a:t>
            </a:r>
            <a:endParaRPr lang="en-US" altLang="zh-CN" sz="1400" b="1" dirty="0">
              <a:solidFill>
                <a:schemeClr val="tx1"/>
              </a:solidFill>
            </a:endParaRPr>
          </a:p>
          <a:p>
            <a:r>
              <a:rPr lang="en-US" altLang="zh-CN" sz="1400" b="1" dirty="0">
                <a:solidFill>
                  <a:schemeClr val="tx1"/>
                </a:solidFill>
              </a:rPr>
              <a:t>B. objections</a:t>
            </a:r>
            <a:endParaRPr lang="en-US" altLang="zh-CN" sz="1400" b="1" dirty="0">
              <a:solidFill>
                <a:schemeClr val="tx1"/>
              </a:solidFill>
            </a:endParaRPr>
          </a:p>
          <a:p>
            <a:r>
              <a:rPr lang="en-US" altLang="zh-CN" sz="1400" b="1" dirty="0">
                <a:solidFill>
                  <a:schemeClr val="tx1"/>
                </a:solidFill>
              </a:rPr>
              <a:t>C. actions                 </a:t>
            </a:r>
            <a:endParaRPr lang="en-US" altLang="zh-CN" sz="1400" b="1" dirty="0">
              <a:solidFill>
                <a:schemeClr val="tx1"/>
              </a:solidFill>
            </a:endParaRPr>
          </a:p>
          <a:p>
            <a:r>
              <a:rPr lang="en-US" altLang="zh-CN" sz="1400" b="1" dirty="0">
                <a:solidFill>
                  <a:schemeClr val="tx1"/>
                </a:solidFill>
              </a:rPr>
              <a:t>D. choices</a:t>
            </a:r>
            <a:endParaRPr lang="en-US" altLang="zh-CN" sz="1400" b="1" dirty="0">
              <a:solidFill>
                <a:schemeClr val="tx1"/>
              </a:solidFill>
            </a:endParaRPr>
          </a:p>
          <a:p>
            <a:endParaRPr lang="en-US" altLang="zh-CN" sz="1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</a:rPr>
              <a:t>4. What did the Egyptian government  decide to do to solve the problem?</a:t>
            </a:r>
            <a:r>
              <a:rPr lang="en-US" altLang="zh-CN" sz="1400" b="1" dirty="0">
                <a:sym typeface="+mn-ea"/>
              </a:rPr>
              <a:t> </a:t>
            </a:r>
            <a:endParaRPr lang="en-US" altLang="zh-CN" sz="1400" b="1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ym typeface="+mn-ea"/>
              </a:rPr>
              <a:t>5. What help did the UN offer?</a:t>
            </a:r>
            <a:endParaRPr lang="en-US" altLang="zh-CN" sz="1400" b="1" dirty="0">
              <a:sym typeface="+mn-ea"/>
            </a:endParaRPr>
          </a:p>
          <a:p>
            <a:endParaRPr lang="en-US" altLang="zh-CN" sz="1400" dirty="0">
              <a:solidFill>
                <a:srgbClr val="C00000"/>
              </a:solidFill>
            </a:endParaRPr>
          </a:p>
          <a:p>
            <a:r>
              <a:rPr lang="en-US" altLang="zh-CN" sz="1400" b="1" dirty="0">
                <a:solidFill>
                  <a:srgbClr val="C00000"/>
                </a:solidFill>
              </a:rPr>
              <a:t>6. How did they save the temples and other cultural sites ?</a:t>
            </a:r>
            <a:r>
              <a:rPr lang="en-US" altLang="zh-CN" sz="1400" b="1" dirty="0">
                <a:solidFill>
                  <a:schemeClr val="tx1"/>
                </a:solidFill>
              </a:rPr>
              <a:t> </a:t>
            </a:r>
            <a:endParaRPr lang="en-US" altLang="zh-CN" sz="1400" b="1" dirty="0">
              <a:solidFill>
                <a:schemeClr val="tx1"/>
              </a:solidFill>
            </a:endParaRPr>
          </a:p>
          <a:p>
            <a:endParaRPr lang="en-US" altLang="zh-CN" sz="1400" b="1" dirty="0">
              <a:solidFill>
                <a:schemeClr val="tx1"/>
              </a:solidFill>
            </a:endParaRPr>
          </a:p>
          <a:p>
            <a:r>
              <a:rPr lang="en-US" altLang="zh-CN" sz="1400" b="1" dirty="0">
                <a:solidFill>
                  <a:schemeClr val="tx1"/>
                </a:solidFill>
              </a:rPr>
              <a:t>7. Why is the project a great </a:t>
            </a:r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</a:rPr>
              <a:t>success</a:t>
            </a:r>
            <a:r>
              <a:rPr lang="en-US" altLang="zh-CN" sz="1400" b="1" dirty="0">
                <a:solidFill>
                  <a:schemeClr val="tx1"/>
                </a:solidFill>
              </a:rPr>
              <a:t>?</a:t>
            </a:r>
            <a:endParaRPr lang="en-US" altLang="zh-CN" sz="1400" b="1" dirty="0">
              <a:solidFill>
                <a:schemeClr val="tx1"/>
              </a:solidFill>
            </a:endParaRPr>
          </a:p>
          <a:p>
            <a:endParaRPr lang="en-US" altLang="zh-CN" sz="1400" b="1" dirty="0">
              <a:solidFill>
                <a:schemeClr val="tx1"/>
              </a:solidFill>
            </a:endParaRPr>
          </a:p>
          <a:p>
            <a:r>
              <a:rPr lang="en-US" altLang="zh-CN" sz="1400" b="1" dirty="0"/>
              <a:t>8</a:t>
            </a:r>
            <a:r>
              <a:rPr lang="en-US" altLang="zh-CN" sz="1400" b="1" dirty="0">
                <a:solidFill>
                  <a:schemeClr val="tx1"/>
                </a:solidFill>
              </a:rPr>
              <a:t>. What is the </a:t>
            </a:r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</a:rPr>
              <a:t>spirit</a:t>
            </a:r>
            <a:r>
              <a:rPr lang="en-US" altLang="zh-CN" sz="1400" b="1" dirty="0">
                <a:solidFill>
                  <a:schemeClr val="tx1"/>
                </a:solidFill>
              </a:rPr>
              <a:t> of the Aswan Dam project?</a:t>
            </a:r>
            <a:endParaRPr lang="en-US" altLang="zh-CN" sz="1400" b="1" dirty="0">
              <a:solidFill>
                <a:schemeClr val="tx1"/>
              </a:solidFill>
            </a:endParaRPr>
          </a:p>
        </p:txBody>
      </p:sp>
      <p:pic>
        <p:nvPicPr>
          <p:cNvPr id="14" name="图片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753569" y="285190"/>
            <a:ext cx="1339115" cy="4862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15"/>
          <p:cNvGrpSpPr/>
          <p:nvPr/>
        </p:nvGrpSpPr>
        <p:grpSpPr>
          <a:xfrm>
            <a:off x="197509" y="-27835"/>
            <a:ext cx="4111076" cy="895268"/>
            <a:chOff x="468315" y="-123470"/>
            <a:chExt cx="7509334" cy="895268"/>
          </a:xfrm>
        </p:grpSpPr>
        <p:grpSp>
          <p:nvGrpSpPr>
            <p:cNvPr id="17" name="组合 16"/>
            <p:cNvGrpSpPr/>
            <p:nvPr/>
          </p:nvGrpSpPr>
          <p:grpSpPr>
            <a:xfrm>
              <a:off x="468315" y="-78205"/>
              <a:ext cx="2256586" cy="707957"/>
              <a:chOff x="9733754" y="-56175"/>
              <a:chExt cx="1817659" cy="938212"/>
            </a:xfrm>
          </p:grpSpPr>
          <p:pic>
            <p:nvPicPr>
              <p:cNvPr id="21" name="图片 9" descr="ta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7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33754" y="-56175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2" name="文本框 1"/>
              <p:cNvSpPr/>
              <p:nvPr>
                <p:custDataLst>
                  <p:tags r:id="rId18"/>
                </p:custDataLst>
              </p:nvPr>
            </p:nvSpPr>
            <p:spPr>
              <a:xfrm>
                <a:off x="9937527" y="221338"/>
                <a:ext cx="1613886" cy="4486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 5</a:t>
                </a:r>
                <a:endParaRPr lang="en-US" altLang="zh-CN" sz="16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192331" y="-123470"/>
              <a:ext cx="5785318" cy="895268"/>
              <a:chOff x="2139482" y="-80954"/>
              <a:chExt cx="5785318" cy="895268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75730" y="-80954"/>
                <a:ext cx="5749070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0" name="五边形 5"/>
              <p:cNvSpPr/>
              <p:nvPr/>
            </p:nvSpPr>
            <p:spPr>
              <a:xfrm>
                <a:off x="2139482" y="40761"/>
                <a:ext cx="5426696" cy="555058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16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 for information</a:t>
                </a:r>
                <a:endParaRPr kumimoji="0" lang="en-US" altLang="zh-CN" sz="1600" b="1" i="0" u="none" strike="noStrike" kern="1200" cap="none" spc="0" normalizeH="0" baseline="0" noProof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 fill="hold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 fill="hold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 fill="hold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 fill="hold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ntr" presetSubtype="1" fill="hold" grpId="9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 fill="hold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2" fill="hold" grpId="5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 fill="hold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ntr" presetSubtype="1" fill="hold" grpId="1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 fill="hold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2" presetClass="entr" presetSubtype="2" fill="hold" grpId="6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 fill="hold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 fill="hold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2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 fill="hold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1" animBg="1"/>
      <p:bldP spid="43013" grpId="2" animBg="1"/>
      <p:bldP spid="43014" grpId="3" animBg="1"/>
      <p:bldP spid="43015" grpId="4" animBg="1"/>
      <p:bldP spid="43016" grpId="5" animBg="1"/>
      <p:bldP spid="43017" grpId="6" animBg="1"/>
      <p:bldP spid="43018" grpId="7" animBg="1"/>
      <p:bldP spid="43019" grpId="8" animBg="1"/>
      <p:bldP spid="43020" grpId="9" animBg="1"/>
      <p:bldP spid="43021" grpId="10" animBg="1"/>
      <p:bldP spid="15" grpId="0" animBg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WordArt 4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39291" y="1263722"/>
            <a:ext cx="7332125" cy="22474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4800" b="1" kern="10" dirty="0">
                <a:ln w="9525">
                  <a:solidFill>
                    <a:schemeClr val="bg1"/>
                  </a:solidFill>
                  <a:round/>
                </a:ln>
                <a:solidFill>
                  <a:srgbClr val="0000FF"/>
                </a:solidFill>
                <a:latin typeface="HGSGothicE" panose="020B0400000000000000" pitchFamily="34" charset="-128"/>
                <a:ea typeface="HGSGothicE" panose="020B0400000000000000" pitchFamily="34" charset="-128"/>
                <a:cs typeface="Arial" panose="020B0604020202020204" pitchFamily="34" charset="0"/>
              </a:rPr>
              <a:t>新人教版 </a:t>
            </a:r>
            <a:r>
              <a:rPr lang="en-US" altLang="zh-CN" sz="4800" b="1" kern="10" dirty="0">
                <a:ln w="9525">
                  <a:solidFill>
                    <a:schemeClr val="bg1"/>
                  </a:solidFill>
                  <a:round/>
                </a:ln>
                <a:solidFill>
                  <a:srgbClr val="0000FF"/>
                </a:solidFill>
                <a:latin typeface="HGSGothicE" panose="020B0400000000000000" pitchFamily="34" charset="-128"/>
                <a:ea typeface="HGSGothicE" panose="020B0400000000000000" pitchFamily="34" charset="-128"/>
                <a:cs typeface="Arial" panose="020B0604020202020204" pitchFamily="34" charset="0"/>
              </a:rPr>
              <a:t>Book2 Unit 1 </a:t>
            </a:r>
            <a:endParaRPr lang="en-US" altLang="zh-CN" sz="4800" b="1" kern="10" dirty="0">
              <a:ln w="9525">
                <a:solidFill>
                  <a:schemeClr val="bg1"/>
                </a:solidFill>
                <a:round/>
              </a:ln>
              <a:solidFill>
                <a:srgbClr val="0000FF"/>
              </a:solidFill>
              <a:latin typeface="HGSGothicE" panose="020B0400000000000000" pitchFamily="34" charset="-128"/>
              <a:ea typeface="HGSGothicE" panose="020B0400000000000000" pitchFamily="34" charset="-128"/>
              <a:cs typeface="Arial" panose="020B0604020202020204" pitchFamily="34" charset="0"/>
            </a:endParaRPr>
          </a:p>
          <a:p>
            <a:pPr algn="ctr"/>
            <a:r>
              <a:rPr lang="en-US" altLang="zh-CN" sz="4800" b="1" kern="10" dirty="0">
                <a:ln w="9525">
                  <a:solidFill>
                    <a:schemeClr val="bg1"/>
                  </a:solidFill>
                  <a:round/>
                </a:ln>
                <a:solidFill>
                  <a:srgbClr val="0000FF"/>
                </a:solidFill>
                <a:latin typeface="HGSGothicE" panose="020B0400000000000000" pitchFamily="34" charset="-128"/>
                <a:ea typeface="HGSGothicE" panose="020B0400000000000000" pitchFamily="34" charset="-128"/>
                <a:cs typeface="Arial" panose="020B0604020202020204" pitchFamily="34" charset="0"/>
              </a:rPr>
              <a:t>CULTURAL HERITAGE</a:t>
            </a:r>
            <a:endParaRPr lang="en-US" altLang="zh-CN" sz="4800" b="1" kern="10" dirty="0">
              <a:ln w="9525">
                <a:solidFill>
                  <a:schemeClr val="bg1"/>
                </a:solidFill>
                <a:round/>
              </a:ln>
              <a:solidFill>
                <a:srgbClr val="0000FF"/>
              </a:solidFill>
              <a:latin typeface="HGSGothicE" panose="020B0400000000000000" pitchFamily="34" charset="-128"/>
              <a:ea typeface="HGSGothicE" panose="020B0400000000000000" pitchFamily="34" charset="-128"/>
              <a:cs typeface="Arial" panose="020B0604020202020204" pitchFamily="34" charset="0"/>
            </a:endParaRPr>
          </a:p>
          <a:p>
            <a:pPr algn="ctr"/>
            <a:r>
              <a:rPr lang="en-US" altLang="zh-CN" sz="4800" b="1" i="1" u="wavyHeavy" dirty="0">
                <a:solidFill>
                  <a:srgbClr val="FF0000"/>
                </a:solidFill>
                <a:uFill>
                  <a:solidFill>
                    <a:srgbClr val="00B050"/>
                  </a:solidFill>
                </a:uFill>
                <a:latin typeface="Times New Roman" panose="02020603050405020304" pitchFamily="18" charset="0"/>
                <a:ea typeface="宋体" panose="02010600030101010101" pitchFamily="2" charset="-122"/>
                <a:cs typeface="+mj-cs"/>
              </a:rPr>
              <a:t>Reading and Thinking</a:t>
            </a:r>
            <a:endParaRPr lang="en-US" altLang="zh-CN" sz="4800" b="1" i="1" u="wavyHeavy" dirty="0">
              <a:solidFill>
                <a:srgbClr val="FF0000"/>
              </a:solidFill>
              <a:uFill>
                <a:solidFill>
                  <a:srgbClr val="00B050"/>
                </a:solidFill>
              </a:uFill>
              <a:latin typeface="Times New Roman" panose="02020603050405020304" pitchFamily="18" charset="0"/>
              <a:ea typeface="宋体" panose="02010600030101010101" pitchFamily="2" charset="-122"/>
              <a:cs typeface="+mj-cs"/>
            </a:endParaRPr>
          </a:p>
          <a:p>
            <a:pPr algn="ctr"/>
            <a:endParaRPr lang="en-US" altLang="zh-CN" sz="4800" b="1" kern="10" dirty="0">
              <a:ln w="9525">
                <a:solidFill>
                  <a:schemeClr val="bg1"/>
                </a:solidFill>
                <a:rou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91358" y="4466712"/>
            <a:ext cx="372139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ea"/>
              </a:rPr>
              <a:t>杭州二中许丽君</a:t>
            </a:r>
            <a:endParaRPr lang="zh-CN" altLang="en-U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409" y="3148450"/>
            <a:ext cx="6797629" cy="725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3858831" y="1561283"/>
            <a:ext cx="4072977" cy="3310589"/>
            <a:chOff x="3858831" y="1561283"/>
            <a:chExt cx="4072977" cy="3310589"/>
          </a:xfrm>
        </p:grpSpPr>
        <p:grpSp>
          <p:nvGrpSpPr>
            <p:cNvPr id="23" name="组合 22"/>
            <p:cNvGrpSpPr/>
            <p:nvPr/>
          </p:nvGrpSpPr>
          <p:grpSpPr>
            <a:xfrm>
              <a:off x="3858831" y="1561283"/>
              <a:ext cx="4072977" cy="3310589"/>
              <a:chOff x="3964186" y="1494556"/>
              <a:chExt cx="4072977" cy="3310589"/>
            </a:xfrm>
          </p:grpSpPr>
          <p:sp>
            <p:nvSpPr>
              <p:cNvPr id="5" name="椭圆 4"/>
              <p:cNvSpPr/>
              <p:nvPr>
                <p:custDataLst>
                  <p:tags r:id="rId1"/>
                </p:custDataLst>
              </p:nvPr>
            </p:nvSpPr>
            <p:spPr>
              <a:xfrm>
                <a:off x="4417338" y="2235424"/>
                <a:ext cx="3129019" cy="1319752"/>
              </a:xfrm>
              <a:prstGeom prst="ellipse">
                <a:avLst/>
              </a:prstGeom>
              <a:solidFill>
                <a:srgbClr val="92D050">
                  <a:alpha val="88000"/>
                </a:srgb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" name="直接箭头连接符 6"/>
              <p:cNvCxnSpPr/>
              <p:nvPr>
                <p:custDataLst>
                  <p:tags r:id="rId2"/>
                </p:custDataLst>
              </p:nvPr>
            </p:nvCxnSpPr>
            <p:spPr>
              <a:xfrm flipH="1" flipV="1">
                <a:off x="4580198" y="1494556"/>
                <a:ext cx="537128" cy="645432"/>
              </a:xfrm>
              <a:prstGeom prst="straightConnector1">
                <a:avLst/>
              </a:prstGeom>
              <a:ln w="133350">
                <a:solidFill>
                  <a:srgbClr val="0000FF">
                    <a:alpha val="99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箭头连接符 7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7201387" y="3025267"/>
                <a:ext cx="835776" cy="0"/>
              </a:xfrm>
              <a:prstGeom prst="straightConnector1">
                <a:avLst/>
              </a:prstGeom>
              <a:ln w="133350">
                <a:solidFill>
                  <a:srgbClr val="0000FF">
                    <a:alpha val="99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箭头连接符 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6642973" y="3508576"/>
                <a:ext cx="691528" cy="597823"/>
              </a:xfrm>
              <a:prstGeom prst="straightConnector1">
                <a:avLst/>
              </a:prstGeom>
              <a:ln w="133350">
                <a:solidFill>
                  <a:srgbClr val="0000FF">
                    <a:alpha val="99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箭头连接符 9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6096000" y="3652460"/>
                <a:ext cx="0" cy="1152685"/>
              </a:xfrm>
              <a:prstGeom prst="straightConnector1">
                <a:avLst/>
              </a:prstGeom>
              <a:ln w="133350">
                <a:solidFill>
                  <a:srgbClr val="0000FF">
                    <a:alpha val="99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箭头连接符 10"/>
              <p:cNvCxnSpPr/>
              <p:nvPr>
                <p:custDataLst>
                  <p:tags r:id="rId6"/>
                </p:custDataLst>
              </p:nvPr>
            </p:nvCxnSpPr>
            <p:spPr>
              <a:xfrm flipH="1">
                <a:off x="4524825" y="3561730"/>
                <a:ext cx="698113" cy="544669"/>
              </a:xfrm>
              <a:prstGeom prst="straightConnector1">
                <a:avLst/>
              </a:prstGeom>
              <a:ln w="133350">
                <a:solidFill>
                  <a:srgbClr val="0000FF">
                    <a:alpha val="99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>
                <p:custDataLst>
                  <p:tags r:id="rId7"/>
                </p:custDataLst>
              </p:nvPr>
            </p:nvCxnSpPr>
            <p:spPr>
              <a:xfrm flipV="1">
                <a:off x="6636830" y="1959302"/>
                <a:ext cx="1005933" cy="632800"/>
              </a:xfrm>
              <a:prstGeom prst="straightConnector1">
                <a:avLst/>
              </a:prstGeom>
              <a:ln w="133350">
                <a:solidFill>
                  <a:srgbClr val="0000FF">
                    <a:alpha val="99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3964186" y="2876669"/>
                <a:ext cx="771289" cy="0"/>
              </a:xfrm>
              <a:prstGeom prst="straightConnector1">
                <a:avLst/>
              </a:prstGeom>
              <a:ln w="133350">
                <a:solidFill>
                  <a:srgbClr val="0000FF">
                    <a:alpha val="99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4748679" y="2638170"/>
              <a:ext cx="2466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</a:rPr>
                <a:t>the problem ?</a:t>
              </a:r>
              <a:endParaRPr lang="zh-CN" alt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954993" y="1494576"/>
            <a:ext cx="3690612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Who</a:t>
            </a:r>
            <a:r>
              <a:rPr lang="en-US" altLang="zh-CN" sz="2800" b="1" dirty="0"/>
              <a:t> had the problem?</a:t>
            </a:r>
            <a:endParaRPr lang="zh-CN" altLang="en-US" sz="2800" b="1" dirty="0"/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7877698" y="2610417"/>
            <a:ext cx="4153109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/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What</a:t>
            </a:r>
            <a:r>
              <a:rPr lang="en-US" altLang="zh-CN" sz="2800" b="1" dirty="0"/>
              <a:t> did the government want to do?</a:t>
            </a:r>
            <a:endParaRPr lang="zh-CN" altLang="en-US" sz="2800" b="1" dirty="0"/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290902" y="2484281"/>
            <a:ext cx="3794505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Why</a:t>
            </a:r>
            <a:r>
              <a:rPr lang="en-US" altLang="zh-CN" sz="2400" b="1" dirty="0"/>
              <a:t> did the government want to do it?</a:t>
            </a:r>
            <a:endParaRPr lang="zh-CN" altLang="en-US" sz="2400" b="1" dirty="0"/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2800299" y="5073771"/>
            <a:ext cx="6876259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/>
              <a:t> Can you </a:t>
            </a:r>
            <a:r>
              <a:rPr lang="en-US" altLang="zh-CN" sz="2800" b="1" dirty="0">
                <a:solidFill>
                  <a:srgbClr val="FF0000"/>
                </a:solidFill>
              </a:rPr>
              <a:t>infer</a:t>
            </a:r>
            <a:r>
              <a:rPr lang="en-US" altLang="zh-CN" sz="2800" b="1" dirty="0"/>
              <a:t> what problems did the Nile river bring to the Egyptians before building the dam?</a:t>
            </a:r>
            <a:endParaRPr lang="zh-CN" altLang="en-US" sz="2800" b="1" dirty="0"/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579155" y="3769689"/>
            <a:ext cx="3794506" cy="95410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/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What’s the problem </a:t>
            </a:r>
            <a:r>
              <a:rPr lang="en-US" altLang="zh-CN" sz="2800" b="1" dirty="0"/>
              <a:t>of building a new dam?</a:t>
            </a:r>
            <a:endParaRPr lang="zh-CN" altLang="en-US" sz="2800" b="1" dirty="0"/>
          </a:p>
        </p:txBody>
      </p:sp>
      <p:sp>
        <p:nvSpPr>
          <p:cNvPr id="19" name="文本框 18"/>
          <p:cNvSpPr txBox="1"/>
          <p:nvPr>
            <p:custDataLst>
              <p:tags r:id="rId15"/>
            </p:custDataLst>
          </p:nvPr>
        </p:nvSpPr>
        <p:spPr>
          <a:xfrm>
            <a:off x="7215017" y="4004037"/>
            <a:ext cx="4646117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/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What’s the solution 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en-US" altLang="zh-CN" sz="2800" b="1" dirty="0"/>
              <a:t>to the problem?</a:t>
            </a:r>
            <a:endParaRPr lang="zh-CN" altLang="en-US" sz="2800" b="1" dirty="0"/>
          </a:p>
        </p:txBody>
      </p:sp>
      <p:sp>
        <p:nvSpPr>
          <p:cNvPr id="20" name="文本框 19"/>
          <p:cNvSpPr txBox="1"/>
          <p:nvPr>
            <p:custDataLst>
              <p:tags r:id="rId16"/>
            </p:custDataLst>
          </p:nvPr>
        </p:nvSpPr>
        <p:spPr>
          <a:xfrm>
            <a:off x="6636830" y="1032022"/>
            <a:ext cx="5026938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/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What’s the best way </a:t>
            </a:r>
            <a:r>
              <a:rPr lang="en-US" altLang="zh-CN" sz="2800" b="1" dirty="0"/>
              <a:t>to solve the problem according to para1?</a:t>
            </a:r>
            <a:endParaRPr lang="zh-CN" altLang="en-US" sz="2800" b="1" dirty="0"/>
          </a:p>
        </p:txBody>
      </p:sp>
      <p:pic>
        <p:nvPicPr>
          <p:cNvPr id="21" name="图片 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691692" y="284559"/>
            <a:ext cx="1339115" cy="4862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" name="组合 24"/>
          <p:cNvGrpSpPr/>
          <p:nvPr/>
        </p:nvGrpSpPr>
        <p:grpSpPr>
          <a:xfrm>
            <a:off x="441534" y="89810"/>
            <a:ext cx="9352098" cy="1008241"/>
            <a:chOff x="468315" y="-121517"/>
            <a:chExt cx="8685516" cy="895268"/>
          </a:xfrm>
        </p:grpSpPr>
        <p:grpSp>
          <p:nvGrpSpPr>
            <p:cNvPr id="26" name="组合 25"/>
            <p:cNvGrpSpPr/>
            <p:nvPr/>
          </p:nvGrpSpPr>
          <p:grpSpPr>
            <a:xfrm>
              <a:off x="468315" y="23643"/>
              <a:ext cx="2256586" cy="707957"/>
              <a:chOff x="9733754" y="78798"/>
              <a:chExt cx="1817659" cy="938212"/>
            </a:xfrm>
          </p:grpSpPr>
          <p:pic>
            <p:nvPicPr>
              <p:cNvPr id="30" name="图片 9" descr="ta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0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33754" y="78798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1" name="文本框 1"/>
              <p:cNvSpPr/>
              <p:nvPr>
                <p:custDataLst>
                  <p:tags r:id="rId21"/>
                </p:custDataLst>
              </p:nvPr>
            </p:nvSpPr>
            <p:spPr>
              <a:xfrm>
                <a:off x="9937527" y="221338"/>
                <a:ext cx="1613886" cy="6156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 5</a:t>
                </a:r>
                <a:endParaRPr lang="en-US" altLang="zh-CN" sz="28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2269353" y="-121517"/>
              <a:ext cx="6884478" cy="895268"/>
              <a:chOff x="2216504" y="-79001"/>
              <a:chExt cx="6884478" cy="895268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16504" y="-79001"/>
                <a:ext cx="6884478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9" name="五边形 5"/>
              <p:cNvSpPr/>
              <p:nvPr/>
            </p:nvSpPr>
            <p:spPr>
              <a:xfrm>
                <a:off x="2579143" y="83253"/>
                <a:ext cx="6154406" cy="555058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 for information</a:t>
                </a:r>
                <a:r>
                  <a:rPr lang="zh-CN" altLang="en-US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：</a:t>
                </a:r>
                <a:r>
                  <a:rPr lang="en-US" altLang="zh-CN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 </a:t>
                </a:r>
                <a:r>
                  <a:rPr lang="zh-CN" altLang="en-US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（</a:t>
                </a:r>
                <a:r>
                  <a:rPr lang="en-US" altLang="zh-CN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para 1- 4</a:t>
                </a:r>
                <a:r>
                  <a:rPr lang="zh-CN" altLang="en-US" sz="32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）</a:t>
                </a:r>
                <a:endParaRPr lang="zh-CN" altLang="en-US" sz="3200" b="1" dirty="0">
                  <a:solidFill>
                    <a:srgbClr val="FFC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3"/>
          <p:cNvSpPr/>
          <p:nvPr/>
        </p:nvSpPr>
        <p:spPr>
          <a:xfrm>
            <a:off x="3504386" y="3365781"/>
            <a:ext cx="2275840" cy="872263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lt1"/>
                </a:solidFill>
              </a:rPr>
              <a:t>Para 3</a:t>
            </a:r>
            <a:endParaRPr lang="en-US" altLang="zh-CN" sz="4400" dirty="0">
              <a:solidFill>
                <a:schemeClr val="lt1"/>
              </a:solidFill>
            </a:endParaRPr>
          </a:p>
        </p:txBody>
      </p:sp>
      <p:sp>
        <p:nvSpPr>
          <p:cNvPr id="21" name="圆角矩形 4"/>
          <p:cNvSpPr/>
          <p:nvPr/>
        </p:nvSpPr>
        <p:spPr>
          <a:xfrm>
            <a:off x="3504386" y="5188688"/>
            <a:ext cx="2439213" cy="8722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lt1"/>
                </a:solidFill>
                <a:sym typeface="+mn-ea"/>
              </a:rPr>
              <a:t>Para </a:t>
            </a:r>
            <a:r>
              <a:rPr lang="en-US" sz="4400" dirty="0">
                <a:solidFill>
                  <a:schemeClr val="lt1"/>
                </a:solidFill>
                <a:sym typeface="+mn-ea"/>
              </a:rPr>
              <a:t>4</a:t>
            </a:r>
            <a:endParaRPr lang="en-US" sz="4400" dirty="0">
              <a:solidFill>
                <a:schemeClr val="lt1"/>
              </a:solidFill>
            </a:endParaRPr>
          </a:p>
        </p:txBody>
      </p:sp>
      <p:sp>
        <p:nvSpPr>
          <p:cNvPr id="22" name="圆角矩形 6"/>
          <p:cNvSpPr/>
          <p:nvPr/>
        </p:nvSpPr>
        <p:spPr>
          <a:xfrm>
            <a:off x="6108128" y="3019224"/>
            <a:ext cx="5954904" cy="14058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2800" b="1" dirty="0"/>
              <a:t>A committee was established to limit damage and to prevent the loss of cultural relics. </a:t>
            </a:r>
            <a:endParaRPr lang="en-US" altLang="zh-CN" sz="2800" b="1" dirty="0"/>
          </a:p>
        </p:txBody>
      </p:sp>
      <p:sp>
        <p:nvSpPr>
          <p:cNvPr id="23" name="圆角矩形 7"/>
          <p:cNvSpPr/>
          <p:nvPr/>
        </p:nvSpPr>
        <p:spPr>
          <a:xfrm>
            <a:off x="6096000" y="4805986"/>
            <a:ext cx="5979160" cy="163766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</a:rPr>
              <a:t>The project brought together governments and environmentalists from around the world.</a:t>
            </a:r>
            <a:endParaRPr lang="en-US" altLang="zh-CN" sz="2800" b="1" dirty="0">
              <a:solidFill>
                <a:schemeClr val="tx1"/>
              </a:solidFill>
            </a:endParaRPr>
          </a:p>
        </p:txBody>
      </p:sp>
      <p:sp>
        <p:nvSpPr>
          <p:cNvPr id="24" name="右箭头标注 8"/>
          <p:cNvSpPr/>
          <p:nvPr/>
        </p:nvSpPr>
        <p:spPr>
          <a:xfrm>
            <a:off x="152934" y="3180083"/>
            <a:ext cx="2810220" cy="1084159"/>
          </a:xfrm>
          <a:prstGeom prst="rightArrowCallout">
            <a:avLst>
              <a:gd name="adj1" fmla="val 27539"/>
              <a:gd name="adj2" fmla="val 24367"/>
              <a:gd name="adj3" fmla="val 45654"/>
              <a:gd name="adj4" fmla="val 649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Solutions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25" name="圆角矩形 2"/>
          <p:cNvSpPr/>
          <p:nvPr/>
        </p:nvSpPr>
        <p:spPr>
          <a:xfrm>
            <a:off x="3539177" y="1488558"/>
            <a:ext cx="2275840" cy="10378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/>
              <a:t>Para 2</a:t>
            </a:r>
            <a:endParaRPr lang="en-US" altLang="zh-CN" sz="4400" dirty="0"/>
          </a:p>
        </p:txBody>
      </p:sp>
      <p:sp>
        <p:nvSpPr>
          <p:cNvPr id="26" name="圆角矩形 5"/>
          <p:cNvSpPr/>
          <p:nvPr/>
        </p:nvSpPr>
        <p:spPr>
          <a:xfrm>
            <a:off x="6083872" y="1440360"/>
            <a:ext cx="5979160" cy="11342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2800" b="1" dirty="0"/>
              <a:t>The government turned to the UN for help to build the new dam.</a:t>
            </a:r>
            <a:endParaRPr lang="en-US" altLang="zh-CN" sz="2800" b="1" dirty="0"/>
          </a:p>
        </p:txBody>
      </p:sp>
      <p:sp>
        <p:nvSpPr>
          <p:cNvPr id="28" name="左大括号 27"/>
          <p:cNvSpPr/>
          <p:nvPr/>
        </p:nvSpPr>
        <p:spPr>
          <a:xfrm>
            <a:off x="2716527" y="1541662"/>
            <a:ext cx="493254" cy="4361002"/>
          </a:xfrm>
          <a:prstGeom prst="leftBrace">
            <a:avLst/>
          </a:prstGeom>
          <a:ln w="88900">
            <a:headEnd type="triangle"/>
            <a:tailEnd type="triangle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609730" y="281034"/>
            <a:ext cx="1339115" cy="4862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441534" y="89810"/>
            <a:ext cx="9352098" cy="1008241"/>
            <a:chOff x="468315" y="-121517"/>
            <a:chExt cx="8685516" cy="895268"/>
          </a:xfrm>
        </p:grpSpPr>
        <p:grpSp>
          <p:nvGrpSpPr>
            <p:cNvPr id="12" name="组合 11"/>
            <p:cNvGrpSpPr/>
            <p:nvPr/>
          </p:nvGrpSpPr>
          <p:grpSpPr>
            <a:xfrm>
              <a:off x="468315" y="23643"/>
              <a:ext cx="2256586" cy="707957"/>
              <a:chOff x="9733754" y="78798"/>
              <a:chExt cx="1817659" cy="938212"/>
            </a:xfrm>
          </p:grpSpPr>
          <p:pic>
            <p:nvPicPr>
              <p:cNvPr id="16" name="图片 9" descr="ta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33754" y="78798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7" name="文本框 1"/>
              <p:cNvSpPr/>
              <p:nvPr>
                <p:custDataLst>
                  <p:tags r:id="rId5"/>
                </p:custDataLst>
              </p:nvPr>
            </p:nvSpPr>
            <p:spPr>
              <a:xfrm>
                <a:off x="9937527" y="221338"/>
                <a:ext cx="1613886" cy="6156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 5</a:t>
                </a:r>
                <a:endParaRPr lang="en-US" altLang="zh-CN" sz="28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2269353" y="-121517"/>
              <a:ext cx="6884478" cy="895268"/>
              <a:chOff x="2216504" y="-79001"/>
              <a:chExt cx="6884478" cy="895268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6504" y="-79001"/>
                <a:ext cx="6884478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5" name="五边形 5"/>
              <p:cNvSpPr/>
              <p:nvPr/>
            </p:nvSpPr>
            <p:spPr>
              <a:xfrm>
                <a:off x="2579143" y="83253"/>
                <a:ext cx="6012869" cy="555058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30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 for information</a:t>
                </a:r>
                <a:r>
                  <a:rPr lang="zh-CN" altLang="en-US" sz="30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：</a:t>
                </a:r>
                <a:r>
                  <a:rPr lang="en-US" altLang="zh-CN" sz="30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 </a:t>
                </a:r>
                <a:r>
                  <a:rPr lang="zh-CN" altLang="en-US" sz="30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（</a:t>
                </a:r>
                <a:r>
                  <a:rPr lang="en-US" altLang="zh-CN" sz="30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para 2- 4</a:t>
                </a:r>
                <a:r>
                  <a:rPr lang="zh-CN" altLang="en-US" sz="30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）</a:t>
                </a:r>
                <a:endParaRPr lang="zh-CN" altLang="en-US" sz="3000" b="1" dirty="0">
                  <a:solidFill>
                    <a:srgbClr val="FFC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bldLvl="0" animBg="1"/>
      <p:bldP spid="25" grpId="0" animBg="1"/>
      <p:bldP spid="26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2749389" y="2753605"/>
            <a:ext cx="9089058" cy="693507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/>
              <a:t>Finding and keeping the right balance between _____ and ____is an _____problem.</a:t>
            </a:r>
            <a:endParaRPr lang="zh-CN" altLang="en-US" sz="2000" b="1" dirty="0">
              <a:solidFill>
                <a:schemeClr val="lt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09134" y="1367966"/>
            <a:ext cx="3003426" cy="3241494"/>
            <a:chOff x="409134" y="1367966"/>
            <a:chExt cx="3003426" cy="3241494"/>
          </a:xfrm>
        </p:grpSpPr>
        <p:cxnSp>
          <p:nvCxnSpPr>
            <p:cNvPr id="12" name="直接箭头连接符 11"/>
            <p:cNvCxnSpPr/>
            <p:nvPr/>
          </p:nvCxnSpPr>
          <p:spPr>
            <a:xfrm>
              <a:off x="1696547" y="4094946"/>
              <a:ext cx="171601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>
              <a:off x="1720059" y="2042320"/>
              <a:ext cx="1427044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: 圆角 19"/>
            <p:cNvSpPr/>
            <p:nvPr/>
          </p:nvSpPr>
          <p:spPr>
            <a:xfrm>
              <a:off x="409134" y="1367966"/>
              <a:ext cx="1759451" cy="324149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From Problems to solutions</a:t>
              </a:r>
              <a:endParaRPr lang="zh-CN" altLang="en-US" sz="2400" b="1" dirty="0"/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510343" y="874704"/>
            <a:ext cx="1759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Conclusion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554137" y="1275605"/>
            <a:ext cx="5041090" cy="2518252"/>
            <a:chOff x="6554137" y="1275605"/>
            <a:chExt cx="5041090" cy="2518252"/>
          </a:xfrm>
        </p:grpSpPr>
        <p:cxnSp>
          <p:nvCxnSpPr>
            <p:cNvPr id="8" name="直接箭头连接符 7"/>
            <p:cNvCxnSpPr/>
            <p:nvPr/>
          </p:nvCxnSpPr>
          <p:spPr>
            <a:xfrm>
              <a:off x="8365802" y="2753605"/>
              <a:ext cx="0" cy="104025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圆角 8"/>
            <p:cNvSpPr/>
            <p:nvPr/>
          </p:nvSpPr>
          <p:spPr>
            <a:xfrm>
              <a:off x="6554137" y="1275605"/>
              <a:ext cx="5041090" cy="1516596"/>
            </a:xfrm>
            <a:prstGeom prst="roundRect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>
                  <a:solidFill>
                    <a:schemeClr val="tx1"/>
                  </a:solidFill>
                </a:rPr>
                <a:t>Para 1: hard to keep balance </a:t>
              </a:r>
              <a:endParaRPr lang="en-US" altLang="zh-CN" sz="2000" b="1" dirty="0">
                <a:solidFill>
                  <a:schemeClr val="tx1"/>
                </a:solidFill>
              </a:endParaRPr>
            </a:p>
            <a:p>
              <a:r>
                <a:rPr lang="en-US" altLang="zh-CN" sz="2000" b="1" dirty="0">
                  <a:solidFill>
                    <a:schemeClr val="tx1"/>
                  </a:solidFill>
                </a:rPr>
                <a:t>Para 2: build a new dam vs. damage temples  </a:t>
              </a:r>
              <a:r>
                <a:rPr lang="en-US" altLang="zh-CN" sz="20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＆ </a:t>
              </a:r>
              <a:r>
                <a:rPr lang="en-US" altLang="zh-CN" sz="2000" b="1" dirty="0">
                  <a:solidFill>
                    <a:schemeClr val="tx1"/>
                  </a:solidFill>
                </a:rPr>
                <a:t>cultural heritage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384869" y="1504617"/>
            <a:ext cx="3046493" cy="965404"/>
            <a:chOff x="3384869" y="1504617"/>
            <a:chExt cx="3046493" cy="965404"/>
          </a:xfrm>
        </p:grpSpPr>
        <p:sp>
          <p:nvSpPr>
            <p:cNvPr id="5" name="矩形: 圆角 4"/>
            <p:cNvSpPr/>
            <p:nvPr/>
          </p:nvSpPr>
          <p:spPr>
            <a:xfrm>
              <a:off x="3384869" y="1504617"/>
              <a:ext cx="2018948" cy="965404"/>
            </a:xfrm>
            <a:prstGeom prst="roundRect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</a:rPr>
                <a:t>Problems</a:t>
              </a:r>
              <a:endParaRPr lang="zh-CN" alt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箭头: 右 33"/>
            <p:cNvSpPr/>
            <p:nvPr/>
          </p:nvSpPr>
          <p:spPr>
            <a:xfrm>
              <a:off x="5575403" y="1898302"/>
              <a:ext cx="855959" cy="2865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525350" y="3682143"/>
            <a:ext cx="3016814" cy="1767418"/>
            <a:chOff x="3525350" y="3682143"/>
            <a:chExt cx="3016814" cy="1767418"/>
          </a:xfrm>
        </p:grpSpPr>
        <p:cxnSp>
          <p:nvCxnSpPr>
            <p:cNvPr id="26" name="连接符: 肘形 25"/>
            <p:cNvCxnSpPr/>
            <p:nvPr/>
          </p:nvCxnSpPr>
          <p:spPr>
            <a:xfrm rot="16200000" flipH="1">
              <a:off x="3814289" y="5054397"/>
              <a:ext cx="790327" cy="2"/>
            </a:xfrm>
            <a:prstGeom prst="bentConnector3">
              <a:avLst>
                <a:gd name="adj1" fmla="val 50000"/>
              </a:avLst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组合 21"/>
            <p:cNvGrpSpPr/>
            <p:nvPr/>
          </p:nvGrpSpPr>
          <p:grpSpPr>
            <a:xfrm>
              <a:off x="3525350" y="3682143"/>
              <a:ext cx="3016814" cy="1012617"/>
              <a:chOff x="3379378" y="3695225"/>
              <a:chExt cx="3016814" cy="1012617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3379378" y="3695225"/>
                <a:ext cx="1847575" cy="1012617"/>
              </a:xfrm>
              <a:prstGeom prst="roundRect">
                <a:avLst/>
              </a:prstGeom>
              <a:solidFill>
                <a:srgbClr val="33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chemeClr val="tx1"/>
                    </a:solidFill>
                  </a:rPr>
                  <a:t>solutions</a:t>
                </a:r>
                <a:endParaRPr lang="zh-CN" alt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箭头: 右 34"/>
              <p:cNvSpPr/>
              <p:nvPr/>
            </p:nvSpPr>
            <p:spPr>
              <a:xfrm>
                <a:off x="5540233" y="4177447"/>
                <a:ext cx="855959" cy="28654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3530392" y="5410452"/>
            <a:ext cx="3104924" cy="934000"/>
            <a:chOff x="3530392" y="5410452"/>
            <a:chExt cx="3104924" cy="934000"/>
          </a:xfrm>
        </p:grpSpPr>
        <p:sp>
          <p:nvSpPr>
            <p:cNvPr id="13" name="矩形: 圆角 12"/>
            <p:cNvSpPr/>
            <p:nvPr/>
          </p:nvSpPr>
          <p:spPr>
            <a:xfrm>
              <a:off x="3530392" y="5410452"/>
              <a:ext cx="2039325" cy="934000"/>
            </a:xfrm>
            <a:prstGeom prst="roundRect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</a:rPr>
                <a:t>Inspiration </a:t>
              </a:r>
              <a:endParaRPr lang="zh-CN" alt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箭头: 右 36"/>
            <p:cNvSpPr/>
            <p:nvPr/>
          </p:nvSpPr>
          <p:spPr>
            <a:xfrm flipV="1">
              <a:off x="5779357" y="5862936"/>
              <a:ext cx="855959" cy="23355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: 圆角 15"/>
          <p:cNvSpPr/>
          <p:nvPr/>
        </p:nvSpPr>
        <p:spPr>
          <a:xfrm>
            <a:off x="6542164" y="3729075"/>
            <a:ext cx="4376791" cy="1281772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/>
              <a:t>Turn to UN for help</a:t>
            </a:r>
            <a:endParaRPr lang="en-US" altLang="zh-CN" sz="2000" b="1" dirty="0"/>
          </a:p>
          <a:p>
            <a:r>
              <a:rPr lang="en-US" altLang="zh-CN" sz="2000" b="1" dirty="0"/>
              <a:t>Cooperate with other countries</a:t>
            </a:r>
            <a:endParaRPr lang="en-US" altLang="zh-CN" sz="2000" b="1" dirty="0"/>
          </a:p>
          <a:p>
            <a:r>
              <a:rPr lang="en-US" altLang="zh-CN" sz="2000" b="1" dirty="0"/>
              <a:t>Take down piece by piece. Then move and put back together.</a:t>
            </a:r>
            <a:endParaRPr lang="zh-CN" altLang="en-US" sz="2000" b="1" dirty="0"/>
          </a:p>
        </p:txBody>
      </p:sp>
      <p:grpSp>
        <p:nvGrpSpPr>
          <p:cNvPr id="24" name="组合 23"/>
          <p:cNvGrpSpPr/>
          <p:nvPr/>
        </p:nvGrpSpPr>
        <p:grpSpPr>
          <a:xfrm>
            <a:off x="6777267" y="5046857"/>
            <a:ext cx="4594829" cy="1483835"/>
            <a:chOff x="6777267" y="5046857"/>
            <a:chExt cx="4594829" cy="1483835"/>
          </a:xfrm>
        </p:grpSpPr>
        <p:sp>
          <p:nvSpPr>
            <p:cNvPr id="18" name="矩形: 圆角 17"/>
            <p:cNvSpPr/>
            <p:nvPr/>
          </p:nvSpPr>
          <p:spPr>
            <a:xfrm>
              <a:off x="6777267" y="5837185"/>
              <a:ext cx="4594829" cy="693507"/>
            </a:xfrm>
            <a:prstGeom prst="roundRect">
              <a:avLst/>
            </a:pr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6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2000" b="1" dirty="0">
                <a:solidFill>
                  <a:schemeClr val="lt1"/>
                </a:solidFill>
              </a:endParaRPr>
            </a:p>
            <a:p>
              <a:r>
                <a:rPr lang="en-US" altLang="zh-CN" sz="2000" b="1" dirty="0">
                  <a:solidFill>
                    <a:schemeClr val="lt1"/>
                  </a:solidFill>
                </a:rPr>
                <a:t>Global community</a:t>
              </a:r>
              <a:endParaRPr lang="en-US" altLang="zh-CN" sz="2000" b="1" dirty="0">
                <a:solidFill>
                  <a:schemeClr val="lt1"/>
                </a:solidFill>
              </a:endParaRPr>
            </a:p>
            <a:p>
              <a:r>
                <a:rPr lang="en-US" altLang="zh-CN" sz="2000" b="1" dirty="0"/>
                <a:t>Team spirit</a:t>
              </a:r>
              <a:endParaRPr lang="en-US" altLang="zh-CN" sz="2000" b="1" dirty="0">
                <a:solidFill>
                  <a:schemeClr val="lt1"/>
                </a:solidFill>
              </a:endParaRPr>
            </a:p>
            <a:p>
              <a:pPr algn="ctr"/>
              <a:endParaRPr lang="zh-CN" altLang="en-US" b="1" dirty="0">
                <a:solidFill>
                  <a:schemeClr val="lt1"/>
                </a:solidFill>
              </a:endParaRPr>
            </a:p>
          </p:txBody>
        </p:sp>
        <p:cxnSp>
          <p:nvCxnSpPr>
            <p:cNvPr id="41" name="连接符: 肘形 40"/>
            <p:cNvCxnSpPr/>
            <p:nvPr/>
          </p:nvCxnSpPr>
          <p:spPr>
            <a:xfrm rot="16200000" flipH="1">
              <a:off x="7876810" y="5442020"/>
              <a:ext cx="790327" cy="2"/>
            </a:xfrm>
            <a:prstGeom prst="bentConnector3">
              <a:avLst>
                <a:gd name="adj1" fmla="val 50000"/>
              </a:avLst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/>
        </p:nvSpPr>
        <p:spPr>
          <a:xfrm>
            <a:off x="2251561" y="897956"/>
            <a:ext cx="6772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宋体" panose="02010600030101010101" pitchFamily="2" charset="-122"/>
              </a:rPr>
              <a:t>Divide the text into three parts and find the topic sentence.</a:t>
            </a:r>
            <a:endParaRPr lang="en-US" altLang="zh-CN" sz="20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31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70105" y="249819"/>
            <a:ext cx="1339115" cy="4862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" name="组合 31"/>
          <p:cNvGrpSpPr/>
          <p:nvPr/>
        </p:nvGrpSpPr>
        <p:grpSpPr>
          <a:xfrm>
            <a:off x="619263" y="-93704"/>
            <a:ext cx="9352098" cy="1008241"/>
            <a:chOff x="468315" y="-121517"/>
            <a:chExt cx="8685516" cy="895268"/>
          </a:xfrm>
        </p:grpSpPr>
        <p:grpSp>
          <p:nvGrpSpPr>
            <p:cNvPr id="42" name="组合 41"/>
            <p:cNvGrpSpPr/>
            <p:nvPr/>
          </p:nvGrpSpPr>
          <p:grpSpPr>
            <a:xfrm>
              <a:off x="468315" y="23643"/>
              <a:ext cx="2256586" cy="707957"/>
              <a:chOff x="9733754" y="78798"/>
              <a:chExt cx="1817659" cy="938212"/>
            </a:xfrm>
          </p:grpSpPr>
          <p:pic>
            <p:nvPicPr>
              <p:cNvPr id="46" name="图片 9" descr="ta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33754" y="78798"/>
                <a:ext cx="1673225" cy="9382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文本框 1"/>
              <p:cNvSpPr/>
              <p:nvPr>
                <p:custDataLst>
                  <p:tags r:id="rId5"/>
                </p:custDataLst>
              </p:nvPr>
            </p:nvSpPr>
            <p:spPr>
              <a:xfrm>
                <a:off x="9937527" y="221338"/>
                <a:ext cx="1613886" cy="6156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2060"/>
                    </a:solidFill>
                    <a:latin typeface="Arial Narrow" panose="020B0606020202030204" charset="0"/>
                  </a:rPr>
                  <a:t>Task  5</a:t>
                </a:r>
                <a:endParaRPr lang="en-US" altLang="zh-CN" sz="2800" b="1" dirty="0">
                  <a:solidFill>
                    <a:srgbClr val="002060"/>
                  </a:solidFill>
                  <a:latin typeface="Arial Narrow" panose="020B0606020202030204" charset="0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2269353" y="-121517"/>
              <a:ext cx="6884478" cy="895268"/>
              <a:chOff x="2216504" y="-79001"/>
              <a:chExt cx="6884478" cy="895268"/>
            </a:xfrm>
          </p:grpSpPr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6504" y="-79001"/>
                <a:ext cx="6884478" cy="895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5" name="五边形 5"/>
              <p:cNvSpPr/>
              <p:nvPr/>
            </p:nvSpPr>
            <p:spPr>
              <a:xfrm>
                <a:off x="2634339" y="98174"/>
                <a:ext cx="5441418" cy="555058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Read for information</a:t>
                </a:r>
                <a:r>
                  <a:rPr lang="zh-CN" altLang="en-US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：</a:t>
                </a:r>
                <a:r>
                  <a:rPr lang="en-US" altLang="zh-CN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 </a:t>
                </a:r>
                <a:r>
                  <a:rPr lang="zh-CN" altLang="en-US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（</a:t>
                </a:r>
                <a:r>
                  <a:rPr lang="en-US" altLang="zh-CN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para 1- 6</a:t>
                </a:r>
                <a:r>
                  <a:rPr lang="zh-CN" altLang="en-US" sz="2800" b="1" dirty="0">
                    <a:solidFill>
                      <a:srgbClr val="FFC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）</a:t>
                </a:r>
                <a:endParaRPr lang="zh-CN" altLang="en-US" sz="2800" b="1" dirty="0">
                  <a:solidFill>
                    <a:srgbClr val="FFC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/>
      <p:bldP spid="16" grpId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1"/>
          <p:cNvGrpSpPr/>
          <p:nvPr>
            <p:custDataLst>
              <p:tags r:id="rId1"/>
            </p:custDataLst>
          </p:nvPr>
        </p:nvGrpSpPr>
        <p:grpSpPr>
          <a:xfrm>
            <a:off x="146309" y="104210"/>
            <a:ext cx="1673225" cy="938213"/>
            <a:chOff x="145" y="82"/>
            <a:chExt cx="2450" cy="1865"/>
          </a:xfrm>
        </p:grpSpPr>
        <p:pic>
          <p:nvPicPr>
            <p:cNvPr id="31747" name="图片 9" descr="ta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5" y="82"/>
              <a:ext cx="2450" cy="18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748" name="文本框 1"/>
            <p:cNvSpPr/>
            <p:nvPr>
              <p:custDataLst>
                <p:tags r:id="rId4"/>
              </p:custDataLst>
            </p:nvPr>
          </p:nvSpPr>
          <p:spPr>
            <a:xfrm>
              <a:off x="353" y="373"/>
              <a:ext cx="2033" cy="12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600" b="1" dirty="0">
                  <a:solidFill>
                    <a:srgbClr val="002060"/>
                  </a:solidFill>
                  <a:latin typeface="Arial Narrow" panose="020B0606020202030204" charset="0"/>
                </a:rPr>
                <a:t>Task 6</a:t>
              </a:r>
              <a:endParaRPr lang="en-US" altLang="zh-CN" sz="3600" b="1" dirty="0">
                <a:solidFill>
                  <a:srgbClr val="002060"/>
                </a:solidFill>
                <a:latin typeface="Arial Narrow" panose="020B06060202020302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46309" y="4144043"/>
            <a:ext cx="11734657" cy="611751"/>
            <a:chOff x="268458" y="4091711"/>
            <a:chExt cx="11734657" cy="611751"/>
          </a:xfrm>
        </p:grpSpPr>
        <p:cxnSp>
          <p:nvCxnSpPr>
            <p:cNvPr id="31751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268458" y="4563801"/>
              <a:ext cx="10998357" cy="0"/>
            </a:xfrm>
            <a:prstGeom prst="line">
              <a:avLst/>
            </a:prstGeom>
            <a:solidFill>
              <a:srgbClr val="FFC000"/>
            </a:solidFill>
            <a:ln w="6350" cap="flat" cmpd="sng">
              <a:solidFill>
                <a:srgbClr val="628EE3"/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31752" name="组合 24"/>
            <p:cNvGrpSpPr/>
            <p:nvPr>
              <p:custDataLst>
                <p:tags r:id="rId6"/>
              </p:custDataLst>
            </p:nvPr>
          </p:nvGrpSpPr>
          <p:grpSpPr>
            <a:xfrm>
              <a:off x="1114617" y="4419696"/>
              <a:ext cx="2433136" cy="283131"/>
              <a:chOff x="-426547" y="2937644"/>
              <a:chExt cx="2404651" cy="377825"/>
            </a:xfrm>
            <a:solidFill>
              <a:srgbClr val="FFC000"/>
            </a:solidFill>
          </p:grpSpPr>
          <p:sp>
            <p:nvSpPr>
              <p:cNvPr id="31753" name="椭圆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1625679" y="2963044"/>
                <a:ext cx="352425" cy="352425"/>
              </a:xfrm>
              <a:prstGeom prst="ellipse">
                <a:avLst/>
              </a:prstGeom>
              <a:grpFill/>
              <a:ln w="12700"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2000">
                    <a:solidFill>
                      <a:srgbClr val="FFFFFF"/>
                    </a:solidFill>
                    <a:sym typeface="Wingdings" panose="05000000000000000000"/>
                  </a:rPr>
                  <a:t>B</a:t>
                </a:r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754" name="椭圆 36"/>
              <p:cNvSpPr/>
              <p:nvPr>
                <p:custDataLst>
                  <p:tags r:id="rId8"/>
                </p:custDataLst>
              </p:nvPr>
            </p:nvSpPr>
            <p:spPr>
              <a:xfrm>
                <a:off x="-426547" y="2937644"/>
                <a:ext cx="352425" cy="352425"/>
              </a:xfrm>
              <a:prstGeom prst="ellipse">
                <a:avLst/>
              </a:prstGeom>
              <a:grpFill/>
              <a:ln w="12700"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2000">
                    <a:solidFill>
                      <a:srgbClr val="FFFFFF"/>
                    </a:solidFill>
                    <a:sym typeface="Wingdings" panose="05000000000000000000"/>
                  </a:rPr>
                  <a:t>B</a:t>
                </a:r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755" name="椭圆 16"/>
            <p:cNvSpPr/>
            <p:nvPr>
              <p:custDataLst>
                <p:tags r:id="rId9"/>
              </p:custDataLst>
            </p:nvPr>
          </p:nvSpPr>
          <p:spPr>
            <a:xfrm>
              <a:off x="5271760" y="4439375"/>
              <a:ext cx="357134" cy="264087"/>
            </a:xfrm>
            <a:prstGeom prst="ellipse">
              <a:avLst/>
            </a:prstGeom>
            <a:solidFill>
              <a:srgbClr val="FFC000"/>
            </a:solidFill>
            <a:ln w="12700">
              <a:noFill/>
            </a:ln>
          </p:spPr>
          <p:txBody>
            <a:bodyPr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2000">
                  <a:solidFill>
                    <a:srgbClr val="FFFFFF"/>
                  </a:solidFill>
                  <a:sym typeface="Wingdings" panose="05000000000000000000"/>
                </a:rPr>
                <a:t>C</a:t>
              </a:r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1756" name="直角三角形 17"/>
            <p:cNvSpPr/>
            <p:nvPr>
              <p:custDataLst>
                <p:tags r:id="rId10"/>
              </p:custDataLst>
            </p:nvPr>
          </p:nvSpPr>
          <p:spPr>
            <a:xfrm>
              <a:off x="11226327" y="4091711"/>
              <a:ext cx="776788" cy="503415"/>
            </a:xfrm>
            <a:prstGeom prst="rtTriangle">
              <a:avLst/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1762" name="椭圆 40"/>
            <p:cNvSpPr/>
            <p:nvPr>
              <p:custDataLst>
                <p:tags r:id="rId11"/>
              </p:custDataLst>
            </p:nvPr>
          </p:nvSpPr>
          <p:spPr>
            <a:xfrm>
              <a:off x="7714938" y="4428168"/>
              <a:ext cx="357134" cy="264087"/>
            </a:xfrm>
            <a:prstGeom prst="ellipse">
              <a:avLst/>
            </a:prstGeom>
            <a:solidFill>
              <a:srgbClr val="FFC000"/>
            </a:solidFill>
            <a:ln w="12700">
              <a:noFill/>
            </a:ln>
          </p:spPr>
          <p:txBody>
            <a:bodyPr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2000">
                  <a:solidFill>
                    <a:srgbClr val="FFFFFF"/>
                  </a:solidFill>
                  <a:sym typeface="Wingdings" panose="05000000000000000000"/>
                </a:rPr>
                <a:t>C</a:t>
              </a:r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1763" name="椭圆 41"/>
            <p:cNvSpPr/>
            <p:nvPr>
              <p:custDataLst>
                <p:tags r:id="rId12"/>
              </p:custDataLst>
            </p:nvPr>
          </p:nvSpPr>
          <p:spPr>
            <a:xfrm>
              <a:off x="9945955" y="4428168"/>
              <a:ext cx="357134" cy="264087"/>
            </a:xfrm>
            <a:prstGeom prst="ellipse">
              <a:avLst/>
            </a:prstGeom>
            <a:solidFill>
              <a:srgbClr val="FFC000"/>
            </a:solidFill>
            <a:ln w="12700">
              <a:noFill/>
            </a:ln>
          </p:spPr>
          <p:txBody>
            <a:bodyPr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2000">
                  <a:solidFill>
                    <a:srgbClr val="FFFFFF"/>
                  </a:solidFill>
                  <a:sym typeface="Wingdings" panose="05000000000000000000"/>
                </a:rPr>
                <a:t>C</a:t>
              </a:r>
              <a:endParaRPr lang="zh-CN" alt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31770" name="Rectangle 23"/>
          <p:cNvSpPr/>
          <p:nvPr>
            <p:custDataLst>
              <p:tags r:id="rId13"/>
            </p:custDataLst>
          </p:nvPr>
        </p:nvSpPr>
        <p:spPr>
          <a:xfrm>
            <a:off x="1546811" y="745767"/>
            <a:ext cx="9897635" cy="478155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002060"/>
                </a:solidFill>
                <a:latin typeface="Arial Narrow" panose="020B0606020202030204" charset="0"/>
                <a:sym typeface="Wingdings" panose="05000000000000000000"/>
              </a:rPr>
              <a:t>Complete the </a:t>
            </a:r>
            <a:r>
              <a:rPr lang="en-US" altLang="zh-CN" sz="2800" b="1">
                <a:solidFill>
                  <a:srgbClr val="FF0000"/>
                </a:solidFill>
                <a:latin typeface="Arial Narrow" panose="020B0606020202030204" charset="0"/>
                <a:sym typeface="Wingdings" panose="05000000000000000000"/>
              </a:rPr>
              <a:t>timeline</a:t>
            </a:r>
            <a:r>
              <a:rPr lang="en-US" altLang="zh-CN" sz="2800" b="1">
                <a:solidFill>
                  <a:srgbClr val="002060"/>
                </a:solidFill>
                <a:latin typeface="Arial Narrow" panose="020B0606020202030204" charset="0"/>
                <a:sym typeface="Wingdings" panose="05000000000000000000"/>
              </a:rPr>
              <a:t> with the information from the text.</a:t>
            </a:r>
            <a:endParaRPr lang="en-US" altLang="zh-CN" sz="2800" b="1">
              <a:solidFill>
                <a:srgbClr val="002060"/>
              </a:solidFill>
              <a:latin typeface="Arial Narrow" panose="020B0606020202030204" charset="0"/>
            </a:endParaRPr>
          </a:p>
        </p:txBody>
      </p:sp>
      <p:sp>
        <p:nvSpPr>
          <p:cNvPr id="31771" name="文本框 47"/>
          <p:cNvSpPr/>
          <p:nvPr>
            <p:custDataLst>
              <p:tags r:id="rId14"/>
            </p:custDataLst>
          </p:nvPr>
        </p:nvSpPr>
        <p:spPr>
          <a:xfrm>
            <a:off x="982579" y="1439809"/>
            <a:ext cx="2206625" cy="645160"/>
          </a:xfrm>
          <a:prstGeom prst="rect">
            <a:avLst/>
          </a:prstGeom>
          <a:noFill/>
          <a:ln w="9525" cap="flat" cmpd="sng">
            <a:solidFill>
              <a:srgbClr val="47B6E7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000" b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Narrow" panose="020B0606020202030204" charset="0"/>
                <a:sym typeface="宋体" panose="02010600030101010101" pitchFamily="2" charset="-122"/>
              </a:rPr>
              <a:t>The project starts.</a:t>
            </a:r>
            <a:endParaRPr lang="en-US" altLang="zh-CN" sz="2000" b="1">
              <a:effectLst>
                <a:outerShdw blurRad="38100" dist="38100" dir="2700000">
                  <a:srgbClr val="C0C0C0"/>
                </a:outerShdw>
              </a:effectLst>
              <a:latin typeface="Arial Narrow" panose="020B0606020202030204" charset="0"/>
              <a:sym typeface="宋体" panose="02010600030101010101" pitchFamily="2" charset="-122"/>
            </a:endParaRPr>
          </a:p>
        </p:txBody>
      </p:sp>
      <p:sp>
        <p:nvSpPr>
          <p:cNvPr id="31772" name="文本框 48"/>
          <p:cNvSpPr/>
          <p:nvPr>
            <p:custDataLst>
              <p:tags r:id="rId15"/>
            </p:custDataLst>
          </p:nvPr>
        </p:nvSpPr>
        <p:spPr>
          <a:xfrm>
            <a:off x="3416086" y="1413036"/>
            <a:ext cx="3686175" cy="755650"/>
          </a:xfrm>
          <a:prstGeom prst="rect">
            <a:avLst/>
          </a:prstGeom>
          <a:noFill/>
          <a:ln w="9525" cap="flat" cmpd="sng">
            <a:solidFill>
              <a:srgbClr val="47B6E7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000" b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Narrow" panose="020B0606020202030204" charset="0"/>
                <a:sym typeface="宋体" panose="02010600030101010101" pitchFamily="2" charset="-122"/>
              </a:rPr>
              <a:t>The temples and cultural relics are being rescued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Narrow" panose="020B0606020202030204" charset="0"/>
                <a:sym typeface="宋体" panose="02010600030101010101" pitchFamily="2" charset="-122"/>
              </a:rPr>
              <a:t>.</a:t>
            </a:r>
            <a:endParaRPr lang="en-US" altLang="zh-CN" sz="2800" b="1">
              <a:effectLst>
                <a:outerShdw blurRad="38100" dist="38100" dir="2700000">
                  <a:srgbClr val="C0C0C0"/>
                </a:outerShdw>
              </a:effectLst>
              <a:latin typeface="Arial Narrow" panose="020B0606020202030204" charset="0"/>
              <a:sym typeface="宋体" panose="02010600030101010101" pitchFamily="2" charset="-122"/>
            </a:endParaRPr>
          </a:p>
        </p:txBody>
      </p:sp>
      <p:sp>
        <p:nvSpPr>
          <p:cNvPr id="31773" name="文本框 54"/>
          <p:cNvSpPr/>
          <p:nvPr>
            <p:custDataLst>
              <p:tags r:id="rId16"/>
            </p:custDataLst>
          </p:nvPr>
        </p:nvSpPr>
        <p:spPr>
          <a:xfrm>
            <a:off x="7899959" y="1380068"/>
            <a:ext cx="2609850" cy="645160"/>
          </a:xfrm>
          <a:prstGeom prst="rect">
            <a:avLst/>
          </a:prstGeom>
          <a:noFill/>
          <a:ln w="9525" cap="flat" cmpd="sng">
            <a:solidFill>
              <a:srgbClr val="47B6E7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000" b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Narrow" panose="020B0606020202030204" charset="0"/>
                <a:sym typeface="宋体" panose="02010600030101010101" pitchFamily="2" charset="-122"/>
              </a:rPr>
              <a:t>The project is completed.</a:t>
            </a:r>
            <a:endParaRPr lang="en-US" altLang="zh-CN" sz="2000" b="1">
              <a:effectLst>
                <a:outerShdw blurRad="38100" dist="38100" dir="2700000">
                  <a:srgbClr val="C0C0C0"/>
                </a:outerShdw>
              </a:effectLst>
              <a:latin typeface="Arial Narrow" panose="020B0606020202030204" charset="0"/>
              <a:sym typeface="宋体" panose="02010600030101010101" pitchFamily="2" charset="-122"/>
            </a:endParaRPr>
          </a:p>
        </p:txBody>
      </p:sp>
      <p:sp>
        <p:nvSpPr>
          <p:cNvPr id="31774" name="文本框 55"/>
          <p:cNvSpPr/>
          <p:nvPr>
            <p:custDataLst>
              <p:tags r:id="rId17"/>
            </p:custDataLst>
          </p:nvPr>
        </p:nvSpPr>
        <p:spPr>
          <a:xfrm>
            <a:off x="2597279" y="2314658"/>
            <a:ext cx="2417763" cy="865187"/>
          </a:xfrm>
          <a:prstGeom prst="rect">
            <a:avLst/>
          </a:prstGeom>
          <a:noFill/>
          <a:ln w="9525" cap="flat" cmpd="sng">
            <a:solidFill>
              <a:srgbClr val="47B6E7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800"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Narrow" panose="020B0606020202030204" charset="0"/>
                <a:sym typeface="宋体" panose="02010600030101010101" pitchFamily="2" charset="-122"/>
              </a:rPr>
              <a:t>The first temple is moved.</a:t>
            </a:r>
            <a:endParaRPr lang="en-US" altLang="zh-CN" sz="2800" b="1" dirty="0">
              <a:effectLst>
                <a:outerShdw blurRad="38100" dist="38100" dir="2700000">
                  <a:srgbClr val="C0C0C0"/>
                </a:outerShdw>
              </a:effectLst>
              <a:latin typeface="Arial Narrow" panose="020B0606020202030204" charset="0"/>
              <a:sym typeface="宋体" panose="02010600030101010101" pitchFamily="2" charset="-122"/>
            </a:endParaRPr>
          </a:p>
        </p:txBody>
      </p:sp>
      <p:sp>
        <p:nvSpPr>
          <p:cNvPr id="31775" name="文本框 56"/>
          <p:cNvSpPr/>
          <p:nvPr>
            <p:custDataLst>
              <p:tags r:id="rId18"/>
            </p:custDataLst>
          </p:nvPr>
        </p:nvSpPr>
        <p:spPr>
          <a:xfrm>
            <a:off x="6015799" y="2311671"/>
            <a:ext cx="4590665" cy="865187"/>
          </a:xfrm>
          <a:prstGeom prst="rect">
            <a:avLst/>
          </a:prstGeom>
          <a:noFill/>
          <a:ln w="9525" cap="flat" cmpd="sng">
            <a:solidFill>
              <a:srgbClr val="47B6E7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Narrow" panose="020B0606020202030204" charset="0"/>
                <a:sym typeface="宋体" panose="02010600030101010101" pitchFamily="2" charset="-122"/>
              </a:rPr>
              <a:t>The government asks the UN for help.</a:t>
            </a:r>
            <a:endParaRPr lang="en-US" altLang="zh-CN" sz="2800" b="1">
              <a:effectLst>
                <a:outerShdw blurRad="38100" dist="38100" dir="2700000">
                  <a:srgbClr val="C0C0C0"/>
                </a:outerShdw>
              </a:effectLst>
              <a:latin typeface="Arial Narrow" panose="020B0606020202030204" charset="0"/>
              <a:sym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442450" y="3671570"/>
            <a:ext cx="2221865" cy="2711450"/>
            <a:chOff x="9442684" y="3671349"/>
            <a:chExt cx="2221596" cy="3205226"/>
          </a:xfrm>
        </p:grpSpPr>
        <p:sp>
          <p:nvSpPr>
            <p:cNvPr id="31761" name="圆角矩形 22"/>
            <p:cNvSpPr/>
            <p:nvPr>
              <p:custDataLst>
                <p:tags r:id="rId19"/>
              </p:custDataLst>
            </p:nvPr>
          </p:nvSpPr>
          <p:spPr>
            <a:xfrm>
              <a:off x="9442684" y="3671349"/>
              <a:ext cx="1658061" cy="64752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000">
                <a:solidFill>
                  <a:srgbClr val="FFFFFF"/>
                </a:solidFill>
                <a:sym typeface="Wingdings" panose="05000000000000000000"/>
              </a:endParaRPr>
            </a:p>
          </p:txBody>
        </p:sp>
        <p:sp>
          <p:nvSpPr>
            <p:cNvPr id="31768" name="圆角矩形 46"/>
            <p:cNvSpPr/>
            <p:nvPr>
              <p:custDataLst>
                <p:tags r:id="rId20"/>
              </p:custDataLst>
            </p:nvPr>
          </p:nvSpPr>
          <p:spPr>
            <a:xfrm>
              <a:off x="9622535" y="4802605"/>
              <a:ext cx="2041745" cy="207397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000" dirty="0">
                <a:solidFill>
                  <a:srgbClr val="FFFFFF"/>
                </a:solidFill>
                <a:sym typeface="Wingdings" panose="05000000000000000000"/>
              </a:endParaRPr>
            </a:p>
          </p:txBody>
        </p:sp>
        <p:sp>
          <p:nvSpPr>
            <p:cNvPr id="31782" name="文本框 64"/>
            <p:cNvSpPr/>
            <p:nvPr>
              <p:custDataLst>
                <p:tags r:id="rId21"/>
              </p:custDataLst>
            </p:nvPr>
          </p:nvSpPr>
          <p:spPr>
            <a:xfrm>
              <a:off x="9613506" y="3793999"/>
              <a:ext cx="1362075" cy="5734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3200" b="1" dirty="0">
                  <a:solidFill>
                    <a:srgbClr val="FF0000"/>
                  </a:solidFill>
                  <a:latin typeface="Arial Narrow" panose="020B0606020202030204" charset="0"/>
                  <a:sym typeface="宋体" panose="02010600030101010101" pitchFamily="2" charset="-122"/>
                </a:rPr>
                <a:t>1980</a:t>
              </a:r>
              <a:endParaRPr lang="en-US" altLang="zh-CN" sz="3200" b="1" dirty="0">
                <a:solidFill>
                  <a:srgbClr val="FF0000"/>
                </a:solidFill>
                <a:latin typeface="Arial Narrow" panose="020B0606020202030204" charset="0"/>
                <a:sym typeface="宋体" panose="02010600030101010101" pitchFamily="2" charset="-122"/>
              </a:endParaRPr>
            </a:p>
          </p:txBody>
        </p:sp>
        <p:sp>
          <p:nvSpPr>
            <p:cNvPr id="31783" name="文本框 65"/>
            <p:cNvSpPr/>
            <p:nvPr>
              <p:custDataLst>
                <p:tags r:id="rId22"/>
              </p:custDataLst>
            </p:nvPr>
          </p:nvSpPr>
          <p:spPr>
            <a:xfrm>
              <a:off x="9865854" y="5117001"/>
              <a:ext cx="1670050" cy="10899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 Narrow" panose="020B0606020202030204" charset="0"/>
                  <a:sym typeface="宋体" panose="02010600030101010101" pitchFamily="2" charset="-122"/>
                </a:rPr>
                <a:t>The project is completed.</a:t>
              </a:r>
              <a:endParaRPr lang="en-US" altLang="zh-CN" sz="20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Narrow" panose="020B060602020203020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2077223" y="-20555"/>
            <a:ext cx="6107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Review the process:       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右箭头 3"/>
          <p:cNvSpPr/>
          <p:nvPr/>
        </p:nvSpPr>
        <p:spPr>
          <a:xfrm>
            <a:off x="290445" y="3222485"/>
            <a:ext cx="11316335" cy="2565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602480" y="3717290"/>
            <a:ext cx="2315210" cy="2665730"/>
            <a:chOff x="4602647" y="3717151"/>
            <a:chExt cx="2315501" cy="3212844"/>
          </a:xfrm>
        </p:grpSpPr>
        <p:sp>
          <p:nvSpPr>
            <p:cNvPr id="31759" name="圆角矩形 20"/>
            <p:cNvSpPr/>
            <p:nvPr>
              <p:custDataLst>
                <p:tags r:id="rId23"/>
              </p:custDataLst>
            </p:nvPr>
          </p:nvSpPr>
          <p:spPr>
            <a:xfrm>
              <a:off x="4723405" y="3717151"/>
              <a:ext cx="1658061" cy="64752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000">
                <a:solidFill>
                  <a:srgbClr val="FFFFFF"/>
                </a:solidFill>
                <a:sym typeface="Wingdings" panose="05000000000000000000"/>
              </a:endParaRPr>
            </a:p>
          </p:txBody>
        </p:sp>
        <p:sp>
          <p:nvSpPr>
            <p:cNvPr id="31766" name="圆角矩形 44"/>
            <p:cNvSpPr/>
            <p:nvPr>
              <p:custDataLst>
                <p:tags r:id="rId24"/>
              </p:custDataLst>
            </p:nvPr>
          </p:nvSpPr>
          <p:spPr>
            <a:xfrm>
              <a:off x="4602647" y="4856025"/>
              <a:ext cx="1944967" cy="207397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000">
                <a:solidFill>
                  <a:srgbClr val="FFFFFF"/>
                </a:solidFill>
                <a:sym typeface="Wingdings" panose="05000000000000000000"/>
              </a:endParaRPr>
            </a:p>
          </p:txBody>
        </p:sp>
        <p:sp>
          <p:nvSpPr>
            <p:cNvPr id="31778" name="文本框 60"/>
            <p:cNvSpPr/>
            <p:nvPr>
              <p:custDataLst>
                <p:tags r:id="rId25"/>
              </p:custDataLst>
            </p:nvPr>
          </p:nvSpPr>
          <p:spPr>
            <a:xfrm>
              <a:off x="5005278" y="3777487"/>
              <a:ext cx="1111250" cy="7033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  <a:latin typeface="Arial Narrow" panose="020B0606020202030204" charset="0"/>
                  <a:sym typeface="宋体" panose="02010600030101010101" pitchFamily="2" charset="-122"/>
                </a:rPr>
                <a:t>1961</a:t>
              </a:r>
              <a:endParaRPr lang="en-US" altLang="zh-CN" sz="3200" b="1" dirty="0">
                <a:solidFill>
                  <a:srgbClr val="FF0000"/>
                </a:solidFill>
                <a:latin typeface="Arial Narrow" panose="020B0606020202030204" charset="0"/>
                <a:sym typeface="宋体" panose="02010600030101010101" pitchFamily="2" charset="-122"/>
              </a:endParaRPr>
            </a:p>
          </p:txBody>
        </p:sp>
        <p:sp>
          <p:nvSpPr>
            <p:cNvPr id="31779" name="文本框 61"/>
            <p:cNvSpPr/>
            <p:nvPr>
              <p:custDataLst>
                <p:tags r:id="rId26"/>
              </p:custDataLst>
            </p:nvPr>
          </p:nvSpPr>
          <p:spPr>
            <a:xfrm>
              <a:off x="4664868" y="5086114"/>
              <a:ext cx="1824037" cy="14449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 Narrow" panose="020B0606020202030204" charset="0"/>
                  <a:sym typeface="宋体" panose="02010600030101010101" pitchFamily="2" charset="-122"/>
                </a:rPr>
                <a:t>The first temple is moved.</a:t>
              </a:r>
              <a:endParaRPr lang="en-US" altLang="zh-CN" sz="24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Narrow" panose="020B0606020202030204" charset="0"/>
                <a:sym typeface="宋体" panose="02010600030101010101" pitchFamily="2" charset="-122"/>
              </a:endParaRPr>
            </a:p>
          </p:txBody>
        </p:sp>
        <p:sp>
          <p:nvSpPr>
            <p:cNvPr id="56" name="右箭头 3"/>
            <p:cNvSpPr/>
            <p:nvPr/>
          </p:nvSpPr>
          <p:spPr>
            <a:xfrm>
              <a:off x="6378414" y="3883476"/>
              <a:ext cx="539734" cy="388949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右箭头 3"/>
            <p:cNvSpPr/>
            <p:nvPr/>
          </p:nvSpPr>
          <p:spPr>
            <a:xfrm>
              <a:off x="6336939" y="5591758"/>
              <a:ext cx="539734" cy="388949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451100" y="3661410"/>
            <a:ext cx="2407920" cy="2721610"/>
            <a:chOff x="2460546" y="3655091"/>
            <a:chExt cx="2407753" cy="3212844"/>
          </a:xfrm>
        </p:grpSpPr>
        <p:sp>
          <p:nvSpPr>
            <p:cNvPr id="31758" name="圆角矩形 19"/>
            <p:cNvSpPr/>
            <p:nvPr>
              <p:custDataLst>
                <p:tags r:id="rId27"/>
              </p:custDataLst>
            </p:nvPr>
          </p:nvSpPr>
          <p:spPr>
            <a:xfrm>
              <a:off x="2547200" y="3655091"/>
              <a:ext cx="1658061" cy="64752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200" b="1" dirty="0">
                  <a:solidFill>
                    <a:srgbClr val="000000"/>
                  </a:solidFill>
                  <a:latin typeface="Arial Narrow" panose="020B0606020202030204" charset="0"/>
                  <a:sym typeface="Wingdings" panose="05000000000000000000"/>
                </a:rPr>
                <a:t>1960</a:t>
              </a:r>
              <a:endParaRPr lang="en-US" altLang="zh-CN" sz="3200" b="1" dirty="0">
                <a:latin typeface="Arial Narrow" panose="020B0606020202030204" charset="0"/>
                <a:ea typeface="Arial Narrow" panose="020B0606020202030204" charset="0"/>
              </a:endParaRPr>
            </a:p>
          </p:txBody>
        </p:sp>
        <p:sp>
          <p:nvSpPr>
            <p:cNvPr id="31765" name="圆角矩形 43"/>
            <p:cNvSpPr/>
            <p:nvPr>
              <p:custDataLst>
                <p:tags r:id="rId28"/>
              </p:custDataLst>
            </p:nvPr>
          </p:nvSpPr>
          <p:spPr>
            <a:xfrm>
              <a:off x="2554908" y="4793965"/>
              <a:ext cx="1944967" cy="207397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000">
                <a:solidFill>
                  <a:srgbClr val="FFFFFF"/>
                </a:solidFill>
                <a:sym typeface="Wingdings" panose="05000000000000000000"/>
              </a:endParaRPr>
            </a:p>
          </p:txBody>
        </p:sp>
        <p:sp>
          <p:nvSpPr>
            <p:cNvPr id="31769" name="文本框 23"/>
            <p:cNvSpPr/>
            <p:nvPr>
              <p:custDataLst>
                <p:tags r:id="rId29"/>
              </p:custDataLst>
            </p:nvPr>
          </p:nvSpPr>
          <p:spPr>
            <a:xfrm>
              <a:off x="2460546" y="5269684"/>
              <a:ext cx="2094826" cy="979745"/>
            </a:xfrm>
            <a:prstGeom prst="rect">
              <a:avLst/>
            </a:prstGeom>
            <a:solidFill>
              <a:srgbClr val="FFC000"/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00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 Narrow" panose="020B0606020202030204" charset="0"/>
                  <a:sym typeface="宋体" panose="02010600030101010101" pitchFamily="2" charset="-122"/>
                </a:rPr>
                <a:t>The project starts.</a:t>
              </a:r>
              <a:endParaRPr lang="en-US" altLang="zh-CN" sz="2400" b="1" dirty="0">
                <a:effectLst>
                  <a:outerShdw blurRad="38100" dist="38100" dir="2700000">
                    <a:srgbClr val="C0C0C0"/>
                  </a:outerShdw>
                </a:effectLst>
                <a:latin typeface="Arial Narrow" panose="020B0606020202030204" charset="0"/>
                <a:sym typeface="宋体" panose="02010600030101010101" pitchFamily="2" charset="-122"/>
              </a:endParaRPr>
            </a:p>
          </p:txBody>
        </p:sp>
        <p:sp>
          <p:nvSpPr>
            <p:cNvPr id="53" name="右箭头 3"/>
            <p:cNvSpPr/>
            <p:nvPr/>
          </p:nvSpPr>
          <p:spPr>
            <a:xfrm>
              <a:off x="4259143" y="3802824"/>
              <a:ext cx="539734" cy="388949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右箭头 3"/>
            <p:cNvSpPr/>
            <p:nvPr/>
          </p:nvSpPr>
          <p:spPr>
            <a:xfrm>
              <a:off x="4328565" y="5518319"/>
              <a:ext cx="539734" cy="388949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724861" y="3590713"/>
            <a:ext cx="3012617" cy="2792730"/>
            <a:chOff x="6582429" y="3582782"/>
            <a:chExt cx="3012617" cy="2792730"/>
          </a:xfrm>
        </p:grpSpPr>
        <p:sp>
          <p:nvSpPr>
            <p:cNvPr id="31760" name="圆角矩形 21"/>
            <p:cNvSpPr/>
            <p:nvPr>
              <p:custDataLst>
                <p:tags r:id="rId30"/>
              </p:custDataLst>
            </p:nvPr>
          </p:nvSpPr>
          <p:spPr>
            <a:xfrm>
              <a:off x="6847367" y="3582782"/>
              <a:ext cx="2034893" cy="86843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000" dirty="0">
                <a:solidFill>
                  <a:srgbClr val="FFFFFF"/>
                </a:solidFill>
                <a:sym typeface="Wingdings" panose="05000000000000000000"/>
              </a:endParaRPr>
            </a:p>
          </p:txBody>
        </p:sp>
        <p:sp>
          <p:nvSpPr>
            <p:cNvPr id="31767" name="圆角矩形 45"/>
            <p:cNvSpPr/>
            <p:nvPr>
              <p:custDataLst>
                <p:tags r:id="rId31"/>
              </p:custDataLst>
            </p:nvPr>
          </p:nvSpPr>
          <p:spPr>
            <a:xfrm>
              <a:off x="6692919" y="4831827"/>
              <a:ext cx="2333625" cy="1543685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000">
                <a:solidFill>
                  <a:srgbClr val="FFFFFF"/>
                </a:solidFill>
                <a:sym typeface="Wingdings" panose="05000000000000000000"/>
              </a:endParaRPr>
            </a:p>
          </p:txBody>
        </p:sp>
        <p:sp>
          <p:nvSpPr>
            <p:cNvPr id="31780" name="文本框 62"/>
            <p:cNvSpPr/>
            <p:nvPr>
              <p:custDataLst>
                <p:tags r:id="rId32"/>
              </p:custDataLst>
            </p:nvPr>
          </p:nvSpPr>
          <p:spPr>
            <a:xfrm>
              <a:off x="6582429" y="3847130"/>
              <a:ext cx="2111375" cy="4370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800" b="1" dirty="0">
                  <a:solidFill>
                    <a:srgbClr val="FF0000"/>
                  </a:solidFill>
                  <a:latin typeface="Arial Narrow" panose="020B0606020202030204" charset="0"/>
                  <a:sym typeface="宋体" panose="02010600030101010101" pitchFamily="2" charset="-122"/>
                </a:rPr>
                <a:t>1961-1980</a:t>
              </a:r>
              <a:endParaRPr lang="en-US" altLang="zh-CN" sz="2800" b="1" dirty="0">
                <a:solidFill>
                  <a:srgbClr val="FF0000"/>
                </a:solidFill>
                <a:latin typeface="Arial Narrow" panose="020B0606020202030204" charset="0"/>
                <a:sym typeface="宋体" panose="02010600030101010101" pitchFamily="2" charset="-122"/>
              </a:endParaRPr>
            </a:p>
          </p:txBody>
        </p:sp>
        <p:sp>
          <p:nvSpPr>
            <p:cNvPr id="31781" name="文本框 63"/>
            <p:cNvSpPr/>
            <p:nvPr>
              <p:custDataLst>
                <p:tags r:id="rId33"/>
              </p:custDataLst>
            </p:nvPr>
          </p:nvSpPr>
          <p:spPr>
            <a:xfrm>
              <a:off x="6871437" y="5021422"/>
              <a:ext cx="1976438" cy="11988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 Narrow" panose="020B0606020202030204" charset="0"/>
                  <a:sym typeface="宋体" panose="02010600030101010101" pitchFamily="2" charset="-122"/>
                </a:rPr>
                <a:t>The temples and cultural relics are being rescued.</a:t>
              </a:r>
              <a:endParaRPr lang="en-US" altLang="zh-CN" sz="20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Narrow" panose="020B0606020202030204" charset="0"/>
                <a:sym typeface="宋体" panose="02010600030101010101" pitchFamily="2" charset="-122"/>
              </a:endParaRPr>
            </a:p>
          </p:txBody>
        </p:sp>
        <p:sp>
          <p:nvSpPr>
            <p:cNvPr id="55" name="右箭头 3"/>
            <p:cNvSpPr/>
            <p:nvPr/>
          </p:nvSpPr>
          <p:spPr>
            <a:xfrm>
              <a:off x="8830897" y="3773009"/>
              <a:ext cx="539734" cy="388949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右箭头 3"/>
            <p:cNvSpPr/>
            <p:nvPr/>
          </p:nvSpPr>
          <p:spPr>
            <a:xfrm>
              <a:off x="9055312" y="5477932"/>
              <a:ext cx="539734" cy="388949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8430" y="3620135"/>
            <a:ext cx="2508250" cy="2763520"/>
            <a:chOff x="333548" y="3645156"/>
            <a:chExt cx="2377092" cy="3256188"/>
          </a:xfrm>
        </p:grpSpPr>
        <p:sp>
          <p:nvSpPr>
            <p:cNvPr id="31757" name="圆角矩形 18"/>
            <p:cNvSpPr/>
            <p:nvPr>
              <p:custDataLst>
                <p:tags r:id="rId34"/>
              </p:custDataLst>
            </p:nvPr>
          </p:nvSpPr>
          <p:spPr>
            <a:xfrm>
              <a:off x="588530" y="3645156"/>
              <a:ext cx="1488487" cy="64752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000">
                <a:solidFill>
                  <a:srgbClr val="FFFFFF"/>
                </a:solidFill>
                <a:sym typeface="Wingdings" panose="0500000000000000000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33548" y="3648844"/>
              <a:ext cx="2377092" cy="3252500"/>
              <a:chOff x="355905" y="3617580"/>
              <a:chExt cx="2377092" cy="3252500"/>
            </a:xfrm>
          </p:grpSpPr>
          <p:sp>
            <p:nvSpPr>
              <p:cNvPr id="31764" name="圆角矩形 42"/>
              <p:cNvSpPr/>
              <p:nvPr>
                <p:custDataLst>
                  <p:tags r:id="rId35"/>
                </p:custDataLst>
              </p:nvPr>
            </p:nvSpPr>
            <p:spPr>
              <a:xfrm>
                <a:off x="393262" y="4796110"/>
                <a:ext cx="2022903" cy="207397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 cap="flat" cmpd="sng">
                <a:solidFill>
                  <a:srgbClr val="89A4A7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  <a:sym typeface="Wingdings" panose="05000000000000000000"/>
                </a:endParaRPr>
              </a:p>
            </p:txBody>
          </p:sp>
          <p:sp>
            <p:nvSpPr>
              <p:cNvPr id="31777" name="文本框 59"/>
              <p:cNvSpPr/>
              <p:nvPr>
                <p:custDataLst>
                  <p:tags r:id="rId36"/>
                </p:custDataLst>
              </p:nvPr>
            </p:nvSpPr>
            <p:spPr>
              <a:xfrm>
                <a:off x="355905" y="5124968"/>
                <a:ext cx="1976455" cy="108639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zh-CN" sz="2000" b="1" dirty="0">
                    <a:solidFill>
                      <a:srgbClr val="FF0000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Arial Narrow" panose="020B0606020202030204" charset="0"/>
                    <a:sym typeface="宋体" panose="02010600030101010101" pitchFamily="2" charset="-122"/>
                  </a:rPr>
                  <a:t>The govern-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Arial Narrow" panose="020B0606020202030204" charset="0"/>
                    <a:sym typeface="宋体" panose="02010600030101010101" pitchFamily="2" charset="-122"/>
                  </a:rPr>
                  <a:t>ment</a:t>
                </a:r>
                <a:r>
                  <a:rPr lang="en-US" altLang="zh-CN" sz="2000" b="1" dirty="0">
                    <a:solidFill>
                      <a:srgbClr val="FF0000"/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Arial Narrow" panose="020B0606020202030204" charset="0"/>
                    <a:sym typeface="宋体" panose="02010600030101010101" pitchFamily="2" charset="-122"/>
                  </a:rPr>
                  <a:t> asks the UN for help.</a:t>
                </a:r>
                <a:endParaRPr lang="en-US" altLang="zh-CN" sz="2000" b="1" dirty="0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 Narrow" panose="020B0606020202030204" charset="0"/>
                  <a:sym typeface="宋体" panose="02010600030101010101" pitchFamily="2" charset="-122"/>
                </a:endParaRPr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779252" y="3617580"/>
                <a:ext cx="1953745" cy="2261381"/>
                <a:chOff x="809583" y="3635953"/>
                <a:chExt cx="1953745" cy="2261381"/>
              </a:xfrm>
            </p:grpSpPr>
            <p:sp>
              <p:nvSpPr>
                <p:cNvPr id="31776" name="文本框 58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809583" y="3635953"/>
                  <a:ext cx="1111250" cy="6876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 algn="ctr"/>
                  <a:r>
                    <a:rPr lang="en-US" altLang="zh-CN" sz="3200" b="1" dirty="0">
                      <a:solidFill>
                        <a:srgbClr val="FF0000"/>
                      </a:solidFill>
                      <a:latin typeface="Arial Narrow" panose="020B0606020202030204" charset="0"/>
                      <a:sym typeface="Wingdings" panose="05000000000000000000"/>
                    </a:rPr>
                    <a:t>1959</a:t>
                  </a:r>
                  <a:endParaRPr lang="en-US" altLang="zh-CN" sz="3200" b="1" dirty="0">
                    <a:solidFill>
                      <a:srgbClr val="FF0000"/>
                    </a:solidFill>
                    <a:latin typeface="Arial Narrow" panose="020B0606020202030204" charset="0"/>
                  </a:endParaRPr>
                </a:p>
              </p:txBody>
            </p:sp>
            <p:sp>
              <p:nvSpPr>
                <p:cNvPr id="52" name="右箭头 3"/>
                <p:cNvSpPr/>
                <p:nvPr/>
              </p:nvSpPr>
              <p:spPr>
                <a:xfrm>
                  <a:off x="2053211" y="3803117"/>
                  <a:ext cx="539734" cy="388949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右箭头 3"/>
                <p:cNvSpPr/>
                <p:nvPr/>
              </p:nvSpPr>
              <p:spPr>
                <a:xfrm>
                  <a:off x="2223594" y="5508385"/>
                  <a:ext cx="539734" cy="388949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60" name="图片 2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10606464" y="118126"/>
            <a:ext cx="1339115" cy="48627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0" grpId="0" bldLvl="0" animBg="1"/>
      <p:bldP spid="31771" grpId="0" bldLvl="0" animBg="1"/>
      <p:bldP spid="31772" grpId="10" bldLvl="0" animBg="1"/>
      <p:bldP spid="31773" grpId="11" bldLvl="0" animBg="1"/>
      <p:bldP spid="31774" grpId="9" animBg="1"/>
      <p:bldP spid="31775" grpId="8" animBg="1"/>
      <p:bldP spid="46" grpId="0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9" y="114166"/>
            <a:ext cx="6798264" cy="727517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35" name="矩形 34"/>
          <p:cNvSpPr/>
          <p:nvPr>
            <p:custDataLst>
              <p:tags r:id="rId3"/>
            </p:custDataLst>
          </p:nvPr>
        </p:nvSpPr>
        <p:spPr>
          <a:xfrm>
            <a:off x="7244523" y="282879"/>
            <a:ext cx="3459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latin typeface="Times New Roman" panose="02020603050405020304" pitchFamily="18" charset="0"/>
                <a:ea typeface="汉仪大宋简" panose="02010600000101010101" pitchFamily="2" charset="-122"/>
                <a:cs typeface="Times New Roman" panose="02020603050405020304" pitchFamily="18" charset="0"/>
              </a:rPr>
              <a:t>Structure of the text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261501" y="1960612"/>
            <a:ext cx="2121031" cy="697583"/>
            <a:chOff x="249304" y="1957552"/>
            <a:chExt cx="2121031" cy="697583"/>
          </a:xfrm>
        </p:grpSpPr>
        <p:sp>
          <p:nvSpPr>
            <p:cNvPr id="36" name="矩形: 圆角 35"/>
            <p:cNvSpPr/>
            <p:nvPr>
              <p:custDataLst>
                <p:tags r:id="rId4"/>
              </p:custDataLst>
            </p:nvPr>
          </p:nvSpPr>
          <p:spPr>
            <a:xfrm>
              <a:off x="249304" y="1957552"/>
              <a:ext cx="2121031" cy="697583"/>
            </a:xfrm>
            <a:prstGeom prst="roundRect">
              <a:avLst/>
            </a:prstGeom>
            <a:solidFill>
              <a:srgbClr val="92D050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>
              <p:custDataLst>
                <p:tags r:id="rId5"/>
              </p:custDataLst>
            </p:nvPr>
          </p:nvSpPr>
          <p:spPr>
            <a:xfrm>
              <a:off x="434706" y="2004092"/>
              <a:ext cx="1903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Problems</a:t>
              </a:r>
              <a:r>
                <a:rPr lang="en-US" altLang="zh-CN" sz="2800" b="1" dirty="0"/>
                <a:t> </a:t>
              </a:r>
              <a:endParaRPr lang="zh-CN" altLang="en-US" sz="2800" b="1" dirty="0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010388" y="4044622"/>
            <a:ext cx="2121031" cy="697583"/>
            <a:chOff x="1201006" y="3685002"/>
            <a:chExt cx="2121031" cy="697583"/>
          </a:xfrm>
        </p:grpSpPr>
        <p:sp>
          <p:nvSpPr>
            <p:cNvPr id="37" name="矩形: 圆角 36"/>
            <p:cNvSpPr/>
            <p:nvPr>
              <p:custDataLst>
                <p:tags r:id="rId6"/>
              </p:custDataLst>
            </p:nvPr>
          </p:nvSpPr>
          <p:spPr>
            <a:xfrm>
              <a:off x="1201006" y="3685002"/>
              <a:ext cx="2121031" cy="697583"/>
            </a:xfrm>
            <a:prstGeom prst="roundRect">
              <a:avLst/>
            </a:prstGeom>
            <a:solidFill>
              <a:srgbClr val="92D050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>
              <p:custDataLst>
                <p:tags r:id="rId7"/>
              </p:custDataLst>
            </p:nvPr>
          </p:nvSpPr>
          <p:spPr>
            <a:xfrm>
              <a:off x="1438294" y="3818814"/>
              <a:ext cx="18076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Solutions </a:t>
              </a:r>
              <a:r>
                <a:rPr lang="en-US" altLang="zh-CN" sz="2800" b="1" dirty="0"/>
                <a:t> </a:t>
              </a:r>
              <a:endParaRPr lang="zh-CN" altLang="en-US" sz="2800" b="1" dirty="0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856423" y="5613067"/>
            <a:ext cx="2121031" cy="697583"/>
            <a:chOff x="1947477" y="5275300"/>
            <a:chExt cx="2121031" cy="697583"/>
          </a:xfrm>
        </p:grpSpPr>
        <p:sp>
          <p:nvSpPr>
            <p:cNvPr id="38" name="矩形: 圆角 37"/>
            <p:cNvSpPr/>
            <p:nvPr>
              <p:custDataLst>
                <p:tags r:id="rId8"/>
              </p:custDataLst>
            </p:nvPr>
          </p:nvSpPr>
          <p:spPr>
            <a:xfrm>
              <a:off x="1947477" y="5275300"/>
              <a:ext cx="2121031" cy="697583"/>
            </a:xfrm>
            <a:prstGeom prst="roundRect">
              <a:avLst/>
            </a:prstGeom>
            <a:solidFill>
              <a:srgbClr val="92D050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>
              <p:custDataLst>
                <p:tags r:id="rId9"/>
              </p:custDataLst>
            </p:nvPr>
          </p:nvSpPr>
          <p:spPr>
            <a:xfrm>
              <a:off x="2038258" y="5377085"/>
              <a:ext cx="1903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Inspiration </a:t>
              </a:r>
              <a:r>
                <a:rPr lang="en-US" altLang="zh-CN" sz="2800" b="1" dirty="0"/>
                <a:t> </a:t>
              </a:r>
              <a:endParaRPr lang="zh-CN" altLang="en-US" sz="2800" b="1" dirty="0"/>
            </a:p>
          </p:txBody>
        </p:sp>
      </p:grpSp>
      <p:sp>
        <p:nvSpPr>
          <p:cNvPr id="42" name="箭头: 直角上 41"/>
          <p:cNvSpPr/>
          <p:nvPr>
            <p:custDataLst>
              <p:tags r:id="rId10"/>
            </p:custDataLst>
          </p:nvPr>
        </p:nvSpPr>
        <p:spPr>
          <a:xfrm rot="5400000">
            <a:off x="1009234" y="4996383"/>
            <a:ext cx="1164171" cy="620715"/>
          </a:xfrm>
          <a:prstGeom prst="bentUpArrow">
            <a:avLst>
              <a:gd name="adj1" fmla="val 25000"/>
              <a:gd name="adj2" fmla="val 24088"/>
              <a:gd name="adj3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箭头: 直角上 42"/>
          <p:cNvSpPr/>
          <p:nvPr>
            <p:custDataLst>
              <p:tags r:id="rId11"/>
            </p:custDataLst>
          </p:nvPr>
        </p:nvSpPr>
        <p:spPr>
          <a:xfrm rot="5400000">
            <a:off x="395968" y="3075640"/>
            <a:ext cx="1323921" cy="579079"/>
          </a:xfrm>
          <a:prstGeom prst="bentUpArrow">
            <a:avLst>
              <a:gd name="adj1" fmla="val 25000"/>
              <a:gd name="adj2" fmla="val 24088"/>
              <a:gd name="adj3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>
            <p:custDataLst>
              <p:tags r:id="rId12"/>
            </p:custDataLst>
          </p:nvPr>
        </p:nvSpPr>
        <p:spPr>
          <a:xfrm>
            <a:off x="882244" y="943427"/>
            <a:ext cx="10135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What are the problems and solutions according to the text</a:t>
            </a:r>
            <a:r>
              <a:rPr lang="zh-CN" altLang="en-US" sz="2800" b="1" dirty="0"/>
              <a:t>？</a:t>
            </a:r>
            <a:endParaRPr lang="zh-CN" altLang="en-US" sz="2800" b="1" dirty="0"/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2981482" y="1647057"/>
            <a:ext cx="9336925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There comes a time when the old must give way to the new.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14"/>
            </p:custDataLst>
          </p:nvPr>
        </p:nvSpPr>
        <p:spPr>
          <a:xfrm>
            <a:off x="3061357" y="1665500"/>
            <a:ext cx="8304042" cy="46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 Simbel Temples gives way to Aswan Dam 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>
            <p:custDataLst>
              <p:tags r:id="rId15"/>
            </p:custDataLst>
          </p:nvPr>
        </p:nvSpPr>
        <p:spPr>
          <a:xfrm>
            <a:off x="3018288" y="2163726"/>
            <a:ext cx="7935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impossible to preserve Abu Simbel Temples if we want to build the Aswan Dam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6"/>
            </p:custDataLst>
          </p:nvPr>
        </p:nvSpPr>
        <p:spPr>
          <a:xfrm>
            <a:off x="3038468" y="2943302"/>
            <a:ext cx="793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 to keep balance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17"/>
            </p:custDataLst>
          </p:nvPr>
        </p:nvSpPr>
        <p:spPr>
          <a:xfrm>
            <a:off x="3061357" y="3213625"/>
            <a:ext cx="8543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and it is not possible to preserve everything from our past as we move towards the future.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/>
          <p:cNvSpPr txBox="1"/>
          <p:nvPr>
            <p:custDataLst>
              <p:tags r:id="rId18"/>
            </p:custDataLst>
          </p:nvPr>
        </p:nvSpPr>
        <p:spPr>
          <a:xfrm>
            <a:off x="3008164" y="2180750"/>
            <a:ext cx="892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Finding and keeping the right balance between progress and the protection of cultural sites can be a big challenge.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>
            <p:custDataLst>
              <p:tags r:id="rId19"/>
            </p:custDataLst>
          </p:nvPr>
        </p:nvSpPr>
        <p:spPr>
          <a:xfrm>
            <a:off x="3082761" y="2936588"/>
            <a:ext cx="793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Build a new dam VS damage temples &amp; cultural heritage</a:t>
            </a:r>
            <a:endParaRPr lang="en-US" altLang="zh-CN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20"/>
            </p:custDataLst>
          </p:nvPr>
        </p:nvSpPr>
        <p:spPr>
          <a:xfrm>
            <a:off x="3533726" y="3824312"/>
            <a:ext cx="852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listening to the scientists who had studied the problem, and citizens who lived near the dam, the government turned to the United Nations for help in 1959.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>
            <p:custDataLst>
              <p:tags r:id="rId21"/>
            </p:custDataLst>
          </p:nvPr>
        </p:nvSpPr>
        <p:spPr>
          <a:xfrm>
            <a:off x="3501827" y="3831492"/>
            <a:ext cx="793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 to UN for help 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/>
          <p:cNvSpPr txBox="1"/>
          <p:nvPr>
            <p:custDataLst>
              <p:tags r:id="rId22"/>
            </p:custDataLst>
          </p:nvPr>
        </p:nvSpPr>
        <p:spPr>
          <a:xfrm>
            <a:off x="3495828" y="4215075"/>
            <a:ext cx="793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Cooperate with other countries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框 54"/>
          <p:cNvSpPr txBox="1"/>
          <p:nvPr>
            <p:custDataLst>
              <p:tags r:id="rId23"/>
            </p:custDataLst>
          </p:nvPr>
        </p:nvSpPr>
        <p:spPr>
          <a:xfrm>
            <a:off x="3489352" y="4818108"/>
            <a:ext cx="8321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project brought together governments and environmentalists from around the world. ……Fifty countries donated ……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本框 55"/>
          <p:cNvSpPr txBox="1"/>
          <p:nvPr>
            <p:custDataLst>
              <p:tags r:id="rId24"/>
            </p:custDataLst>
          </p:nvPr>
        </p:nvSpPr>
        <p:spPr>
          <a:xfrm>
            <a:off x="3510006" y="4641440"/>
            <a:ext cx="7971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down piece by piece, then move and put back together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文本框 56"/>
          <p:cNvSpPr txBox="1"/>
          <p:nvPr>
            <p:custDataLst>
              <p:tags r:id="rId25"/>
            </p:custDataLst>
          </p:nvPr>
        </p:nvSpPr>
        <p:spPr>
          <a:xfrm>
            <a:off x="4068507" y="5608618"/>
            <a:ext cx="8095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Temples and other cultural sites were taken down piece by piece, and then moved and put back together again in a place where they were safe from the water.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文本框 57"/>
          <p:cNvSpPr txBox="1"/>
          <p:nvPr>
            <p:custDataLst>
              <p:tags r:id="rId26"/>
            </p:custDataLst>
          </p:nvPr>
        </p:nvSpPr>
        <p:spPr>
          <a:xfrm>
            <a:off x="4068235" y="5600570"/>
            <a:ext cx="7971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community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1269426" y="1741367"/>
            <a:ext cx="620713" cy="3688750"/>
            <a:chOff x="10571824" y="3599191"/>
            <a:chExt cx="620713" cy="2283207"/>
          </a:xfrm>
          <a:solidFill>
            <a:srgbClr val="00B050"/>
          </a:solidFill>
        </p:grpSpPr>
        <p:sp>
          <p:nvSpPr>
            <p:cNvPr id="59" name="箭头: 直角上 58"/>
            <p:cNvSpPr/>
            <p:nvPr>
              <p:custDataLst>
                <p:tags r:id="rId27"/>
              </p:custDataLst>
            </p:nvPr>
          </p:nvSpPr>
          <p:spPr>
            <a:xfrm rot="5400000" flipV="1">
              <a:off x="10300095" y="4989956"/>
              <a:ext cx="1164171" cy="620713"/>
            </a:xfrm>
            <a:prstGeom prst="bentUpArrow">
              <a:avLst>
                <a:gd name="adj1" fmla="val 25000"/>
                <a:gd name="adj2" fmla="val 24088"/>
                <a:gd name="adj3" fmla="val 50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箭头: 直角上 59"/>
            <p:cNvSpPr/>
            <p:nvPr>
              <p:custDataLst>
                <p:tags r:id="rId28"/>
              </p:custDataLst>
            </p:nvPr>
          </p:nvSpPr>
          <p:spPr>
            <a:xfrm rot="5400000" flipH="1" flipV="1">
              <a:off x="10292789" y="3878226"/>
              <a:ext cx="1178784" cy="620713"/>
            </a:xfrm>
            <a:prstGeom prst="bentUpArrow">
              <a:avLst>
                <a:gd name="adj1" fmla="val 25000"/>
                <a:gd name="adj2" fmla="val 24088"/>
                <a:gd name="adj3" fmla="val 50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1" name="文本框 60"/>
          <p:cNvSpPr txBox="1"/>
          <p:nvPr>
            <p:custDataLst>
              <p:tags r:id="rId29"/>
            </p:custDataLst>
          </p:nvPr>
        </p:nvSpPr>
        <p:spPr>
          <a:xfrm>
            <a:off x="4086874" y="6209312"/>
            <a:ext cx="7971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spirit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图片 2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0656661" y="146996"/>
            <a:ext cx="1339115" cy="48627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 build="p"/>
      <p:bldP spid="53" grpId="0" bldLvl="2" build="p"/>
      <p:bldP spid="54" grpId="0"/>
      <p:bldP spid="55" grpId="0" build="p"/>
      <p:bldP spid="56" grpId="0"/>
      <p:bldP spid="57" grpId="0" build="p"/>
      <p:bldP spid="58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39726" y="601735"/>
            <a:ext cx="6112512" cy="52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Summarize the text with a mind map.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流程图: 过程 1073742918"/>
          <p:cNvSpPr>
            <a:spLocks noChangeArrowheads="1"/>
          </p:cNvSpPr>
          <p:nvPr/>
        </p:nvSpPr>
        <p:spPr bwMode="auto">
          <a:xfrm>
            <a:off x="2245130" y="2155838"/>
            <a:ext cx="1358896" cy="407988"/>
          </a:xfrm>
          <a:prstGeom prst="flowChart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Problems</a:t>
            </a:r>
            <a:endParaRPr kumimoji="0" lang="zh-CN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流程图: 过程 1073742918"/>
          <p:cNvSpPr>
            <a:spLocks noChangeArrowheads="1"/>
          </p:cNvSpPr>
          <p:nvPr/>
        </p:nvSpPr>
        <p:spPr bwMode="auto">
          <a:xfrm>
            <a:off x="2240368" y="3179775"/>
            <a:ext cx="1358896" cy="4079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Solutions</a:t>
            </a:r>
            <a:endParaRPr kumimoji="0" lang="zh-CN" altLang="zh-CN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流程图: 过程 1073742918"/>
          <p:cNvSpPr/>
          <p:nvPr/>
        </p:nvSpPr>
        <p:spPr>
          <a:xfrm>
            <a:off x="2115195" y="4623245"/>
            <a:ext cx="1643743" cy="38735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t" anchorCtr="0"/>
          <a:lstStyle/>
          <a:p>
            <a:r>
              <a:rPr lang="en-US" altLang="zh-CN" sz="2000" b="1" dirty="0">
                <a:latin typeface="Comic Sans MS" panose="030F0702030302020204" pitchFamily="66" charset="0"/>
                <a:ea typeface="宋体" panose="02010600030101010101" pitchFamily="2" charset="-122"/>
              </a:rPr>
              <a:t>Inspiration</a:t>
            </a:r>
            <a:endParaRPr lang="zh-CN" altLang="zh-CN" sz="20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8994" y="2332411"/>
            <a:ext cx="2182205" cy="2455863"/>
            <a:chOff x="84919" y="2389200"/>
            <a:chExt cx="2182205" cy="2455863"/>
          </a:xfrm>
        </p:grpSpPr>
        <p:sp>
          <p:nvSpPr>
            <p:cNvPr id="10" name="流程图: 过程 1073742916"/>
            <p:cNvSpPr/>
            <p:nvPr/>
          </p:nvSpPr>
          <p:spPr>
            <a:xfrm>
              <a:off x="84919" y="2780703"/>
              <a:ext cx="1586112" cy="1580807"/>
            </a:xfrm>
            <a:prstGeom prst="flowChart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t" anchorCtr="0"/>
            <a:lstStyle/>
            <a:p>
              <a:r>
                <a:rPr lang="en-US" altLang="zh-CN" sz="24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From problems to solutions</a:t>
              </a:r>
              <a:endParaRPr lang="zh-CN" altLang="zh-CN" sz="2400" b="1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endParaRPr lang="zh-CN" altLang="en-US" sz="2400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1" name="直线 97"/>
            <p:cNvSpPr/>
            <p:nvPr/>
          </p:nvSpPr>
          <p:spPr>
            <a:xfrm>
              <a:off x="1573551" y="3414000"/>
              <a:ext cx="693573" cy="7938"/>
            </a:xfrm>
            <a:prstGeom prst="line">
              <a:avLst/>
            </a:prstGeom>
            <a:ln w="8255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2" name="直线 100"/>
            <p:cNvSpPr/>
            <p:nvPr/>
          </p:nvSpPr>
          <p:spPr>
            <a:xfrm flipH="1">
              <a:off x="1871391" y="2389200"/>
              <a:ext cx="0" cy="2455863"/>
            </a:xfrm>
            <a:prstGeom prst="line">
              <a:avLst/>
            </a:prstGeom>
            <a:ln w="60325" cap="flat" cmpd="sng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3" name="直线 101"/>
            <p:cNvSpPr/>
            <p:nvPr/>
          </p:nvSpPr>
          <p:spPr>
            <a:xfrm flipV="1">
              <a:off x="1871391" y="2389200"/>
              <a:ext cx="368976" cy="0"/>
            </a:xfrm>
            <a:prstGeom prst="line">
              <a:avLst/>
            </a:prstGeom>
            <a:ln w="603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" name="直线 101"/>
            <p:cNvSpPr/>
            <p:nvPr/>
          </p:nvSpPr>
          <p:spPr>
            <a:xfrm flipV="1">
              <a:off x="1868769" y="4789842"/>
              <a:ext cx="240629" cy="7938"/>
            </a:xfrm>
            <a:prstGeom prst="line">
              <a:avLst/>
            </a:prstGeom>
            <a:ln w="539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15" name="流程图: 过程 1073742928"/>
          <p:cNvSpPr>
            <a:spLocks noChangeArrowheads="1"/>
          </p:cNvSpPr>
          <p:nvPr/>
        </p:nvSpPr>
        <p:spPr bwMode="auto">
          <a:xfrm>
            <a:off x="4733625" y="1691828"/>
            <a:ext cx="5965062" cy="431800"/>
          </a:xfrm>
          <a:prstGeom prst="flowChartProcess">
            <a:avLst/>
          </a:prstGeom>
          <a:solidFill>
            <a:srgbClr val="FFC000"/>
          </a:solidFill>
          <a:ln w="9525" cap="sq">
            <a:solidFill>
              <a:srgbClr val="000000"/>
            </a:solidFill>
            <a:prstDash val="sysDot"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hard to keep balance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直线 102"/>
          <p:cNvSpPr/>
          <p:nvPr/>
        </p:nvSpPr>
        <p:spPr>
          <a:xfrm>
            <a:off x="3477441" y="2359037"/>
            <a:ext cx="1114137" cy="15477"/>
          </a:xfrm>
          <a:prstGeom prst="line">
            <a:avLst/>
          </a:prstGeom>
          <a:ln w="63500" cap="flat" cmpd="sng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/>
        </p:txBody>
      </p:sp>
      <p:sp>
        <p:nvSpPr>
          <p:cNvPr id="17" name="流程图: 过程 1073742928"/>
          <p:cNvSpPr>
            <a:spLocks noChangeArrowheads="1"/>
          </p:cNvSpPr>
          <p:nvPr/>
        </p:nvSpPr>
        <p:spPr bwMode="auto">
          <a:xfrm>
            <a:off x="4718134" y="2957525"/>
            <a:ext cx="5996044" cy="868363"/>
          </a:xfrm>
          <a:prstGeom prst="flowChartProcess">
            <a:avLst/>
          </a:prstGeom>
          <a:solidFill>
            <a:srgbClr val="92D050"/>
          </a:solidFill>
          <a:ln w="9525" cap="sq">
            <a:solidFill>
              <a:srgbClr val="000000"/>
            </a:solidFill>
            <a:prstDash val="sysDot"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  ask UN for help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  </a:t>
            </a:r>
            <a:r>
              <a:rPr lang="en-US" altLang="zh-CN" sz="2000" b="1" strike="noStrike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cooperate with other countries</a:t>
            </a:r>
            <a:endParaRPr kumimoji="0" lang="zh-CN" altLang="zh-CN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流程图: 过程 1073742928"/>
          <p:cNvSpPr>
            <a:spLocks noChangeArrowheads="1"/>
          </p:cNvSpPr>
          <p:nvPr/>
        </p:nvSpPr>
        <p:spPr bwMode="auto">
          <a:xfrm>
            <a:off x="4597454" y="3999471"/>
            <a:ext cx="5622357" cy="443046"/>
          </a:xfrm>
          <a:prstGeom prst="flowChartProcess">
            <a:avLst/>
          </a:prstGeom>
          <a:solidFill>
            <a:srgbClr val="FFC000"/>
          </a:solidFill>
          <a:ln w="9525" cap="sq">
            <a:solidFill>
              <a:srgbClr val="000000"/>
            </a:solidFill>
            <a:prstDash val="sysDot"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  move temples and cultural relics</a:t>
            </a:r>
            <a:endParaRPr kumimoji="0" lang="zh-CN" altLang="zh-CN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自选图形 120"/>
          <p:cNvSpPr>
            <a:spLocks noChangeArrowheads="1"/>
          </p:cNvSpPr>
          <p:nvPr/>
        </p:nvSpPr>
        <p:spPr bwMode="auto">
          <a:xfrm>
            <a:off x="4068332" y="3175013"/>
            <a:ext cx="256364" cy="207963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自选图形 120"/>
          <p:cNvSpPr>
            <a:spLocks noChangeArrowheads="1"/>
          </p:cNvSpPr>
          <p:nvPr/>
        </p:nvSpPr>
        <p:spPr bwMode="auto">
          <a:xfrm>
            <a:off x="4053479" y="3587763"/>
            <a:ext cx="256364" cy="207963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自选图形 120"/>
          <p:cNvSpPr>
            <a:spLocks noChangeArrowheads="1"/>
          </p:cNvSpPr>
          <p:nvPr/>
        </p:nvSpPr>
        <p:spPr bwMode="auto">
          <a:xfrm>
            <a:off x="4053480" y="4000721"/>
            <a:ext cx="256364" cy="207963"/>
          </a:xfrm>
          <a:prstGeom prst="star5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流程图: 过程 1073742928"/>
          <p:cNvSpPr/>
          <p:nvPr/>
        </p:nvSpPr>
        <p:spPr>
          <a:xfrm>
            <a:off x="4689767" y="4667263"/>
            <a:ext cx="5560019" cy="457630"/>
          </a:xfrm>
          <a:prstGeom prst="flowChartProcess">
            <a:avLst/>
          </a:prstGeom>
          <a:solidFill>
            <a:srgbClr val="FFC000"/>
          </a:solidFill>
          <a:ln w="9525" cap="sq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r>
              <a:rPr lang="en-US" altLang="zh-CN" sz="2000" b="1" dirty="0">
                <a:solidFill>
                  <a:srgbClr val="0000F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team spirit within global community</a:t>
            </a:r>
            <a:endParaRPr lang="zh-CN" altLang="zh-CN" sz="2000" b="1" dirty="0">
              <a:solidFill>
                <a:srgbClr val="0000F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3" name="直线 102"/>
          <p:cNvSpPr/>
          <p:nvPr/>
        </p:nvSpPr>
        <p:spPr>
          <a:xfrm>
            <a:off x="3461566" y="3390912"/>
            <a:ext cx="1256568" cy="8037"/>
          </a:xfrm>
          <a:prstGeom prst="line">
            <a:avLst/>
          </a:prstGeom>
          <a:ln w="63500" cap="flat" cmpd="sng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/>
        </p:txBody>
      </p:sp>
      <p:sp>
        <p:nvSpPr>
          <p:cNvPr id="24" name="直线 102"/>
          <p:cNvSpPr/>
          <p:nvPr/>
        </p:nvSpPr>
        <p:spPr>
          <a:xfrm>
            <a:off x="3679407" y="4873638"/>
            <a:ext cx="1010360" cy="0"/>
          </a:xfrm>
          <a:prstGeom prst="line">
            <a:avLst/>
          </a:prstGeom>
          <a:ln w="66675" cap="flat" cmpd="sng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/>
        </p:txBody>
      </p:sp>
      <p:pic>
        <p:nvPicPr>
          <p:cNvPr id="25" name="图片 3" descr="timg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9324" y="5344567"/>
            <a:ext cx="2127986" cy="14982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33" y="5256909"/>
            <a:ext cx="2481833" cy="1585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260" y="5313825"/>
            <a:ext cx="2607711" cy="1585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流程图: 过程 1073742918"/>
          <p:cNvSpPr>
            <a:spLocks noChangeArrowheads="1"/>
          </p:cNvSpPr>
          <p:nvPr/>
        </p:nvSpPr>
        <p:spPr bwMode="auto">
          <a:xfrm>
            <a:off x="4623981" y="1091960"/>
            <a:ext cx="5269314" cy="609600"/>
          </a:xfrm>
          <a:prstGeom prst="flowChartProcess">
            <a:avLst/>
          </a:prstGeom>
          <a:solidFill>
            <a:schemeClr val="bg1"/>
          </a:solidFill>
          <a:ln w="9525" cap="sq">
            <a:solidFill>
              <a:srgbClr val="000000"/>
            </a:solidFill>
            <a:prstDash val="sysDot"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How a problem is solved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流程图: 过程 1073742918"/>
          <p:cNvSpPr>
            <a:spLocks noChangeArrowheads="1"/>
          </p:cNvSpPr>
          <p:nvPr/>
        </p:nvSpPr>
        <p:spPr bwMode="auto">
          <a:xfrm>
            <a:off x="4591578" y="1636327"/>
            <a:ext cx="4763672" cy="527050"/>
          </a:xfrm>
          <a:prstGeom prst="flowChartProcess">
            <a:avLst/>
          </a:prstGeom>
          <a:solidFill>
            <a:schemeClr val="bg1"/>
          </a:solidFill>
          <a:ln w="9525" cap="sq">
            <a:solidFill>
              <a:srgbClr val="000000"/>
            </a:solidFill>
            <a:prstDash val="sysDot"/>
            <a:miter lim="800000"/>
          </a:ln>
        </p:spPr>
        <p:txBody>
          <a:bodyPr/>
          <a:lstStyle/>
          <a:p>
            <a:r>
              <a:rPr lang="en-US" altLang="zh-CN" sz="2800" b="1" dirty="0">
                <a:solidFill>
                  <a:srgbClr val="FF0000"/>
                </a:solidFill>
                <a:latin typeface="Corbel" panose="020B0503020204020204" pitchFamily="34" charset="0"/>
                <a:sym typeface="+mn-ea"/>
              </a:rPr>
              <a:t>raise the problem</a:t>
            </a:r>
            <a:endParaRPr lang="en-US" altLang="zh-CN" sz="2800" b="1" dirty="0">
              <a:solidFill>
                <a:srgbClr val="FF0000"/>
              </a:solidFill>
              <a:latin typeface="Corbel" panose="020B0503020204020204" pitchFamily="34" charset="0"/>
              <a:sym typeface="+mn-ea"/>
            </a:endParaRPr>
          </a:p>
        </p:txBody>
      </p:sp>
      <p:sp>
        <p:nvSpPr>
          <p:cNvPr id="30" name="流程图: 过程 1073742918"/>
          <p:cNvSpPr>
            <a:spLocks noChangeArrowheads="1"/>
          </p:cNvSpPr>
          <p:nvPr/>
        </p:nvSpPr>
        <p:spPr bwMode="auto">
          <a:xfrm>
            <a:off x="4733625" y="3012020"/>
            <a:ext cx="4735186" cy="741363"/>
          </a:xfrm>
          <a:prstGeom prst="flowChartProcess">
            <a:avLst/>
          </a:prstGeom>
          <a:solidFill>
            <a:schemeClr val="bg1"/>
          </a:solidFill>
          <a:ln w="9525" cap="sq">
            <a:solidFill>
              <a:srgbClr val="000000"/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Corbel" panose="020B0503020204020204" pitchFamily="34" charset="0"/>
                <a:sym typeface="+mn-ea"/>
              </a:rPr>
              <a:t>come up with a solution</a:t>
            </a:r>
            <a:endParaRPr lang="en-US" altLang="zh-CN" sz="2800" b="1" dirty="0">
              <a:solidFill>
                <a:srgbClr val="FF0000"/>
              </a:solidFill>
              <a:latin typeface="Corbel" panose="020B0503020204020204" pitchFamily="34" charset="0"/>
              <a:sym typeface="+mn-ea"/>
            </a:endParaRPr>
          </a:p>
        </p:txBody>
      </p:sp>
      <p:sp>
        <p:nvSpPr>
          <p:cNvPr id="31" name="流程图: 过程 1073742918"/>
          <p:cNvSpPr>
            <a:spLocks noChangeArrowheads="1"/>
          </p:cNvSpPr>
          <p:nvPr/>
        </p:nvSpPr>
        <p:spPr bwMode="auto">
          <a:xfrm>
            <a:off x="4625656" y="3948222"/>
            <a:ext cx="4733512" cy="555625"/>
          </a:xfrm>
          <a:prstGeom prst="flowChartProcess">
            <a:avLst/>
          </a:prstGeom>
          <a:solidFill>
            <a:schemeClr val="bg1"/>
          </a:solidFill>
          <a:ln w="9525" cap="sq">
            <a:solidFill>
              <a:srgbClr val="000000"/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 algn="l" fontAlgn="base">
              <a:buClrTx/>
              <a:buSzTx/>
              <a:defRPr/>
            </a:pPr>
            <a:r>
              <a:rPr lang="en-US" altLang="zh-CN" sz="2800" b="1" strike="noStrike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Corbel" panose="020B0503020204020204" pitchFamily="34" charset="0"/>
                <a:sym typeface="+mn-ea"/>
              </a:rPr>
              <a:t>carry out the solution</a:t>
            </a:r>
            <a:endParaRPr lang="en-US" altLang="zh-CN" sz="2800" b="1" dirty="0">
              <a:solidFill>
                <a:srgbClr val="FF0000"/>
              </a:solidFill>
              <a:latin typeface="Corbel" panose="020B0503020204020204" pitchFamily="34" charset="0"/>
              <a:sym typeface="+mn-ea"/>
            </a:endParaRPr>
          </a:p>
        </p:txBody>
      </p:sp>
      <p:sp>
        <p:nvSpPr>
          <p:cNvPr id="32" name="流程图: 过程 1073742918"/>
          <p:cNvSpPr>
            <a:spLocks noChangeArrowheads="1"/>
          </p:cNvSpPr>
          <p:nvPr/>
        </p:nvSpPr>
        <p:spPr bwMode="auto">
          <a:xfrm>
            <a:off x="4689767" y="4631319"/>
            <a:ext cx="5063600" cy="511175"/>
          </a:xfrm>
          <a:prstGeom prst="flowChartProcess">
            <a:avLst/>
          </a:prstGeom>
          <a:solidFill>
            <a:schemeClr val="bg1"/>
          </a:solidFill>
          <a:ln w="9525" cap="sq">
            <a:solidFill>
              <a:srgbClr val="000000"/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pPr lvl="0" algn="l" fontAlgn="base">
              <a:buClrTx/>
              <a:buSzTx/>
              <a:defRPr/>
            </a:pPr>
            <a:r>
              <a:rPr lang="en-US" altLang="zh-CN" sz="2800" b="1" strike="noStrike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cs typeface="David" panose="020E0502060401010101" pitchFamily="34" charset="-79"/>
                <a:sym typeface="+mn-ea"/>
              </a:rPr>
              <a:t>evaluate</a:t>
            </a:r>
            <a:r>
              <a:rPr lang="zh-CN" altLang="zh-CN" sz="2800" b="1" strike="noStrike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楷体" panose="02010609060101010101" pitchFamily="49" charset="-122"/>
                <a:sym typeface="+mn-ea"/>
              </a:rPr>
              <a:t>（评价）</a:t>
            </a:r>
            <a:r>
              <a:rPr lang="en-US" altLang="zh-CN" sz="2800" b="1" strike="noStrike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sym typeface="+mn-ea"/>
              </a:rPr>
              <a:t>the results</a:t>
            </a:r>
            <a:endParaRPr lang="en-US" altLang="zh-CN" sz="2800" b="1" strike="noStrike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sym typeface="+mn-ea"/>
            </a:endParaRPr>
          </a:p>
        </p:txBody>
      </p:sp>
      <p:sp>
        <p:nvSpPr>
          <p:cNvPr id="33" name="流程图: 过程 1073742928"/>
          <p:cNvSpPr>
            <a:spLocks noChangeArrowheads="1"/>
          </p:cNvSpPr>
          <p:nvPr/>
        </p:nvSpPr>
        <p:spPr bwMode="auto">
          <a:xfrm>
            <a:off x="4749116" y="2179650"/>
            <a:ext cx="5965062" cy="412750"/>
          </a:xfrm>
          <a:prstGeom prst="flowChartProcess">
            <a:avLst/>
          </a:prstGeom>
          <a:solidFill>
            <a:srgbClr val="FFC000"/>
          </a:solidFill>
          <a:ln w="9525" cap="sq">
            <a:solidFill>
              <a:srgbClr val="000000"/>
            </a:solidFill>
            <a:prstDash val="sysDot"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building a dam vs protection of cultural relics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流程图: 过程 1073742918"/>
          <p:cNvSpPr>
            <a:spLocks noChangeArrowheads="1"/>
          </p:cNvSpPr>
          <p:nvPr/>
        </p:nvSpPr>
        <p:spPr bwMode="auto">
          <a:xfrm>
            <a:off x="4623981" y="2182836"/>
            <a:ext cx="4736863" cy="503238"/>
          </a:xfrm>
          <a:prstGeom prst="flowChartProcess">
            <a:avLst/>
          </a:prstGeom>
          <a:solidFill>
            <a:schemeClr val="bg1"/>
          </a:solidFill>
          <a:ln w="9525" cap="sq">
            <a:solidFill>
              <a:srgbClr val="000000"/>
            </a:solidFill>
            <a:prstDash val="sysDot"/>
            <a:miter lim="800000"/>
          </a:ln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orbel" panose="020B0503020204020204" pitchFamily="34" charset="0"/>
                <a:sym typeface="+mn-ea"/>
              </a:rPr>
              <a:t>analyze the problem</a:t>
            </a:r>
            <a:endParaRPr lang="en-US" altLang="zh-CN" sz="2800" b="1" dirty="0">
              <a:solidFill>
                <a:srgbClr val="FF0000"/>
              </a:solidFill>
              <a:latin typeface="Corbel" panose="020B0503020204020204" pitchFamily="34" charset="0"/>
              <a:sym typeface="+mn-ea"/>
            </a:endParaRPr>
          </a:p>
        </p:txBody>
      </p:sp>
      <p:sp>
        <p:nvSpPr>
          <p:cNvPr id="35" name="流程图: 过程 1073742918"/>
          <p:cNvSpPr>
            <a:spLocks noChangeArrowheads="1"/>
          </p:cNvSpPr>
          <p:nvPr/>
        </p:nvSpPr>
        <p:spPr bwMode="auto">
          <a:xfrm rot="20880000">
            <a:off x="1022527" y="2337303"/>
            <a:ext cx="3626985" cy="1640561"/>
          </a:xfrm>
          <a:prstGeom prst="flowChartProcess">
            <a:avLst/>
          </a:prstGeom>
          <a:solidFill>
            <a:srgbClr val="00FFFF"/>
          </a:solidFill>
          <a:ln w="9525" cap="sq">
            <a:noFill/>
            <a:prstDash val="sysDot"/>
            <a:miter lim="800000"/>
          </a:ln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2400" strike="noStrike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sym typeface="+mn-ea"/>
              </a:rPr>
              <a:t>   </a:t>
            </a:r>
            <a:r>
              <a:rPr lang="en-US" altLang="zh-CN" sz="2400" b="1" dirty="0">
                <a:solidFill>
                  <a:srgbClr val="FF0000"/>
                </a:solidFill>
                <a:latin typeface="Cooper Black" panose="0208090404030B020404" pitchFamily="18" charset="0"/>
                <a:sym typeface="+mn-ea"/>
              </a:rPr>
              <a:t>Does the writer only want to introduce the building of Aswan Dam?</a:t>
            </a:r>
            <a:endParaRPr lang="en-US" altLang="zh-CN" sz="2000" strike="noStrike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oper Black" panose="0208090404030B020404" pitchFamily="18" charset="0"/>
              <a:sym typeface="+mn-ea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09294" y="5313825"/>
            <a:ext cx="2481833" cy="1528996"/>
          </a:xfrm>
          <a:prstGeom prst="rect">
            <a:avLst/>
          </a:prstGeom>
          <a:noFill/>
        </p:spPr>
      </p:pic>
      <p:pic>
        <p:nvPicPr>
          <p:cNvPr id="38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397447" y="15179"/>
            <a:ext cx="1469178" cy="11188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6" name="组合 45"/>
          <p:cNvGrpSpPr/>
          <p:nvPr/>
        </p:nvGrpSpPr>
        <p:grpSpPr>
          <a:xfrm>
            <a:off x="386525" y="-80163"/>
            <a:ext cx="8968726" cy="755593"/>
            <a:chOff x="355350" y="-81198"/>
            <a:chExt cx="9672935" cy="949325"/>
          </a:xfrm>
        </p:grpSpPr>
        <p:grpSp>
          <p:nvGrpSpPr>
            <p:cNvPr id="44" name="组合 43"/>
            <p:cNvGrpSpPr/>
            <p:nvPr/>
          </p:nvGrpSpPr>
          <p:grpSpPr>
            <a:xfrm>
              <a:off x="2229642" y="-81198"/>
              <a:ext cx="7798643" cy="949325"/>
              <a:chOff x="30265" y="-174370"/>
              <a:chExt cx="7798643" cy="949325"/>
            </a:xfrm>
          </p:grpSpPr>
          <p:pic>
            <p:nvPicPr>
              <p:cNvPr id="3" name="图片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65" y="-174370"/>
                <a:ext cx="7798643" cy="9493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3" name="文本框 42"/>
              <p:cNvSpPr txBox="1"/>
              <p:nvPr/>
            </p:nvSpPr>
            <p:spPr>
              <a:xfrm>
                <a:off x="589396" y="47295"/>
                <a:ext cx="5898943" cy="580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C000"/>
                    </a:solidFill>
                  </a:rPr>
                  <a:t>Summary for structure and pattern</a:t>
                </a:r>
                <a:endParaRPr lang="en-US" altLang="zh-CN" sz="2400" b="1" dirty="0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355350" y="15179"/>
              <a:ext cx="2174854" cy="796925"/>
              <a:chOff x="8539324" y="-125839"/>
              <a:chExt cx="2174854" cy="796925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8539324" y="-125839"/>
                <a:ext cx="2174854" cy="796925"/>
                <a:chOff x="188704" y="47565"/>
                <a:chExt cx="8572500" cy="796925"/>
              </a:xfrm>
            </p:grpSpPr>
            <p:sp>
              <p:nvSpPr>
                <p:cNvPr id="41" name="AutoShape 5"/>
                <p:cNvSpPr>
                  <a:spLocks noChangeArrowheads="1"/>
                </p:cNvSpPr>
                <p:nvPr/>
              </p:nvSpPr>
              <p:spPr bwMode="auto">
                <a:xfrm>
                  <a:off x="188704" y="47565"/>
                  <a:ext cx="8572500" cy="79692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0000"/>
                </a:solidFill>
                <a:ln w="38100" cmpd="sng">
                  <a:solidFill>
                    <a:srgbClr val="FFFFFF"/>
                  </a:solidFill>
                  <a:round/>
                </a:ln>
                <a:effectLst>
                  <a:outerShdw dist="63500" dir="3187806" algn="ctr" rotWithShape="0">
                    <a:srgbClr val="001D3A"/>
                  </a:outerShdw>
                </a:effec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文本框 41"/>
                <p:cNvSpPr txBox="1"/>
                <p:nvPr/>
              </p:nvSpPr>
              <p:spPr>
                <a:xfrm>
                  <a:off x="554936" y="143577"/>
                  <a:ext cx="791480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600" b="1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36" name="图片 35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6702" y="32194"/>
                <a:ext cx="2043533" cy="52228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19"/>
          <p:cNvSpPr>
            <a:spLocks noChangeArrowheads="1"/>
          </p:cNvSpPr>
          <p:nvPr/>
        </p:nvSpPr>
        <p:spPr bwMode="auto">
          <a:xfrm>
            <a:off x="2734104" y="925833"/>
            <a:ext cx="7361671" cy="814070"/>
          </a:xfrm>
          <a:prstGeom prst="roundRect">
            <a:avLst>
              <a:gd name="adj" fmla="val 16667"/>
            </a:avLst>
          </a:prstGeom>
          <a:noFill/>
          <a:ln w="12700" cmpd="sng">
            <a:solidFill>
              <a:schemeClr val="bg1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Text Box 21"/>
          <p:cNvSpPr txBox="1"/>
          <p:nvPr/>
        </p:nvSpPr>
        <p:spPr>
          <a:xfrm>
            <a:off x="2949358" y="1106737"/>
            <a:ext cx="5811846" cy="52292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0" hangingPunct="0"/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AutoShape 9"/>
          <p:cNvSpPr>
            <a:spLocks noChangeArrowheads="1"/>
          </p:cNvSpPr>
          <p:nvPr/>
        </p:nvSpPr>
        <p:spPr bwMode="auto">
          <a:xfrm>
            <a:off x="2816462" y="1997961"/>
            <a:ext cx="7385527" cy="799561"/>
          </a:xfrm>
          <a:prstGeom prst="roundRect">
            <a:avLst>
              <a:gd name="adj" fmla="val 16667"/>
            </a:avLst>
          </a:prstGeom>
          <a:gradFill>
            <a:gsLst>
              <a:gs pos="100000">
                <a:srgbClr val="E9F4C9"/>
              </a:gs>
              <a:gs pos="0">
                <a:srgbClr val="99CC00"/>
              </a:gs>
            </a:gsLst>
            <a:lin ang="0" scaled="1"/>
          </a:gradFill>
          <a:ln w="12700" cmpd="sng">
            <a:solidFill>
              <a:schemeClr val="bg1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Proposal led to protests.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11"/>
          <p:cNvSpPr txBox="1"/>
          <p:nvPr/>
        </p:nvSpPr>
        <p:spPr>
          <a:xfrm>
            <a:off x="2860716" y="1065145"/>
            <a:ext cx="6346263" cy="521936"/>
          </a:xfrm>
          <a:prstGeom prst="rect">
            <a:avLst/>
          </a:prstGeom>
          <a:gradFill>
            <a:gsLst>
              <a:gs pos="100000">
                <a:srgbClr val="E9F4C9"/>
              </a:gs>
              <a:gs pos="2000">
                <a:srgbClr val="99CC00"/>
              </a:gs>
            </a:gsLst>
            <a:lin ang="0" scaled="1"/>
          </a:gradFill>
          <a:ln w="9525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800" b="1" u="sng" dirty="0">
                <a:solidFill>
                  <a:srgbClr val="000000"/>
                </a:solidFill>
                <a:latin typeface="Arial" panose="020B0604020202020204" pitchFamily="34" charset="0"/>
              </a:rPr>
              <a:t>raise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the problem</a:t>
            </a:r>
            <a:endParaRPr lang="en-US" altLang="zh-C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" name="Text Box 12"/>
          <p:cNvSpPr txBox="1"/>
          <p:nvPr/>
        </p:nvSpPr>
        <p:spPr>
          <a:xfrm>
            <a:off x="2082228" y="2017395"/>
            <a:ext cx="601964" cy="38034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endParaRPr lang="en-US" altLang="zh-CN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2149573" y="3189276"/>
            <a:ext cx="8004718" cy="717194"/>
            <a:chOff x="2149573" y="3189276"/>
            <a:chExt cx="8004718" cy="717194"/>
          </a:xfrm>
        </p:grpSpPr>
        <p:sp>
          <p:nvSpPr>
            <p:cNvPr id="44" name="AutoShape 4"/>
            <p:cNvSpPr>
              <a:spLocks noChangeArrowheads="1"/>
            </p:cNvSpPr>
            <p:nvPr/>
          </p:nvSpPr>
          <p:spPr bwMode="auto">
            <a:xfrm>
              <a:off x="2829122" y="3189276"/>
              <a:ext cx="7325169" cy="706755"/>
            </a:xfrm>
            <a:prstGeom prst="roundRect">
              <a:avLst>
                <a:gd name="adj" fmla="val 16667"/>
              </a:avLst>
            </a:prstGeom>
            <a:gradFill>
              <a:gsLst>
                <a:gs pos="100000">
                  <a:srgbClr val="E9F4C9"/>
                </a:gs>
                <a:gs pos="17000">
                  <a:srgbClr val="99CC00"/>
                </a:gs>
              </a:gsLst>
              <a:lin ang="0" scaled="1"/>
            </a:gradFill>
            <a:ln w="12700" cmpd="sng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Text Box 6"/>
            <p:cNvSpPr txBox="1"/>
            <p:nvPr/>
          </p:nvSpPr>
          <p:spPr>
            <a:xfrm>
              <a:off x="2149573" y="3383766"/>
              <a:ext cx="7500048" cy="5227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2800" b="1" u="sng" dirty="0">
                  <a:solidFill>
                    <a:srgbClr val="000000"/>
                  </a:solidFill>
                  <a:latin typeface="Arial" panose="020B0604020202020204" pitchFamily="34" charset="0"/>
                </a:rPr>
                <a:t>the solution to</a:t>
              </a:r>
              <a:r>
                <a:rPr lang="en-US" altLang="zh-CN" sz="2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the problem</a:t>
              </a:r>
              <a:endPara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675333" y="4273232"/>
            <a:ext cx="7553627" cy="773430"/>
            <a:chOff x="2675333" y="4273232"/>
            <a:chExt cx="7553627" cy="773430"/>
          </a:xfrm>
        </p:grpSpPr>
        <p:sp>
          <p:nvSpPr>
            <p:cNvPr id="47" name="AutoShape 14"/>
            <p:cNvSpPr>
              <a:spLocks noChangeArrowheads="1"/>
            </p:cNvSpPr>
            <p:nvPr/>
          </p:nvSpPr>
          <p:spPr bwMode="auto">
            <a:xfrm>
              <a:off x="2915411" y="4273232"/>
              <a:ext cx="7313549" cy="773430"/>
            </a:xfrm>
            <a:prstGeom prst="roundRect">
              <a:avLst>
                <a:gd name="adj" fmla="val 16667"/>
              </a:avLst>
            </a:prstGeom>
            <a:gradFill>
              <a:gsLst>
                <a:gs pos="100000">
                  <a:srgbClr val="E9F4C9"/>
                </a:gs>
                <a:gs pos="67000">
                  <a:srgbClr val="99CC00"/>
                </a:gs>
              </a:gsLst>
              <a:lin ang="0" scaled="1"/>
            </a:gradFill>
            <a:ln w="12700" cmpd="sng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Text Box 16"/>
            <p:cNvSpPr txBox="1"/>
            <p:nvPr/>
          </p:nvSpPr>
          <p:spPr>
            <a:xfrm>
              <a:off x="2675333" y="4383470"/>
              <a:ext cx="6923279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2800" b="1" u="sng" dirty="0">
                  <a:solidFill>
                    <a:srgbClr val="000000"/>
                  </a:solidFill>
                  <a:latin typeface="Arial" panose="020B0604020202020204" pitchFamily="34" charset="0"/>
                </a:rPr>
                <a:t>the result/effect of </a:t>
              </a:r>
              <a:r>
                <a:rPr lang="en-US" altLang="zh-CN" sz="2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the problem</a:t>
              </a:r>
              <a:endPara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2276747" y="5243772"/>
            <a:ext cx="7822542" cy="739775"/>
            <a:chOff x="2276747" y="5243772"/>
            <a:chExt cx="7822542" cy="739775"/>
          </a:xfrm>
        </p:grpSpPr>
        <p:sp>
          <p:nvSpPr>
            <p:cNvPr id="49" name="AutoShape 9"/>
            <p:cNvSpPr/>
            <p:nvPr/>
          </p:nvSpPr>
          <p:spPr>
            <a:xfrm>
              <a:off x="2894732" y="5243772"/>
              <a:ext cx="7204557" cy="7397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100000">
                  <a:srgbClr val="E9F4C9"/>
                </a:gs>
                <a:gs pos="90000">
                  <a:srgbClr val="99CC00"/>
                </a:gs>
              </a:gsLst>
              <a:lin ang="0" scaled="1"/>
            </a:gradFill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0" hangingPunct="0"/>
              <a:endPara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endParaRPr>
            </a:p>
          </p:txBody>
        </p:sp>
        <p:sp>
          <p:nvSpPr>
            <p:cNvPr id="50" name="Text Box 16"/>
            <p:cNvSpPr txBox="1"/>
            <p:nvPr/>
          </p:nvSpPr>
          <p:spPr>
            <a:xfrm>
              <a:off x="2276747" y="5362716"/>
              <a:ext cx="5145183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2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Inspiration</a:t>
              </a:r>
              <a:endPara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51" name="图示 50"/>
          <p:cNvGraphicFramePr/>
          <p:nvPr/>
        </p:nvGraphicFramePr>
        <p:xfrm>
          <a:off x="9800252" y="1629665"/>
          <a:ext cx="1962259" cy="3503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2" name="右大括号 51"/>
          <p:cNvSpPr/>
          <p:nvPr/>
        </p:nvSpPr>
        <p:spPr>
          <a:xfrm>
            <a:off x="9282435" y="3372802"/>
            <a:ext cx="525659" cy="2405112"/>
          </a:xfrm>
          <a:prstGeom prst="rightBrace">
            <a:avLst/>
          </a:prstGeom>
          <a:ln w="793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下箭头 8"/>
          <p:cNvSpPr/>
          <p:nvPr/>
        </p:nvSpPr>
        <p:spPr>
          <a:xfrm>
            <a:off x="1874521" y="1025207"/>
            <a:ext cx="1183664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ym typeface="+mn-ea"/>
              </a:rPr>
              <a:t>1</a:t>
            </a:r>
            <a:endParaRPr lang="en-US" altLang="zh-CN" sz="3200" b="1"/>
          </a:p>
        </p:txBody>
      </p:sp>
      <p:sp>
        <p:nvSpPr>
          <p:cNvPr id="54" name="下箭头 11"/>
          <p:cNvSpPr/>
          <p:nvPr/>
        </p:nvSpPr>
        <p:spPr>
          <a:xfrm>
            <a:off x="1842136" y="5243512"/>
            <a:ext cx="1257330" cy="6038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ym typeface="+mn-ea"/>
              </a:rPr>
              <a:t>5/6</a:t>
            </a:r>
            <a:endParaRPr lang="en-US" altLang="zh-CN" sz="2000" b="1">
              <a:sym typeface="+mn-ea"/>
            </a:endParaRPr>
          </a:p>
        </p:txBody>
      </p:sp>
      <p:sp>
        <p:nvSpPr>
          <p:cNvPr id="55" name="下箭头 12"/>
          <p:cNvSpPr/>
          <p:nvPr/>
        </p:nvSpPr>
        <p:spPr>
          <a:xfrm>
            <a:off x="1874521" y="2111692"/>
            <a:ext cx="1109998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ym typeface="+mn-ea"/>
              </a:rPr>
              <a:t>2</a:t>
            </a:r>
            <a:endParaRPr lang="en-US" altLang="zh-CN" sz="3200" b="1"/>
          </a:p>
        </p:txBody>
      </p:sp>
      <p:sp>
        <p:nvSpPr>
          <p:cNvPr id="56" name="下箭头 14"/>
          <p:cNvSpPr/>
          <p:nvPr/>
        </p:nvSpPr>
        <p:spPr>
          <a:xfrm>
            <a:off x="1873886" y="4317047"/>
            <a:ext cx="1183664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ym typeface="+mn-ea"/>
              </a:rPr>
              <a:t>5</a:t>
            </a:r>
            <a:endParaRPr lang="en-US" altLang="zh-CN" sz="3200" b="1"/>
          </a:p>
        </p:txBody>
      </p:sp>
      <p:sp>
        <p:nvSpPr>
          <p:cNvPr id="57" name="下箭头 15"/>
          <p:cNvSpPr/>
          <p:nvPr/>
        </p:nvSpPr>
        <p:spPr>
          <a:xfrm>
            <a:off x="1936116" y="3372802"/>
            <a:ext cx="1257330" cy="6038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ym typeface="+mn-ea"/>
              </a:rPr>
              <a:t>3/4</a:t>
            </a:r>
            <a:endParaRPr lang="en-US" altLang="zh-CN" sz="2000" b="1">
              <a:sym typeface="+mn-ea"/>
            </a:endParaRPr>
          </a:p>
        </p:txBody>
      </p:sp>
      <p:sp>
        <p:nvSpPr>
          <p:cNvPr id="58" name="下箭头 16"/>
          <p:cNvSpPr/>
          <p:nvPr/>
        </p:nvSpPr>
        <p:spPr>
          <a:xfrm>
            <a:off x="1841501" y="1025207"/>
            <a:ext cx="1183664" cy="685800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ym typeface="+mn-ea"/>
              </a:rPr>
              <a:t>1</a:t>
            </a:r>
            <a:endParaRPr lang="en-US" altLang="zh-CN" sz="3200" b="1"/>
          </a:p>
        </p:txBody>
      </p:sp>
      <p:sp>
        <p:nvSpPr>
          <p:cNvPr id="59" name="下箭头 17"/>
          <p:cNvSpPr/>
          <p:nvPr/>
        </p:nvSpPr>
        <p:spPr>
          <a:xfrm>
            <a:off x="1809116" y="5243512"/>
            <a:ext cx="1257330" cy="603885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ym typeface="+mn-ea"/>
              </a:rPr>
              <a:t>5/6</a:t>
            </a:r>
            <a:endParaRPr lang="en-US" altLang="zh-CN" sz="2000" b="1" dirty="0">
              <a:sym typeface="+mn-ea"/>
            </a:endParaRPr>
          </a:p>
        </p:txBody>
      </p:sp>
      <p:sp>
        <p:nvSpPr>
          <p:cNvPr id="60" name="下箭头 18"/>
          <p:cNvSpPr/>
          <p:nvPr/>
        </p:nvSpPr>
        <p:spPr>
          <a:xfrm>
            <a:off x="1841501" y="2111692"/>
            <a:ext cx="1109998" cy="685800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ym typeface="+mn-ea"/>
              </a:rPr>
              <a:t>2</a:t>
            </a:r>
            <a:endParaRPr lang="en-US" altLang="zh-CN" sz="3200" b="1"/>
          </a:p>
        </p:txBody>
      </p:sp>
      <p:sp>
        <p:nvSpPr>
          <p:cNvPr id="61" name="下箭头 19"/>
          <p:cNvSpPr/>
          <p:nvPr/>
        </p:nvSpPr>
        <p:spPr>
          <a:xfrm>
            <a:off x="1840866" y="4317047"/>
            <a:ext cx="1183664" cy="685800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ym typeface="+mn-ea"/>
              </a:rPr>
              <a:t>5</a:t>
            </a:r>
            <a:endParaRPr lang="en-US" altLang="zh-CN" sz="3200" b="1"/>
          </a:p>
        </p:txBody>
      </p:sp>
      <p:sp>
        <p:nvSpPr>
          <p:cNvPr id="62" name="下箭头 20"/>
          <p:cNvSpPr/>
          <p:nvPr/>
        </p:nvSpPr>
        <p:spPr>
          <a:xfrm>
            <a:off x="1903096" y="3372802"/>
            <a:ext cx="1257330" cy="603885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ym typeface="+mn-ea"/>
              </a:rPr>
              <a:t>3/4</a:t>
            </a:r>
            <a:endParaRPr lang="en-US" altLang="zh-CN" sz="2000" b="1" dirty="0">
              <a:sym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960" y="284748"/>
            <a:ext cx="1434942" cy="9088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6" y="91123"/>
            <a:ext cx="2830432" cy="814071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949358" y="-61745"/>
            <a:ext cx="75036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b="1" dirty="0">
                <a:solidFill>
                  <a:srgbClr val="0000FF"/>
                </a:solidFill>
                <a:cs typeface="Arial" panose="020B0604020202020204" pitchFamily="34" charset="0"/>
              </a:rPr>
              <a:t>Q: </a:t>
            </a:r>
            <a:r>
              <a:rPr lang="zh-CN" altLang="en-US" sz="2200" b="1" dirty="0">
                <a:solidFill>
                  <a:srgbClr val="0000FF"/>
                </a:solidFill>
                <a:cs typeface="Arial" panose="020B0604020202020204" pitchFamily="34" charset="0"/>
              </a:rPr>
              <a:t>Why do you think so many countries contributed funds and offered help to the Egyptian project?</a:t>
            </a:r>
            <a:endParaRPr lang="zh-CN" altLang="en-US" sz="22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Graphic spid="51" grpId="0">
        <p:bldAsOne/>
      </p:bldGraphic>
      <p:bldP spid="5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5"/>
          <p:cNvGrpSpPr/>
          <p:nvPr/>
        </p:nvGrpSpPr>
        <p:grpSpPr>
          <a:xfrm>
            <a:off x="1551807" y="426894"/>
            <a:ext cx="900485" cy="720080"/>
            <a:chOff x="2588502" y="1541073"/>
            <a:chExt cx="992511" cy="940274"/>
          </a:xfrm>
          <a:solidFill>
            <a:srgbClr val="FFC000"/>
          </a:solidFill>
        </p:grpSpPr>
        <p:pic>
          <p:nvPicPr>
            <p:cNvPr id="3" name="Picture 4" descr="C:\Users\Administrator\Desktop\微立体创业计划\004.pn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2588502" y="1541073"/>
              <a:ext cx="992511" cy="940274"/>
            </a:xfrm>
            <a:prstGeom prst="rect">
              <a:avLst/>
            </a:prstGeom>
            <a:grpFill/>
            <a:effectLst>
              <a:outerShdw blurRad="127000" dist="63500" dir="3000000" sx="104000" sy="104000" algn="tl" rotWithShape="0">
                <a:prstClr val="black">
                  <a:alpha val="34000"/>
                </a:prstClr>
              </a:outerShdw>
            </a:effectLst>
          </p:spPr>
        </p:pic>
        <p:sp>
          <p:nvSpPr>
            <p:cNvPr id="4" name="圆角矩形 3"/>
            <p:cNvSpPr/>
            <p:nvPr/>
          </p:nvSpPr>
          <p:spPr>
            <a:xfrm rot="18929868">
              <a:off x="2794945" y="1732357"/>
              <a:ext cx="533819" cy="533996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04277" y="494547"/>
            <a:ext cx="491352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Assignment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en-US" altLang="zh-CN" sz="2400" dirty="0">
              <a:solidFill>
                <a:srgbClr val="008000"/>
              </a:solidFill>
              <a:latin typeface="Comic Sans MS" panose="030F0702030302020204" pitchFamily="66" charset="0"/>
              <a:ea typeface="等线" panose="02010600030101010101" pitchFamily="2" charset="-122"/>
            </a:endParaRPr>
          </a:p>
        </p:txBody>
      </p:sp>
      <p:sp>
        <p:nvSpPr>
          <p:cNvPr id="6" name="横卷形 6"/>
          <p:cNvSpPr/>
          <p:nvPr/>
        </p:nvSpPr>
        <p:spPr>
          <a:xfrm>
            <a:off x="1551807" y="1660068"/>
            <a:ext cx="9721849" cy="4608512"/>
          </a:xfrm>
          <a:prstGeom prst="horizontalScroll">
            <a:avLst/>
          </a:prstGeom>
          <a:blipFill>
            <a:blip r:embed="rId2" cstate="print"/>
            <a:tile tx="0" ty="0" sx="100000" sy="100000" flip="none" algn="tl"/>
          </a:blip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1. Polish your summary and add it to your notes.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“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2. Try to practice the skills about summary writing after class.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3. Make a poster about </a:t>
            </a:r>
            <a:r>
              <a:rPr lang="en-US" altLang="zh-CN" sz="2800" b="1" kern="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how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to protect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cultural relics and world heritage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.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4. Write a letter to share some ideas about protecting cultural heritage. 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右箭头 8">
            <a:hlinkClick r:id="" action="ppaction://noaction"/>
          </p:cNvPr>
          <p:cNvSpPr/>
          <p:nvPr/>
        </p:nvSpPr>
        <p:spPr>
          <a:xfrm>
            <a:off x="10259746" y="5980549"/>
            <a:ext cx="288032" cy="288032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99802" y="673100"/>
            <a:ext cx="11992197" cy="5903729"/>
          </a:xfrm>
          <a:prstGeom prst="rect">
            <a:avLst/>
          </a:prstGeom>
          <a:noFill/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2830862" y="2321004"/>
            <a:ext cx="608852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13800" b="1" cap="none" spc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unstler Script" panose="030304020206070D0D06" pitchFamily="66" charset="0"/>
              </a:rPr>
              <a:t>Thank you!</a:t>
            </a:r>
            <a:endParaRPr lang="en-US" altLang="zh-CN" sz="13800" b="1" cap="none" spc="0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unstler Script" panose="030304020206070D0D06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996" y="-13467"/>
            <a:ext cx="7143161" cy="860425"/>
            <a:chOff x="104996" y="-13467"/>
            <a:chExt cx="7143161" cy="860425"/>
          </a:xfrm>
        </p:grpSpPr>
        <p:pic>
          <p:nvPicPr>
            <p:cNvPr id="6" name="图片 9" descr="ta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996" y="79816"/>
              <a:ext cx="6924558" cy="7651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标题 1"/>
            <p:cNvSpPr txBox="1"/>
            <p:nvPr/>
          </p:nvSpPr>
          <p:spPr>
            <a:xfrm>
              <a:off x="606685" y="-13467"/>
              <a:ext cx="6641472" cy="860425"/>
            </a:xfrm>
          </p:spPr>
          <p:txBody>
            <a:bodyPr vert="horz" wrap="square" lIns="91440" tIns="45720" rIns="91440" bIns="45720" anchor="ctr" anchorCtr="0"/>
            <a:lstStyle>
              <a:lvl1pPr lv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en-US" altLang="zh-CN" b="1" dirty="0">
                  <a:solidFill>
                    <a:srgbClr val="FF00FF"/>
                  </a:solidFill>
                  <a:latin typeface="Comic Sans MS" panose="030F0702030302020204" pitchFamily="66" charset="0"/>
                </a:rPr>
                <a:t>Learning objectives</a:t>
              </a:r>
              <a:endParaRPr lang="zh-CN" altLang="zh-CN" b="1" dirty="0">
                <a:solidFill>
                  <a:srgbClr val="FF00FF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144" y="5529646"/>
            <a:ext cx="1571638" cy="13283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副标题 2"/>
          <p:cNvSpPr txBox="1"/>
          <p:nvPr/>
        </p:nvSpPr>
        <p:spPr>
          <a:xfrm>
            <a:off x="368300" y="1046983"/>
            <a:ext cx="11531600" cy="4964059"/>
          </a:xfrm>
        </p:spPr>
        <p:txBody>
          <a:bodyPr vert="horz" wrap="square" lIns="91440" tIns="45720" rIns="91440" bIns="45720" anchor="t" anchorCtr="0"/>
          <a:lstStyle>
            <a:lvl1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this class, students will be able to: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understand the whole passage and learn to analyze it;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understand how a problem is solved, taking  Aswan Dam as an example;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strengthen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your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awareness of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heritage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protection and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cultivate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the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spirit of teamwork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;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think about the value of the protection of cultural heritage and team spirit.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5.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express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your ideas clear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ly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through critical thinking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;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spcAft>
                <a:spcPts val="1200"/>
              </a:spcAft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njoy the pleasure of learning English through self-directed study and cooperation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apply different reading strategies: predicting the content, reading for structure or detailed information, making a timeline and summarizing;</a:t>
            </a:r>
            <a:endParaRPr lang="zh-CN" altLang="zh-CN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阿布辛贝神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24339" y="1143812"/>
            <a:ext cx="9735445" cy="5382229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837120" y="150075"/>
            <a:ext cx="350203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571500" indent="-571500" fontAlgn="auto"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FF0000"/>
                </a:solidFill>
              </a:rPr>
              <a:t>Enjoy a video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52589" y="626809"/>
            <a:ext cx="9292654" cy="41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Let’s watch a video about Abu </a:t>
            </a:r>
            <a:r>
              <a:rPr lang="en-US" altLang="zh-CN" sz="2000" b="1" dirty="0" err="1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simbel</a:t>
            </a:r>
            <a:r>
              <a:rPr lang="en-US" altLang="zh-CN" sz="2000" b="1" dirty="0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Temple. </a:t>
            </a:r>
            <a:endParaRPr lang="zh-CN" altLang="en-US" sz="2000" b="1" dirty="0">
              <a:solidFill>
                <a:srgbClr val="0000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12322" y="141099"/>
            <a:ext cx="2610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pre-reading 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511293" y="41541"/>
            <a:ext cx="4076845" cy="783890"/>
            <a:chOff x="461376" y="69502"/>
            <a:chExt cx="4076845" cy="783890"/>
          </a:xfrm>
        </p:grpSpPr>
        <p:sp>
          <p:nvSpPr>
            <p:cNvPr id="10" name="矩形 19"/>
            <p:cNvSpPr/>
            <p:nvPr>
              <p:custDataLst>
                <p:tags r:id="rId7"/>
              </p:custDataLst>
            </p:nvPr>
          </p:nvSpPr>
          <p:spPr>
            <a:xfrm rot="1865145">
              <a:off x="461376" y="203152"/>
              <a:ext cx="320675" cy="650240"/>
            </a:xfrm>
            <a:custGeom>
              <a:avLst/>
              <a:gdLst>
                <a:gd name="txL" fmla="*/ 0 w 702116"/>
                <a:gd name="txT" fmla="*/ 0 h 1143806"/>
                <a:gd name="txR" fmla="*/ 702116 w 702116"/>
                <a:gd name="txB" fmla="*/ 1143806 h 1143806"/>
              </a:gdLst>
              <a:ahLst/>
              <a:cxnLst>
                <a:cxn ang="0">
                  <a:pos x="54677" y="217383"/>
                </a:cxn>
                <a:cxn ang="0">
                  <a:pos x="141537" y="165039"/>
                </a:cxn>
                <a:cxn ang="0">
                  <a:pos x="146461" y="173203"/>
                </a:cxn>
                <a:cxn ang="0">
                  <a:pos x="59601" y="225546"/>
                </a:cxn>
                <a:cxn ang="0">
                  <a:pos x="54677" y="217383"/>
                </a:cxn>
                <a:cxn ang="0">
                  <a:pos x="0" y="174968"/>
                </a:cxn>
                <a:cxn ang="0">
                  <a:pos x="73717" y="174968"/>
                </a:cxn>
                <a:cxn ang="0">
                  <a:pos x="36858" y="238488"/>
                </a:cxn>
                <a:cxn ang="0">
                  <a:pos x="0" y="174968"/>
                </a:cxn>
                <a:cxn ang="0">
                  <a:pos x="44138" y="38393"/>
                </a:cxn>
                <a:cxn ang="0">
                  <a:pos x="73254" y="38393"/>
                </a:cxn>
                <a:cxn ang="0">
                  <a:pos x="73254" y="164046"/>
                </a:cxn>
                <a:cxn ang="0">
                  <a:pos x="44138" y="164046"/>
                </a:cxn>
                <a:cxn ang="0">
                  <a:pos x="44138" y="38393"/>
                </a:cxn>
                <a:cxn ang="0">
                  <a:pos x="462" y="38393"/>
                </a:cxn>
                <a:cxn ang="0">
                  <a:pos x="29579" y="38393"/>
                </a:cxn>
                <a:cxn ang="0">
                  <a:pos x="29579" y="164046"/>
                </a:cxn>
                <a:cxn ang="0">
                  <a:pos x="462" y="164046"/>
                </a:cxn>
                <a:cxn ang="0">
                  <a:pos x="462" y="38393"/>
                </a:cxn>
                <a:cxn ang="0">
                  <a:pos x="1850" y="1387"/>
                </a:cxn>
                <a:cxn ang="0">
                  <a:pos x="5201" y="0"/>
                </a:cxn>
                <a:cxn ang="0">
                  <a:pos x="68515" y="0"/>
                </a:cxn>
                <a:cxn ang="0">
                  <a:pos x="73254" y="4737"/>
                </a:cxn>
                <a:cxn ang="0">
                  <a:pos x="73254" y="21994"/>
                </a:cxn>
                <a:cxn ang="0">
                  <a:pos x="68515" y="26731"/>
                </a:cxn>
                <a:cxn ang="0">
                  <a:pos x="5201" y="26731"/>
                </a:cxn>
                <a:cxn ang="0">
                  <a:pos x="462" y="21994"/>
                </a:cxn>
                <a:cxn ang="0">
                  <a:pos x="462" y="4737"/>
                </a:cxn>
                <a:cxn ang="0">
                  <a:pos x="1850" y="1387"/>
                </a:cxn>
              </a:cxnLst>
              <a:rect l="txL" t="txT" r="txR" b="txB"/>
              <a:pathLst>
                <a:path w="702116" h="1143806">
                  <a:moveTo>
                    <a:pt x="262117" y="1042584"/>
                  </a:moveTo>
                  <a:lnTo>
                    <a:pt x="678511" y="791541"/>
                  </a:lnTo>
                  <a:lnTo>
                    <a:pt x="702116" y="830694"/>
                  </a:lnTo>
                  <a:lnTo>
                    <a:pt x="285723" y="1081738"/>
                  </a:lnTo>
                  <a:lnTo>
                    <a:pt x="262117" y="1042584"/>
                  </a:lnTo>
                  <a:close/>
                  <a:moveTo>
                    <a:pt x="0" y="839161"/>
                  </a:moveTo>
                  <a:lnTo>
                    <a:pt x="353388" y="839161"/>
                  </a:lnTo>
                  <a:lnTo>
                    <a:pt x="176694" y="1143806"/>
                  </a:lnTo>
                  <a:lnTo>
                    <a:pt x="0" y="839161"/>
                  </a:lnTo>
                  <a:close/>
                  <a:moveTo>
                    <a:pt x="211590" y="184135"/>
                  </a:moveTo>
                  <a:lnTo>
                    <a:pt x="351173" y="184135"/>
                  </a:lnTo>
                  <a:lnTo>
                    <a:pt x="351173" y="786777"/>
                  </a:lnTo>
                  <a:lnTo>
                    <a:pt x="211590" y="786777"/>
                  </a:lnTo>
                  <a:lnTo>
                    <a:pt x="211590" y="184135"/>
                  </a:lnTo>
                  <a:close/>
                  <a:moveTo>
                    <a:pt x="2216" y="184135"/>
                  </a:moveTo>
                  <a:lnTo>
                    <a:pt x="141799" y="184135"/>
                  </a:lnTo>
                  <a:lnTo>
                    <a:pt x="141799" y="786777"/>
                  </a:lnTo>
                  <a:lnTo>
                    <a:pt x="2216" y="786777"/>
                  </a:lnTo>
                  <a:lnTo>
                    <a:pt x="2216" y="184135"/>
                  </a:lnTo>
                  <a:close/>
                  <a:moveTo>
                    <a:pt x="8869" y="6654"/>
                  </a:moveTo>
                  <a:cubicBezTo>
                    <a:pt x="12980" y="2543"/>
                    <a:pt x="18660" y="0"/>
                    <a:pt x="24933" y="0"/>
                  </a:cubicBezTo>
                  <a:lnTo>
                    <a:pt x="328454" y="0"/>
                  </a:lnTo>
                  <a:cubicBezTo>
                    <a:pt x="341002" y="0"/>
                    <a:pt x="351172" y="10171"/>
                    <a:pt x="351173" y="22718"/>
                  </a:cubicBezTo>
                  <a:lnTo>
                    <a:pt x="351172" y="105485"/>
                  </a:lnTo>
                  <a:cubicBezTo>
                    <a:pt x="351172" y="118032"/>
                    <a:pt x="341001" y="128203"/>
                    <a:pt x="328454" y="128203"/>
                  </a:cubicBezTo>
                  <a:lnTo>
                    <a:pt x="24933" y="128203"/>
                  </a:lnTo>
                  <a:cubicBezTo>
                    <a:pt x="12386" y="128203"/>
                    <a:pt x="2215" y="118032"/>
                    <a:pt x="2215" y="105485"/>
                  </a:cubicBezTo>
                  <a:lnTo>
                    <a:pt x="2215" y="22718"/>
                  </a:lnTo>
                  <a:cubicBezTo>
                    <a:pt x="2215" y="16444"/>
                    <a:pt x="4758" y="10765"/>
                    <a:pt x="8869" y="6654"/>
                  </a:cubicBezTo>
                  <a:close/>
                </a:path>
              </a:pathLst>
            </a:custGeom>
            <a:solidFill>
              <a:srgbClr val="002060"/>
            </a:solidFill>
            <a:ln w="25400">
              <a:noFill/>
            </a:ln>
          </p:spPr>
          <p:txBody>
            <a:bodyPr/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698376" y="69502"/>
              <a:ext cx="383984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i="1" dirty="0">
                  <a:solidFill>
                    <a:srgbClr val="FF0000"/>
                  </a:solidFill>
                  <a:latin typeface="Segoe UI Black" panose="020B0A02040204020203" charset="0"/>
                  <a:ea typeface="方正粗黑宋简体" panose="02000000000000000000" charset="-122"/>
                  <a:cs typeface="Segoe UI Black" panose="020B0A02040204020203" charset="0"/>
                </a:rPr>
                <a:t>Lead in</a:t>
              </a:r>
              <a:endParaRPr lang="en-US" altLang="zh-CN" sz="3600" b="1" i="1" dirty="0">
                <a:solidFill>
                  <a:srgbClr val="FF0000"/>
                </a:solidFill>
                <a:latin typeface="Segoe UI Black" panose="020B0A02040204020203" charset="0"/>
                <a:ea typeface="方正粗黑宋简体" panose="02000000000000000000" charset="-122"/>
                <a:cs typeface="Segoe UI Black" panose="020B0A02040204020203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461376" y="69502"/>
            <a:ext cx="4076845" cy="783890"/>
            <a:chOff x="461376" y="69502"/>
            <a:chExt cx="4076845" cy="783890"/>
          </a:xfrm>
        </p:grpSpPr>
        <p:sp>
          <p:nvSpPr>
            <p:cNvPr id="2" name="矩形 19"/>
            <p:cNvSpPr/>
            <p:nvPr>
              <p:custDataLst>
                <p:tags r:id="rId1"/>
              </p:custDataLst>
            </p:nvPr>
          </p:nvSpPr>
          <p:spPr>
            <a:xfrm rot="1865145">
              <a:off x="461376" y="203152"/>
              <a:ext cx="320675" cy="650240"/>
            </a:xfrm>
            <a:custGeom>
              <a:avLst/>
              <a:gdLst>
                <a:gd name="txL" fmla="*/ 0 w 702116"/>
                <a:gd name="txT" fmla="*/ 0 h 1143806"/>
                <a:gd name="txR" fmla="*/ 702116 w 702116"/>
                <a:gd name="txB" fmla="*/ 1143806 h 1143806"/>
              </a:gdLst>
              <a:ahLst/>
              <a:cxnLst>
                <a:cxn ang="0">
                  <a:pos x="54677" y="217383"/>
                </a:cxn>
                <a:cxn ang="0">
                  <a:pos x="141537" y="165039"/>
                </a:cxn>
                <a:cxn ang="0">
                  <a:pos x="146461" y="173203"/>
                </a:cxn>
                <a:cxn ang="0">
                  <a:pos x="59601" y="225546"/>
                </a:cxn>
                <a:cxn ang="0">
                  <a:pos x="54677" y="217383"/>
                </a:cxn>
                <a:cxn ang="0">
                  <a:pos x="0" y="174968"/>
                </a:cxn>
                <a:cxn ang="0">
                  <a:pos x="73717" y="174968"/>
                </a:cxn>
                <a:cxn ang="0">
                  <a:pos x="36858" y="238488"/>
                </a:cxn>
                <a:cxn ang="0">
                  <a:pos x="0" y="174968"/>
                </a:cxn>
                <a:cxn ang="0">
                  <a:pos x="44138" y="38393"/>
                </a:cxn>
                <a:cxn ang="0">
                  <a:pos x="73254" y="38393"/>
                </a:cxn>
                <a:cxn ang="0">
                  <a:pos x="73254" y="164046"/>
                </a:cxn>
                <a:cxn ang="0">
                  <a:pos x="44138" y="164046"/>
                </a:cxn>
                <a:cxn ang="0">
                  <a:pos x="44138" y="38393"/>
                </a:cxn>
                <a:cxn ang="0">
                  <a:pos x="462" y="38393"/>
                </a:cxn>
                <a:cxn ang="0">
                  <a:pos x="29579" y="38393"/>
                </a:cxn>
                <a:cxn ang="0">
                  <a:pos x="29579" y="164046"/>
                </a:cxn>
                <a:cxn ang="0">
                  <a:pos x="462" y="164046"/>
                </a:cxn>
                <a:cxn ang="0">
                  <a:pos x="462" y="38393"/>
                </a:cxn>
                <a:cxn ang="0">
                  <a:pos x="1850" y="1387"/>
                </a:cxn>
                <a:cxn ang="0">
                  <a:pos x="5201" y="0"/>
                </a:cxn>
                <a:cxn ang="0">
                  <a:pos x="68515" y="0"/>
                </a:cxn>
                <a:cxn ang="0">
                  <a:pos x="73254" y="4737"/>
                </a:cxn>
                <a:cxn ang="0">
                  <a:pos x="73254" y="21994"/>
                </a:cxn>
                <a:cxn ang="0">
                  <a:pos x="68515" y="26731"/>
                </a:cxn>
                <a:cxn ang="0">
                  <a:pos x="5201" y="26731"/>
                </a:cxn>
                <a:cxn ang="0">
                  <a:pos x="462" y="21994"/>
                </a:cxn>
                <a:cxn ang="0">
                  <a:pos x="462" y="4737"/>
                </a:cxn>
                <a:cxn ang="0">
                  <a:pos x="1850" y="1387"/>
                </a:cxn>
              </a:cxnLst>
              <a:rect l="txL" t="txT" r="txR" b="txB"/>
              <a:pathLst>
                <a:path w="702116" h="1143806">
                  <a:moveTo>
                    <a:pt x="262117" y="1042584"/>
                  </a:moveTo>
                  <a:lnTo>
                    <a:pt x="678511" y="791541"/>
                  </a:lnTo>
                  <a:lnTo>
                    <a:pt x="702116" y="830694"/>
                  </a:lnTo>
                  <a:lnTo>
                    <a:pt x="285723" y="1081738"/>
                  </a:lnTo>
                  <a:lnTo>
                    <a:pt x="262117" y="1042584"/>
                  </a:lnTo>
                  <a:close/>
                  <a:moveTo>
                    <a:pt x="0" y="839161"/>
                  </a:moveTo>
                  <a:lnTo>
                    <a:pt x="353388" y="839161"/>
                  </a:lnTo>
                  <a:lnTo>
                    <a:pt x="176694" y="1143806"/>
                  </a:lnTo>
                  <a:lnTo>
                    <a:pt x="0" y="839161"/>
                  </a:lnTo>
                  <a:close/>
                  <a:moveTo>
                    <a:pt x="211590" y="184135"/>
                  </a:moveTo>
                  <a:lnTo>
                    <a:pt x="351173" y="184135"/>
                  </a:lnTo>
                  <a:lnTo>
                    <a:pt x="351173" y="786777"/>
                  </a:lnTo>
                  <a:lnTo>
                    <a:pt x="211590" y="786777"/>
                  </a:lnTo>
                  <a:lnTo>
                    <a:pt x="211590" y="184135"/>
                  </a:lnTo>
                  <a:close/>
                  <a:moveTo>
                    <a:pt x="2216" y="184135"/>
                  </a:moveTo>
                  <a:lnTo>
                    <a:pt x="141799" y="184135"/>
                  </a:lnTo>
                  <a:lnTo>
                    <a:pt x="141799" y="786777"/>
                  </a:lnTo>
                  <a:lnTo>
                    <a:pt x="2216" y="786777"/>
                  </a:lnTo>
                  <a:lnTo>
                    <a:pt x="2216" y="184135"/>
                  </a:lnTo>
                  <a:close/>
                  <a:moveTo>
                    <a:pt x="8869" y="6654"/>
                  </a:moveTo>
                  <a:cubicBezTo>
                    <a:pt x="12980" y="2543"/>
                    <a:pt x="18660" y="0"/>
                    <a:pt x="24933" y="0"/>
                  </a:cubicBezTo>
                  <a:lnTo>
                    <a:pt x="328454" y="0"/>
                  </a:lnTo>
                  <a:cubicBezTo>
                    <a:pt x="341002" y="0"/>
                    <a:pt x="351172" y="10171"/>
                    <a:pt x="351173" y="22718"/>
                  </a:cubicBezTo>
                  <a:lnTo>
                    <a:pt x="351172" y="105485"/>
                  </a:lnTo>
                  <a:cubicBezTo>
                    <a:pt x="351172" y="118032"/>
                    <a:pt x="341001" y="128203"/>
                    <a:pt x="328454" y="128203"/>
                  </a:cubicBezTo>
                  <a:lnTo>
                    <a:pt x="24933" y="128203"/>
                  </a:lnTo>
                  <a:cubicBezTo>
                    <a:pt x="12386" y="128203"/>
                    <a:pt x="2215" y="118032"/>
                    <a:pt x="2215" y="105485"/>
                  </a:cubicBezTo>
                  <a:lnTo>
                    <a:pt x="2215" y="22718"/>
                  </a:lnTo>
                  <a:cubicBezTo>
                    <a:pt x="2215" y="16444"/>
                    <a:pt x="4758" y="10765"/>
                    <a:pt x="8869" y="6654"/>
                  </a:cubicBezTo>
                  <a:close/>
                </a:path>
              </a:pathLst>
            </a:custGeom>
            <a:solidFill>
              <a:srgbClr val="002060"/>
            </a:solidFill>
            <a:ln w="25400">
              <a:noFill/>
            </a:ln>
          </p:spPr>
          <p:txBody>
            <a:bodyPr/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2"/>
              </p:custDataLst>
            </p:nvPr>
          </p:nvSpPr>
          <p:spPr>
            <a:xfrm>
              <a:off x="698376" y="69502"/>
              <a:ext cx="383984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i="1" dirty="0">
                  <a:solidFill>
                    <a:srgbClr val="FF0000"/>
                  </a:solidFill>
                  <a:latin typeface="Segoe UI Black" panose="020B0A02040204020203" charset="0"/>
                  <a:ea typeface="方正粗黑宋简体" panose="02000000000000000000" charset="-122"/>
                  <a:cs typeface="Segoe UI Black" panose="020B0A02040204020203" charset="0"/>
                </a:rPr>
                <a:t>Lead in</a:t>
              </a:r>
              <a:endParaRPr lang="en-US" altLang="zh-CN" sz="3600" b="1" i="1" dirty="0">
                <a:solidFill>
                  <a:srgbClr val="FF0000"/>
                </a:solidFill>
                <a:latin typeface="Segoe UI Black" panose="020B0A02040204020203" charset="0"/>
                <a:ea typeface="方正粗黑宋简体" panose="02000000000000000000" charset="-122"/>
                <a:cs typeface="Segoe UI Black" panose="020B0A02040204020203" charset="0"/>
              </a:endParaRPr>
            </a:p>
          </p:txBody>
        </p:sp>
      </p:grpSp>
      <p:sp>
        <p:nvSpPr>
          <p:cNvPr id="4" name="TextBox 17"/>
          <p:cNvSpPr txBox="1"/>
          <p:nvPr>
            <p:custDataLst>
              <p:tags r:id="rId3"/>
            </p:custDataLst>
          </p:nvPr>
        </p:nvSpPr>
        <p:spPr>
          <a:xfrm>
            <a:off x="3198877" y="124094"/>
            <a:ext cx="761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 dirty="0">
                <a:latin typeface="Comic Sans MS" panose="030F0702030302020204" pitchFamily="66" charset="0"/>
                <a:cs typeface="Comic Sans MS" panose="030F0702030302020204" pitchFamily="66" charset="0"/>
              </a:rPr>
              <a:t>What</a:t>
            </a:r>
            <a:r>
              <a:rPr lang="en-US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are these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cultural relics/heritages</a:t>
            </a:r>
            <a:r>
              <a:rPr lang="en-US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?</a:t>
            </a:r>
            <a:endParaRPr lang="en-US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/>
            <a:r>
              <a:rPr lang="en-US" b="1" u="sng" dirty="0">
                <a:latin typeface="Comic Sans MS" panose="030F0702030302020204" pitchFamily="66" charset="0"/>
                <a:cs typeface="Comic Sans MS" panose="030F0702030302020204" pitchFamily="66" charset="0"/>
              </a:rPr>
              <a:t>Where</a:t>
            </a:r>
            <a:r>
              <a:rPr lang="en-US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are they?</a:t>
            </a:r>
            <a:endParaRPr lang="en-US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5" name="内容占位符 10" descr="C:\Users\86188\Pictures\1.jpg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0164" y="3548593"/>
            <a:ext cx="3434761" cy="2779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590482" y="790476"/>
            <a:ext cx="3380583" cy="2582902"/>
          </a:xfrm>
          <a:prstGeom prst="round2Diag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926892" y="6203919"/>
            <a:ext cx="1965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/>
              <a:t>the Great Wall </a:t>
            </a:r>
            <a:endParaRPr lang="en-US" altLang="zh-CN" sz="2000" b="1" dirty="0"/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China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8532401" y="3403139"/>
            <a:ext cx="356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the Great Pyramid </a:t>
            </a:r>
            <a:endParaRPr lang="en-US" altLang="zh-CN" sz="1600" b="1" dirty="0"/>
          </a:p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Egypt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9172983" y="6195040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the Forbidden City </a:t>
            </a:r>
            <a:endParaRPr lang="en-US" altLang="zh-CN" b="1" dirty="0"/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China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696022" y="3967099"/>
            <a:ext cx="3241729" cy="2310312"/>
          </a:xfrm>
          <a:prstGeom prst="round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61340" y="862771"/>
            <a:ext cx="4078123" cy="3057364"/>
            <a:chOff x="161340" y="862771"/>
            <a:chExt cx="4078123" cy="3057364"/>
          </a:xfrm>
        </p:grpSpPr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920241" y="3273804"/>
              <a:ext cx="2560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Taj Mahal </a:t>
              </a:r>
              <a:endParaRPr lang="en-US" altLang="zh-CN" b="1" dirty="0"/>
            </a:p>
            <a:p>
              <a:pPr algn="ctr"/>
              <a:r>
                <a:rPr lang="en-US" altLang="zh-CN" b="1" dirty="0">
                  <a:solidFill>
                    <a:srgbClr val="FF0000"/>
                  </a:solidFill>
                </a:rPr>
                <a:t>India</a:t>
              </a:r>
              <a:endParaRPr lang="en-US" altLang="zh-CN" b="1" dirty="0">
                <a:solidFill>
                  <a:srgbClr val="FF0000"/>
                </a:solidFill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61340" y="862771"/>
              <a:ext cx="4078123" cy="2455948"/>
            </a:xfrm>
            <a:prstGeom prst="round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4276629" y="691985"/>
            <a:ext cx="4160525" cy="3384360"/>
            <a:chOff x="4276629" y="691985"/>
            <a:chExt cx="4160525" cy="3384360"/>
          </a:xfrm>
        </p:grpSpPr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4841818" y="3430014"/>
              <a:ext cx="34347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err="1"/>
                <a:t>Mogao</a:t>
              </a:r>
              <a:r>
                <a:rPr lang="en-US" altLang="zh-CN" b="1" dirty="0"/>
                <a:t> Caves of Dunhuang </a:t>
              </a:r>
              <a:endParaRPr lang="en-US" altLang="zh-CN" b="1" dirty="0"/>
            </a:p>
            <a:p>
              <a:pPr algn="ctr"/>
              <a:r>
                <a:rPr lang="en-US" altLang="zh-CN" b="1" dirty="0">
                  <a:solidFill>
                    <a:srgbClr val="FF0000"/>
                  </a:solidFill>
                </a:rPr>
                <a:t>China</a:t>
              </a:r>
              <a:endParaRPr lang="en-US" altLang="zh-CN" b="1" dirty="0">
                <a:solidFill>
                  <a:srgbClr val="FF0000"/>
                </a:solidFill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4276629" y="691985"/>
              <a:ext cx="4160525" cy="2797520"/>
            </a:xfrm>
            <a:prstGeom prst="round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376567" y="3987914"/>
            <a:ext cx="3971437" cy="2893113"/>
            <a:chOff x="4376567" y="3987914"/>
            <a:chExt cx="3971437" cy="2893113"/>
          </a:xfrm>
        </p:grpSpPr>
        <p:sp>
          <p:nvSpPr>
            <p:cNvPr id="14" name="文本框 13"/>
            <p:cNvSpPr txBox="1"/>
            <p:nvPr>
              <p:custDataLst>
                <p:tags r:id="rId19"/>
              </p:custDataLst>
            </p:nvPr>
          </p:nvSpPr>
          <p:spPr>
            <a:xfrm>
              <a:off x="5456644" y="6234696"/>
              <a:ext cx="18004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/>
                <a:t>Machu Picchu </a:t>
              </a:r>
              <a:endParaRPr lang="en-US" altLang="zh-CN" b="1" dirty="0"/>
            </a:p>
            <a:p>
              <a:pPr algn="ctr"/>
              <a:r>
                <a:rPr lang="en-US" altLang="zh-CN" b="1" dirty="0">
                  <a:solidFill>
                    <a:srgbClr val="FF0000"/>
                  </a:solidFill>
                </a:rPr>
                <a:t>Peru</a:t>
              </a:r>
              <a:endParaRPr lang="en-US" altLang="zh-CN" b="1" dirty="0">
                <a:solidFill>
                  <a:srgbClr val="FF0000"/>
                </a:solidFill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4376567" y="3987914"/>
              <a:ext cx="3971437" cy="2354128"/>
            </a:xfrm>
            <a:prstGeom prst="round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9079738" y="52641"/>
            <a:ext cx="2336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pre-reading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2" y="-144339"/>
            <a:ext cx="4024065" cy="109747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30059" y="704191"/>
            <a:ext cx="3879215" cy="3111098"/>
            <a:chOff x="530059" y="704191"/>
            <a:chExt cx="3879215" cy="3111098"/>
          </a:xfrm>
        </p:grpSpPr>
        <p:sp>
          <p:nvSpPr>
            <p:cNvPr id="118789" name="Rectangl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30059" y="704191"/>
              <a:ext cx="3879215" cy="583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 dirty="0">
                  <a:sym typeface="+mn-ea"/>
                </a:rPr>
                <a:t>Abu </a:t>
              </a:r>
              <a:r>
                <a:rPr lang="en-US" altLang="zh-CN" sz="3200" b="1" dirty="0" err="1">
                  <a:sym typeface="+mn-ea"/>
                </a:rPr>
                <a:t>simbel</a:t>
              </a:r>
              <a:r>
                <a:rPr lang="en-US" altLang="zh-CN" sz="3200" b="1" dirty="0">
                  <a:sym typeface="+mn-ea"/>
                </a:rPr>
                <a:t> Temple</a:t>
              </a:r>
              <a:endParaRPr lang="en-US" altLang="zh-CN" sz="3200" b="1" dirty="0">
                <a:sym typeface="+mn-ea"/>
              </a:endParaRPr>
            </a:p>
          </p:txBody>
        </p:sp>
        <p:pic>
          <p:nvPicPr>
            <p:cNvPr id="106498" name="图片 3" descr="一群人站在石头上&#10;&#10;描述已自动生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0" r="17699" b="2"/>
            <a:stretch>
              <a:fillRect/>
            </a:stretch>
          </p:blipFill>
          <p:spPr bwMode="auto">
            <a:xfrm>
              <a:off x="772685" y="1357839"/>
              <a:ext cx="3282950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4820115" y="2107136"/>
            <a:ext cx="3276600" cy="3019421"/>
            <a:chOff x="4780463" y="2097533"/>
            <a:chExt cx="3276600" cy="3019421"/>
          </a:xfrm>
        </p:grpSpPr>
        <p:sp>
          <p:nvSpPr>
            <p:cNvPr id="118794" name="Rectangle 1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970328" y="4532179"/>
              <a:ext cx="267814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 b="1" dirty="0"/>
                <a:t>Aswan Dam</a:t>
              </a:r>
              <a:endParaRPr lang="zh-CN" altLang="en-US" sz="3200" b="1" dirty="0"/>
            </a:p>
          </p:txBody>
        </p:sp>
        <p:pic>
          <p:nvPicPr>
            <p:cNvPr id="4" name="图片 3" descr="51d11d9e4ac3226fa47b5635330412b4_2Q==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780463" y="2097533"/>
              <a:ext cx="3276600" cy="2457450"/>
            </a:xfrm>
            <a:prstGeom prst="rect">
              <a:avLst/>
            </a:prstGeom>
          </p:spPr>
        </p:pic>
      </p:grpSp>
      <p:pic>
        <p:nvPicPr>
          <p:cNvPr id="25606" name="Picture 6" descr="IMG_20191023_153640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164" r="16246" b="65616"/>
          <a:stretch>
            <a:fillRect/>
          </a:stretch>
        </p:blipFill>
        <p:spPr bwMode="auto">
          <a:xfrm>
            <a:off x="707280" y="3885372"/>
            <a:ext cx="3348355" cy="24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4802895" y="764401"/>
            <a:ext cx="6508335" cy="11868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400" b="1" dirty="0">
                <a:latin typeface="Times New Roman" panose="02020603050405020304" pitchFamily="18" charset="0"/>
                <a:ea typeface="等线 Light" panose="02010600030101010101" pitchFamily="2" charset="-122"/>
              </a:rPr>
              <a:t>Look at the pictures. Which country do you think the images in the pictures can be found? </a:t>
            </a:r>
            <a:endParaRPr lang="en-US" altLang="zh-CN" sz="2400" b="1" dirty="0">
              <a:latin typeface="Times New Roman" panose="02020603050405020304" pitchFamily="18" charset="0"/>
              <a:ea typeface="等线 Light" panose="02010600030101010101" pitchFamily="2" charset="-122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400" b="1" dirty="0">
                <a:latin typeface="Times New Roman" panose="02020603050405020304" pitchFamily="18" charset="0"/>
                <a:ea typeface="等线 Light" panose="02010600030101010101" pitchFamily="2" charset="-122"/>
              </a:rPr>
              <a:t>How are they related?</a:t>
            </a:r>
            <a:endParaRPr lang="en-US" altLang="zh-CN" sz="2400" b="1" dirty="0">
              <a:latin typeface="Times New Roman" panose="02020603050405020304" pitchFamily="18" charset="0"/>
              <a:ea typeface="等线 Light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136367" y="4308998"/>
            <a:ext cx="3709422" cy="2429924"/>
          </a:xfrm>
          <a:prstGeom prst="roundRect">
            <a:avLst/>
          </a:prstGeom>
        </p:spPr>
      </p:pic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4970328" y="5395402"/>
            <a:ext cx="308673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Aswan High Dam </a:t>
            </a:r>
            <a:endParaRPr lang="en-US" altLang="zh-CN" sz="2800" b="1" dirty="0">
              <a:solidFill>
                <a:srgbClr val="00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Egypt</a:t>
            </a:r>
            <a:endParaRPr lang="en-US" altLang="zh-CN" sz="2800" b="1" dirty="0">
              <a:solidFill>
                <a:srgbClr val="FF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209903" y="2107136"/>
            <a:ext cx="3562350" cy="2201862"/>
            <a:chOff x="569128" y="4209355"/>
            <a:chExt cx="3562350" cy="2201862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9128" y="4209355"/>
              <a:ext cx="3562350" cy="220186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流程图: 过程 1073742928"/>
            <p:cNvSpPr/>
            <p:nvPr/>
          </p:nvSpPr>
          <p:spPr>
            <a:xfrm>
              <a:off x="1189840" y="4744949"/>
              <a:ext cx="2320925" cy="720725"/>
            </a:xfrm>
            <a:prstGeom prst="flowChartProcess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The Nile</a:t>
              </a:r>
              <a:r>
                <a:rPr lang="en-US" altLang="zh-CN" sz="3600" dirty="0"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  <a:endParaRPr lang="zh-CN" altLang="en-US" sz="3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28142" y="154310"/>
            <a:ext cx="3193151" cy="41673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Prediction</a:t>
            </a:r>
            <a:endParaRPr lang="en-US" altLang="zh-CN" sz="2800" dirty="0">
              <a:solidFill>
                <a:srgbClr val="000000"/>
              </a:solidFill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1258115" y="1510105"/>
            <a:ext cx="9149822" cy="8382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lfaen" panose="010A0502050306030303" charset="0"/>
                <a:cs typeface="Sylfaen" panose="010A0502050306030303" charset="0"/>
              </a:rPr>
              <a:t>FROM PROBLEMS TO SOLUTIONS</a:t>
            </a:r>
            <a:endParaRPr lang="en-US" altLang="zh-CN" sz="18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ylfaen" panose="010A0502050306030303" charset="0"/>
              <a:cs typeface="Sylfaen" panose="010A0502050306030303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8142" y="629912"/>
            <a:ext cx="802222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Q1: How are the title and the pictures connected?</a:t>
            </a:r>
            <a:endParaRPr lang="en-US" altLang="zh-CN" sz="2400" dirty="0"/>
          </a:p>
          <a:p>
            <a:r>
              <a:rPr lang="en-US" altLang="zh-CN" sz="2400" dirty="0"/>
              <a:t>Q2: What do you think the text is about?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00FF"/>
                </a:solidFill>
                <a:latin typeface="Arial Narrow" panose="020B0606020202030204" charset="0"/>
                <a:sym typeface="Wingdings" panose="05000000000000000000"/>
              </a:rPr>
              <a:t>Based on the title and pictures, predict what the text will be about.</a:t>
            </a:r>
            <a:endParaRPr lang="en-US" altLang="zh-CN" sz="2400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39089" y="1889109"/>
            <a:ext cx="1191803" cy="508218"/>
          </a:xfrm>
          <a:prstGeom prst="rect">
            <a:avLst/>
          </a:prstGeom>
          <a:noFill/>
          <a:ln w="4762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343302" y="1927908"/>
            <a:ext cx="1380161" cy="398921"/>
          </a:xfrm>
          <a:prstGeom prst="rect">
            <a:avLst/>
          </a:prstGeom>
          <a:noFill/>
          <a:ln w="4762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11"/>
          <p:cNvSpPr/>
          <p:nvPr>
            <p:custDataLst>
              <p:tags r:id="rId1"/>
            </p:custDataLst>
          </p:nvPr>
        </p:nvSpPr>
        <p:spPr>
          <a:xfrm>
            <a:off x="589864" y="5586512"/>
            <a:ext cx="1122045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charset="0"/>
                <a:sym typeface="Wingdings" panose="05000000000000000000"/>
              </a:rPr>
              <a:t>The title suggests the text is about </a:t>
            </a: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sym typeface="Wingdings" panose="05000000000000000000"/>
              </a:rPr>
              <a:t>how people have solved problems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charset="0"/>
                <a:sym typeface="Wingdings" panose="05000000000000000000"/>
              </a:rPr>
              <a:t>, </a:t>
            </a:r>
            <a:r>
              <a:rPr lang="en-US" altLang="zh-CN" sz="2000" dirty="0">
                <a:solidFill>
                  <a:srgbClr val="0070C0"/>
                </a:solidFill>
                <a:latin typeface="Arial Narrow" panose="020B0606020202030204" charset="0"/>
                <a:sym typeface="Wingdings" panose="05000000000000000000"/>
              </a:rPr>
              <a:t>because they are going “from” the problems “to solutions”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charset="0"/>
                <a:sym typeface="Wingdings" panose="05000000000000000000"/>
              </a:rPr>
              <a:t>. The pictures show some </a:t>
            </a: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sym typeface="Wingdings" panose="05000000000000000000"/>
              </a:rPr>
              <a:t>ancient statues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charset="0"/>
                <a:sym typeface="Wingdings" panose="05000000000000000000"/>
              </a:rPr>
              <a:t>. They might </a:t>
            </a: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sym typeface="Wingdings" panose="05000000000000000000"/>
              </a:rPr>
              <a:t>be from Egypt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charset="0"/>
                <a:sym typeface="Wingdings" panose="05000000000000000000"/>
              </a:rPr>
              <a:t>. The large faces look as though they have been moved from where they first were. Perhaps the problem is related to this.</a:t>
            </a:r>
            <a:endParaRPr lang="en-US" altLang="zh-CN" sz="2000" b="1" dirty="0">
              <a:solidFill>
                <a:srgbClr val="0070C0"/>
              </a:solidFill>
              <a:latin typeface="Arial Narrow" panose="020B0606020202030204" charset="0"/>
              <a:sym typeface="Wingdings" panose="0500000000000000000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0469" y="2411176"/>
            <a:ext cx="11534689" cy="3190465"/>
            <a:chOff x="300469" y="2411176"/>
            <a:chExt cx="11534689" cy="3190465"/>
          </a:xfrm>
        </p:grpSpPr>
        <p:pic>
          <p:nvPicPr>
            <p:cNvPr id="7" name="内容占位符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733093" y="2411176"/>
              <a:ext cx="2933997" cy="3035400"/>
            </a:xfrm>
            <a:prstGeom prst="rect">
              <a:avLst/>
            </a:prstGeom>
          </p:spPr>
        </p:pic>
        <p:pic>
          <p:nvPicPr>
            <p:cNvPr id="8" name="内容占位符 10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00469" y="2453445"/>
              <a:ext cx="3469323" cy="3035400"/>
            </a:xfrm>
            <a:prstGeom prst="rect">
              <a:avLst/>
            </a:prstGeom>
          </p:spPr>
        </p:pic>
        <p:pic>
          <p:nvPicPr>
            <p:cNvPr id="9" name="内容占位符 5" descr="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0849" y="2559869"/>
              <a:ext cx="3224309" cy="3041772"/>
            </a:xfrm>
            <a:prstGeom prst="rect">
              <a:avLst/>
            </a:prstGeom>
          </p:spPr>
        </p:pic>
        <p:sp>
          <p:nvSpPr>
            <p:cNvPr id="11" name="箭头: 右 10"/>
            <p:cNvSpPr/>
            <p:nvPr/>
          </p:nvSpPr>
          <p:spPr>
            <a:xfrm>
              <a:off x="3826165" y="3694510"/>
              <a:ext cx="912925" cy="390418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箭头: 右 11"/>
            <p:cNvSpPr/>
            <p:nvPr/>
          </p:nvSpPr>
          <p:spPr>
            <a:xfrm>
              <a:off x="7723463" y="3885546"/>
              <a:ext cx="912925" cy="390418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496067" y="0"/>
            <a:ext cx="23142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pre-reading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 build="p"/>
      <p:bldP spid="5" grpId="0" bldLvl="0" animBg="1"/>
      <p:bldP spid="6" grpId="0" bldLvl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25817" y="-29899"/>
            <a:ext cx="3854516" cy="646331"/>
            <a:chOff x="425817" y="-12134"/>
            <a:chExt cx="3854516" cy="646331"/>
          </a:xfrm>
        </p:grpSpPr>
        <p:pic>
          <p:nvPicPr>
            <p:cNvPr id="28" name="图片 9" descr="ta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5817" y="71001"/>
              <a:ext cx="3854516" cy="5344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2" name="文本框 1"/>
            <p:cNvSpPr/>
            <p:nvPr>
              <p:custDataLst>
                <p:tags r:id="rId3"/>
              </p:custDataLst>
            </p:nvPr>
          </p:nvSpPr>
          <p:spPr>
            <a:xfrm>
              <a:off x="1446954" y="-12134"/>
              <a:ext cx="2833379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600" b="1" dirty="0">
                  <a:solidFill>
                    <a:srgbClr val="002060"/>
                  </a:solidFill>
                  <a:latin typeface="Arial Narrow" panose="020B0606020202030204" charset="0"/>
                </a:rPr>
                <a:t>Task 1</a:t>
              </a:r>
              <a:endParaRPr lang="en-US" altLang="zh-CN" sz="3600" b="1" dirty="0">
                <a:solidFill>
                  <a:srgbClr val="002060"/>
                </a:solidFill>
                <a:latin typeface="Arial Narrow" panose="020B0606020202030204" charset="0"/>
              </a:endParaRPr>
            </a:p>
          </p:txBody>
        </p:sp>
      </p:grpSp>
      <p:pic>
        <p:nvPicPr>
          <p:cNvPr id="26626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14562" y="0"/>
            <a:ext cx="2323440" cy="7359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244059" y="967269"/>
            <a:ext cx="11503441" cy="897925"/>
            <a:chOff x="295013" y="852633"/>
            <a:chExt cx="10832223" cy="897925"/>
          </a:xfrm>
        </p:grpSpPr>
        <p:sp>
          <p:nvSpPr>
            <p:cNvPr id="27655" name="Rectangle 23"/>
            <p:cNvSpPr/>
            <p:nvPr>
              <p:custDataLst>
                <p:tags r:id="rId6"/>
              </p:custDataLst>
            </p:nvPr>
          </p:nvSpPr>
          <p:spPr>
            <a:xfrm>
              <a:off x="295013" y="852633"/>
              <a:ext cx="10832223" cy="590931"/>
            </a:xfrm>
            <a:prstGeom prst="rect">
              <a:avLst/>
            </a:prstGeom>
            <a:noFill/>
            <a:ln w="19050" cap="flat" cmpd="sng">
              <a:solidFill>
                <a:srgbClr val="00206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altLang="zh-CN" sz="3600" b="1" dirty="0">
                <a:solidFill>
                  <a:srgbClr val="002060"/>
                </a:solidFill>
                <a:latin typeface="Arial Narrow" panose="020B0606020202030204" charset="0"/>
                <a:sym typeface="Wingdings" panose="05000000000000000000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66166" y="919561"/>
              <a:ext cx="10489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Draw the structure of the text according to the main idea of each Paragraph.</a:t>
              </a:r>
              <a:endParaRPr lang="zh-CN" altLang="en-US" sz="2400" b="1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412399" y="2312246"/>
            <a:ext cx="2875194" cy="730406"/>
            <a:chOff x="7469739" y="2474275"/>
            <a:chExt cx="2875194" cy="730406"/>
          </a:xfrm>
        </p:grpSpPr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7469739" y="2481554"/>
              <a:ext cx="1162827" cy="72312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2000" b="1" dirty="0"/>
                <a:t>Para1</a:t>
              </a:r>
              <a:endParaRPr lang="zh-CN" altLang="en-US" sz="2000" b="1" dirty="0"/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9340521" y="2474275"/>
              <a:ext cx="1004412" cy="63140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2000" b="1" dirty="0"/>
                <a:t>Para</a:t>
              </a:r>
              <a:r>
                <a:rPr lang="zh-CN" altLang="en-US" sz="2000" b="1" dirty="0"/>
                <a:t> </a:t>
              </a:r>
              <a:r>
                <a:rPr lang="en-US" altLang="zh-CN" sz="2000" b="1" dirty="0"/>
                <a:t>2</a:t>
              </a:r>
              <a:endParaRPr lang="zh-CN" altLang="en-US" sz="2000" b="1" dirty="0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8661232" y="2827223"/>
              <a:ext cx="5385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939" y="1610465"/>
            <a:ext cx="4790057" cy="49975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grpSp>
        <p:nvGrpSpPr>
          <p:cNvPr id="8" name="组合 7"/>
          <p:cNvGrpSpPr/>
          <p:nvPr/>
        </p:nvGrpSpPr>
        <p:grpSpPr>
          <a:xfrm>
            <a:off x="6513173" y="5022291"/>
            <a:ext cx="2719607" cy="631491"/>
            <a:chOff x="7570513" y="5184320"/>
            <a:chExt cx="2719607" cy="631491"/>
          </a:xfrm>
        </p:grpSpPr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7570513" y="5184320"/>
              <a:ext cx="1090719" cy="63149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r>
                <a:rPr lang="en-US" altLang="zh-CN" sz="2000" b="1" dirty="0"/>
                <a:t>Para 5</a:t>
              </a:r>
              <a:endParaRPr lang="zh-CN" altLang="en-US" sz="2000" b="1" dirty="0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9429378" y="5184320"/>
              <a:ext cx="860742" cy="63149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r>
                <a:rPr lang="en-US" altLang="zh-CN" sz="2000" b="1" dirty="0"/>
                <a:t>Para 6</a:t>
              </a:r>
              <a:endParaRPr lang="zh-CN" altLang="en-US" sz="2000" b="1" dirty="0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H="1">
              <a:off x="8717854" y="5525465"/>
              <a:ext cx="6226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450474" y="3725621"/>
            <a:ext cx="2782306" cy="675460"/>
            <a:chOff x="7507814" y="3887650"/>
            <a:chExt cx="2782306" cy="675460"/>
          </a:xfrm>
        </p:grpSpPr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9340521" y="3887650"/>
              <a:ext cx="949599" cy="63149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r>
                <a:rPr lang="en-US" altLang="zh-CN" sz="2000" b="1" dirty="0"/>
                <a:t>Para 4</a:t>
              </a:r>
              <a:endParaRPr lang="zh-CN" altLang="en-US" sz="2000" b="1" dirty="0"/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7507814" y="3931619"/>
              <a:ext cx="1162827" cy="63149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2000" b="1" dirty="0"/>
                <a:t>Para 3</a:t>
              </a:r>
              <a:endParaRPr lang="zh-CN" altLang="en-US" sz="2000" b="1" dirty="0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V="1">
              <a:off x="8717855" y="4241806"/>
              <a:ext cx="622665" cy="10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091104" y="2312246"/>
            <a:ext cx="23970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Introduction</a:t>
            </a:r>
            <a:endParaRPr lang="zh-CN" altLang="en-US" sz="2800" dirty="0"/>
          </a:p>
        </p:txBody>
      </p:sp>
      <p:sp>
        <p:nvSpPr>
          <p:cNvPr id="34" name="文本框 33"/>
          <p:cNvSpPr txBox="1"/>
          <p:nvPr/>
        </p:nvSpPr>
        <p:spPr>
          <a:xfrm>
            <a:off x="2023922" y="3718586"/>
            <a:ext cx="23970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altLang="zh-CN" dirty="0"/>
              <a:t>Body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2055582" y="5317825"/>
            <a:ext cx="24680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6" name="箭头: 下 5"/>
          <p:cNvSpPr/>
          <p:nvPr/>
        </p:nvSpPr>
        <p:spPr>
          <a:xfrm>
            <a:off x="3076359" y="2976010"/>
            <a:ext cx="292128" cy="69762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箭头: 下 36"/>
          <p:cNvSpPr/>
          <p:nvPr/>
        </p:nvSpPr>
        <p:spPr>
          <a:xfrm>
            <a:off x="3143540" y="4431005"/>
            <a:ext cx="292128" cy="69762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下 8"/>
          <p:cNvSpPr/>
          <p:nvPr/>
        </p:nvSpPr>
        <p:spPr>
          <a:xfrm>
            <a:off x="7766174" y="3025344"/>
            <a:ext cx="262562" cy="631408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</a:endParaRPr>
          </a:p>
        </p:txBody>
      </p:sp>
      <p:sp>
        <p:nvSpPr>
          <p:cNvPr id="36" name="箭头: 下 35"/>
          <p:cNvSpPr/>
          <p:nvPr/>
        </p:nvSpPr>
        <p:spPr>
          <a:xfrm>
            <a:off x="7840566" y="4477171"/>
            <a:ext cx="262562" cy="631408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5" grpId="0" animBg="1"/>
      <p:bldP spid="6" grpId="0" animBg="1"/>
      <p:bldP spid="37" grpId="0" animBg="1"/>
      <p:bldP spid="9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>
            <a:spLocks noGrp="1"/>
          </p:cNvSpPr>
          <p:nvPr/>
        </p:nvSpPr>
        <p:spPr>
          <a:xfrm>
            <a:off x="989274" y="2028367"/>
            <a:ext cx="10515600" cy="4575728"/>
          </a:xfrm>
          <a:prstGeom prst="rect">
            <a:avLst/>
          </a:prstGeom>
          <a:solidFill>
            <a:schemeClr val="bg1"/>
          </a:solidFill>
          <a:ln w="34925">
            <a:solidFill>
              <a:srgbClr val="0070C0"/>
            </a:solidFill>
            <a:prstDash val="dashDot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Arial" panose="020B06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Arial" panose="020B0604020202020204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lphaUcPeriod"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taneo BT" panose="03020802040502060804" pitchFamily="66" charset="0"/>
                <a:ea typeface="微软雅黑" panose="020B0503020204020204" charset="-122"/>
                <a:cs typeface="Arial" panose="020B0604020202020204"/>
              </a:rPr>
              <a:t>How the Egyptian government successfully solved the problem of building Aswan project.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taneo BT" panose="03020802040502060804" pitchFamily="66" charset="0"/>
              <a:ea typeface="微软雅黑" panose="020B0503020204020204" charset="-122"/>
              <a:cs typeface="Arial" panose="020B0604020202020204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lphaUcPeriod"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taneo BT" panose="03020802040502060804" pitchFamily="66" charset="0"/>
                <a:ea typeface="微软雅黑" panose="020B0503020204020204" charset="-122"/>
                <a:cs typeface="Arial" panose="020B0604020202020204"/>
              </a:rPr>
              <a:t> The project of Aswan Dam damaged some relics.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taneo BT" panose="03020802040502060804" pitchFamily="66" charset="0"/>
              <a:ea typeface="微软雅黑" panose="020B0503020204020204" charset="-122"/>
              <a:cs typeface="Arial" panose="020B0604020202020204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lphaUcPeriod"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taneo BT" panose="03020802040502060804" pitchFamily="66" charset="0"/>
                <a:ea typeface="微软雅黑" panose="020B0503020204020204" charset="-122"/>
                <a:cs typeface="Arial" panose="020B0604020202020204"/>
              </a:rPr>
              <a:t> It introduces cultural relics in Egypt.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taneo BT" panose="03020802040502060804" pitchFamily="66" charset="0"/>
              <a:ea typeface="微软雅黑" panose="020B0503020204020204" charset="-122"/>
              <a:cs typeface="Arial" panose="020B0604020202020204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lphaUcPeriod"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taneo BT" panose="03020802040502060804" pitchFamily="66" charset="0"/>
                <a:ea typeface="微软雅黑" panose="020B0503020204020204" charset="-122"/>
                <a:cs typeface="Arial" panose="020B0604020202020204"/>
              </a:rPr>
              <a:t>The Egyptian government turned to UN for help when in trouble.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taneo BT" panose="03020802040502060804" pitchFamily="66" charset="0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6036" y="779889"/>
            <a:ext cx="8427790" cy="892552"/>
            <a:chOff x="1753234" y="-2367280"/>
            <a:chExt cx="11391265" cy="892552"/>
          </a:xfrm>
        </p:grpSpPr>
        <p:sp>
          <p:nvSpPr>
            <p:cNvPr id="7" name="AutoShape 4"/>
            <p:cNvSpPr/>
            <p:nvPr/>
          </p:nvSpPr>
          <p:spPr>
            <a:xfrm>
              <a:off x="1753234" y="-2367280"/>
              <a:ext cx="11391265" cy="8915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FDFDF"/>
                </a:gs>
                <a:gs pos="50000">
                  <a:srgbClr val="F7F7F7"/>
                </a:gs>
                <a:gs pos="100000">
                  <a:srgbClr val="DFDFDF"/>
                </a:gs>
              </a:gsLst>
              <a:lin ang="5400000" scaled="1"/>
            </a:gradFill>
            <a:ln w="19050" cap="flat" cmpd="sng">
              <a:solidFill>
                <a:srgbClr val="C0C0C0"/>
              </a:solidFill>
              <a:prstDash val="solid"/>
              <a:headEnd type="none" w="med" len="med"/>
              <a:tailEnd type="none" w="med" len="med"/>
            </a:ln>
            <a:effectLst>
              <a:outerShdw dist="53882" dir="2699999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 anchorCtr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919806" y="-2367280"/>
              <a:ext cx="1052225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  <a:ea typeface="微软雅黑" panose="020B0503020204020204" charset="-122"/>
                  <a:cs typeface="Arial" panose="020B0604020202020204"/>
                </a:rPr>
                <a:t>Fast Reading-read for main idea</a:t>
              </a:r>
              <a:endParaRPr lang="en-US" altLang="zh-CN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微软雅黑" panose="020B0503020204020204" charset="-122"/>
                <a:cs typeface="Arial" panose="020B0604020202020204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  <a:ea typeface="微软雅黑" panose="020B0503020204020204" charset="-122"/>
                  <a:cs typeface="Arial" panose="020B0604020202020204"/>
                </a:rPr>
                <a:t>Activity  1:skim the whole text and get the  main idea of it.</a:t>
              </a:r>
              <a:endParaRPr lang="en-US" altLang="zh-CN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837027" y="2028367"/>
            <a:ext cx="6750941" cy="102806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</a:rPr>
              <a:t>What is the main idea of the text ?</a:t>
            </a:r>
            <a:r>
              <a:rPr kumimoji="0" lang="zh-CN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</a:rPr>
              <a:t> </a:t>
            </a:r>
            <a:endParaRPr kumimoji="0" lang="en-US" altLang="zh-C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/>
              <a:sym typeface="+mn-e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866036" y="2951273"/>
            <a:ext cx="789305" cy="77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565241" y="247854"/>
            <a:ext cx="2323440" cy="7359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425817" y="-29899"/>
            <a:ext cx="3854516" cy="646331"/>
            <a:chOff x="425817" y="-29899"/>
            <a:chExt cx="3854516" cy="646331"/>
          </a:xfrm>
        </p:grpSpPr>
        <p:pic>
          <p:nvPicPr>
            <p:cNvPr id="12" name="图片 9" descr="ta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5817" y="66974"/>
              <a:ext cx="3854516" cy="5344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文本框 1"/>
            <p:cNvSpPr/>
            <p:nvPr>
              <p:custDataLst>
                <p:tags r:id="rId6"/>
              </p:custDataLst>
            </p:nvPr>
          </p:nvSpPr>
          <p:spPr>
            <a:xfrm>
              <a:off x="1446954" y="-29899"/>
              <a:ext cx="2833379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600" b="1" dirty="0">
                  <a:solidFill>
                    <a:srgbClr val="002060"/>
                  </a:solidFill>
                  <a:latin typeface="Arial Narrow" panose="020B0606020202030204" charset="0"/>
                </a:rPr>
                <a:t>Task 2</a:t>
              </a:r>
              <a:endParaRPr lang="en-US" altLang="zh-CN" sz="3600" b="1" dirty="0">
                <a:solidFill>
                  <a:srgbClr val="002060"/>
                </a:solidFill>
                <a:latin typeface="Arial Narrow" panose="020B06060202020302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p="http://schemas.openxmlformats.org/presentationml/2006/main">
  <p:tag name="AS_UNIQUEID" val="2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1"/>
  <p:tag name="KSO_WM_UNIT_INDEX" val="1"/>
  <p:tag name="KSO_WM_UNIT_LAYERLEVEL" val="1"/>
  <p:tag name="KSO_WM_UNIT_TYPE" val="i"/>
</p:tagLst>
</file>

<file path=ppt/tags/tag10.xml><?xml version="1.0" encoding="utf-8"?>
<p:tagLst xmlns:p="http://schemas.openxmlformats.org/presentationml/2006/main">
  <p:tag name="AS_UNIQUEID" val="39"/>
</p:tagLst>
</file>

<file path=ppt/tags/tag100.xml><?xml version="1.0" encoding="utf-8"?>
<p:tagLst xmlns:p="http://schemas.openxmlformats.org/presentationml/2006/main">
  <p:tag name="AS_UNIQUEID" val="148"/>
</p:tagLst>
</file>

<file path=ppt/tags/tag101.xml><?xml version="1.0" encoding="utf-8"?>
<p:tagLst xmlns:p="http://schemas.openxmlformats.org/presentationml/2006/main">
  <p:tag name="AS_UNIQUEID" val="149"/>
</p:tagLst>
</file>

<file path=ppt/tags/tag102.xml><?xml version="1.0" encoding="utf-8"?>
<p:tagLst xmlns:p="http://schemas.openxmlformats.org/presentationml/2006/main">
  <p:tag name="AS_UNIQUEID" val="486"/>
</p:tagLst>
</file>

<file path=ppt/tags/tag103.xml><?xml version="1.0" encoding="utf-8"?>
<p:tagLst xmlns:p="http://schemas.openxmlformats.org/presentationml/2006/main">
  <p:tag name="AS_UNIQUEID" val="492"/>
</p:tagLst>
</file>

<file path=ppt/tags/tag104.xml><?xml version="1.0" encoding="utf-8"?>
<p:tagLst xmlns:p="http://schemas.openxmlformats.org/presentationml/2006/main">
  <p:tag name="AS_UNIQUEID" val="493"/>
</p:tagLst>
</file>

<file path=ppt/tags/tag105.xml><?xml version="1.0" encoding="utf-8"?>
<p:tagLst xmlns:p="http://schemas.openxmlformats.org/presentationml/2006/main">
  <p:tag name="AS_UNIQUEID" val="494"/>
</p:tagLst>
</file>

<file path=ppt/tags/tag106.xml><?xml version="1.0" encoding="utf-8"?>
<p:tagLst xmlns:p="http://schemas.openxmlformats.org/presentationml/2006/main">
  <p:tag name="AS_UNIQUEID" val="490"/>
</p:tagLst>
</file>

<file path=ppt/tags/tag107.xml><?xml version="1.0" encoding="utf-8"?>
<p:tagLst xmlns:p="http://schemas.openxmlformats.org/presentationml/2006/main">
  <p:tag name="AS_UNIQUEID" val="487"/>
</p:tagLst>
</file>

<file path=ppt/tags/tag108.xml><?xml version="1.0" encoding="utf-8"?>
<p:tagLst xmlns:p="http://schemas.openxmlformats.org/presentationml/2006/main">
  <p:tag name="AS_UNIQUEID" val="488"/>
</p:tagLst>
</file>

<file path=ppt/tags/tag109.xml><?xml version="1.0" encoding="utf-8"?>
<p:tagLst xmlns:p="http://schemas.openxmlformats.org/presentationml/2006/main">
  <p:tag name="AS_UNIQUEID" val="489"/>
</p:tagLst>
</file>

<file path=ppt/tags/tag11.xml><?xml version="1.0" encoding="utf-8"?>
<p:tagLst xmlns:p="http://schemas.openxmlformats.org/presentationml/2006/main">
  <p:tag name="AS_UNIQUEID" val="40"/>
</p:tagLst>
</file>

<file path=ppt/tags/tag110.xml><?xml version="1.0" encoding="utf-8"?>
<p:tagLst xmlns:p="http://schemas.openxmlformats.org/presentationml/2006/main">
  <p:tag name="AS_UNIQUEID" val="491"/>
</p:tagLst>
</file>

<file path=ppt/tags/tag111.xml><?xml version="1.0" encoding="utf-8"?>
<p:tagLst xmlns:p="http://schemas.openxmlformats.org/presentationml/2006/main">
  <p:tag name="AS_UNIQUEID" val="497"/>
</p:tagLst>
</file>

<file path=ppt/tags/tag112.xml><?xml version="1.0" encoding="utf-8"?>
<p:tagLst xmlns:p="http://schemas.openxmlformats.org/presentationml/2006/main">
  <p:tag name="AS_UNIQUEID" val="496"/>
</p:tagLst>
</file>

<file path=ppt/tags/tag113.xml><?xml version="1.0" encoding="utf-8"?>
<p:tagLst xmlns:p="http://schemas.openxmlformats.org/presentationml/2006/main">
  <p:tag name="AS_UNIQUEID" val="498"/>
</p:tagLst>
</file>

<file path=ppt/tags/tag114.xml><?xml version="1.0" encoding="utf-8"?>
<p:tagLst xmlns:p="http://schemas.openxmlformats.org/presentationml/2006/main">
  <p:tag name="AS_UNIQUEID" val="148"/>
</p:tagLst>
</file>

<file path=ppt/tags/tag115.xml><?xml version="1.0" encoding="utf-8"?>
<p:tagLst xmlns:p="http://schemas.openxmlformats.org/presentationml/2006/main">
  <p:tag name="AS_UNIQUEID" val="149"/>
</p:tagLst>
</file>

<file path=ppt/tags/tag116.xml><?xml version="1.0" encoding="utf-8"?>
<p:tagLst xmlns:p="http://schemas.openxmlformats.org/presentationml/2006/main">
  <p:tag name="AS_UNIQUEID" val="134"/>
</p:tagLst>
</file>

<file path=ppt/tags/tag117.xml><?xml version="1.0" encoding="utf-8"?>
<p:tagLst xmlns:p="http://schemas.openxmlformats.org/presentationml/2006/main">
  <p:tag name="AS_UNIQUEID" val="495"/>
</p:tagLst>
</file>

<file path=ppt/tags/tag118.xml><?xml version="1.0" encoding="utf-8"?>
<p:tagLst xmlns:p="http://schemas.openxmlformats.org/presentationml/2006/main">
  <p:tag name="AS_UNIQUEID" val="500"/>
</p:tagLst>
</file>

<file path=ppt/tags/tag119.xml><?xml version="1.0" encoding="utf-8"?>
<p:tagLst xmlns:p="http://schemas.openxmlformats.org/presentationml/2006/main">
  <p:tag name="AS_UNIQUEID" val="501"/>
</p:tagLst>
</file>

<file path=ppt/tags/tag12.xml><?xml version="1.0" encoding="utf-8"?>
<p:tagLst xmlns:p="http://schemas.openxmlformats.org/presentationml/2006/main">
  <p:tag name="AS_UNIQUEID" val="997"/>
</p:tagLst>
</file>

<file path=ppt/tags/tag120.xml><?xml version="1.0" encoding="utf-8"?>
<p:tagLst xmlns:p="http://schemas.openxmlformats.org/presentationml/2006/main">
  <p:tag name="AS_UNIQUEID" val="148"/>
</p:tagLst>
</file>

<file path=ppt/tags/tag121.xml><?xml version="1.0" encoding="utf-8"?>
<p:tagLst xmlns:p="http://schemas.openxmlformats.org/presentationml/2006/main">
  <p:tag name="AS_UNIQUEID" val="149"/>
</p:tagLst>
</file>

<file path=ppt/tags/tag122.xml><?xml version="1.0" encoding="utf-8"?>
<p:tagLst xmlns:p="http://schemas.openxmlformats.org/presentationml/2006/main">
  <p:tag name="AS_UNIQUEID" val="134"/>
</p:tagLst>
</file>

<file path=ppt/tags/tag123.xml><?xml version="1.0" encoding="utf-8"?>
<p:tagLst xmlns:p="http://schemas.openxmlformats.org/presentationml/2006/main">
  <p:tag name="AS_UNIQUEID" val="502"/>
</p:tagLst>
</file>

<file path=ppt/tags/tag124.xml><?xml version="1.0" encoding="utf-8"?>
<p:tagLst xmlns:p="http://schemas.openxmlformats.org/presentationml/2006/main">
  <p:tag name="AS_UNIQUEID" val="503"/>
</p:tagLst>
</file>

<file path=ppt/tags/tag125.xml><?xml version="1.0" encoding="utf-8"?>
<p:tagLst xmlns:p="http://schemas.openxmlformats.org/presentationml/2006/main">
  <p:tag name="AS_UNIQUEID" val="504"/>
</p:tagLst>
</file>

<file path=ppt/tags/tag126.xml><?xml version="1.0" encoding="utf-8"?>
<p:tagLst xmlns:p="http://schemas.openxmlformats.org/presentationml/2006/main">
  <p:tag name="AS_UNIQUEID" val="504"/>
</p:tagLst>
</file>

<file path=ppt/tags/tag127.xml><?xml version="1.0" encoding="utf-8"?>
<p:tagLst xmlns:p="http://schemas.openxmlformats.org/presentationml/2006/main">
  <p:tag name="AS_UNIQUEID" val="505"/>
</p:tagLst>
</file>

<file path=ppt/tags/tag128.xml><?xml version="1.0" encoding="utf-8"?>
<p:tagLst xmlns:p="http://schemas.openxmlformats.org/presentationml/2006/main">
  <p:tag name="AS_UNIQUEID" val="347"/>
</p:tagLst>
</file>

<file path=ppt/tags/tag129.xml><?xml version="1.0" encoding="utf-8"?>
<p:tagLst xmlns:p="http://schemas.openxmlformats.org/presentationml/2006/main">
  <p:tag name="AS_UNIQUEID" val="349"/>
</p:tagLst>
</file>

<file path=ppt/tags/tag13.xml><?xml version="1.0" encoding="utf-8"?>
<p:tagLst xmlns:p="http://schemas.openxmlformats.org/presentationml/2006/main">
  <p:tag name="AS_UNIQUEID" val="137"/>
</p:tagLst>
</file>

<file path=ppt/tags/tag130.xml><?xml version="1.0" encoding="utf-8"?>
<p:tagLst xmlns:p="http://schemas.openxmlformats.org/presentationml/2006/main">
  <p:tag name="AS_UNIQUEID" val="350"/>
</p:tagLst>
</file>

<file path=ppt/tags/tag131.xml><?xml version="1.0" encoding="utf-8"?>
<p:tagLst xmlns:p="http://schemas.openxmlformats.org/presentationml/2006/main">
  <p:tag name="AS_UNIQUEID" val="351"/>
</p:tagLst>
</file>

<file path=ppt/tags/tag132.xml><?xml version="1.0" encoding="utf-8"?>
<p:tagLst xmlns:p="http://schemas.openxmlformats.org/presentationml/2006/main">
  <p:tag name="AS_UNIQUEID" val="352"/>
</p:tagLst>
</file>

<file path=ppt/tags/tag133.xml><?xml version="1.0" encoding="utf-8"?>
<p:tagLst xmlns:p="http://schemas.openxmlformats.org/presentationml/2006/main">
  <p:tag name="AS_UNIQUEID" val="353"/>
</p:tagLst>
</file>

<file path=ppt/tags/tag134.xml><?xml version="1.0" encoding="utf-8"?>
<p:tagLst xmlns:p="http://schemas.openxmlformats.org/presentationml/2006/main">
  <p:tag name="AS_UNIQUEID" val="354"/>
</p:tagLst>
</file>

<file path=ppt/tags/tag135.xml><?xml version="1.0" encoding="utf-8"?>
<p:tagLst xmlns:p="http://schemas.openxmlformats.org/presentationml/2006/main">
  <p:tag name="AS_UNIQUEID" val="355"/>
</p:tagLst>
</file>

<file path=ppt/tags/tag136.xml><?xml version="1.0" encoding="utf-8"?>
<p:tagLst xmlns:p="http://schemas.openxmlformats.org/presentationml/2006/main">
  <p:tag name="AS_UNIQUEID" val="356"/>
</p:tagLst>
</file>

<file path=ppt/tags/tag137.xml><?xml version="1.0" encoding="utf-8"?>
<p:tagLst xmlns:p="http://schemas.openxmlformats.org/presentationml/2006/main">
  <p:tag name="AS_UNIQUEID" val="357"/>
</p:tagLst>
</file>

<file path=ppt/tags/tag138.xml><?xml version="1.0" encoding="utf-8"?>
<p:tagLst xmlns:p="http://schemas.openxmlformats.org/presentationml/2006/main">
  <p:tag name="AS_UNIQUEID" val="358"/>
</p:tagLst>
</file>

<file path=ppt/tags/tag139.xml><?xml version="1.0" encoding="utf-8"?>
<p:tagLst xmlns:p="http://schemas.openxmlformats.org/presentationml/2006/main">
  <p:tag name="AS_UNIQUEID" val="1574"/>
  <p:tag name="KSO_WM_FULL_TEXT_BEAUTIFY_COPY_ID" val="10"/>
</p:tagLst>
</file>

<file path=ppt/tags/tag14.xml><?xml version="1.0" encoding="utf-8"?>
<p:tagLst xmlns:p="http://schemas.openxmlformats.org/presentationml/2006/main">
  <p:tag name="AS_UNIQUEID" val="1119"/>
</p:tagLst>
</file>

<file path=ppt/tags/tag140.xml><?xml version="1.0" encoding="utf-8"?>
<p:tagLst xmlns:p="http://schemas.openxmlformats.org/presentationml/2006/main">
  <p:tag name="AS_UNIQUEID" val="134"/>
</p:tagLst>
</file>

<file path=ppt/tags/tag141.xml><?xml version="1.0" encoding="utf-8"?>
<p:tagLst xmlns:p="http://schemas.openxmlformats.org/presentationml/2006/main">
  <p:tag name="AS_UNIQUEID" val="148"/>
</p:tagLst>
</file>

<file path=ppt/tags/tag142.xml><?xml version="1.0" encoding="utf-8"?>
<p:tagLst xmlns:p="http://schemas.openxmlformats.org/presentationml/2006/main">
  <p:tag name="AS_UNIQUEID" val="149"/>
</p:tagLst>
</file>

<file path=ppt/tags/tag143.xml><?xml version="1.0" encoding="utf-8"?>
<p:tagLst xmlns:p="http://schemas.openxmlformats.org/presentationml/2006/main">
  <p:tag name="AS_UNIQUEID" val="40"/>
</p:tagLst>
</file>

<file path=ppt/tags/tag144.xml><?xml version="1.0" encoding="utf-8"?>
<p:tagLst xmlns:p="http://schemas.openxmlformats.org/presentationml/2006/main">
  <p:tag name="AS_UNIQUEID" val="42"/>
</p:tagLst>
</file>

<file path=ppt/tags/tag145.xml><?xml version="1.0" encoding="utf-8"?>
<p:tagLst xmlns:p="http://schemas.openxmlformats.org/presentationml/2006/main">
  <p:tag name="AS_UNIQUEID" val="43"/>
</p:tagLst>
</file>

<file path=ppt/tags/tag146.xml><?xml version="1.0" encoding="utf-8"?>
<p:tagLst xmlns:p="http://schemas.openxmlformats.org/presentationml/2006/main">
  <p:tag name="AS_UNIQUEID" val="44"/>
</p:tagLst>
</file>

<file path=ppt/tags/tag147.xml><?xml version="1.0" encoding="utf-8"?>
<p:tagLst xmlns:p="http://schemas.openxmlformats.org/presentationml/2006/main">
  <p:tag name="AS_UNIQUEID" val="45"/>
</p:tagLst>
</file>

<file path=ppt/tags/tag148.xml><?xml version="1.0" encoding="utf-8"?>
<p:tagLst xmlns:p="http://schemas.openxmlformats.org/presentationml/2006/main">
  <p:tag name="AS_UNIQUEID" val="46"/>
</p:tagLst>
</file>

<file path=ppt/tags/tag149.xml><?xml version="1.0" encoding="utf-8"?>
<p:tagLst xmlns:p="http://schemas.openxmlformats.org/presentationml/2006/main">
  <p:tag name="AS_UNIQUEID" val="47"/>
</p:tagLst>
</file>

<file path=ppt/tags/tag15.xml><?xml version="1.0" encoding="utf-8"?>
<p:tagLst xmlns:p="http://schemas.openxmlformats.org/presentationml/2006/main">
  <p:tag name="AS_UNIQUEID" val="2"/>
</p:tagLst>
</file>

<file path=ppt/tags/tag150.xml><?xml version="1.0" encoding="utf-8"?>
<p:tagLst xmlns:p="http://schemas.openxmlformats.org/presentationml/2006/main">
  <p:tag name="AS_UNIQUEID" val="53"/>
</p:tagLst>
</file>

<file path=ppt/tags/tag151.xml><?xml version="1.0" encoding="utf-8"?>
<p:tagLst xmlns:p="http://schemas.openxmlformats.org/presentationml/2006/main">
  <p:tag name="AS_UNIQUEID" val="41"/>
</p:tagLst>
</file>

<file path=ppt/tags/tag152.xml><?xml version="1.0" encoding="utf-8"?>
<p:tagLst xmlns:p="http://schemas.openxmlformats.org/presentationml/2006/main">
  <p:tag name="AS_UNIQUEID" val="48"/>
</p:tagLst>
</file>

<file path=ppt/tags/tag153.xml><?xml version="1.0" encoding="utf-8"?>
<p:tagLst xmlns:p="http://schemas.openxmlformats.org/presentationml/2006/main">
  <p:tag name="AS_UNIQUEID" val="49"/>
</p:tagLst>
</file>

<file path=ppt/tags/tag154.xml><?xml version="1.0" encoding="utf-8"?>
<p:tagLst xmlns:p="http://schemas.openxmlformats.org/presentationml/2006/main">
  <p:tag name="AS_UNIQUEID" val="50"/>
</p:tagLst>
</file>

<file path=ppt/tags/tag155.xml><?xml version="1.0" encoding="utf-8"?>
<p:tagLst xmlns:p="http://schemas.openxmlformats.org/presentationml/2006/main">
  <p:tag name="AS_UNIQUEID" val="51"/>
</p:tagLst>
</file>

<file path=ppt/tags/tag156.xml><?xml version="1.0" encoding="utf-8"?>
<p:tagLst xmlns:p="http://schemas.openxmlformats.org/presentationml/2006/main">
  <p:tag name="AS_UNIQUEID" val="52"/>
</p:tagLst>
</file>

<file path=ppt/tags/tag157.xml><?xml version="1.0" encoding="utf-8"?>
<p:tagLst xmlns:p="http://schemas.openxmlformats.org/presentationml/2006/main">
  <p:tag name="AS_UNIQUEID" val="54"/>
</p:tagLst>
</file>

<file path=ppt/tags/tag158.xml><?xml version="1.0" encoding="utf-8"?>
<p:tagLst xmlns:p="http://schemas.openxmlformats.org/presentationml/2006/main">
  <p:tag name="AS_UNIQUEID" val="55"/>
</p:tagLst>
</file>

<file path=ppt/tags/tag159.xml><?xml version="1.0" encoding="utf-8"?>
<p:tagLst xmlns:p="http://schemas.openxmlformats.org/presentationml/2006/main">
  <p:tag name="AS_UNIQUEID" val="134"/>
</p:tagLst>
</file>

<file path=ppt/tags/tag16.xml><?xml version="1.0" encoding="utf-8"?>
<p:tagLst xmlns:p="http://schemas.openxmlformats.org/presentationml/2006/main">
  <p:tag name="AS_UNIQUEID" val="518"/>
</p:tagLst>
</file>

<file path=ppt/tags/tag160.xml><?xml version="1.0" encoding="utf-8"?>
<p:tagLst xmlns:p="http://schemas.openxmlformats.org/presentationml/2006/main">
  <p:tag name="AS_UNIQUEID" val="148"/>
</p:tagLst>
</file>

<file path=ppt/tags/tag161.xml><?xml version="1.0" encoding="utf-8"?>
<p:tagLst xmlns:p="http://schemas.openxmlformats.org/presentationml/2006/main">
  <p:tag name="AS_UNIQUEID" val="149"/>
</p:tagLst>
</file>

<file path=ppt/tags/tag162.xml><?xml version="1.0" encoding="utf-8"?>
<p:tagLst xmlns:p="http://schemas.openxmlformats.org/presentationml/2006/main">
  <p:tag name="AS_UNIQUEID" val="134"/>
</p:tagLst>
</file>

<file path=ppt/tags/tag163.xml><?xml version="1.0" encoding="utf-8"?>
<p:tagLst xmlns:p="http://schemas.openxmlformats.org/presentationml/2006/main">
  <p:tag name="AS_UNIQUEID" val="148"/>
</p:tagLst>
</file>

<file path=ppt/tags/tag164.xml><?xml version="1.0" encoding="utf-8"?>
<p:tagLst xmlns:p="http://schemas.openxmlformats.org/presentationml/2006/main">
  <p:tag name="AS_UNIQUEID" val="149"/>
</p:tagLst>
</file>

<file path=ppt/tags/tag165.xml><?xml version="1.0" encoding="utf-8"?>
<p:tagLst xmlns:p="http://schemas.openxmlformats.org/presentationml/2006/main">
  <p:tag name="AS_UNIQUEID" val="134"/>
</p:tagLst>
</file>

<file path=ppt/tags/tag166.xml><?xml version="1.0" encoding="utf-8"?>
<p:tagLst xmlns:p="http://schemas.openxmlformats.org/presentationml/2006/main">
  <p:tag name="AS_UNIQUEID" val="148"/>
</p:tagLst>
</file>

<file path=ppt/tags/tag167.xml><?xml version="1.0" encoding="utf-8"?>
<p:tagLst xmlns:p="http://schemas.openxmlformats.org/presentationml/2006/main">
  <p:tag name="AS_UNIQUEID" val="149"/>
</p:tagLst>
</file>

<file path=ppt/tags/tag168.xml><?xml version="1.0" encoding="utf-8"?>
<p:tagLst xmlns:p="http://schemas.openxmlformats.org/presentationml/2006/main">
  <p:tag name="AS_UNIQUEID" val="807"/>
</p:tagLst>
</file>

<file path=ppt/tags/tag169.xml><?xml version="1.0" encoding="utf-8"?>
<p:tagLst xmlns:p="http://schemas.openxmlformats.org/presentationml/2006/main">
  <p:tag name="AS_UNIQUEID" val="198"/>
</p:tagLst>
</file>

<file path=ppt/tags/tag17.xml><?xml version="1.0" encoding="utf-8"?>
<p:tagLst xmlns:p="http://schemas.openxmlformats.org/presentationml/2006/main">
  <p:tag name="AS_UNIQUEID" val="519"/>
</p:tagLst>
</file>

<file path=ppt/tags/tag170.xml><?xml version="1.0" encoding="utf-8"?>
<p:tagLst xmlns:p="http://schemas.openxmlformats.org/presentationml/2006/main">
  <p:tag name="AS_UNIQUEID" val="199"/>
</p:tagLst>
</file>

<file path=ppt/tags/tag171.xml><?xml version="1.0" encoding="utf-8"?>
<p:tagLst xmlns:p="http://schemas.openxmlformats.org/presentationml/2006/main">
  <p:tag name="AS_UNIQUEID" val="200"/>
  <p:tag name="KSO_WM_BEAUTIFY_FLAG" val="#wm#"/>
  <p:tag name="KSO_WM_DIAGRAM_GROUP_CODE" val="m1-1"/>
  <p:tag name="KSO_WM_TAG_VERSION" val="1.0"/>
  <p:tag name="KSO_WM_TEMPLATE_CATEGORY" val="diagram"/>
  <p:tag name="KSO_WM_TEMPLATE_INDEX" val="739"/>
  <p:tag name="KSO_WM_UNIT_CLEAR" val="1"/>
  <p:tag name="KSO_WM_UNIT_ID" val="diagram739_6*m_i*1_1"/>
  <p:tag name="KSO_WM_UNIT_INDEX" val="1_1"/>
  <p:tag name="KSO_WM_UNIT_LAYERLEVEL" val="1_1"/>
  <p:tag name="KSO_WM_UNIT_LINE_FILL_TYPE" val="2"/>
  <p:tag name="KSO_WM_UNIT_LINE_FORE_SCHEMECOLOR_INDEX" val="6"/>
  <p:tag name="KSO_WM_UNIT_TYPE" val="m_i"/>
</p:tagLst>
</file>

<file path=ppt/tags/tag172.xml><?xml version="1.0" encoding="utf-8"?>
<p:tagLst xmlns:p="http://schemas.openxmlformats.org/presentationml/2006/main">
  <p:tag name="AS_UNIQUEID" val="810"/>
</p:tagLst>
</file>

<file path=ppt/tags/tag173.xml><?xml version="1.0" encoding="utf-8"?>
<p:tagLst xmlns:p="http://schemas.openxmlformats.org/presentationml/2006/main">
  <p:tag name="AS_UNIQUEID" val="201"/>
  <p:tag name="KSO_WM_BEAUTIFY_FLAG" val="#wm#"/>
  <p:tag name="KSO_WM_DIAGRAM_GROUP_CODE" val="m1-1"/>
  <p:tag name="KSO_WM_TAG_VERSION" val="1.0"/>
  <p:tag name="KSO_WM_TEMPLATE_CATEGORY" val="diagram"/>
  <p:tag name="KSO_WM_TEMPLATE_INDEX" val="739"/>
  <p:tag name="KSO_WM_UNIT_CLEAR" val="1"/>
  <p:tag name="KSO_WM_UNIT_FILL_FORE_SCHEMECOLOR_INDEX" val="6"/>
  <p:tag name="KSO_WM_UNIT_FILL_TYPE" val="1"/>
  <p:tag name="KSO_WM_UNIT_ID" val="diagram739_6*m_i*1_5"/>
  <p:tag name="KSO_WM_UNIT_INDEX" val="1_5"/>
  <p:tag name="KSO_WM_UNIT_LAYERLEVEL" val="1_1"/>
  <p:tag name="KSO_WM_UNIT_TEXT_FILL_FORE_SCHEMECOLOR_INDEX" val="14"/>
  <p:tag name="KSO_WM_UNIT_TEXT_FILL_TYPE" val="1"/>
  <p:tag name="KSO_WM_UNIT_TYPE" val="m_i"/>
</p:tagLst>
</file>

<file path=ppt/tags/tag174.xml><?xml version="1.0" encoding="utf-8"?>
<p:tagLst xmlns:p="http://schemas.openxmlformats.org/presentationml/2006/main">
  <p:tag name="AS_UNIQUEID" val="202"/>
  <p:tag name="KSO_WM_BEAUTIFY_FLAG" val="#wm#"/>
  <p:tag name="KSO_WM_DIAGRAM_GROUP_CODE" val="m1-1"/>
  <p:tag name="KSO_WM_TAG_VERSION" val="1.0"/>
  <p:tag name="KSO_WM_TEMPLATE_CATEGORY" val="diagram"/>
  <p:tag name="KSO_WM_TEMPLATE_INDEX" val="739"/>
  <p:tag name="KSO_WM_UNIT_CLEAR" val="1"/>
  <p:tag name="KSO_WM_UNIT_FILL_FORE_SCHEMECOLOR_INDEX" val="6"/>
  <p:tag name="KSO_WM_UNIT_FILL_TYPE" val="1"/>
  <p:tag name="KSO_WM_UNIT_ID" val="diagram739_6*m_i*1_5"/>
  <p:tag name="KSO_WM_UNIT_INDEX" val="1_5"/>
  <p:tag name="KSO_WM_UNIT_LAYERLEVEL" val="1_1"/>
  <p:tag name="KSO_WM_UNIT_TEXT_FILL_FORE_SCHEMECOLOR_INDEX" val="14"/>
  <p:tag name="KSO_WM_UNIT_TEXT_FILL_TYPE" val="1"/>
  <p:tag name="KSO_WM_UNIT_TYPE" val="m_i"/>
</p:tagLst>
</file>

<file path=ppt/tags/tag175.xml><?xml version="1.0" encoding="utf-8"?>
<p:tagLst xmlns:p="http://schemas.openxmlformats.org/presentationml/2006/main">
  <p:tag name="AS_UNIQUEID" val="203"/>
  <p:tag name="KSO_WM_BEAUTIFY_FLAG" val="#wm#"/>
  <p:tag name="KSO_WM_DIAGRAM_GROUP_CODE" val="m1-1"/>
  <p:tag name="KSO_WM_TAG_VERSION" val="1.0"/>
  <p:tag name="KSO_WM_TEMPLATE_CATEGORY" val="diagram"/>
  <p:tag name="KSO_WM_TEMPLATE_INDEX" val="739"/>
  <p:tag name="KSO_WM_UNIT_CLEAR" val="1"/>
  <p:tag name="KSO_WM_UNIT_FILL_FORE_SCHEMECOLOR_INDEX" val="6"/>
  <p:tag name="KSO_WM_UNIT_FILL_TYPE" val="1"/>
  <p:tag name="KSO_WM_UNIT_ID" val="diagram739_6*m_i*1_7"/>
  <p:tag name="KSO_WM_UNIT_INDEX" val="1_7"/>
  <p:tag name="KSO_WM_UNIT_LAYERLEVEL" val="1_1"/>
  <p:tag name="KSO_WM_UNIT_TEXT_FILL_FORE_SCHEMECOLOR_INDEX" val="14"/>
  <p:tag name="KSO_WM_UNIT_TEXT_FILL_TYPE" val="1"/>
  <p:tag name="KSO_WM_UNIT_TYPE" val="m_i"/>
</p:tagLst>
</file>

<file path=ppt/tags/tag176.xml><?xml version="1.0" encoding="utf-8"?>
<p:tagLst xmlns:p="http://schemas.openxmlformats.org/presentationml/2006/main">
  <p:tag name="AS_UNIQUEID" val="204"/>
</p:tagLst>
</file>

<file path=ppt/tags/tag177.xml><?xml version="1.0" encoding="utf-8"?>
<p:tagLst xmlns:p="http://schemas.openxmlformats.org/presentationml/2006/main">
  <p:tag name="AS_UNIQUEID" val="210"/>
  <p:tag name="KSO_WM_BEAUTIFY_FLAG" val="#wm#"/>
  <p:tag name="KSO_WM_DIAGRAM_GROUP_CODE" val="m1-1"/>
  <p:tag name="KSO_WM_TAG_VERSION" val="1.0"/>
  <p:tag name="KSO_WM_TEMPLATE_CATEGORY" val="diagram"/>
  <p:tag name="KSO_WM_TEMPLATE_INDEX" val="739"/>
  <p:tag name="KSO_WM_UNIT_CLEAR" val="1"/>
  <p:tag name="KSO_WM_UNIT_FILL_FORE_SCHEMECOLOR_INDEX" val="6"/>
  <p:tag name="KSO_WM_UNIT_FILL_TYPE" val="1"/>
  <p:tag name="KSO_WM_UNIT_ID" val="diagram739_6*m_i*1_7"/>
  <p:tag name="KSO_WM_UNIT_INDEX" val="1_7"/>
  <p:tag name="KSO_WM_UNIT_LAYERLEVEL" val="1_1"/>
  <p:tag name="KSO_WM_UNIT_TEXT_FILL_FORE_SCHEMECOLOR_INDEX" val="14"/>
  <p:tag name="KSO_WM_UNIT_TEXT_FILL_TYPE" val="1"/>
  <p:tag name="KSO_WM_UNIT_TYPE" val="m_i"/>
</p:tagLst>
</file>

<file path=ppt/tags/tag178.xml><?xml version="1.0" encoding="utf-8"?>
<p:tagLst xmlns:p="http://schemas.openxmlformats.org/presentationml/2006/main">
  <p:tag name="AS_UNIQUEID" val="211"/>
  <p:tag name="KSO_WM_BEAUTIFY_FLAG" val="#wm#"/>
  <p:tag name="KSO_WM_DIAGRAM_GROUP_CODE" val="m1-1"/>
  <p:tag name="KSO_WM_TAG_VERSION" val="1.0"/>
  <p:tag name="KSO_WM_TEMPLATE_CATEGORY" val="diagram"/>
  <p:tag name="KSO_WM_TEMPLATE_INDEX" val="739"/>
  <p:tag name="KSO_WM_UNIT_CLEAR" val="1"/>
  <p:tag name="KSO_WM_UNIT_FILL_FORE_SCHEMECOLOR_INDEX" val="6"/>
  <p:tag name="KSO_WM_UNIT_FILL_TYPE" val="1"/>
  <p:tag name="KSO_WM_UNIT_ID" val="diagram739_6*m_i*1_7"/>
  <p:tag name="KSO_WM_UNIT_INDEX" val="1_7"/>
  <p:tag name="KSO_WM_UNIT_LAYERLEVEL" val="1_1"/>
  <p:tag name="KSO_WM_UNIT_TEXT_FILL_FORE_SCHEMECOLOR_INDEX" val="14"/>
  <p:tag name="KSO_WM_UNIT_TEXT_FILL_TYPE" val="1"/>
  <p:tag name="KSO_WM_UNIT_TYPE" val="m_i"/>
</p:tagLst>
</file>

<file path=ppt/tags/tag179.xml><?xml version="1.0" encoding="utf-8"?>
<p:tagLst xmlns:p="http://schemas.openxmlformats.org/presentationml/2006/main">
  <p:tag name="AS_UNIQUEID" val="218"/>
</p:tagLst>
</file>

<file path=ppt/tags/tag18.xml><?xml version="1.0" encoding="utf-8"?>
<p:tagLst xmlns:p="http://schemas.openxmlformats.org/presentationml/2006/main">
  <p:tag name="AS_UNIQUEID" val="518"/>
</p:tagLst>
</file>

<file path=ppt/tags/tag180.xml><?xml version="1.0" encoding="utf-8"?>
<p:tagLst xmlns:p="http://schemas.openxmlformats.org/presentationml/2006/main">
  <p:tag name="AS_UNIQUEID" val="219"/>
</p:tagLst>
</file>

<file path=ppt/tags/tag181.xml><?xml version="1.0" encoding="utf-8"?>
<p:tagLst xmlns:p="http://schemas.openxmlformats.org/presentationml/2006/main">
  <p:tag name="AS_UNIQUEID" val="220"/>
</p:tagLst>
</file>

<file path=ppt/tags/tag182.xml><?xml version="1.0" encoding="utf-8"?>
<p:tagLst xmlns:p="http://schemas.openxmlformats.org/presentationml/2006/main">
  <p:tag name="AS_UNIQUEID" val="221"/>
</p:tagLst>
</file>

<file path=ppt/tags/tag183.xml><?xml version="1.0" encoding="utf-8"?>
<p:tagLst xmlns:p="http://schemas.openxmlformats.org/presentationml/2006/main">
  <p:tag name="AS_UNIQUEID" val="222"/>
</p:tagLst>
</file>

<file path=ppt/tags/tag184.xml><?xml version="1.0" encoding="utf-8"?>
<p:tagLst xmlns:p="http://schemas.openxmlformats.org/presentationml/2006/main">
  <p:tag name="AS_UNIQUEID" val="223"/>
</p:tagLst>
</file>

<file path=ppt/tags/tag185.xml><?xml version="1.0" encoding="utf-8"?>
<p:tagLst xmlns:p="http://schemas.openxmlformats.org/presentationml/2006/main">
  <p:tag name="AS_UNIQUEID" val="209"/>
</p:tagLst>
</file>

<file path=ppt/tags/tag186.xml><?xml version="1.0" encoding="utf-8"?>
<p:tagLst xmlns:p="http://schemas.openxmlformats.org/presentationml/2006/main">
  <p:tag name="AS_UNIQUEID" val="216"/>
</p:tagLst>
</file>

<file path=ppt/tags/tag187.xml><?xml version="1.0" encoding="utf-8"?>
<p:tagLst xmlns:p="http://schemas.openxmlformats.org/presentationml/2006/main">
  <p:tag name="AS_UNIQUEID" val="230"/>
</p:tagLst>
</file>

<file path=ppt/tags/tag188.xml><?xml version="1.0" encoding="utf-8"?>
<p:tagLst xmlns:p="http://schemas.openxmlformats.org/presentationml/2006/main">
  <p:tag name="AS_UNIQUEID" val="231"/>
</p:tagLst>
</file>

<file path=ppt/tags/tag189.xml><?xml version="1.0" encoding="utf-8"?>
<p:tagLst xmlns:p="http://schemas.openxmlformats.org/presentationml/2006/main">
  <p:tag name="AS_UNIQUEID" val="207"/>
</p:tagLst>
</file>

<file path=ppt/tags/tag19.xml><?xml version="1.0" encoding="utf-8"?>
<p:tagLst xmlns:p="http://schemas.openxmlformats.org/presentationml/2006/main">
  <p:tag name="AS_UNIQUEID" val="519"/>
</p:tagLst>
</file>

<file path=ppt/tags/tag190.xml><?xml version="1.0" encoding="utf-8"?>
<p:tagLst xmlns:p="http://schemas.openxmlformats.org/presentationml/2006/main">
  <p:tag name="AS_UNIQUEID" val="214"/>
</p:tagLst>
</file>

<file path=ppt/tags/tag191.xml><?xml version="1.0" encoding="utf-8"?>
<p:tagLst xmlns:p="http://schemas.openxmlformats.org/presentationml/2006/main">
  <p:tag name="AS_UNIQUEID" val="226"/>
</p:tagLst>
</file>

<file path=ppt/tags/tag192.xml><?xml version="1.0" encoding="utf-8"?>
<p:tagLst xmlns:p="http://schemas.openxmlformats.org/presentationml/2006/main">
  <p:tag name="AS_UNIQUEID" val="227"/>
</p:tagLst>
</file>

<file path=ppt/tags/tag193.xml><?xml version="1.0" encoding="utf-8"?>
<p:tagLst xmlns:p="http://schemas.openxmlformats.org/presentationml/2006/main">
  <p:tag name="AS_UNIQUEID" val="206"/>
</p:tagLst>
</file>

<file path=ppt/tags/tag194.xml><?xml version="1.0" encoding="utf-8"?>
<p:tagLst xmlns:p="http://schemas.openxmlformats.org/presentationml/2006/main">
  <p:tag name="AS_UNIQUEID" val="213"/>
</p:tagLst>
</file>

<file path=ppt/tags/tag195.xml><?xml version="1.0" encoding="utf-8"?>
<p:tagLst xmlns:p="http://schemas.openxmlformats.org/presentationml/2006/main">
  <p:tag name="AS_UNIQUEID" val="217"/>
</p:tagLst>
</file>

<file path=ppt/tags/tag196.xml><?xml version="1.0" encoding="utf-8"?>
<p:tagLst xmlns:p="http://schemas.openxmlformats.org/presentationml/2006/main">
  <p:tag name="AS_UNIQUEID" val="208"/>
</p:tagLst>
</file>

<file path=ppt/tags/tag197.xml><?xml version="1.0" encoding="utf-8"?>
<p:tagLst xmlns:p="http://schemas.openxmlformats.org/presentationml/2006/main">
  <p:tag name="AS_UNIQUEID" val="215"/>
</p:tagLst>
</file>

<file path=ppt/tags/tag198.xml><?xml version="1.0" encoding="utf-8"?>
<p:tagLst xmlns:p="http://schemas.openxmlformats.org/presentationml/2006/main">
  <p:tag name="AS_UNIQUEID" val="228"/>
</p:tagLst>
</file>

<file path=ppt/tags/tag199.xml><?xml version="1.0" encoding="utf-8"?>
<p:tagLst xmlns:p="http://schemas.openxmlformats.org/presentationml/2006/main">
  <p:tag name="AS_UNIQUEID" val="229"/>
</p:tagLst>
</file>

<file path=ppt/tags/tag2.xml><?xml version="1.0" encoding="utf-8"?>
<p:tagLst xmlns:p="http://schemas.openxmlformats.org/presentationml/2006/main">
  <p:tag name="AS_UNIQUEID" val="2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2"/>
  <p:tag name="KSO_WM_UNIT_INDEX" val="2"/>
  <p:tag name="KSO_WM_UNIT_LAYERLEVEL" val="1"/>
  <p:tag name="KSO_WM_UNIT_TYPE" val="i"/>
</p:tagLst>
</file>

<file path=ppt/tags/tag20.xml><?xml version="1.0" encoding="utf-8"?>
<p:tagLst xmlns:p="http://schemas.openxmlformats.org/presentationml/2006/main">
  <p:tag name="AS_UNIQUEID" val="520"/>
</p:tagLst>
</file>

<file path=ppt/tags/tag200.xml><?xml version="1.0" encoding="utf-8"?>
<p:tagLst xmlns:p="http://schemas.openxmlformats.org/presentationml/2006/main">
  <p:tag name="AS_UNIQUEID" val="205"/>
</p:tagLst>
</file>

<file path=ppt/tags/tag201.xml><?xml version="1.0" encoding="utf-8"?>
<p:tagLst xmlns:p="http://schemas.openxmlformats.org/presentationml/2006/main">
  <p:tag name="AS_UNIQUEID" val="212"/>
</p:tagLst>
</file>

<file path=ppt/tags/tag202.xml><?xml version="1.0" encoding="utf-8"?>
<p:tagLst xmlns:p="http://schemas.openxmlformats.org/presentationml/2006/main">
  <p:tag name="AS_UNIQUEID" val="225"/>
</p:tagLst>
</file>

<file path=ppt/tags/tag203.xml><?xml version="1.0" encoding="utf-8"?>
<p:tagLst xmlns:p="http://schemas.openxmlformats.org/presentationml/2006/main">
  <p:tag name="AS_UNIQUEID" val="224"/>
</p:tagLst>
</file>

<file path=ppt/tags/tag204.xml><?xml version="1.0" encoding="utf-8"?>
<p:tagLst xmlns:p="http://schemas.openxmlformats.org/presentationml/2006/main">
  <p:tag name="AS_UNIQUEID" val="134"/>
</p:tagLst>
</file>

<file path=ppt/tags/tag205.xml><?xml version="1.0" encoding="utf-8"?>
<p:tagLst xmlns:p="http://schemas.openxmlformats.org/presentationml/2006/main">
  <p:tag name="AS_UNIQUEID" val="259"/>
</p:tagLst>
</file>

<file path=ppt/tags/tag206.xml><?xml version="1.0" encoding="utf-8"?>
<p:tagLst xmlns:p="http://schemas.openxmlformats.org/presentationml/2006/main">
  <p:tag name="AS_UNIQUEID" val="261"/>
</p:tagLst>
</file>

<file path=ppt/tags/tag207.xml><?xml version="1.0" encoding="utf-8"?>
<p:tagLst xmlns:p="http://schemas.openxmlformats.org/presentationml/2006/main">
  <p:tag name="AS_UNIQUEID" val="262"/>
</p:tagLst>
</file>

<file path=ppt/tags/tag208.xml><?xml version="1.0" encoding="utf-8"?>
<p:tagLst xmlns:p="http://schemas.openxmlformats.org/presentationml/2006/main">
  <p:tag name="AS_UNIQUEID" val="265"/>
</p:tagLst>
</file>

<file path=ppt/tags/tag209.xml><?xml version="1.0" encoding="utf-8"?>
<p:tagLst xmlns:p="http://schemas.openxmlformats.org/presentationml/2006/main">
  <p:tag name="AS_UNIQUEID" val="263"/>
</p:tagLst>
</file>

<file path=ppt/tags/tag21.xml><?xml version="1.0" encoding="utf-8"?>
<p:tagLst xmlns:p="http://schemas.openxmlformats.org/presentationml/2006/main">
  <p:tag name="AS_UNIQUEID" val="521"/>
</p:tagLst>
</file>

<file path=ppt/tags/tag210.xml><?xml version="1.0" encoding="utf-8"?>
<p:tagLst xmlns:p="http://schemas.openxmlformats.org/presentationml/2006/main">
  <p:tag name="AS_UNIQUEID" val="266"/>
</p:tagLst>
</file>

<file path=ppt/tags/tag211.xml><?xml version="1.0" encoding="utf-8"?>
<p:tagLst xmlns:p="http://schemas.openxmlformats.org/presentationml/2006/main">
  <p:tag name="AS_UNIQUEID" val="264"/>
</p:tagLst>
</file>

<file path=ppt/tags/tag212.xml><?xml version="1.0" encoding="utf-8"?>
<p:tagLst xmlns:p="http://schemas.openxmlformats.org/presentationml/2006/main">
  <p:tag name="AS_UNIQUEID" val="267"/>
</p:tagLst>
</file>

<file path=ppt/tags/tag213.xml><?xml version="1.0" encoding="utf-8"?>
<p:tagLst xmlns:p="http://schemas.openxmlformats.org/presentationml/2006/main">
  <p:tag name="AS_UNIQUEID" val="268"/>
</p:tagLst>
</file>

<file path=ppt/tags/tag214.xml><?xml version="1.0" encoding="utf-8"?>
<p:tagLst xmlns:p="http://schemas.openxmlformats.org/presentationml/2006/main">
  <p:tag name="AS_UNIQUEID" val="269"/>
</p:tagLst>
</file>

<file path=ppt/tags/tag215.xml><?xml version="1.0" encoding="utf-8"?>
<p:tagLst xmlns:p="http://schemas.openxmlformats.org/presentationml/2006/main">
  <p:tag name="AS_UNIQUEID" val="270"/>
</p:tagLst>
</file>

<file path=ppt/tags/tag216.xml><?xml version="1.0" encoding="utf-8"?>
<p:tagLst xmlns:p="http://schemas.openxmlformats.org/presentationml/2006/main">
  <p:tag name="AS_UNIQUEID" val="271"/>
</p:tagLst>
</file>

<file path=ppt/tags/tag217.xml><?xml version="1.0" encoding="utf-8"?>
<p:tagLst xmlns:p="http://schemas.openxmlformats.org/presentationml/2006/main">
  <p:tag name="AS_UNIQUEID" val="272"/>
</p:tagLst>
</file>

<file path=ppt/tags/tag218.xml><?xml version="1.0" encoding="utf-8"?>
<p:tagLst xmlns:p="http://schemas.openxmlformats.org/presentationml/2006/main">
  <p:tag name="AS_UNIQUEID" val="273"/>
</p:tagLst>
</file>

<file path=ppt/tags/tag219.xml><?xml version="1.0" encoding="utf-8"?>
<p:tagLst xmlns:p="http://schemas.openxmlformats.org/presentationml/2006/main">
  <p:tag name="AS_UNIQUEID" val="274"/>
</p:tagLst>
</file>

<file path=ppt/tags/tag22.xml><?xml version="1.0" encoding="utf-8"?>
<p:tagLst xmlns:p="http://schemas.openxmlformats.org/presentationml/2006/main">
  <p:tag name="AS_UNIQUEID" val="522"/>
</p:tagLst>
</file>

<file path=ppt/tags/tag220.xml><?xml version="1.0" encoding="utf-8"?>
<p:tagLst xmlns:p="http://schemas.openxmlformats.org/presentationml/2006/main">
  <p:tag name="AS_UNIQUEID" val="275"/>
</p:tagLst>
</file>

<file path=ppt/tags/tag221.xml><?xml version="1.0" encoding="utf-8"?>
<p:tagLst xmlns:p="http://schemas.openxmlformats.org/presentationml/2006/main">
  <p:tag name="AS_UNIQUEID" val="276"/>
</p:tagLst>
</file>

<file path=ppt/tags/tag222.xml><?xml version="1.0" encoding="utf-8"?>
<p:tagLst xmlns:p="http://schemas.openxmlformats.org/presentationml/2006/main">
  <p:tag name="AS_UNIQUEID" val="277"/>
</p:tagLst>
</file>

<file path=ppt/tags/tag223.xml><?xml version="1.0" encoding="utf-8"?>
<p:tagLst xmlns:p="http://schemas.openxmlformats.org/presentationml/2006/main">
  <p:tag name="AS_UNIQUEID" val="278"/>
</p:tagLst>
</file>

<file path=ppt/tags/tag224.xml><?xml version="1.0" encoding="utf-8"?>
<p:tagLst xmlns:p="http://schemas.openxmlformats.org/presentationml/2006/main">
  <p:tag name="AS_UNIQUEID" val="279"/>
</p:tagLst>
</file>

<file path=ppt/tags/tag225.xml><?xml version="1.0" encoding="utf-8"?>
<p:tagLst xmlns:p="http://schemas.openxmlformats.org/presentationml/2006/main">
  <p:tag name="AS_UNIQUEID" val="280"/>
</p:tagLst>
</file>

<file path=ppt/tags/tag226.xml><?xml version="1.0" encoding="utf-8"?>
<p:tagLst xmlns:p="http://schemas.openxmlformats.org/presentationml/2006/main">
  <p:tag name="AS_UNIQUEID" val="281"/>
</p:tagLst>
</file>

<file path=ppt/tags/tag227.xml><?xml version="1.0" encoding="utf-8"?>
<p:tagLst xmlns:p="http://schemas.openxmlformats.org/presentationml/2006/main">
  <p:tag name="AS_UNIQUEID" val="282"/>
</p:tagLst>
</file>

<file path=ppt/tags/tag228.xml><?xml version="1.0" encoding="utf-8"?>
<p:tagLst xmlns:p="http://schemas.openxmlformats.org/presentationml/2006/main">
  <p:tag name="AS_UNIQUEID" val="283"/>
</p:tagLst>
</file>

<file path=ppt/tags/tag229.xml><?xml version="1.0" encoding="utf-8"?>
<p:tagLst xmlns:p="http://schemas.openxmlformats.org/presentationml/2006/main">
  <p:tag name="AS_UNIQUEID" val="284"/>
</p:tagLst>
</file>

<file path=ppt/tags/tag23.xml><?xml version="1.0" encoding="utf-8"?>
<p:tagLst xmlns:p="http://schemas.openxmlformats.org/presentationml/2006/main">
  <p:tag name="AS_UNIQUEID" val="523"/>
</p:tagLst>
</file>

<file path=ppt/tags/tag230.xml><?xml version="1.0" encoding="utf-8"?>
<p:tagLst xmlns:p="http://schemas.openxmlformats.org/presentationml/2006/main">
  <p:tag name="AS_UNIQUEID" val="285"/>
</p:tagLst>
</file>

<file path=ppt/tags/tag231.xml><?xml version="1.0" encoding="utf-8"?>
<p:tagLst xmlns:p="http://schemas.openxmlformats.org/presentationml/2006/main">
  <p:tag name="AS_UNIQUEID" val="286"/>
</p:tagLst>
</file>

<file path=ppt/tags/tag232.xml><?xml version="1.0" encoding="utf-8"?>
<p:tagLst xmlns:p="http://schemas.openxmlformats.org/presentationml/2006/main">
  <p:tag name="AS_UNIQUEID" val="287"/>
</p:tagLst>
</file>

<file path=ppt/tags/tag233.xml><?xml version="1.0" encoding="utf-8"?>
<p:tagLst xmlns:p="http://schemas.openxmlformats.org/presentationml/2006/main">
  <p:tag name="AS_UNIQUEID" val="134"/>
</p:tagLst>
</file>

<file path=ppt/tags/tag234.xml><?xml version="1.0" encoding="utf-8"?>
<p:tagLst xmlns:p="http://schemas.openxmlformats.org/presentationml/2006/main">
  <p:tag name="AS_UNIQUEID" val="345"/>
</p:tagLst>
</file>

<file path=ppt/tags/tag235.xml><?xml version="1.0" encoding="utf-8"?>
<p:tagLst xmlns:p="http://schemas.openxmlformats.org/presentationml/2006/main">
  <p:tag name="AS_UNIQUEID" val="1081"/>
</p:tagLst>
</file>

<file path=ppt/tags/tag236.xml><?xml version="1.0" encoding="utf-8"?>
<p:tagLst xmlns:p="http://schemas.openxmlformats.org/presentationml/2006/main">
  <p:tag name="AS_UNIQUEID" val="1705"/>
</p:tagLst>
</file>

<file path=ppt/tags/tag237.xml><?xml version="1.0" encoding="utf-8"?>
<p:tagLst xmlns:p="http://schemas.openxmlformats.org/presentationml/2006/main">
  <p:tag name="AS_UNIQUEID" val="990"/>
</p:tagLst>
</file>

<file path=ppt/tags/tag238.xml><?xml version="1.0" encoding="utf-8"?>
<p:tagLst xmlns:p="http://schemas.openxmlformats.org/presentationml/2006/main">
  <p:tag name="AS_UNIQUEID" val="991"/>
</p:tagLst>
</file>

<file path=ppt/tags/tag239.xml><?xml version="1.0" encoding="utf-8"?>
<p:tagLst xmlns:p="http://schemas.openxmlformats.org/presentationml/2006/main">
  <p:tag name="AS_UNIQUEID" val="992"/>
</p:tagLst>
</file>

<file path=ppt/tags/tag24.xml><?xml version="1.0" encoding="utf-8"?>
<p:tagLst xmlns:p="http://schemas.openxmlformats.org/presentationml/2006/main">
  <p:tag name="AS_UNIQUEID" val="524"/>
</p:tagLst>
</file>

<file path=ppt/tags/tag240.xml><?xml version="1.0" encoding="utf-8"?>
<p:tagLst xmlns:p="http://schemas.openxmlformats.org/presentationml/2006/main">
  <p:tag name="AS_UNIQUEID" val="993"/>
</p:tagLst>
</file>

<file path=ppt/tags/tag241.xml><?xml version="1.0" encoding="utf-8"?>
<p:tagLst xmlns:p="http://schemas.openxmlformats.org/presentationml/2006/main">
  <p:tag name="AS_UNIQUEID" val="994"/>
</p:tagLst>
</file>

<file path=ppt/tags/tag242.xml><?xml version="1.0" encoding="utf-8"?>
<p:tagLst xmlns:p="http://schemas.openxmlformats.org/presentationml/2006/main">
  <p:tag name="AS_UNIQUEID" val="995"/>
</p:tagLst>
</file>

<file path=ppt/tags/tag25.xml><?xml version="1.0" encoding="utf-8"?>
<p:tagLst xmlns:p="http://schemas.openxmlformats.org/presentationml/2006/main">
  <p:tag name="AS_UNIQUEID" val="540"/>
</p:tagLst>
</file>

<file path=ppt/tags/tag26.xml><?xml version="1.0" encoding="utf-8"?>
<p:tagLst xmlns:p="http://schemas.openxmlformats.org/presentationml/2006/main">
  <p:tag name="AS_UNIQUEID" val="541"/>
</p:tagLst>
</file>

<file path=ppt/tags/tag27.xml><?xml version="1.0" encoding="utf-8"?>
<p:tagLst xmlns:p="http://schemas.openxmlformats.org/presentationml/2006/main">
  <p:tag name="AS_UNIQUEID" val="539"/>
</p:tagLst>
</file>

<file path=ppt/tags/tag28.xml><?xml version="1.0" encoding="utf-8"?>
<p:tagLst xmlns:p="http://schemas.openxmlformats.org/presentationml/2006/main">
  <p:tag name="AS_UNIQUEID" val="542"/>
</p:tagLst>
</file>

<file path=ppt/tags/tag29.xml><?xml version="1.0" encoding="utf-8"?>
<p:tagLst xmlns:p="http://schemas.openxmlformats.org/presentationml/2006/main">
  <p:tag name="AS_UNIQUEID" val="548"/>
</p:tagLst>
</file>

<file path=ppt/tags/tag3.xml><?xml version="1.0" encoding="utf-8"?>
<p:tagLst xmlns:p="http://schemas.openxmlformats.org/presentationml/2006/main">
  <p:tag name="AS_UNIQUEID" val="231"/>
</p:tagLst>
</file>

<file path=ppt/tags/tag30.xml><?xml version="1.0" encoding="utf-8"?>
<p:tagLst xmlns:p="http://schemas.openxmlformats.org/presentationml/2006/main">
  <p:tag name="AS_UNIQUEID" val="550"/>
</p:tagLst>
</file>

<file path=ppt/tags/tag31.xml><?xml version="1.0" encoding="utf-8"?>
<p:tagLst xmlns:p="http://schemas.openxmlformats.org/presentationml/2006/main">
  <p:tag name="AS_UNIQUEID" val="549"/>
</p:tagLst>
</file>

<file path=ppt/tags/tag32.xml><?xml version="1.0" encoding="utf-8"?>
<p:tagLst xmlns:p="http://schemas.openxmlformats.org/presentationml/2006/main">
  <p:tag name="AS_UNIQUEID" val="551"/>
</p:tagLst>
</file>

<file path=ppt/tags/tag33.xml><?xml version="1.0" encoding="utf-8"?>
<p:tagLst xmlns:p="http://schemas.openxmlformats.org/presentationml/2006/main">
  <p:tag name="AS_UNIQUEID" val="1005"/>
</p:tagLst>
</file>

<file path=ppt/tags/tag34.xml><?xml version="1.0" encoding="utf-8"?>
<p:tagLst xmlns:p="http://schemas.openxmlformats.org/presentationml/2006/main">
  <p:tag name="AS_UNIQUEID" val="1003"/>
</p:tagLst>
</file>

<file path=ppt/tags/tag35.xml><?xml version="1.0" encoding="utf-8"?>
<p:tagLst xmlns:p="http://schemas.openxmlformats.org/presentationml/2006/main">
  <p:tag name="AS_UNIQUEID" val="1006"/>
</p:tagLst>
</file>

<file path=ppt/tags/tag36.xml><?xml version="1.0" encoding="utf-8"?>
<p:tagLst xmlns:p="http://schemas.openxmlformats.org/presentationml/2006/main">
  <p:tag name="AS_UNIQUEID" val="1004"/>
</p:tagLst>
</file>

<file path=ppt/tags/tag37.xml><?xml version="1.0" encoding="utf-8"?>
<p:tagLst xmlns:p="http://schemas.openxmlformats.org/presentationml/2006/main">
  <p:tag name="AS_UNIQUEID" val="1007"/>
</p:tagLst>
</file>

<file path=ppt/tags/tag38.xml><?xml version="1.0" encoding="utf-8"?>
<p:tagLst xmlns:p="http://schemas.openxmlformats.org/presentationml/2006/main">
  <p:tag name="AS_UNIQUEID" val="1008"/>
</p:tagLst>
</file>

<file path=ppt/tags/tag39.xml><?xml version="1.0" encoding="utf-8"?>
<p:tagLst xmlns:p="http://schemas.openxmlformats.org/presentationml/2006/main">
  <p:tag name="AS_UNIQUEID" val="1009"/>
</p:tagLst>
</file>

<file path=ppt/tags/tag4.xml><?xml version="1.0" encoding="utf-8"?>
<p:tagLst xmlns:p="http://schemas.openxmlformats.org/presentationml/2006/main">
  <p:tag name="AS_UNIQUEID" val="2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4"/>
  <p:tag name="KSO_WM_UNIT_INDEX" val="4"/>
  <p:tag name="KSO_WM_UNIT_LAYERLEVEL" val="1"/>
  <p:tag name="KSO_WM_UNIT_TYPE" val="i"/>
</p:tagLst>
</file>

<file path=ppt/tags/tag40.xml><?xml version="1.0" encoding="utf-8"?>
<p:tagLst xmlns:p="http://schemas.openxmlformats.org/presentationml/2006/main">
  <p:tag name="AS_UNIQUEID" val="533"/>
</p:tagLst>
</file>

<file path=ppt/tags/tag41.xml><?xml version="1.0" encoding="utf-8"?>
<p:tagLst xmlns:p="http://schemas.openxmlformats.org/presentationml/2006/main">
  <p:tag name="AS_UNIQUEID" val="531"/>
</p:tagLst>
</file>

<file path=ppt/tags/tag42.xml><?xml version="1.0" encoding="utf-8"?>
<p:tagLst xmlns:p="http://schemas.openxmlformats.org/presentationml/2006/main">
  <p:tag name="AS_UNIQUEID" val="140"/>
</p:tagLst>
</file>

<file path=ppt/tags/tag43.xml><?xml version="1.0" encoding="utf-8"?>
<p:tagLst xmlns:p="http://schemas.openxmlformats.org/presentationml/2006/main">
  <p:tag name="AS_UNIQUEID" val="137"/>
</p:tagLst>
</file>

<file path=ppt/tags/tag44.xml><?xml version="1.0" encoding="utf-8"?>
<p:tagLst xmlns:p="http://schemas.openxmlformats.org/presentationml/2006/main">
  <p:tag name="AS_UNIQUEID" val="138"/>
</p:tagLst>
</file>

<file path=ppt/tags/tag45.xml><?xml version="1.0" encoding="utf-8"?>
<p:tagLst xmlns:p="http://schemas.openxmlformats.org/presentationml/2006/main">
  <p:tag name="AS_UNIQUEID" val="134"/>
</p:tagLst>
</file>

<file path=ppt/tags/tag46.xml><?xml version="1.0" encoding="utf-8"?>
<p:tagLst xmlns:p="http://schemas.openxmlformats.org/presentationml/2006/main">
  <p:tag name="AS_UNIQUEID" val="141"/>
</p:tagLst>
</file>

<file path=ppt/tags/tag47.xml><?xml version="1.0" encoding="utf-8"?>
<p:tagLst xmlns:p="http://schemas.openxmlformats.org/presentationml/2006/main">
  <p:tag name="AS_UNIQUEID" val="134"/>
</p:tagLst>
</file>

<file path=ppt/tags/tag48.xml><?xml version="1.0" encoding="utf-8"?>
<p:tagLst xmlns:p="http://schemas.openxmlformats.org/presentationml/2006/main">
  <p:tag name="AS_UNIQUEID" val="137"/>
</p:tagLst>
</file>

<file path=ppt/tags/tag49.xml><?xml version="1.0" encoding="utf-8"?>
<p:tagLst xmlns:p="http://schemas.openxmlformats.org/presentationml/2006/main">
  <p:tag name="AS_UNIQUEID" val="138"/>
</p:tagLst>
</file>

<file path=ppt/tags/tag5.xml><?xml version="1.0" encoding="utf-8"?>
<p:tagLst xmlns:p="http://schemas.openxmlformats.org/presentationml/2006/main">
  <p:tag name="AS_UNIQUEID" val="2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5"/>
  <p:tag name="KSO_WM_UNIT_INDEX" val="5"/>
  <p:tag name="KSO_WM_UNIT_LAYERLEVEL" val="1"/>
  <p:tag name="KSO_WM_UNIT_TYPE" val="i"/>
</p:tagLst>
</file>

<file path=ppt/tags/tag50.xml><?xml version="1.0" encoding="utf-8"?>
<p:tagLst xmlns:p="http://schemas.openxmlformats.org/presentationml/2006/main">
  <p:tag name="AS_UNIQUEID" val="134"/>
</p:tagLst>
</file>

<file path=ppt/tags/tag51.xml><?xml version="1.0" encoding="utf-8"?>
<p:tagLst xmlns:p="http://schemas.openxmlformats.org/presentationml/2006/main">
  <p:tag name="AS_UNIQUEID" val="137"/>
</p:tagLst>
</file>

<file path=ppt/tags/tag52.xml><?xml version="1.0" encoding="utf-8"?>
<p:tagLst xmlns:p="http://schemas.openxmlformats.org/presentationml/2006/main">
  <p:tag name="AS_UNIQUEID" val="138"/>
</p:tagLst>
</file>

<file path=ppt/tags/tag53.xml><?xml version="1.0" encoding="utf-8"?>
<p:tagLst xmlns:p="http://schemas.openxmlformats.org/presentationml/2006/main">
  <p:tag name="AS_UNIQUEID" val="1024"/>
</p:tagLst>
</file>

<file path=ppt/tags/tag54.xml><?xml version="1.0" encoding="utf-8"?>
<p:tagLst xmlns:p="http://schemas.openxmlformats.org/presentationml/2006/main">
  <p:tag name="AS_UNIQUEID" val="1025"/>
</p:tagLst>
</file>

<file path=ppt/tags/tag55.xml><?xml version="1.0" encoding="utf-8"?>
<p:tagLst xmlns:p="http://schemas.openxmlformats.org/presentationml/2006/main">
  <p:tag name="AS_UNIQUEID" val="1026"/>
</p:tagLst>
</file>

<file path=ppt/tags/tag56.xml><?xml version="1.0" encoding="utf-8"?>
<p:tagLst xmlns:p="http://schemas.openxmlformats.org/presentationml/2006/main">
  <p:tag name="AS_UNIQUEID" val="1027"/>
</p:tagLst>
</file>

<file path=ppt/tags/tag57.xml><?xml version="1.0" encoding="utf-8"?>
<p:tagLst xmlns:p="http://schemas.openxmlformats.org/presentationml/2006/main">
  <p:tag name="AS_UNIQUEID" val="1029"/>
</p:tagLst>
</file>

<file path=ppt/tags/tag58.xml><?xml version="1.0" encoding="utf-8"?>
<p:tagLst xmlns:p="http://schemas.openxmlformats.org/presentationml/2006/main">
  <p:tag name="AS_UNIQUEID" val="1030"/>
</p:tagLst>
</file>

<file path=ppt/tags/tag59.xml><?xml version="1.0" encoding="utf-8"?>
<p:tagLst xmlns:p="http://schemas.openxmlformats.org/presentationml/2006/main">
  <p:tag name="AS_UNIQUEID" val="1031"/>
</p:tagLst>
</file>

<file path=ppt/tags/tag6.xml><?xml version="1.0" encoding="utf-8"?>
<p:tagLst xmlns:p="http://schemas.openxmlformats.org/presentationml/2006/main">
  <p:tag name="AS_UNIQUEID" val="2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6"/>
  <p:tag name="KSO_WM_UNIT_INDEX" val="6"/>
  <p:tag name="KSO_WM_UNIT_LAYERLEVEL" val="1"/>
  <p:tag name="KSO_WM_UNIT_TYPE" val="i"/>
</p:tagLst>
</file>

<file path=ppt/tags/tag60.xml><?xml version="1.0" encoding="utf-8"?>
<p:tagLst xmlns:p="http://schemas.openxmlformats.org/presentationml/2006/main">
  <p:tag name="AS_UNIQUEID" val="1032"/>
</p:tagLst>
</file>

<file path=ppt/tags/tag61.xml><?xml version="1.0" encoding="utf-8"?>
<p:tagLst xmlns:p="http://schemas.openxmlformats.org/presentationml/2006/main">
  <p:tag name="AS_UNIQUEID" val="1033"/>
</p:tagLst>
</file>

<file path=ppt/tags/tag62.xml><?xml version="1.0" encoding="utf-8"?>
<p:tagLst xmlns:p="http://schemas.openxmlformats.org/presentationml/2006/main">
  <p:tag name="AS_UNIQUEID" val="1034"/>
</p:tagLst>
</file>

<file path=ppt/tags/tag63.xml><?xml version="1.0" encoding="utf-8"?>
<p:tagLst xmlns:p="http://schemas.openxmlformats.org/presentationml/2006/main">
  <p:tag name="AS_UNIQUEID" val="1035"/>
</p:tagLst>
</file>

<file path=ppt/tags/tag64.xml><?xml version="1.0" encoding="utf-8"?>
<p:tagLst xmlns:p="http://schemas.openxmlformats.org/presentationml/2006/main">
  <p:tag name="AS_UNIQUEID" val="1028"/>
</p:tagLst>
</file>

<file path=ppt/tags/tag65.xml><?xml version="1.0" encoding="utf-8"?>
<p:tagLst xmlns:p="http://schemas.openxmlformats.org/presentationml/2006/main">
  <p:tag name="AS_UNIQUEID" val="1036"/>
</p:tagLst>
</file>

<file path=ppt/tags/tag66.xml><?xml version="1.0" encoding="utf-8"?>
<p:tagLst xmlns:p="http://schemas.openxmlformats.org/presentationml/2006/main">
  <p:tag name="AS_UNIQUEID" val="148"/>
</p:tagLst>
</file>

<file path=ppt/tags/tag67.xml><?xml version="1.0" encoding="utf-8"?>
<p:tagLst xmlns:p="http://schemas.openxmlformats.org/presentationml/2006/main">
  <p:tag name="AS_UNIQUEID" val="149"/>
</p:tagLst>
</file>

<file path=ppt/tags/tag68.xml><?xml version="1.0" encoding="utf-8"?>
<p:tagLst xmlns:p="http://schemas.openxmlformats.org/presentationml/2006/main">
  <p:tag name="AS_UNIQUEID" val="348"/>
</p:tagLst>
</file>

<file path=ppt/tags/tag69.xml><?xml version="1.0" encoding="utf-8"?>
<p:tagLst xmlns:p="http://schemas.openxmlformats.org/presentationml/2006/main">
  <p:tag name="AS_UNIQUEID" val="134"/>
</p:tagLst>
</file>

<file path=ppt/tags/tag7.xml><?xml version="1.0" encoding="utf-8"?>
<p:tagLst xmlns:p="http://schemas.openxmlformats.org/presentationml/2006/main">
  <p:tag name="AS_UNIQUEID" val="2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7"/>
  <p:tag name="KSO_WM_UNIT_INDEX" val="7"/>
  <p:tag name="KSO_WM_UNIT_LAYERLEVEL" val="1"/>
  <p:tag name="KSO_WM_UNIT_TYPE" val="i"/>
</p:tagLst>
</file>

<file path=ppt/tags/tag70.xml><?xml version="1.0" encoding="utf-8"?>
<p:tagLst xmlns:p="http://schemas.openxmlformats.org/presentationml/2006/main">
  <p:tag name="AS_UNIQUEID" val="1038"/>
</p:tagLst>
</file>

<file path=ppt/tags/tag71.xml><?xml version="1.0" encoding="utf-8"?>
<p:tagLst xmlns:p="http://schemas.openxmlformats.org/presentationml/2006/main">
  <p:tag name="AS_UNIQUEID" val="1039"/>
</p:tagLst>
</file>

<file path=ppt/tags/tag72.xml><?xml version="1.0" encoding="utf-8"?>
<p:tagLst xmlns:p="http://schemas.openxmlformats.org/presentationml/2006/main">
  <p:tag name="AS_UNIQUEID" val="1040"/>
</p:tagLst>
</file>

<file path=ppt/tags/tag73.xml><?xml version="1.0" encoding="utf-8"?>
<p:tagLst xmlns:p="http://schemas.openxmlformats.org/presentationml/2006/main">
  <p:tag name="AS_UNIQUEID" val="1041"/>
</p:tagLst>
</file>

<file path=ppt/tags/tag74.xml><?xml version="1.0" encoding="utf-8"?>
<p:tagLst xmlns:p="http://schemas.openxmlformats.org/presentationml/2006/main">
  <p:tag name="AS_UNIQUEID" val="1042"/>
</p:tagLst>
</file>

<file path=ppt/tags/tag75.xml><?xml version="1.0" encoding="utf-8"?>
<p:tagLst xmlns:p="http://schemas.openxmlformats.org/presentationml/2006/main">
  <p:tag name="AS_UNIQUEID" val="1043"/>
</p:tagLst>
</file>

<file path=ppt/tags/tag76.xml><?xml version="1.0" encoding="utf-8"?>
<p:tagLst xmlns:p="http://schemas.openxmlformats.org/presentationml/2006/main">
  <p:tag name="AS_UNIQUEID" val="1044"/>
</p:tagLst>
</file>

<file path=ppt/tags/tag77.xml><?xml version="1.0" encoding="utf-8"?>
<p:tagLst xmlns:p="http://schemas.openxmlformats.org/presentationml/2006/main">
  <p:tag name="AS_UNIQUEID" val="1045"/>
</p:tagLst>
</file>

<file path=ppt/tags/tag78.xml><?xml version="1.0" encoding="utf-8"?>
<p:tagLst xmlns:p="http://schemas.openxmlformats.org/presentationml/2006/main">
  <p:tag name="AS_UNIQUEID" val="134"/>
</p:tagLst>
</file>

<file path=ppt/tags/tag79.xml><?xml version="1.0" encoding="utf-8"?>
<p:tagLst xmlns:p="http://schemas.openxmlformats.org/presentationml/2006/main">
  <p:tag name="AS_UNIQUEID" val="148"/>
</p:tagLst>
</file>

<file path=ppt/tags/tag8.xml><?xml version="1.0" encoding="utf-8"?>
<p:tagLst xmlns:p="http://schemas.openxmlformats.org/presentationml/2006/main">
  <p:tag name="AS_UNIQUEID" val="37"/>
</p:tagLst>
</file>

<file path=ppt/tags/tag80.xml><?xml version="1.0" encoding="utf-8"?>
<p:tagLst xmlns:p="http://schemas.openxmlformats.org/presentationml/2006/main">
  <p:tag name="AS_UNIQUEID" val="149"/>
</p:tagLst>
</file>

<file path=ppt/tags/tag81.xml><?xml version="1.0" encoding="utf-8"?>
<p:tagLst xmlns:p="http://schemas.openxmlformats.org/presentationml/2006/main">
  <p:tag name="AS_UNIQUEID" val="1126"/>
</p:tagLst>
</file>

<file path=ppt/tags/tag82.xml><?xml version="1.0" encoding="utf-8"?>
<p:tagLst xmlns:p="http://schemas.openxmlformats.org/presentationml/2006/main">
  <p:tag name="AS_UNIQUEID" val="1186"/>
  <p:tag name="KSO_WM_FULL_TEXT_BEAUTIFY_COPY_ID" val="16386"/>
  <p:tag name="KSO_WM_UNIT_PLACING_PICTURE_USER_VIEWPORT" val="{&quot;height&quot;:9000,&quot;width&quot;:12000}"/>
</p:tagLst>
</file>

<file path=ppt/tags/tag83.xml><?xml version="1.0" encoding="utf-8"?>
<p:tagLst xmlns:p="http://schemas.openxmlformats.org/presentationml/2006/main">
  <p:tag name="AS_UNIQUEID" val="1187"/>
  <p:tag name="KSO_WM_FULL_TEXT_BEAUTIFY_COPY_ID" val="16387"/>
</p:tagLst>
</file>

<file path=ppt/tags/tag84.xml><?xml version="1.0" encoding="utf-8"?>
<p:tagLst xmlns:p="http://schemas.openxmlformats.org/presentationml/2006/main">
  <p:tag name="AS_UNIQUEID" val="1188"/>
  <p:tag name="KSO_WM_FULL_TEXT_BEAUTIFY_COPY_ID" val="16388"/>
</p:tagLst>
</file>

<file path=ppt/tags/tag85.xml><?xml version="1.0" encoding="utf-8"?>
<p:tagLst xmlns:p="http://schemas.openxmlformats.org/presentationml/2006/main">
  <p:tag name="AS_UNIQUEID" val="1190"/>
  <p:tag name="KSO_WM_FULL_TEXT_BEAUTIFY_COPY_ID" val="16385"/>
</p:tagLst>
</file>

<file path=ppt/tags/tag86.xml><?xml version="1.0" encoding="utf-8"?>
<p:tagLst xmlns:p="http://schemas.openxmlformats.org/presentationml/2006/main">
  <p:tag name="AS_UNIQUEID" val="1187"/>
  <p:tag name="KSO_WM_FULL_TEXT_BEAUTIFY_COPY_ID" val="16387"/>
</p:tagLst>
</file>

<file path=ppt/tags/tag87.xml><?xml version="1.0" encoding="utf-8"?>
<p:tagLst xmlns:p="http://schemas.openxmlformats.org/presentationml/2006/main">
  <p:tag name="AS_UNIQUEID" val="1187"/>
  <p:tag name="KSO_WM_FULL_TEXT_BEAUTIFY_COPY_ID" val="16387"/>
</p:tagLst>
</file>

<file path=ppt/tags/tag88.xml><?xml version="1.0" encoding="utf-8"?>
<p:tagLst xmlns:p="http://schemas.openxmlformats.org/presentationml/2006/main">
  <p:tag name="AS_UNIQUEID" val="1188"/>
  <p:tag name="KSO_WM_FULL_TEXT_BEAUTIFY_COPY_ID" val="16388"/>
</p:tagLst>
</file>

<file path=ppt/tags/tag89.xml><?xml version="1.0" encoding="utf-8"?>
<p:tagLst xmlns:p="http://schemas.openxmlformats.org/presentationml/2006/main">
  <p:tag name="AS_UNIQUEID" val="134"/>
</p:tagLst>
</file>

<file path=ppt/tags/tag9.xml><?xml version="1.0" encoding="utf-8"?>
<p:tagLst xmlns:p="http://schemas.openxmlformats.org/presentationml/2006/main">
  <p:tag name="AS_UNIQUEID" val="38"/>
</p:tagLst>
</file>

<file path=ppt/tags/tag90.xml><?xml version="1.0" encoding="utf-8"?>
<p:tagLst xmlns:p="http://schemas.openxmlformats.org/presentationml/2006/main">
  <p:tag name="AS_UNIQUEID" val="148"/>
</p:tagLst>
</file>

<file path=ppt/tags/tag91.xml><?xml version="1.0" encoding="utf-8"?>
<p:tagLst xmlns:p="http://schemas.openxmlformats.org/presentationml/2006/main">
  <p:tag name="AS_UNIQUEID" val="149"/>
</p:tagLst>
</file>

<file path=ppt/tags/tag92.xml><?xml version="1.0" encoding="utf-8"?>
<p:tagLst xmlns:p="http://schemas.openxmlformats.org/presentationml/2006/main">
  <p:tag name="AS_UNIQUEID" val="134"/>
</p:tagLst>
</file>

<file path=ppt/tags/tag93.xml><?xml version="1.0" encoding="utf-8"?>
<p:tagLst xmlns:p="http://schemas.openxmlformats.org/presentationml/2006/main">
  <p:tag name="AS_UNIQUEID" val="420"/>
</p:tagLst>
</file>

<file path=ppt/tags/tag94.xml><?xml version="1.0" encoding="utf-8"?>
<p:tagLst xmlns:p="http://schemas.openxmlformats.org/presentationml/2006/main">
  <p:tag name="AS_UNIQUEID" val="148"/>
</p:tagLst>
</file>

<file path=ppt/tags/tag95.xml><?xml version="1.0" encoding="utf-8"?>
<p:tagLst xmlns:p="http://schemas.openxmlformats.org/presentationml/2006/main">
  <p:tag name="AS_UNIQUEID" val="149"/>
</p:tagLst>
</file>

<file path=ppt/tags/tag96.xml><?xml version="1.0" encoding="utf-8"?>
<p:tagLst xmlns:p="http://schemas.openxmlformats.org/presentationml/2006/main">
  <p:tag name="AS_UNIQUEID" val="134"/>
</p:tagLst>
</file>

<file path=ppt/tags/tag97.xml><?xml version="1.0" encoding="utf-8"?>
<p:tagLst xmlns:p="http://schemas.openxmlformats.org/presentationml/2006/main">
  <p:tag name="AS_UNIQUEID" val="148"/>
</p:tagLst>
</file>

<file path=ppt/tags/tag98.xml><?xml version="1.0" encoding="utf-8"?>
<p:tagLst xmlns:p="http://schemas.openxmlformats.org/presentationml/2006/main">
  <p:tag name="AS_UNIQUEID" val="149"/>
</p:tagLst>
</file>

<file path=ppt/tags/tag99.xml><?xml version="1.0" encoding="utf-8"?>
<p:tagLst xmlns:p="http://schemas.openxmlformats.org/presentationml/2006/main">
  <p:tag name="AS_UNIQUEID" val="134"/>
</p:tagLst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8842</Words>
  <Application>WPS 演示</Application>
  <PresentationFormat>宽屏</PresentationFormat>
  <Paragraphs>598</Paragraphs>
  <Slides>28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41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72" baseType="lpstr">
      <vt:lpstr>Arial</vt:lpstr>
      <vt:lpstr>宋体</vt:lpstr>
      <vt:lpstr>Wingdings</vt:lpstr>
      <vt:lpstr>Calibri</vt:lpstr>
      <vt:lpstr>等线</vt:lpstr>
      <vt:lpstr>HGSGothicE</vt:lpstr>
      <vt:lpstr>Yu Gothic UI Semilight</vt:lpstr>
      <vt:lpstr>Times New Roman</vt:lpstr>
      <vt:lpstr>华文行楷</vt:lpstr>
      <vt:lpstr>Comic Sans MS</vt:lpstr>
      <vt:lpstr>Arial Black</vt:lpstr>
      <vt:lpstr>Arial</vt:lpstr>
      <vt:lpstr>Segoe UI Black</vt:lpstr>
      <vt:lpstr>方正粗黑宋简体</vt:lpstr>
      <vt:lpstr>等线 Light</vt:lpstr>
      <vt:lpstr>微软雅黑</vt:lpstr>
      <vt:lpstr>Impact</vt:lpstr>
      <vt:lpstr>Sylfaen</vt:lpstr>
      <vt:lpstr>Arial Narrow</vt:lpstr>
      <vt:lpstr>Wingdings</vt:lpstr>
      <vt:lpstr>Calibri</vt:lpstr>
      <vt:lpstr>Cataneo BT</vt:lpstr>
      <vt:lpstr>Mongolian Baiti</vt:lpstr>
      <vt:lpstr>Arial Unicode MS</vt:lpstr>
      <vt:lpstr>Calisto MT</vt:lpstr>
      <vt:lpstr>Colonna MT</vt:lpstr>
      <vt:lpstr>Daytona</vt:lpstr>
      <vt:lpstr>Segoe Print</vt:lpstr>
      <vt:lpstr>Cooper Black</vt:lpstr>
      <vt:lpstr>汉仪大宋简</vt:lpstr>
      <vt:lpstr>Aharoni</vt:lpstr>
      <vt:lpstr>Yu Gothic UI Semibold</vt:lpstr>
      <vt:lpstr>Corbel</vt:lpstr>
      <vt:lpstr>Abadi</vt:lpstr>
      <vt:lpstr>David</vt:lpstr>
      <vt:lpstr>楷体</vt:lpstr>
      <vt:lpstr>Verdana</vt:lpstr>
      <vt:lpstr>Kunstler Script</vt:lpstr>
      <vt:lpstr>HelveticaNeue</vt:lpstr>
      <vt:lpstr>华文新魏</vt:lpstr>
      <vt:lpstr>Calibri Light</vt:lpstr>
      <vt:lpstr>默认设计模板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24147</cp:lastModifiedBy>
  <cp:revision>44</cp:revision>
  <cp:lastPrinted>2021-07-01T19:54:00Z</cp:lastPrinted>
  <dcterms:created xsi:type="dcterms:W3CDTF">2021-07-01T19:54:00Z</dcterms:created>
  <dcterms:modified xsi:type="dcterms:W3CDTF">2022-08-04T09:38:03Z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9688342E76634002B0C572B0ECECB523</vt:lpwstr>
  </property>
  <property fmtid="{D5CDD505-2E9C-101B-9397-08002B2CF9AE}" pid="7" name="KSOProductBuildVer">
    <vt:lpwstr>2052-11.8.2.8411</vt:lpwstr>
  </property>
</Properties>
</file>