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3"/>
  </p:notesMasterIdLst>
  <p:sldIdLst>
    <p:sldId id="349" r:id="rId4"/>
    <p:sldId id="291" r:id="rId5"/>
    <p:sldId id="264" r:id="rId6"/>
    <p:sldId id="259" r:id="rId7"/>
    <p:sldId id="311" r:id="rId8"/>
    <p:sldId id="327" r:id="rId9"/>
    <p:sldId id="314" r:id="rId10"/>
    <p:sldId id="313" r:id="rId11"/>
    <p:sldId id="315" r:id="rId12"/>
    <p:sldId id="324" r:id="rId14"/>
    <p:sldId id="325" r:id="rId15"/>
    <p:sldId id="342" r:id="rId16"/>
    <p:sldId id="336" r:id="rId17"/>
    <p:sldId id="337" r:id="rId18"/>
    <p:sldId id="338" r:id="rId19"/>
    <p:sldId id="339" r:id="rId20"/>
    <p:sldId id="340" r:id="rId21"/>
    <p:sldId id="276"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25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03" autoAdjust="0"/>
    <p:restoredTop sz="94660"/>
  </p:normalViewPr>
  <p:slideViewPr>
    <p:cSldViewPr snapToGrid="0" showGuides="1">
      <p:cViewPr>
        <p:scale>
          <a:sx n="100" d="100"/>
          <a:sy n="100" d="100"/>
        </p:scale>
        <p:origin x="-324" y="-312"/>
      </p:cViewPr>
      <p:guideLst>
        <p:guide orient="horz" pos="4088"/>
        <p:guide orient="horz" pos="231"/>
        <p:guide pos="169"/>
        <p:guide pos="74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notesMaster" Target="notesMasters/notesMaster1.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1A254-58E2-4A68-9817-58E3BC8D070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8E469F-A6F1-4101-B2D4-6685578B9A92}"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1A254-58E2-4A68-9817-58E3BC8D070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8E469F-A6F1-4101-B2D4-6685578B9A92}"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4.wdp"/><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4.wdp"/><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6.wdp"/><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hdphoto" Target="../media/image8.wdp"/><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椭圆 47"/>
          <p:cNvSpPr/>
          <p:nvPr/>
        </p:nvSpPr>
        <p:spPr>
          <a:xfrm>
            <a:off x="11048647" y="2121194"/>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矩形 1"/>
          <p:cNvSpPr/>
          <p:nvPr/>
        </p:nvSpPr>
        <p:spPr>
          <a:xfrm>
            <a:off x="0" y="0"/>
            <a:ext cx="12192000" cy="2358034"/>
          </a:xfrm>
          <a:prstGeom prst="rect">
            <a:avLst/>
          </a:prstGeom>
          <a:solidFill>
            <a:srgbClr val="25252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19" name="矩形 18"/>
          <p:cNvSpPr/>
          <p:nvPr/>
        </p:nvSpPr>
        <p:spPr>
          <a:xfrm>
            <a:off x="126365" y="2362200"/>
            <a:ext cx="11652885" cy="3538220"/>
          </a:xfrm>
          <a:prstGeom prst="rect">
            <a:avLst/>
          </a:prstGeom>
        </p:spPr>
        <p:txBody>
          <a:bodyPr wrap="square">
            <a:spAutoFit/>
          </a:bodyPr>
          <a:lstStyle/>
          <a:p>
            <a:pPr indent="457200" algn="just" fontAlgn="auto"/>
            <a:r>
              <a:rPr lang="en-US" altLang="zh-CN" sz="14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Rock music consists of many different styles. Even though there is a common spirit among all music groups, they make very different music. 31. _______________ At that time the Beatles entered the world of music from Liverpool.</a:t>
            </a:r>
            <a:endParaRPr lang="en-US" altLang="zh-CN" sz="1400"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a:p>
            <a:pPr indent="457200" algn="just" fontAlgn="auto"/>
            <a:r>
              <a:rPr lang="en-US" altLang="zh-CN" sz="14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After they were given an invitation to appear live on BBC, </a:t>
            </a:r>
            <a:r>
              <a:rPr lang="en-US" altLang="zh-CN" sz="1400" b="1" u="sng" dirty="0">
                <a:solidFill>
                  <a:srgbClr val="252525"/>
                </a:solidFill>
                <a:effectLst/>
                <a:latin typeface="Times New Roman" panose="02020603050405020304" charset="0"/>
                <a:ea typeface="Microsoft Yi Baiti" panose="03000500000000000000" pitchFamily="66" charset="0"/>
                <a:cs typeface="Times New Roman" panose="02020603050405020304" charset="0"/>
              </a:rPr>
              <a:t>the Beatles quickly became famous in Britain with nationwide tours. By mid-1963, the Beatles had been extremely popular in England. 32. ____________________</a:t>
            </a:r>
            <a:r>
              <a:rPr lang="en-US" altLang="zh-CN" sz="14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They held large concerts and performed at clubs. They became the hottest thing on the pop music scene in England. They began as a modestly successful musician group and ended the year as show business legends（传说）. John Lennon and Paul McCartney were named composers of the year.</a:t>
            </a:r>
            <a:endParaRPr lang="en-US" altLang="zh-CN" sz="1400"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a:p>
            <a:pPr indent="457200" algn="just" fontAlgn="auto"/>
            <a:r>
              <a:rPr lang="en-US" altLang="zh-CN" sz="14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33.___________________ They were not sure how the Americans would react to the  new type of music. Beatlemania hit New York on February 7, 1964. Hundreds of fans jammed the airport to greet them. 34. ____________________ The concert was broadcast live and attracted the largest one night audience in the history of television up to that time. The Beatles were described as a British invasion（入侵）by local and nationwide newspapers at that time. Their victory in America was still remembered as a major turning point in the history of rock and roll. Thanks to the Beatles, a lot of opportunities were opened up to new faces on the market. 35. _____________________    </a:t>
            </a:r>
            <a:endParaRPr lang="en-US" altLang="zh-CN" sz="1400"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a:p>
            <a:pPr indent="457200" algn="just" fontAlgn="auto"/>
            <a:r>
              <a:rPr lang="en-US" altLang="zh-CN" sz="14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A. They decided on a tour to the United States in 1964.           B. Even their hairstyles became major trends at that time.</a:t>
            </a:r>
            <a:endParaRPr lang="en-US" altLang="zh-CN" sz="1400"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a:p>
            <a:pPr indent="457200" algn="just" fontAlgn="auto"/>
            <a:r>
              <a:rPr lang="en-US" altLang="zh-CN" sz="14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C. Rock music developed in the 1950s and the early 1960s.    D. However, their songs changed the lives of generations to come.</a:t>
            </a:r>
            <a:endParaRPr lang="en-US" altLang="zh-CN" sz="1400"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a:p>
            <a:pPr indent="457200" algn="just" fontAlgn="auto"/>
            <a:r>
              <a:rPr lang="en-US" altLang="zh-CN" sz="14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E. Many rock bands were able to follow in the footsteps of the Beatles.</a:t>
            </a:r>
            <a:endParaRPr lang="en-US" altLang="zh-CN" sz="1400"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a:p>
            <a:pPr indent="457200" algn="just" fontAlgn="auto"/>
            <a:r>
              <a:rPr lang="en-US" altLang="zh-CN" sz="14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F. They appeared in the films A Hard Day's Night（1964）and Help！（1965</a:t>
            </a:r>
            <a:r>
              <a:rPr lang="zh-CN" altLang="en-US" sz="1400" dirty="0">
                <a:solidFill>
                  <a:srgbClr val="252525"/>
                </a:solidFill>
                <a:effectLst/>
                <a:latin typeface="Times New Roman" panose="02020603050405020304" charset="0"/>
                <a:ea typeface="宋体" panose="02010600030101010101" pitchFamily="2" charset="-122"/>
                <a:cs typeface="Times New Roman" panose="02020603050405020304" charset="0"/>
              </a:rPr>
              <a:t>）</a:t>
            </a:r>
            <a:r>
              <a:rPr lang="en-US" altLang="zh-CN" sz="1400" dirty="0">
                <a:solidFill>
                  <a:srgbClr val="252525"/>
                </a:solidFill>
                <a:effectLst/>
                <a:latin typeface="Times New Roman" panose="02020603050405020304" charset="0"/>
                <a:ea typeface="宋体" panose="02010600030101010101" pitchFamily="2" charset="-122"/>
                <a:cs typeface="Times New Roman" panose="02020603050405020304" charset="0"/>
              </a:rPr>
              <a:t>.</a:t>
            </a:r>
            <a:endParaRPr lang="en-US" altLang="zh-CN" sz="1400"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a:p>
            <a:pPr indent="457200" algn="just" fontAlgn="auto"/>
            <a:r>
              <a:rPr lang="en-US" altLang="zh-CN" sz="14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G. They performed their first concert in America at CBS television's 53rd street studio.    </a:t>
            </a:r>
            <a:endParaRPr lang="en-US" altLang="zh-CN" sz="1400"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endParaRPr>
          </a:p>
        </p:txBody>
      </p:sp>
      <p:sp>
        <p:nvSpPr>
          <p:cNvPr id="49" name="椭圆 48"/>
          <p:cNvSpPr/>
          <p:nvPr/>
        </p:nvSpPr>
        <p:spPr>
          <a:xfrm>
            <a:off x="10305043" y="1459717"/>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0" name="椭圆 49"/>
          <p:cNvSpPr/>
          <p:nvPr/>
        </p:nvSpPr>
        <p:spPr>
          <a:xfrm>
            <a:off x="10975907" y="667719"/>
            <a:ext cx="254991" cy="25499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1" name="椭圆 50"/>
          <p:cNvSpPr/>
          <p:nvPr/>
        </p:nvSpPr>
        <p:spPr>
          <a:xfrm>
            <a:off x="9101445" y="1680807"/>
            <a:ext cx="342096" cy="342096"/>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34" name="组合 33"/>
          <p:cNvGrpSpPr/>
          <p:nvPr/>
        </p:nvGrpSpPr>
        <p:grpSpPr>
          <a:xfrm>
            <a:off x="268288" y="447592"/>
            <a:ext cx="11769090" cy="1463073"/>
            <a:chOff x="268288" y="667719"/>
            <a:chExt cx="11769090" cy="1463073"/>
          </a:xfrm>
        </p:grpSpPr>
        <p:grpSp>
          <p:nvGrpSpPr>
            <p:cNvPr id="35" name="组合 34"/>
            <p:cNvGrpSpPr/>
            <p:nvPr/>
          </p:nvGrpSpPr>
          <p:grpSpPr>
            <a:xfrm>
              <a:off x="268288" y="667719"/>
              <a:ext cx="11769090" cy="847056"/>
              <a:chOff x="565306" y="1208432"/>
              <a:chExt cx="8636182" cy="847056"/>
            </a:xfrm>
          </p:grpSpPr>
          <p:sp>
            <p:nvSpPr>
              <p:cNvPr id="37" name="文本框 36"/>
              <p:cNvSpPr txBox="1"/>
              <p:nvPr/>
            </p:nvSpPr>
            <p:spPr>
              <a:xfrm>
                <a:off x="565306" y="1208432"/>
                <a:ext cx="8636182" cy="583565"/>
              </a:xfrm>
              <a:prstGeom prst="rect">
                <a:avLst/>
              </a:prstGeom>
              <a:noFill/>
            </p:spPr>
            <p:txBody>
              <a:bodyPr wrap="square" rtlCol="0">
                <a:spAutoFit/>
              </a:bodyPr>
              <a:lstStyle/>
              <a:p>
                <a:r>
                  <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七选五任务型阅读what部分的内容</a:t>
                </a:r>
                <a:endPar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cxnSp>
            <p:nvCxnSpPr>
              <p:cNvPr id="38" name="直接连接符 37"/>
              <p:cNvCxnSpPr/>
              <p:nvPr/>
            </p:nvCxnSpPr>
            <p:spPr>
              <a:xfrm>
                <a:off x="614232" y="2055488"/>
                <a:ext cx="84907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6" name="文本框 35"/>
            <p:cNvSpPr txBox="1"/>
            <p:nvPr/>
          </p:nvSpPr>
          <p:spPr>
            <a:xfrm>
              <a:off x="268288" y="1702769"/>
              <a:ext cx="9669780" cy="428023"/>
            </a:xfrm>
            <a:prstGeom prst="roundRect">
              <a:avLst>
                <a:gd name="adj" fmla="val 6852"/>
              </a:avLst>
            </a:prstGeom>
            <a:noFill/>
            <a:ln>
              <a:noFill/>
            </a:ln>
          </p:spPr>
          <p:txBody>
            <a:bodyPr wrap="square" rtlCol="0">
              <a:spAutoFit/>
            </a:bodyPr>
            <a:lstStyle/>
            <a:p>
              <a:pPr>
                <a:lnSpc>
                  <a:spcPct val="130000"/>
                </a:lnSpc>
              </a:pPr>
              <a:r>
                <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2019年6月浙江七选五任务型阅读 </a:t>
              </a:r>
              <a:endPar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p:txBody>
        </p:sp>
      </p:grpSp>
      <p:sp>
        <p:nvSpPr>
          <p:cNvPr id="3" name="文本框 2"/>
          <p:cNvSpPr txBox="1"/>
          <p:nvPr/>
        </p:nvSpPr>
        <p:spPr>
          <a:xfrm>
            <a:off x="424180" y="6024245"/>
            <a:ext cx="10551795" cy="1322070"/>
          </a:xfrm>
          <a:prstGeom prst="rect">
            <a:avLst/>
          </a:prstGeom>
          <a:noFill/>
        </p:spPr>
        <p:txBody>
          <a:bodyPr wrap="square" rtlCol="0" anchor="t">
            <a:spAutoFit/>
          </a:bodyPr>
          <a:p>
            <a:pPr indent="0" algn="l" fontAlgn="auto"/>
            <a:r>
              <a:rPr lang="en-US" altLang="zh-CN" sz="2000"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sym typeface="+mn-ea"/>
              </a:rPr>
              <a:t>32题主要描述的是the Beatles乐队在英国受到欢迎的程度，色彩偏红，只有选项B项“在那时即使他们的发型也是很受欢迎”符合描述褒义what的内容，所以是正确答案。</a:t>
            </a:r>
            <a:r>
              <a:rPr lang="zh-CN" altLang="en-US" sz="2000" dirty="0">
                <a:solidFill>
                  <a:srgbClr val="252525"/>
                </a:solidFill>
                <a:effectLst/>
                <a:highlight>
                  <a:srgbClr val="00FFFF"/>
                </a:highlight>
                <a:latin typeface="Times New Roman" panose="02020603050405020304" charset="0"/>
                <a:ea typeface="宋体" panose="02010600030101010101" pitchFamily="2" charset="-122"/>
                <a:cs typeface="Times New Roman" panose="02020603050405020304" charset="0"/>
                <a:sym typeface="+mn-ea"/>
              </a:rPr>
              <a:t>命题者在设计本题时采用虚实结合的手法，前面虚写乐队的受欢迎，而后面用具体现象实写来证明乐队的被欢迎，两者相互映照。</a:t>
            </a:r>
            <a:endParaRPr lang="zh-CN" altLang="en-US" sz="2000" dirty="0">
              <a:solidFill>
                <a:srgbClr val="252525"/>
              </a:solidFill>
              <a:effectLst/>
              <a:highlight>
                <a:srgbClr val="00FFFF"/>
              </a:highlight>
              <a:latin typeface="Times New Roman" panose="02020603050405020304" charset="0"/>
              <a:ea typeface="宋体" panose="02010600030101010101" pitchFamily="2"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椭圆 47"/>
          <p:cNvSpPr/>
          <p:nvPr/>
        </p:nvSpPr>
        <p:spPr>
          <a:xfrm>
            <a:off x="11048647" y="2121194"/>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矩形 1"/>
          <p:cNvSpPr/>
          <p:nvPr/>
        </p:nvSpPr>
        <p:spPr>
          <a:xfrm>
            <a:off x="0" y="0"/>
            <a:ext cx="12192000" cy="2358034"/>
          </a:xfrm>
          <a:prstGeom prst="rect">
            <a:avLst/>
          </a:prstGeom>
          <a:solidFill>
            <a:srgbClr val="25252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19" name="矩形 18"/>
          <p:cNvSpPr/>
          <p:nvPr/>
        </p:nvSpPr>
        <p:spPr>
          <a:xfrm>
            <a:off x="268605" y="2593975"/>
            <a:ext cx="10779760" cy="3415030"/>
          </a:xfrm>
          <a:prstGeom prst="rect">
            <a:avLst/>
          </a:prstGeom>
        </p:spPr>
        <p:txBody>
          <a:bodyPr wrap="square">
            <a:spAutoFit/>
          </a:bodyPr>
          <a:lstStyle/>
          <a:p>
            <a:pPr indent="457200" algn="just" fontAlgn="auto"/>
            <a:r>
              <a:rPr lang="en-US" altLang="zh-CN" dirty="0">
                <a:solidFill>
                  <a:srgbClr val="252525"/>
                </a:solidFill>
                <a:effectLst/>
                <a:latin typeface="Times New Roman" panose="02020603050405020304" charset="0"/>
                <a:ea typeface="Microsoft Yi Baiti" panose="03000500000000000000" pitchFamily="66" charset="0"/>
                <a:cs typeface="Times New Roman" panose="02020603050405020304" charset="0"/>
              </a:rPr>
              <a:t>Few people I know seem to have much desire or time to cook. Making Chinese 56. __________  (dish) is seen as especially troublesome. Many westerners 57. __________come to China cook much less than in their own countries once they realize how cheap 58. ___________ can be to eat out. I still remember 59. ______ (visit) a friend who’d lived here for five years and I was 60. ____ (shock) when I learned she hadn’t cooked once in all that time.        </a:t>
            </a:r>
            <a:r>
              <a:rPr lang="en-US" altLang="zh-CN" b="1" u="sng" dirty="0">
                <a:solidFill>
                  <a:srgbClr val="252525"/>
                </a:solidFill>
                <a:effectLst/>
                <a:latin typeface="Times New Roman" panose="02020603050405020304" charset="0"/>
                <a:ea typeface="Microsoft Yi Baiti" panose="03000500000000000000" pitchFamily="66" charset="0"/>
                <a:cs typeface="Times New Roman" panose="02020603050405020304" charset="0"/>
              </a:rPr>
              <a:t>While regularly eating out seems to 61. ______ (become) common for many young people in recent years, it’s not without a cost.</a:t>
            </a:r>
            <a:r>
              <a:rPr lang="en-US" altLang="zh-CN"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a:t>
            </a:r>
            <a:r>
              <a:rPr lang="en-US" altLang="zh-CN" b="1" u="sng" dirty="0">
                <a:solidFill>
                  <a:srgbClr val="252525"/>
                </a:solidFill>
                <a:effectLst/>
                <a:latin typeface="Times New Roman" panose="02020603050405020304" charset="0"/>
                <a:ea typeface="Microsoft Yi Baiti" panose="03000500000000000000" pitchFamily="66" charset="0"/>
                <a:cs typeface="Times New Roman" panose="02020603050405020304" charset="0"/>
              </a:rPr>
              <a:t>The obvious one is money; eating out once or twice a week may be 62._______ (afford) but doing this most days adds up. There could be an even 63. _______ (high) cost on your health. Researchers have found that there is a direct link between the increase in food eaten outside the home and the rise in 64. ______  (weigh) problems. </a:t>
            </a:r>
            <a:r>
              <a:rPr lang="en-US" altLang="zh-CN"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a:t>
            </a:r>
            <a:endParaRPr lang="en-US" altLang="zh-CN"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a:p>
            <a:pPr indent="457200" algn="just" fontAlgn="auto"/>
            <a:r>
              <a:rPr lang="en-US" altLang="zh-CN" dirty="0">
                <a:solidFill>
                  <a:srgbClr val="252525"/>
                </a:solidFill>
                <a:effectLst/>
                <a:latin typeface="Times New Roman" panose="02020603050405020304" charset="0"/>
                <a:ea typeface="Microsoft Yi Baiti" panose="03000500000000000000" pitchFamily="66" charset="0"/>
                <a:cs typeface="Times New Roman" panose="02020603050405020304" charset="0"/>
              </a:rPr>
              <a:t>If you are not going to suffer this problem, then I suggest that the next time you go to your mum’s home 65. _______________ dinner, get a few cooking tips from her. Cooking food can be fun. You might also begin to notice the effects not only on your health but in your pocket.</a:t>
            </a:r>
            <a:endParaRPr lang="en-US" altLang="zh-CN"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p:txBody>
      </p:sp>
      <p:sp>
        <p:nvSpPr>
          <p:cNvPr id="49" name="椭圆 48"/>
          <p:cNvSpPr/>
          <p:nvPr/>
        </p:nvSpPr>
        <p:spPr>
          <a:xfrm>
            <a:off x="10305043" y="1459717"/>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0" name="椭圆 49"/>
          <p:cNvSpPr/>
          <p:nvPr/>
        </p:nvSpPr>
        <p:spPr>
          <a:xfrm>
            <a:off x="10975907" y="667719"/>
            <a:ext cx="254991" cy="25499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1" name="椭圆 50"/>
          <p:cNvSpPr/>
          <p:nvPr/>
        </p:nvSpPr>
        <p:spPr>
          <a:xfrm>
            <a:off x="9101445" y="1680807"/>
            <a:ext cx="342096" cy="342096"/>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34" name="组合 33"/>
          <p:cNvGrpSpPr/>
          <p:nvPr/>
        </p:nvGrpSpPr>
        <p:grpSpPr>
          <a:xfrm>
            <a:off x="268288" y="447592"/>
            <a:ext cx="11769090" cy="1462438"/>
            <a:chOff x="268288" y="667719"/>
            <a:chExt cx="11769090" cy="1462438"/>
          </a:xfrm>
        </p:grpSpPr>
        <p:grpSp>
          <p:nvGrpSpPr>
            <p:cNvPr id="35" name="组合 34"/>
            <p:cNvGrpSpPr/>
            <p:nvPr/>
          </p:nvGrpSpPr>
          <p:grpSpPr>
            <a:xfrm>
              <a:off x="268288" y="667719"/>
              <a:ext cx="11769090" cy="847056"/>
              <a:chOff x="565306" y="1208432"/>
              <a:chExt cx="8636182" cy="847056"/>
            </a:xfrm>
          </p:grpSpPr>
          <p:sp>
            <p:nvSpPr>
              <p:cNvPr id="37" name="文本框 36"/>
              <p:cNvSpPr txBox="1"/>
              <p:nvPr/>
            </p:nvSpPr>
            <p:spPr>
              <a:xfrm>
                <a:off x="565306" y="1208432"/>
                <a:ext cx="8636182" cy="583565"/>
              </a:xfrm>
              <a:prstGeom prst="rect">
                <a:avLst/>
              </a:prstGeom>
              <a:noFill/>
            </p:spPr>
            <p:txBody>
              <a:bodyPr wrap="square" rtlCol="0">
                <a:spAutoFit/>
              </a:bodyPr>
              <a:lstStyle/>
              <a:p>
                <a:r>
                  <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语法填空篇章what部分内容</a:t>
                </a:r>
                <a:endPar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cxnSp>
            <p:nvCxnSpPr>
              <p:cNvPr id="38" name="直接连接符 37"/>
              <p:cNvCxnSpPr/>
              <p:nvPr/>
            </p:nvCxnSpPr>
            <p:spPr>
              <a:xfrm>
                <a:off x="614232" y="2055488"/>
                <a:ext cx="84907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6" name="文本框 35"/>
            <p:cNvSpPr txBox="1"/>
            <p:nvPr/>
          </p:nvSpPr>
          <p:spPr>
            <a:xfrm>
              <a:off x="275908" y="1702134"/>
              <a:ext cx="9669780" cy="428023"/>
            </a:xfrm>
            <a:prstGeom prst="roundRect">
              <a:avLst>
                <a:gd name="adj" fmla="val 6852"/>
              </a:avLst>
            </a:prstGeom>
            <a:noFill/>
            <a:ln>
              <a:noFill/>
            </a:ln>
          </p:spPr>
          <p:txBody>
            <a:bodyPr wrap="square" rtlCol="0">
              <a:spAutoFit/>
            </a:bodyPr>
            <a:lstStyle/>
            <a:p>
              <a:pPr>
                <a:lnSpc>
                  <a:spcPct val="130000"/>
                </a:lnSpc>
              </a:pPr>
              <a:r>
                <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 2018年7月浙江省高考英语试卷语法填空题 </a:t>
              </a:r>
              <a:endPar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p:txBody>
        </p:sp>
      </p:grpSp>
      <p:sp>
        <p:nvSpPr>
          <p:cNvPr id="3" name="文本框 2"/>
          <p:cNvSpPr txBox="1"/>
          <p:nvPr/>
        </p:nvSpPr>
        <p:spPr>
          <a:xfrm rot="10800000" flipV="1">
            <a:off x="683895" y="6009640"/>
            <a:ext cx="10663555" cy="2061210"/>
          </a:xfrm>
          <a:prstGeom prst="rect">
            <a:avLst/>
          </a:prstGeom>
          <a:noFill/>
        </p:spPr>
        <p:txBody>
          <a:bodyPr wrap="square" rtlCol="0" anchor="t">
            <a:spAutoFit/>
          </a:bodyPr>
          <a:p>
            <a:pPr indent="0" algn="l" fontAlgn="auto"/>
            <a:r>
              <a:rPr lang="en-US" altLang="zh-CN" sz="3200" b="1"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sym typeface="+mn-ea"/>
              </a:rPr>
              <a:t>   使用侧面概括的方式来表达what部分贬义内容，即外出吃饭带来的钱方面的弊端。</a:t>
            </a:r>
            <a:r>
              <a:rPr lang="zh-CN" altLang="en-US" sz="3200" b="1"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sym typeface="+mn-ea"/>
              </a:rPr>
              <a:t>命题者先采用反衬法先扬后抑来虚写外出吃饭的弊端，然后再实写具体的两个问题，一为费用，二为健康。</a:t>
            </a:r>
            <a:endParaRPr lang="zh-CN" altLang="en-US" sz="3200" b="1"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椭圆 47"/>
          <p:cNvSpPr/>
          <p:nvPr/>
        </p:nvSpPr>
        <p:spPr>
          <a:xfrm>
            <a:off x="11048647" y="2121194"/>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矩形 1"/>
          <p:cNvSpPr/>
          <p:nvPr/>
        </p:nvSpPr>
        <p:spPr>
          <a:xfrm>
            <a:off x="0" y="0"/>
            <a:ext cx="12192000" cy="2358034"/>
          </a:xfrm>
          <a:prstGeom prst="rect">
            <a:avLst/>
          </a:prstGeom>
          <a:solidFill>
            <a:srgbClr val="25252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19" name="矩形 18"/>
          <p:cNvSpPr/>
          <p:nvPr/>
        </p:nvSpPr>
        <p:spPr>
          <a:xfrm>
            <a:off x="268605" y="2593975"/>
            <a:ext cx="10779760" cy="3415030"/>
          </a:xfrm>
          <a:prstGeom prst="rect">
            <a:avLst/>
          </a:prstGeom>
        </p:spPr>
        <p:txBody>
          <a:bodyPr wrap="square">
            <a:spAutoFit/>
          </a:bodyPr>
          <a:lstStyle/>
          <a:p>
            <a:pPr indent="457200" algn="just" fontAlgn="auto"/>
            <a:r>
              <a:rPr lang="en-US" altLang="zh-CN" dirty="0">
                <a:solidFill>
                  <a:srgbClr val="252525"/>
                </a:solidFill>
                <a:effectLst/>
                <a:latin typeface="Times New Roman" panose="02020603050405020304" charset="0"/>
                <a:ea typeface="Microsoft Yi Baiti" panose="03000500000000000000" pitchFamily="66" charset="0"/>
                <a:cs typeface="Times New Roman" panose="02020603050405020304" charset="0"/>
              </a:rPr>
              <a:t>Few people I know seem to have much desire or time to cook. Making Chinese 56. ___dishes_______  (dish) is seen as especially troublesome. Many westerners 57. __who/that________come to China cook much less than in their own countries once they realize how cheap 58. ___it___ can be to eat out. I still remember 59. _visiting_____ (visit) a friend who’d lived here for five years and I was 60. _shocked___ (shock) when I learned she hadn’t cooked once in all that time.    </a:t>
            </a:r>
            <a:r>
              <a:rPr lang="en-US" altLang="zh-CN" b="1" u="sng" dirty="0">
                <a:solidFill>
                  <a:srgbClr val="252525"/>
                </a:solidFill>
                <a:effectLst/>
                <a:latin typeface="Times New Roman" panose="02020603050405020304" charset="0"/>
                <a:ea typeface="Microsoft Yi Baiti" panose="03000500000000000000" pitchFamily="66" charset="0"/>
                <a:cs typeface="Times New Roman" panose="02020603050405020304" charset="0"/>
              </a:rPr>
              <a:t>While regularly eating out seems to 61. __have become____ (become) common for many young people in recent years, it’s not without a cost.</a:t>
            </a:r>
            <a:r>
              <a:rPr lang="en-US" altLang="zh-CN"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a:t>
            </a:r>
            <a:r>
              <a:rPr lang="en-US" altLang="zh-CN" b="1" u="sng" dirty="0">
                <a:solidFill>
                  <a:srgbClr val="252525"/>
                </a:solidFill>
                <a:effectLst/>
                <a:latin typeface="Times New Roman" panose="02020603050405020304" charset="0"/>
                <a:ea typeface="Microsoft Yi Baiti" panose="03000500000000000000" pitchFamily="66" charset="0"/>
                <a:cs typeface="Times New Roman" panose="02020603050405020304" charset="0"/>
              </a:rPr>
              <a:t>The obvious one is money; eating out once or twice a week may be 62.__affordable_____ (afford) but doing this most days adds up. There could be an even 63. __higher_____ (high) cost on your health. Researchers have found that there is a direct link between the increase in food eaten outside the home and the rise in 64. _weight_____  (weigh) problems. </a:t>
            </a:r>
            <a:r>
              <a:rPr lang="en-US" altLang="zh-CN"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a:t>
            </a:r>
            <a:endParaRPr lang="en-US" altLang="zh-CN"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a:p>
            <a:pPr indent="457200" algn="just" fontAlgn="auto"/>
            <a:r>
              <a:rPr lang="en-US" altLang="zh-CN" dirty="0">
                <a:solidFill>
                  <a:srgbClr val="252525"/>
                </a:solidFill>
                <a:effectLst/>
                <a:latin typeface="Times New Roman" panose="02020603050405020304" charset="0"/>
                <a:ea typeface="Microsoft Yi Baiti" panose="03000500000000000000" pitchFamily="66" charset="0"/>
                <a:cs typeface="Times New Roman" panose="02020603050405020304" charset="0"/>
              </a:rPr>
              <a:t>If you are not going to suffer this problem, then I suggest that the next time you go to your mum’s home 65. _____for___ dinner, get a few cooking tips from her. Cooking food can be fun. You might also begin to notice the effects not only on your health but in your pocket.</a:t>
            </a:r>
            <a:endParaRPr lang="en-US" altLang="zh-CN"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p:txBody>
      </p:sp>
      <p:sp>
        <p:nvSpPr>
          <p:cNvPr id="49" name="椭圆 48"/>
          <p:cNvSpPr/>
          <p:nvPr/>
        </p:nvSpPr>
        <p:spPr>
          <a:xfrm>
            <a:off x="10305043" y="1459717"/>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0" name="椭圆 49"/>
          <p:cNvSpPr/>
          <p:nvPr/>
        </p:nvSpPr>
        <p:spPr>
          <a:xfrm>
            <a:off x="10975907" y="667719"/>
            <a:ext cx="254991" cy="25499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1" name="椭圆 50"/>
          <p:cNvSpPr/>
          <p:nvPr/>
        </p:nvSpPr>
        <p:spPr>
          <a:xfrm>
            <a:off x="9101445" y="1680807"/>
            <a:ext cx="342096" cy="342096"/>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34" name="组合 33"/>
          <p:cNvGrpSpPr/>
          <p:nvPr/>
        </p:nvGrpSpPr>
        <p:grpSpPr>
          <a:xfrm>
            <a:off x="268288" y="447592"/>
            <a:ext cx="11769090" cy="1462438"/>
            <a:chOff x="268288" y="667719"/>
            <a:chExt cx="11769090" cy="1462438"/>
          </a:xfrm>
        </p:grpSpPr>
        <p:grpSp>
          <p:nvGrpSpPr>
            <p:cNvPr id="35" name="组合 34"/>
            <p:cNvGrpSpPr/>
            <p:nvPr/>
          </p:nvGrpSpPr>
          <p:grpSpPr>
            <a:xfrm>
              <a:off x="268288" y="667719"/>
              <a:ext cx="11769090" cy="847056"/>
              <a:chOff x="565306" y="1208432"/>
              <a:chExt cx="8636182" cy="847056"/>
            </a:xfrm>
          </p:grpSpPr>
          <p:sp>
            <p:nvSpPr>
              <p:cNvPr id="37" name="文本框 36"/>
              <p:cNvSpPr txBox="1"/>
              <p:nvPr/>
            </p:nvSpPr>
            <p:spPr>
              <a:xfrm>
                <a:off x="565306" y="1208432"/>
                <a:ext cx="8636182" cy="583565"/>
              </a:xfrm>
              <a:prstGeom prst="rect">
                <a:avLst/>
              </a:prstGeom>
              <a:noFill/>
            </p:spPr>
            <p:txBody>
              <a:bodyPr wrap="square" rtlCol="0">
                <a:spAutoFit/>
              </a:bodyPr>
              <a:lstStyle/>
              <a:p>
                <a:r>
                  <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语法填空篇章what部分内容</a:t>
                </a:r>
                <a:endPar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cxnSp>
            <p:nvCxnSpPr>
              <p:cNvPr id="38" name="直接连接符 37"/>
              <p:cNvCxnSpPr/>
              <p:nvPr/>
            </p:nvCxnSpPr>
            <p:spPr>
              <a:xfrm>
                <a:off x="614232" y="2055488"/>
                <a:ext cx="84907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6" name="文本框 35"/>
            <p:cNvSpPr txBox="1"/>
            <p:nvPr/>
          </p:nvSpPr>
          <p:spPr>
            <a:xfrm>
              <a:off x="275908" y="1702134"/>
              <a:ext cx="9669780" cy="428023"/>
            </a:xfrm>
            <a:prstGeom prst="roundRect">
              <a:avLst>
                <a:gd name="adj" fmla="val 6852"/>
              </a:avLst>
            </a:prstGeom>
            <a:noFill/>
            <a:ln>
              <a:noFill/>
            </a:ln>
          </p:spPr>
          <p:txBody>
            <a:bodyPr wrap="square" rtlCol="0">
              <a:spAutoFit/>
            </a:bodyPr>
            <a:lstStyle/>
            <a:p>
              <a:pPr>
                <a:lnSpc>
                  <a:spcPct val="130000"/>
                </a:lnSpc>
              </a:pPr>
              <a:r>
                <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 2018年7月浙江省高考英语试卷语法填空题 </a:t>
              </a:r>
              <a:endPar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椭圆 47"/>
          <p:cNvSpPr/>
          <p:nvPr/>
        </p:nvSpPr>
        <p:spPr>
          <a:xfrm>
            <a:off x="11048647" y="2121194"/>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矩形 1"/>
          <p:cNvSpPr/>
          <p:nvPr/>
        </p:nvSpPr>
        <p:spPr>
          <a:xfrm>
            <a:off x="0" y="0"/>
            <a:ext cx="12192000" cy="2358034"/>
          </a:xfrm>
          <a:prstGeom prst="rect">
            <a:avLst/>
          </a:prstGeom>
          <a:solidFill>
            <a:srgbClr val="25252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19" name="矩形 18"/>
          <p:cNvSpPr/>
          <p:nvPr/>
        </p:nvSpPr>
        <p:spPr>
          <a:xfrm>
            <a:off x="90805" y="2360930"/>
            <a:ext cx="12031980" cy="3723005"/>
          </a:xfrm>
          <a:prstGeom prst="rect">
            <a:avLst/>
          </a:prstGeom>
        </p:spPr>
        <p:txBody>
          <a:bodyPr wrap="square">
            <a:spAutoFit/>
          </a:bodyPr>
          <a:lstStyle/>
          <a:p>
            <a:pPr indent="457200" algn="just" fontAlgn="auto"/>
            <a:r>
              <a:rPr dirty="0">
                <a:solidFill>
                  <a:srgbClr val="252525"/>
                </a:solidFill>
                <a:effectLst/>
                <a:latin typeface="Times New Roman" panose="02020603050405020304" charset="0"/>
                <a:ea typeface="Microsoft Yi Baiti" panose="03000500000000000000" pitchFamily="66" charset="0"/>
                <a:cs typeface="Times New Roman" panose="02020603050405020304" charset="0"/>
              </a:rPr>
              <a:t>昨天你参观了学校举办的学生国画作品展，请给校英语报写一篇宣传稿，内容包括：</a:t>
            </a:r>
            <a:endParaRPr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a:p>
            <a:pPr indent="457200" algn="just" fontAlgn="auto"/>
            <a:r>
              <a:rPr lang="en-US"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a:t>
            </a:r>
            <a:r>
              <a:rPr dirty="0">
                <a:solidFill>
                  <a:srgbClr val="252525"/>
                </a:solidFill>
                <a:effectLst/>
                <a:latin typeface="Times New Roman" panose="02020603050405020304" charset="0"/>
                <a:ea typeface="Microsoft Yi Baiti" panose="03000500000000000000" pitchFamily="66" charset="0"/>
                <a:cs typeface="Times New Roman" panose="02020603050405020304" charset="0"/>
              </a:rPr>
              <a:t>1.  展览时间、地点；</a:t>
            </a:r>
            <a:r>
              <a:rPr b="1" u="sng"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2.  观展感受；</a:t>
            </a:r>
            <a:r>
              <a:rPr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3.  推荐观展。</a:t>
            </a:r>
            <a:endParaRPr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a:p>
            <a:pPr indent="457200" algn="just" fontAlgn="auto"/>
            <a:r>
              <a:rPr dirty="0">
                <a:solidFill>
                  <a:srgbClr val="252525"/>
                </a:solidFill>
                <a:effectLst/>
                <a:latin typeface="Times New Roman" panose="02020603050405020304" charset="0"/>
                <a:ea typeface="Microsoft Yi Baiti" panose="03000500000000000000" pitchFamily="66" charset="0"/>
                <a:cs typeface="Times New Roman" panose="02020603050405020304" charset="0"/>
              </a:rPr>
              <a:t>注意：</a:t>
            </a:r>
            <a:endParaRPr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a:p>
            <a:pPr indent="457200" algn="just" fontAlgn="auto"/>
            <a:r>
              <a:rPr lang="en-US"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a:t>
            </a:r>
            <a:r>
              <a:rPr dirty="0">
                <a:solidFill>
                  <a:srgbClr val="252525"/>
                </a:solidFill>
                <a:effectLst/>
                <a:latin typeface="Times New Roman" panose="02020603050405020304" charset="0"/>
                <a:ea typeface="Microsoft Yi Baiti" panose="03000500000000000000" pitchFamily="66" charset="0"/>
                <a:cs typeface="Times New Roman" panose="02020603050405020304" charset="0"/>
              </a:rPr>
              <a:t>1.词数80左右；      2. 可以适当增加细节，以使行文连贯。</a:t>
            </a:r>
            <a:endParaRPr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a:p>
            <a:pPr indent="457200" algn="just" fontAlgn="auto"/>
            <a:r>
              <a:rPr lang="en-US" altLang="zh-CN" sz="24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rPr>
              <a:t>                         </a:t>
            </a:r>
            <a:r>
              <a:rPr lang="en-US" altLang="zh-CN" sz="20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rPr>
              <a:t>A Traditional Painting Exhibition </a:t>
            </a:r>
            <a:endParaRPr lang="en-US" altLang="zh-CN" sz="20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endParaRPr>
          </a:p>
          <a:p>
            <a:pPr indent="457200" algn="just" fontAlgn="auto"/>
            <a:r>
              <a:rPr lang="en-US" altLang="zh-CN" sz="20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rPr>
              <a:t>In a praiseworthy attempt to cultivate students’ love for traditional culture, a traditional cultural painting    exhibition is held at our school hall from Monday to Friday.          </a:t>
            </a:r>
            <a:endParaRPr lang="en-US" altLang="zh-CN" sz="20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endParaRPr>
          </a:p>
          <a:p>
            <a:pPr indent="457200" algn="just" fontAlgn="auto"/>
            <a:r>
              <a:rPr lang="en-US" altLang="zh-CN" sz="2000" b="1" u="sng"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rPr>
              <a:t>Yesterday I was deeply impressed by those wonderful works at the sight of their graceful colors.</a:t>
            </a:r>
            <a:r>
              <a:rPr lang="en-US" altLang="zh-CN" sz="20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rPr>
              <a:t> </a:t>
            </a:r>
            <a:r>
              <a:rPr lang="en-US" altLang="zh-CN" sz="2000" b="1" u="sng"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rPr>
              <a:t>Those paintings which illuminate the true essence of Chinese traditional culture made me feel proud and mentally touched. The exhibition is actually a feast for eyes and minds. </a:t>
            </a:r>
            <a:endParaRPr lang="en-US" altLang="zh-CN" sz="2000" b="1" u="sng"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endParaRPr>
          </a:p>
          <a:p>
            <a:pPr indent="457200" algn="just" fontAlgn="auto"/>
            <a:r>
              <a:rPr lang="en-US" altLang="zh-CN" sz="20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rPr>
              <a:t>Save your hesitation and go to enjoy the exhibition. Immersing you in charm of traditional painting. The exhibition won’t make you disappointed.</a:t>
            </a:r>
            <a:endParaRPr lang="en-US" altLang="zh-CN" sz="20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endParaRPr>
          </a:p>
        </p:txBody>
      </p:sp>
      <p:sp>
        <p:nvSpPr>
          <p:cNvPr id="49" name="椭圆 48"/>
          <p:cNvSpPr/>
          <p:nvPr/>
        </p:nvSpPr>
        <p:spPr>
          <a:xfrm>
            <a:off x="10305043" y="1459717"/>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0" name="椭圆 49"/>
          <p:cNvSpPr/>
          <p:nvPr/>
        </p:nvSpPr>
        <p:spPr>
          <a:xfrm>
            <a:off x="10975907" y="667719"/>
            <a:ext cx="254991" cy="25499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1" name="椭圆 50"/>
          <p:cNvSpPr/>
          <p:nvPr/>
        </p:nvSpPr>
        <p:spPr>
          <a:xfrm>
            <a:off x="9101445" y="1680807"/>
            <a:ext cx="342096" cy="342096"/>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34" name="组合 33"/>
          <p:cNvGrpSpPr/>
          <p:nvPr/>
        </p:nvGrpSpPr>
        <p:grpSpPr>
          <a:xfrm>
            <a:off x="268288" y="447592"/>
            <a:ext cx="11769090" cy="1462438"/>
            <a:chOff x="268288" y="667719"/>
            <a:chExt cx="11769090" cy="1462438"/>
          </a:xfrm>
        </p:grpSpPr>
        <p:grpSp>
          <p:nvGrpSpPr>
            <p:cNvPr id="35" name="组合 34"/>
            <p:cNvGrpSpPr/>
            <p:nvPr/>
          </p:nvGrpSpPr>
          <p:grpSpPr>
            <a:xfrm>
              <a:off x="268288" y="667719"/>
              <a:ext cx="11769090" cy="847056"/>
              <a:chOff x="565306" y="1208432"/>
              <a:chExt cx="8636182" cy="847056"/>
            </a:xfrm>
          </p:grpSpPr>
          <p:sp>
            <p:nvSpPr>
              <p:cNvPr id="37" name="文本框 36"/>
              <p:cNvSpPr txBox="1"/>
              <p:nvPr/>
            </p:nvSpPr>
            <p:spPr>
              <a:xfrm>
                <a:off x="565306" y="1208432"/>
                <a:ext cx="8636182" cy="583565"/>
              </a:xfrm>
              <a:prstGeom prst="rect">
                <a:avLst/>
              </a:prstGeom>
              <a:noFill/>
            </p:spPr>
            <p:txBody>
              <a:bodyPr wrap="square" rtlCol="0">
                <a:spAutoFit/>
              </a:bodyPr>
              <a:lstStyle/>
              <a:p>
                <a:r>
                  <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应用文写作篇章what部分内容</a:t>
                </a:r>
                <a:endPar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cxnSp>
            <p:nvCxnSpPr>
              <p:cNvPr id="38" name="直接连接符 37"/>
              <p:cNvCxnSpPr/>
              <p:nvPr/>
            </p:nvCxnSpPr>
            <p:spPr>
              <a:xfrm>
                <a:off x="614232" y="2055488"/>
                <a:ext cx="84907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6" name="文本框 35"/>
            <p:cNvSpPr txBox="1"/>
            <p:nvPr/>
          </p:nvSpPr>
          <p:spPr>
            <a:xfrm>
              <a:off x="268288" y="1702134"/>
              <a:ext cx="9669780" cy="428023"/>
            </a:xfrm>
            <a:prstGeom prst="roundRect">
              <a:avLst>
                <a:gd name="adj" fmla="val 6852"/>
              </a:avLst>
            </a:prstGeom>
            <a:noFill/>
            <a:ln>
              <a:noFill/>
            </a:ln>
          </p:spPr>
          <p:txBody>
            <a:bodyPr wrap="square" rtlCol="0">
              <a:spAutoFit/>
            </a:bodyPr>
            <a:lstStyle/>
            <a:p>
              <a:pPr>
                <a:lnSpc>
                  <a:spcPct val="130000"/>
                </a:lnSpc>
              </a:pPr>
              <a:r>
                <a:rPr lang="zh-CN" altLang="en-US"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 2021年6月浙江省高考应用文写作</a:t>
              </a:r>
              <a:endParaRPr lang="zh-CN" altLang="en-US"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p:txBody>
        </p:sp>
      </p:grpSp>
      <p:sp>
        <p:nvSpPr>
          <p:cNvPr id="3" name="文本框 2"/>
          <p:cNvSpPr txBox="1"/>
          <p:nvPr/>
        </p:nvSpPr>
        <p:spPr>
          <a:xfrm>
            <a:off x="335280" y="5972810"/>
            <a:ext cx="11186795" cy="2061210"/>
          </a:xfrm>
          <a:prstGeom prst="rect">
            <a:avLst/>
          </a:prstGeom>
          <a:noFill/>
        </p:spPr>
        <p:txBody>
          <a:bodyPr wrap="square" rtlCol="0" anchor="t">
            <a:spAutoFit/>
          </a:bodyPr>
          <a:p>
            <a:pPr indent="0" fontAlgn="auto"/>
            <a:r>
              <a:rPr lang="en-US" altLang="zh-CN" sz="3200" b="1" dirty="0">
                <a:solidFill>
                  <a:srgbClr val="252525"/>
                </a:solidFill>
                <a:highlight>
                  <a:srgbClr val="00FFFF"/>
                </a:highlight>
                <a:latin typeface="Times New Roman" panose="02020603050405020304" charset="0"/>
                <a:ea typeface="Microsoft Yi Baiti" panose="03000500000000000000" pitchFamily="66" charset="0"/>
                <a:cs typeface="Times New Roman" panose="02020603050405020304" charset="0"/>
                <a:sym typeface="+mn-ea"/>
              </a:rPr>
              <a:t>   使用侧面概括的方式来表达what部分褒义内容，即画展给我带来的正面的影响和我对这个画展的正面评价。</a:t>
            </a:r>
            <a:r>
              <a:rPr lang="zh-CN" altLang="en-US" sz="3200" b="1" dirty="0">
                <a:solidFill>
                  <a:srgbClr val="252525"/>
                </a:solidFill>
                <a:highlight>
                  <a:srgbClr val="00FFFF"/>
                </a:highlight>
                <a:latin typeface="Times New Roman" panose="02020603050405020304" charset="0"/>
                <a:ea typeface="宋体" panose="02010600030101010101" pitchFamily="2" charset="-122"/>
                <a:cs typeface="Times New Roman" panose="02020603050405020304" charset="0"/>
                <a:sym typeface="+mn-ea"/>
              </a:rPr>
              <a:t>前面先虚写说明我被画展深深吸引，然后接下去实写画展具体对我的吸引之处，虚实结合展现作者对画展的评价。</a:t>
            </a:r>
            <a:endParaRPr lang="zh-CN" altLang="en-US" sz="3200" b="1" dirty="0">
              <a:solidFill>
                <a:srgbClr val="252525"/>
              </a:solidFill>
              <a:highlight>
                <a:srgbClr val="00FFFF"/>
              </a:highlight>
              <a:latin typeface="Times New Roman" panose="02020603050405020304" charset="0"/>
              <a:ea typeface="宋体" panose="02010600030101010101" pitchFamily="2"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68020"/>
          </a:xfrm>
          <a:prstGeom prst="rect">
            <a:avLst/>
          </a:prstGeom>
          <a:solidFill>
            <a:srgbClr val="25252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7" name="文本框 36"/>
          <p:cNvSpPr txBox="1"/>
          <p:nvPr/>
        </p:nvSpPr>
        <p:spPr>
          <a:xfrm>
            <a:off x="268605" y="75565"/>
            <a:ext cx="11769090" cy="583565"/>
          </a:xfrm>
          <a:prstGeom prst="rect">
            <a:avLst/>
          </a:prstGeom>
          <a:noFill/>
        </p:spPr>
        <p:txBody>
          <a:bodyPr wrap="square" rtlCol="0">
            <a:spAutoFit/>
          </a:bodyPr>
          <a:lstStyle/>
          <a:p>
            <a:r>
              <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配套训练</a:t>
            </a:r>
            <a:r>
              <a:rPr lang="zh-CN" altLang="en-US"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（一）</a:t>
            </a:r>
            <a:endParaRPr lang="zh-CN" altLang="en-US"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sp>
        <p:nvSpPr>
          <p:cNvPr id="3" name="文本框 2"/>
          <p:cNvSpPr txBox="1"/>
          <p:nvPr/>
        </p:nvSpPr>
        <p:spPr>
          <a:xfrm>
            <a:off x="212090" y="668020"/>
            <a:ext cx="11825605" cy="6462395"/>
          </a:xfrm>
          <a:prstGeom prst="rect">
            <a:avLst/>
          </a:prstGeom>
          <a:noFill/>
        </p:spPr>
        <p:txBody>
          <a:bodyPr wrap="square" rtlCol="0" anchor="t">
            <a:spAutoFit/>
          </a:bodyPr>
          <a:p>
            <a:pPr indent="457200" algn="just" fontAlgn="auto"/>
            <a:r>
              <a:rPr lang="zh-CN" altLang="en-US">
                <a:latin typeface="Times New Roman" panose="02020603050405020304" charset="0"/>
                <a:cs typeface="Times New Roman" panose="02020603050405020304" charset="0"/>
              </a:rPr>
              <a:t> Children as young as 5 years old are less likely to help a person in need when other children are present, according to a new study. “Children at this age take responsibility into consideration when deciding whether to help,” explains psychological scientist and lead researcher Maria Plötner.   </a:t>
            </a:r>
            <a:endParaRPr lang="zh-CN" altLang="en-US">
              <a:latin typeface="Times New Roman" panose="02020603050405020304" charset="0"/>
              <a:cs typeface="Times New Roman" panose="02020603050405020304" charset="0"/>
            </a:endParaRPr>
          </a:p>
          <a:p>
            <a:pPr indent="457200" algn="just" fontAlgn="auto"/>
            <a:r>
              <a:rPr lang="zh-CN" altLang="en-US">
                <a:latin typeface="Times New Roman" panose="02020603050405020304" charset="0"/>
                <a:cs typeface="Times New Roman" panose="02020603050405020304" charset="0"/>
              </a:rPr>
              <a:t>Previous research has shown that children are generally very helpful, but few studies specifically looked at whether the presence（在场）of others affects this helping behavior.</a:t>
            </a:r>
            <a:endParaRPr lang="zh-CN" altLang="en-US">
              <a:latin typeface="Times New Roman" panose="02020603050405020304" charset="0"/>
              <a:cs typeface="Times New Roman" panose="02020603050405020304" charset="0"/>
            </a:endParaRPr>
          </a:p>
          <a:p>
            <a:pPr indent="457200" algn="just" fontAlgn="auto"/>
            <a:r>
              <a:rPr lang="zh-CN" altLang="en-US">
                <a:latin typeface="Times New Roman" panose="02020603050405020304" charset="0"/>
                <a:cs typeface="Times New Roman" panose="02020603050405020304" charset="0"/>
              </a:rPr>
              <a:t>To find out, Plötner and colleagues invited 60 5-year-olds to participate（参加）in the study. The children were told that they would be choosing a picture and coloring it in. Some children colored with only the researcher present in the room, while others colored at the same time with two other children. The participants didn’t know that the other two children were actually part of the experiment and they behaved according to a script（剧本）.</a:t>
            </a:r>
            <a:endParaRPr lang="zh-CN" altLang="en-US">
              <a:latin typeface="Times New Roman" panose="02020603050405020304" charset="0"/>
              <a:cs typeface="Times New Roman" panose="02020603050405020304" charset="0"/>
            </a:endParaRPr>
          </a:p>
          <a:p>
            <a:pPr indent="457200" algn="just" fontAlgn="auto"/>
            <a:r>
              <a:rPr lang="zh-CN" altLang="en-US">
                <a:latin typeface="Times New Roman" panose="02020603050405020304" charset="0"/>
                <a:cs typeface="Times New Roman" panose="02020603050405020304" charset="0"/>
              </a:rPr>
              <a:t>Before the coloring started, the researcher noticed a water puddle and she cleaned it with paper towels. She left the remaining paper towels on the floor, just “in case（以防）something needs to be cleaned later.” After about half a minute of coloring time, the researcher “accidentally” knocked over her cup of colored water. She tried to hold the water back with her arms. After about 15 seconds, she looked at the water, and said “Oops” to call the children’s attention. </a:t>
            </a:r>
            <a:endParaRPr lang="zh-CN" altLang="en-US">
              <a:latin typeface="Times New Roman" panose="02020603050405020304" charset="0"/>
              <a:cs typeface="Times New Roman" panose="02020603050405020304" charset="0"/>
            </a:endParaRPr>
          </a:p>
          <a:p>
            <a:pPr indent="457200" algn="just" fontAlgn="auto"/>
            <a:r>
              <a:rPr lang="zh-CN" altLang="en-US" b="1" u="sng">
                <a:latin typeface="Times New Roman" panose="02020603050405020304" charset="0"/>
                <a:cs typeface="Times New Roman" panose="02020603050405020304" charset="0"/>
              </a:rPr>
              <a:t>Of all the children who did get paper towels for the researcher, those who were alone with the researcher in the room were faster to help than those who were in the room with the other two children  who offered help according to the script. The study result shows that the bystander effect — a social phenomenon shown in adults — is evident in children as young as 5 years old.</a:t>
            </a:r>
            <a:endParaRPr lang="zh-CN" altLang="en-US">
              <a:latin typeface="Times New Roman" panose="02020603050405020304" charset="0"/>
              <a:cs typeface="Times New Roman" panose="02020603050405020304" charset="0"/>
            </a:endParaRPr>
          </a:p>
          <a:p>
            <a:pPr indent="457200" algn="just" fontAlgn="auto"/>
            <a:r>
              <a:rPr lang="zh-CN" altLang="en-US">
                <a:latin typeface="Times New Roman" panose="02020603050405020304" charset="0"/>
                <a:cs typeface="Times New Roman" panose="02020603050405020304" charset="0"/>
              </a:rPr>
              <a:t>28.What is the new study mainly about?</a:t>
            </a:r>
            <a:endParaRPr lang="zh-CN" altLang="en-US">
              <a:latin typeface="Times New Roman" panose="02020603050405020304" charset="0"/>
              <a:cs typeface="Times New Roman" panose="02020603050405020304" charset="0"/>
            </a:endParaRPr>
          </a:p>
          <a:p>
            <a:pPr indent="457200" algn="just" fontAlgn="auto"/>
            <a:r>
              <a:rPr lang="zh-CN" altLang="en-US">
                <a:latin typeface="Times New Roman" panose="02020603050405020304" charset="0"/>
                <a:cs typeface="Times New Roman" panose="02020603050405020304" charset="0"/>
              </a:rPr>
              <a:t>A. Whether children are helpful.</a:t>
            </a:r>
            <a:endParaRPr lang="zh-CN" altLang="en-US">
              <a:latin typeface="Times New Roman" panose="02020603050405020304" charset="0"/>
              <a:cs typeface="Times New Roman" panose="02020603050405020304" charset="0"/>
            </a:endParaRPr>
          </a:p>
          <a:p>
            <a:pPr indent="457200" algn="just" fontAlgn="auto"/>
            <a:r>
              <a:rPr lang="zh-CN" altLang="en-US">
                <a:latin typeface="Times New Roman" panose="02020603050405020304" charset="0"/>
                <a:cs typeface="Times New Roman" panose="02020603050405020304" charset="0"/>
              </a:rPr>
              <a:t>B. Whether children are responsible.</a:t>
            </a:r>
            <a:endParaRPr lang="zh-CN" altLang="en-US">
              <a:latin typeface="Times New Roman" panose="02020603050405020304" charset="0"/>
              <a:cs typeface="Times New Roman" panose="02020603050405020304" charset="0"/>
            </a:endParaRPr>
          </a:p>
          <a:p>
            <a:pPr indent="457200" algn="just" fontAlgn="auto"/>
            <a:r>
              <a:rPr lang="zh-CN" altLang="en-US">
                <a:latin typeface="Times New Roman" panose="02020603050405020304" charset="0"/>
                <a:cs typeface="Times New Roman" panose="02020603050405020304" charset="0"/>
              </a:rPr>
              <a:t>C. Whether the 5-year-olds will help other children.</a:t>
            </a:r>
            <a:endParaRPr lang="zh-CN" altLang="en-US">
              <a:latin typeface="Times New Roman" panose="02020603050405020304" charset="0"/>
              <a:cs typeface="Times New Roman" panose="02020603050405020304" charset="0"/>
            </a:endParaRPr>
          </a:p>
          <a:p>
            <a:pPr indent="457200" algn="just" fontAlgn="auto"/>
            <a:r>
              <a:rPr lang="zh-CN" altLang="en-US">
                <a:latin typeface="Times New Roman" panose="02020603050405020304" charset="0"/>
                <a:cs typeface="Times New Roman" panose="02020603050405020304" charset="0"/>
              </a:rPr>
              <a:t>D. Whether the presence of others affects children’s helping behavior.</a:t>
            </a:r>
            <a:endParaRPr lang="zh-CN" altLang="en-US">
              <a:latin typeface="Times New Roman" panose="02020603050405020304" charset="0"/>
              <a:cs typeface="Times New Roman" panose="02020603050405020304" charset="0"/>
            </a:endParaRPr>
          </a:p>
          <a:p>
            <a:pPr indent="457200" algn="just" fontAlgn="auto"/>
            <a:r>
              <a:rPr lang="zh-CN" altLang="en-US">
                <a:latin typeface="Times New Roman" panose="02020603050405020304" charset="0"/>
                <a:cs typeface="Times New Roman" panose="02020603050405020304" charset="0"/>
              </a:rPr>
              <a:t>  </a:t>
            </a:r>
            <a:endParaRPr lang="zh-CN" altLang="en-US">
              <a:latin typeface="Times New Roman" panose="02020603050405020304" charset="0"/>
              <a:cs typeface="Times New Roman" panose="02020603050405020304" charset="0"/>
            </a:endParaRPr>
          </a:p>
        </p:txBody>
      </p:sp>
      <p:sp>
        <p:nvSpPr>
          <p:cNvPr id="9" name="椭圆 8"/>
          <p:cNvSpPr/>
          <p:nvPr/>
        </p:nvSpPr>
        <p:spPr>
          <a:xfrm>
            <a:off x="378460" y="6387465"/>
            <a:ext cx="1078865" cy="470535"/>
          </a:xfrm>
          <a:prstGeom prst="ellipse">
            <a:avLst/>
          </a:prstGeom>
          <a:noFill/>
          <a:ln w="38100" cap="flat" cmpd="sng" algn="ctr">
            <a:solidFill>
              <a:srgbClr val="FF0000"/>
            </a:solidFill>
            <a:prstDash val="solid"/>
            <a:miter lim="800000"/>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68020"/>
          </a:xfrm>
          <a:prstGeom prst="rect">
            <a:avLst/>
          </a:prstGeom>
          <a:solidFill>
            <a:srgbClr val="25252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7" name="文本框 36"/>
          <p:cNvSpPr txBox="1"/>
          <p:nvPr/>
        </p:nvSpPr>
        <p:spPr>
          <a:xfrm>
            <a:off x="268605" y="75565"/>
            <a:ext cx="11769090" cy="583565"/>
          </a:xfrm>
          <a:prstGeom prst="rect">
            <a:avLst/>
          </a:prstGeom>
          <a:noFill/>
        </p:spPr>
        <p:txBody>
          <a:bodyPr wrap="square" rtlCol="0">
            <a:spAutoFit/>
          </a:bodyPr>
          <a:lstStyle/>
          <a:p>
            <a:r>
              <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配套训练</a:t>
            </a:r>
            <a:r>
              <a:rPr lang="zh-CN" altLang="en-US"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（二）</a:t>
            </a:r>
            <a:endParaRPr lang="zh-CN" altLang="en-US"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sp>
        <p:nvSpPr>
          <p:cNvPr id="3" name="文本框 2"/>
          <p:cNvSpPr txBox="1"/>
          <p:nvPr/>
        </p:nvSpPr>
        <p:spPr>
          <a:xfrm>
            <a:off x="159385" y="736600"/>
            <a:ext cx="11849100" cy="5507990"/>
          </a:xfrm>
          <a:prstGeom prst="rect">
            <a:avLst/>
          </a:prstGeom>
          <a:noFill/>
        </p:spPr>
        <p:txBody>
          <a:bodyPr wrap="square" rtlCol="0" anchor="t">
            <a:spAutoFit/>
          </a:bodyPr>
          <a:p>
            <a:pPr indent="457200" algn="just" fontAlgn="auto"/>
            <a:r>
              <a:rPr lang="zh-CN" altLang="en-US" sz="1600">
                <a:latin typeface="Times New Roman" panose="02020603050405020304" charset="0"/>
                <a:cs typeface="Times New Roman" panose="02020603050405020304" charset="0"/>
              </a:rPr>
              <a:t>How would you feel if you were sharing a personal story and noticed that your friend wasn't really listening? You probably wouldn’t be too excited. Without active listening, people often feel unheard and unacknowledged. 31. ___________________________</a:t>
            </a:r>
            <a:endParaRPr lang="zh-CN" altLang="en-US" sz="1600">
              <a:latin typeface="Times New Roman" panose="02020603050405020304" charset="0"/>
              <a:cs typeface="Times New Roman" panose="02020603050405020304" charset="0"/>
            </a:endParaRPr>
          </a:p>
          <a:p>
            <a:pPr indent="457200" algn="just" fontAlgn="auto"/>
            <a:r>
              <a:rPr lang="zh-CN" altLang="en-US" sz="1600">
                <a:latin typeface="Times New Roman" panose="02020603050405020304" charset="0"/>
                <a:cs typeface="Times New Roman" panose="02020603050405020304" charset="0"/>
              </a:rPr>
              <a:t>Listen without making judgments. Most people tend to judge others during conversations. 32. _______________________ If you let your opinions come into play, they may ruin the conversation. </a:t>
            </a:r>
            <a:r>
              <a:rPr lang="zh-CN" altLang="en-US" sz="1600" b="1" u="sng">
                <a:latin typeface="Times New Roman" panose="02020603050405020304" charset="0"/>
                <a:cs typeface="Times New Roman" panose="02020603050405020304" charset="0"/>
              </a:rPr>
              <a:t>However, if you enter a discussion with the goal of understanding someone else' opinion, they will want to have deeper discussions with you.</a:t>
            </a:r>
            <a:endParaRPr lang="zh-CN" altLang="en-US" sz="1600" b="1" u="sng">
              <a:latin typeface="Times New Roman" panose="02020603050405020304" charset="0"/>
              <a:cs typeface="Times New Roman" panose="02020603050405020304" charset="0"/>
            </a:endParaRPr>
          </a:p>
          <a:p>
            <a:pPr indent="457200" algn="just" fontAlgn="auto"/>
            <a:r>
              <a:rPr lang="zh-CN" altLang="en-US" sz="1600">
                <a:latin typeface="Times New Roman" panose="02020603050405020304" charset="0"/>
                <a:cs typeface="Times New Roman" panose="02020603050405020304" charset="0"/>
              </a:rPr>
              <a:t>33.__________________ Physically showing that you’re listening doesn’t come naturally for everybody. But if someone is ready to open up to you，and you sit back with your arms crossed without saying a word, they’re not going to say much. To encourage someone to keep talking, focus on the speaker by turning your head and body to face them and by making eye contact.</a:t>
            </a:r>
            <a:endParaRPr lang="zh-CN" altLang="en-US" sz="1600">
              <a:latin typeface="Times New Roman" panose="02020603050405020304" charset="0"/>
              <a:cs typeface="Times New Roman" panose="02020603050405020304" charset="0"/>
            </a:endParaRPr>
          </a:p>
          <a:p>
            <a:pPr indent="457200" algn="just" fontAlgn="auto"/>
            <a:r>
              <a:rPr lang="zh-CN" altLang="en-US" sz="1600">
                <a:latin typeface="Times New Roman" panose="02020603050405020304" charset="0"/>
                <a:cs typeface="Times New Roman" panose="02020603050405020304" charset="0"/>
              </a:rPr>
              <a:t>Ask questions. Asking questions is one of the best ways to show you're interested. If someone is telling you about their ski trip，don’t respond with “That’s nice.” 34. _________ Instead，you can ask, “How long have you been skiing?” or “What was your favorite part of the trip?” </a:t>
            </a:r>
            <a:r>
              <a:rPr lang="zh-CN" altLang="en-US" sz="1600" b="1" u="sng">
                <a:latin typeface="Times New Roman" panose="02020603050405020304" charset="0"/>
                <a:cs typeface="Times New Roman" panose="02020603050405020304" charset="0"/>
              </a:rPr>
              <a:t>The person will think highly of you because you have asked a few questions.</a:t>
            </a:r>
            <a:endParaRPr lang="zh-CN" altLang="en-US" sz="1600">
              <a:latin typeface="Times New Roman" panose="02020603050405020304" charset="0"/>
              <a:cs typeface="Times New Roman" panose="02020603050405020304" charset="0"/>
            </a:endParaRPr>
          </a:p>
          <a:p>
            <a:pPr indent="457200" algn="just" fontAlgn="auto"/>
            <a:r>
              <a:rPr lang="zh-CN" altLang="en-US" sz="1600">
                <a:latin typeface="Times New Roman" panose="02020603050405020304" charset="0"/>
                <a:cs typeface="Times New Roman" panose="02020603050405020304" charset="0"/>
              </a:rPr>
              <a:t>Think before responding. After the speaker has finished talking, a good listener may take some time before responding. Simply take a </a:t>
            </a:r>
            <a:r>
              <a:rPr lang="en-US" altLang="zh-CN" sz="1600">
                <a:latin typeface="Times New Roman" panose="02020603050405020304" charset="0"/>
                <a:cs typeface="Times New Roman" panose="02020603050405020304" charset="0"/>
              </a:rPr>
              <a:t>  </a:t>
            </a:r>
            <a:r>
              <a:rPr lang="zh-CN" altLang="en-US" sz="1600">
                <a:latin typeface="Times New Roman" panose="02020603050405020304" charset="0"/>
                <a:cs typeface="Times New Roman" panose="02020603050405020304" charset="0"/>
              </a:rPr>
              <a:t>few seconds to think or say, “Give me a second to think about that.”</a:t>
            </a:r>
            <a:r>
              <a:rPr lang="zh-CN" altLang="en-US" sz="1600" b="1" u="sng">
                <a:latin typeface="Times New Roman" panose="02020603050405020304" charset="0"/>
                <a:cs typeface="Times New Roman" panose="02020603050405020304" charset="0"/>
              </a:rPr>
              <a:t> Doing so either makes the speaker first feel you’re listening to what they’re saying. 35. ________________ In this way, it will make the speaker feel comfortable as they see you processing what they've said.</a:t>
            </a:r>
            <a:endParaRPr lang="zh-CN" altLang="en-US" sz="1600" b="1" u="sng">
              <a:latin typeface="Times New Roman" panose="02020603050405020304" charset="0"/>
              <a:cs typeface="Times New Roman" panose="02020603050405020304" charset="0"/>
            </a:endParaRPr>
          </a:p>
          <a:p>
            <a:pPr indent="457200" algn="just" fontAlgn="auto"/>
            <a:r>
              <a:rPr lang="zh-CN" altLang="en-US" sz="1600">
                <a:latin typeface="Times New Roman" panose="02020603050405020304" charset="0"/>
                <a:cs typeface="Times New Roman" panose="02020603050405020304" charset="0"/>
              </a:rPr>
              <a:t>A. Use positive body language.</a:t>
            </a:r>
            <a:endParaRPr lang="zh-CN" altLang="en-US" sz="1600">
              <a:latin typeface="Times New Roman" panose="02020603050405020304" charset="0"/>
              <a:cs typeface="Times New Roman" panose="02020603050405020304" charset="0"/>
            </a:endParaRPr>
          </a:p>
          <a:p>
            <a:pPr indent="457200" algn="just" fontAlgn="auto"/>
            <a:r>
              <a:rPr lang="zh-CN" altLang="en-US" sz="1600">
                <a:latin typeface="Times New Roman" panose="02020603050405020304" charset="0"/>
                <a:cs typeface="Times New Roman" panose="02020603050405020304" charset="0"/>
              </a:rPr>
              <a:t>B. Pay attention to the speaker’s judgement</a:t>
            </a:r>
            <a:endParaRPr lang="zh-CN" altLang="en-US" sz="1600">
              <a:latin typeface="Times New Roman" panose="02020603050405020304" charset="0"/>
              <a:cs typeface="Times New Roman" panose="02020603050405020304" charset="0"/>
            </a:endParaRPr>
          </a:p>
          <a:p>
            <a:pPr indent="457200" algn="just" fontAlgn="auto"/>
            <a:r>
              <a:rPr lang="zh-CN" altLang="en-US" sz="1600">
                <a:latin typeface="Times New Roman" panose="02020603050405020304" charset="0"/>
                <a:cs typeface="Times New Roman" panose="02020603050405020304" charset="0"/>
              </a:rPr>
              <a:t>C. That would show a lack of interest and disrespect.</a:t>
            </a:r>
            <a:endParaRPr lang="zh-CN" altLang="en-US" sz="1600">
              <a:latin typeface="Times New Roman" panose="02020603050405020304" charset="0"/>
              <a:cs typeface="Times New Roman" panose="02020603050405020304" charset="0"/>
            </a:endParaRPr>
          </a:p>
          <a:p>
            <a:pPr indent="457200" algn="just" fontAlgn="auto"/>
            <a:r>
              <a:rPr lang="zh-CN" altLang="en-US" sz="1600">
                <a:latin typeface="Times New Roman" panose="02020603050405020304" charset="0"/>
                <a:cs typeface="Times New Roman" panose="02020603050405020304" charset="0"/>
              </a:rPr>
              <a:t>D. Give the speaker a chance to correct your understanding.</a:t>
            </a:r>
            <a:endParaRPr lang="zh-CN" altLang="en-US" sz="1600">
              <a:latin typeface="Times New Roman" panose="02020603050405020304" charset="0"/>
              <a:cs typeface="Times New Roman" panose="02020603050405020304" charset="0"/>
            </a:endParaRPr>
          </a:p>
          <a:p>
            <a:pPr indent="457200" algn="just" fontAlgn="auto"/>
            <a:r>
              <a:rPr lang="zh-CN" altLang="en-US" sz="1600">
                <a:latin typeface="Times New Roman" panose="02020603050405020304" charset="0"/>
                <a:cs typeface="Times New Roman" panose="02020603050405020304" charset="0"/>
              </a:rPr>
              <a:t>E. But judging isn’t helpful when you’re having a conversation.</a:t>
            </a:r>
            <a:endParaRPr lang="zh-CN" altLang="en-US" sz="1600">
              <a:latin typeface="Times New Roman" panose="02020603050405020304" charset="0"/>
              <a:cs typeface="Times New Roman" panose="02020603050405020304" charset="0"/>
            </a:endParaRPr>
          </a:p>
          <a:p>
            <a:pPr indent="457200" algn="just" fontAlgn="auto"/>
            <a:r>
              <a:rPr lang="zh-CN" altLang="en-US" sz="1600">
                <a:latin typeface="Times New Roman" panose="02020603050405020304" charset="0"/>
                <a:cs typeface="Times New Roman" panose="02020603050405020304" charset="0"/>
              </a:rPr>
              <a:t>F. Then they will know you want to be thoughtful in your response.</a:t>
            </a:r>
            <a:endParaRPr lang="zh-CN" altLang="en-US" sz="1600">
              <a:latin typeface="Times New Roman" panose="02020603050405020304" charset="0"/>
              <a:cs typeface="Times New Roman" panose="02020603050405020304" charset="0"/>
            </a:endParaRPr>
          </a:p>
          <a:p>
            <a:pPr indent="457200" algn="just" fontAlgn="auto"/>
            <a:r>
              <a:rPr lang="zh-CN" altLang="en-US" sz="1600">
                <a:latin typeface="Times New Roman" panose="02020603050405020304" charset="0"/>
                <a:cs typeface="Times New Roman" panose="02020603050405020304" charset="0"/>
              </a:rPr>
              <a:t>G. That’s why it’s important for everyone to learn how to be a better listener.</a:t>
            </a:r>
            <a:endParaRPr lang="zh-CN" altLang="en-US" sz="1600">
              <a:latin typeface="Times New Roman" panose="02020603050405020304" charset="0"/>
              <a:cs typeface="Times New Roman" panose="02020603050405020304" charset="0"/>
            </a:endParaRPr>
          </a:p>
        </p:txBody>
      </p:sp>
      <p:sp>
        <p:nvSpPr>
          <p:cNvPr id="4" name="文本框 3"/>
          <p:cNvSpPr txBox="1"/>
          <p:nvPr/>
        </p:nvSpPr>
        <p:spPr>
          <a:xfrm>
            <a:off x="5678170" y="6182360"/>
            <a:ext cx="6222365" cy="460375"/>
          </a:xfrm>
          <a:prstGeom prst="rect">
            <a:avLst/>
          </a:prstGeom>
          <a:noFill/>
        </p:spPr>
        <p:txBody>
          <a:bodyPr wrap="square" rtlCol="0" anchor="t">
            <a:spAutoFit/>
          </a:bodyPr>
          <a:p>
            <a:pPr indent="457200" algn="just" fontAlgn="auto"/>
            <a:r>
              <a:rPr lang="zh-CN" altLang="en-US" sz="2400" b="1">
                <a:solidFill>
                  <a:srgbClr val="FF0000"/>
                </a:solidFill>
                <a:latin typeface="Times New Roman" panose="02020603050405020304" charset="0"/>
                <a:cs typeface="Times New Roman" panose="02020603050405020304" charset="0"/>
                <a:sym typeface="+mn-ea"/>
              </a:rPr>
              <a:t>Answers: 1. </a:t>
            </a:r>
            <a:r>
              <a:rPr lang="en-US" altLang="zh-CN" sz="2400" b="1">
                <a:solidFill>
                  <a:srgbClr val="FF0000"/>
                </a:solidFill>
                <a:latin typeface="Times New Roman" panose="02020603050405020304" charset="0"/>
                <a:cs typeface="Times New Roman" panose="02020603050405020304" charset="0"/>
                <a:sym typeface="+mn-ea"/>
              </a:rPr>
              <a:t>G</a:t>
            </a:r>
            <a:r>
              <a:rPr lang="zh-CN" altLang="en-US" sz="2400" b="1">
                <a:solidFill>
                  <a:srgbClr val="FF0000"/>
                </a:solidFill>
                <a:latin typeface="Times New Roman" panose="02020603050405020304" charset="0"/>
                <a:cs typeface="Times New Roman" panose="02020603050405020304" charset="0"/>
                <a:sym typeface="+mn-ea"/>
              </a:rPr>
              <a:t>    2. </a:t>
            </a:r>
            <a:r>
              <a:rPr lang="en-US" altLang="zh-CN" sz="2400" b="1">
                <a:solidFill>
                  <a:srgbClr val="FF0000"/>
                </a:solidFill>
                <a:latin typeface="Times New Roman" panose="02020603050405020304" charset="0"/>
                <a:cs typeface="Times New Roman" panose="02020603050405020304" charset="0"/>
                <a:sym typeface="+mn-ea"/>
              </a:rPr>
              <a:t>E</a:t>
            </a:r>
            <a:r>
              <a:rPr lang="zh-CN" altLang="en-US" sz="2400" b="1">
                <a:solidFill>
                  <a:srgbClr val="FF0000"/>
                </a:solidFill>
                <a:latin typeface="Times New Roman" panose="02020603050405020304" charset="0"/>
                <a:cs typeface="Times New Roman" panose="02020603050405020304" charset="0"/>
                <a:sym typeface="+mn-ea"/>
              </a:rPr>
              <a:t>     3. </a:t>
            </a:r>
            <a:r>
              <a:rPr lang="en-US" altLang="zh-CN" sz="2400" b="1">
                <a:solidFill>
                  <a:srgbClr val="FF0000"/>
                </a:solidFill>
                <a:latin typeface="Times New Roman" panose="02020603050405020304" charset="0"/>
                <a:cs typeface="Times New Roman" panose="02020603050405020304" charset="0"/>
                <a:sym typeface="+mn-ea"/>
              </a:rPr>
              <a:t>A</a:t>
            </a:r>
            <a:r>
              <a:rPr lang="zh-CN" altLang="en-US" sz="2400" b="1">
                <a:solidFill>
                  <a:srgbClr val="FF0000"/>
                </a:solidFill>
                <a:latin typeface="Times New Roman" panose="02020603050405020304" charset="0"/>
                <a:cs typeface="Times New Roman" panose="02020603050405020304" charset="0"/>
                <a:sym typeface="+mn-ea"/>
              </a:rPr>
              <a:t>    4. C     5. </a:t>
            </a:r>
            <a:r>
              <a:rPr lang="en-US" altLang="zh-CN" sz="2400" b="1">
                <a:solidFill>
                  <a:srgbClr val="FF0000"/>
                </a:solidFill>
                <a:latin typeface="Times New Roman" panose="02020603050405020304" charset="0"/>
                <a:cs typeface="Times New Roman" panose="02020603050405020304" charset="0"/>
                <a:sym typeface="+mn-ea"/>
              </a:rPr>
              <a:t>F</a:t>
            </a:r>
            <a:endParaRPr lang="en-US" altLang="zh-CN" sz="2400" b="1">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68020"/>
          </a:xfrm>
          <a:prstGeom prst="rect">
            <a:avLst/>
          </a:prstGeom>
          <a:solidFill>
            <a:srgbClr val="25252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7" name="文本框 36"/>
          <p:cNvSpPr txBox="1"/>
          <p:nvPr/>
        </p:nvSpPr>
        <p:spPr>
          <a:xfrm>
            <a:off x="268605" y="75565"/>
            <a:ext cx="11769090" cy="583565"/>
          </a:xfrm>
          <a:prstGeom prst="rect">
            <a:avLst/>
          </a:prstGeom>
          <a:noFill/>
        </p:spPr>
        <p:txBody>
          <a:bodyPr wrap="square" rtlCol="0">
            <a:spAutoFit/>
          </a:bodyPr>
          <a:lstStyle/>
          <a:p>
            <a:r>
              <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配套训练</a:t>
            </a:r>
            <a:r>
              <a:rPr lang="zh-CN" altLang="en-US"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（三）</a:t>
            </a:r>
            <a:endParaRPr lang="zh-CN" altLang="en-US"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sp>
        <p:nvSpPr>
          <p:cNvPr id="3" name="文本框 2"/>
          <p:cNvSpPr txBox="1"/>
          <p:nvPr/>
        </p:nvSpPr>
        <p:spPr>
          <a:xfrm>
            <a:off x="95885" y="1569720"/>
            <a:ext cx="11825605" cy="4399915"/>
          </a:xfrm>
          <a:prstGeom prst="rect">
            <a:avLst/>
          </a:prstGeom>
          <a:noFill/>
        </p:spPr>
        <p:txBody>
          <a:bodyPr wrap="square" rtlCol="0" anchor="t">
            <a:spAutoFit/>
          </a:bodyPr>
          <a:p>
            <a:pPr indent="457200" algn="just" fontAlgn="auto"/>
            <a:r>
              <a:rPr lang="zh-CN" altLang="en-US" sz="2000">
                <a:latin typeface="Times New Roman" panose="02020603050405020304" charset="0"/>
                <a:cs typeface="Times New Roman" panose="02020603050405020304" charset="0"/>
              </a:rPr>
              <a:t>The home crowd erupted when China’s Eileen Gu won the women’s big air free skiing gold in Beijing.</a:t>
            </a:r>
            <a:endParaRPr lang="zh-CN" altLang="en-US" sz="2000">
              <a:latin typeface="Times New Roman" panose="02020603050405020304" charset="0"/>
              <a:cs typeface="Times New Roman" panose="02020603050405020304" charset="0"/>
            </a:endParaRPr>
          </a:p>
          <a:p>
            <a:pPr indent="457200" algn="just" fontAlgn="auto"/>
            <a:r>
              <a:rPr lang="zh-CN" altLang="en-US" sz="2000">
                <a:latin typeface="Times New Roman" panose="02020603050405020304" charset="0"/>
                <a:cs typeface="Times New Roman" panose="02020603050405020304" charset="0"/>
              </a:rPr>
              <a:t>Gu jumped into the top position with her third run, 1. ____________(score) 94.50. Her total score was 188.25 in the event’s debut at the Winter Olympics.</a:t>
            </a:r>
            <a:endParaRPr lang="zh-CN" altLang="en-US" sz="2000">
              <a:latin typeface="Times New Roman" panose="02020603050405020304" charset="0"/>
              <a:cs typeface="Times New Roman" panose="02020603050405020304" charset="0"/>
            </a:endParaRPr>
          </a:p>
          <a:p>
            <a:pPr indent="457200" algn="just" fontAlgn="auto"/>
            <a:r>
              <a:rPr lang="zh-CN" altLang="en-US" sz="2000">
                <a:latin typeface="Times New Roman" panose="02020603050405020304" charset="0"/>
                <a:cs typeface="Times New Roman" panose="02020603050405020304" charset="0"/>
              </a:rPr>
              <a:t>The 18-year-old,	who also 2. ______________(go) by her Chinese name, Gu Ailing , is a freestyle skier, model and grade-A student with 3. _____________ American father and a Chinese mother. She grew up in the United States. It was there 4. _______________she grew to love skiing. By2018,she was representing the US in the world cup for the sport.</a:t>
            </a:r>
            <a:endParaRPr lang="zh-CN" altLang="en-US" sz="2000">
              <a:latin typeface="Times New Roman" panose="02020603050405020304" charset="0"/>
              <a:cs typeface="Times New Roman" panose="02020603050405020304" charset="0"/>
            </a:endParaRPr>
          </a:p>
          <a:p>
            <a:pPr indent="457200" algn="just" fontAlgn="auto"/>
            <a:r>
              <a:rPr lang="zh-CN" altLang="en-US" sz="2000">
                <a:latin typeface="Times New Roman" panose="02020603050405020304" charset="0"/>
                <a:cs typeface="Times New Roman" panose="02020603050405020304" charset="0"/>
              </a:rPr>
              <a:t>Then, she decided to switch from representing the US 5. ____________representing China. It was a decision met with shock and 6. _______________ (confuse) from her growing fan base but Gu was 7. _______________(determine), sharing her reasoning on Instagram at the time.</a:t>
            </a:r>
            <a:endParaRPr lang="zh-CN" altLang="en-US" sz="2000">
              <a:latin typeface="Times New Roman" panose="02020603050405020304" charset="0"/>
              <a:cs typeface="Times New Roman" panose="02020603050405020304" charset="0"/>
            </a:endParaRPr>
          </a:p>
          <a:p>
            <a:pPr indent="457200" algn="just" fontAlgn="auto"/>
            <a:r>
              <a:rPr lang="zh-CN" altLang="en-US" sz="2000" b="1" u="sng">
                <a:latin typeface="Times New Roman" panose="02020603050405020304" charset="0"/>
                <a:cs typeface="Times New Roman" panose="02020603050405020304" charset="0"/>
              </a:rPr>
              <a:t>"This was an 8. ___________(incredible) tough decision for me to make... Through skiing, I hope to unite people, promote common understanding , create communication, and forget friendships between 9. ________(nation). If I can help to inspire one young girl 10. __________(break) a boundary, my wishes will have come true.</a:t>
            </a:r>
            <a:r>
              <a:rPr lang="zh-CN" altLang="en-US" sz="2000">
                <a:latin typeface="Times New Roman" panose="02020603050405020304" charset="0"/>
                <a:cs typeface="Times New Roman" panose="02020603050405020304" charset="0"/>
              </a:rPr>
              <a:t>        </a:t>
            </a:r>
            <a:endParaRPr lang="zh-CN" altLang="en-US" sz="2000">
              <a:latin typeface="Times New Roman" panose="02020603050405020304" charset="0"/>
              <a:cs typeface="Times New Roman" panose="02020603050405020304" charset="0"/>
            </a:endParaRPr>
          </a:p>
        </p:txBody>
      </p:sp>
      <p:sp>
        <p:nvSpPr>
          <p:cNvPr id="4" name="文本框 3"/>
          <p:cNvSpPr txBox="1"/>
          <p:nvPr/>
        </p:nvSpPr>
        <p:spPr>
          <a:xfrm>
            <a:off x="1037590" y="5939155"/>
            <a:ext cx="9938385" cy="829945"/>
          </a:xfrm>
          <a:prstGeom prst="rect">
            <a:avLst/>
          </a:prstGeom>
          <a:noFill/>
        </p:spPr>
        <p:txBody>
          <a:bodyPr wrap="square" rtlCol="0" anchor="t">
            <a:spAutoFit/>
          </a:bodyPr>
          <a:p>
            <a:pPr indent="457200" algn="just" fontAlgn="auto"/>
            <a:r>
              <a:rPr lang="zh-CN" altLang="en-US" sz="2400" b="1">
                <a:solidFill>
                  <a:srgbClr val="FF0000"/>
                </a:solidFill>
                <a:latin typeface="Times New Roman" panose="02020603050405020304" charset="0"/>
                <a:cs typeface="Times New Roman" panose="02020603050405020304" charset="0"/>
                <a:sym typeface="+mn-ea"/>
              </a:rPr>
              <a:t>Answers: 1. </a:t>
            </a:r>
            <a:r>
              <a:rPr lang="en-US" altLang="zh-CN" sz="2400" b="1">
                <a:solidFill>
                  <a:srgbClr val="FF0000"/>
                </a:solidFill>
                <a:latin typeface="Times New Roman" panose="02020603050405020304" charset="0"/>
                <a:cs typeface="Times New Roman" panose="02020603050405020304" charset="0"/>
                <a:sym typeface="+mn-ea"/>
              </a:rPr>
              <a:t>scoring  </a:t>
            </a:r>
            <a:r>
              <a:rPr lang="zh-CN" altLang="en-US" sz="2400" b="1">
                <a:solidFill>
                  <a:srgbClr val="FF0000"/>
                </a:solidFill>
                <a:latin typeface="Times New Roman" panose="02020603050405020304" charset="0"/>
                <a:cs typeface="Times New Roman" panose="02020603050405020304" charset="0"/>
                <a:sym typeface="+mn-ea"/>
              </a:rPr>
              <a:t>  2. </a:t>
            </a:r>
            <a:r>
              <a:rPr lang="en-US" altLang="zh-CN" sz="2400" b="1">
                <a:solidFill>
                  <a:srgbClr val="FF0000"/>
                </a:solidFill>
                <a:latin typeface="Times New Roman" panose="02020603050405020304" charset="0"/>
                <a:cs typeface="Times New Roman" panose="02020603050405020304" charset="0"/>
                <a:sym typeface="+mn-ea"/>
              </a:rPr>
              <a:t>goes</a:t>
            </a:r>
            <a:r>
              <a:rPr lang="zh-CN" altLang="en-US" sz="2400" b="1">
                <a:solidFill>
                  <a:srgbClr val="FF0000"/>
                </a:solidFill>
                <a:latin typeface="Times New Roman" panose="02020603050405020304" charset="0"/>
                <a:cs typeface="Times New Roman" panose="02020603050405020304" charset="0"/>
                <a:sym typeface="+mn-ea"/>
              </a:rPr>
              <a:t>     </a:t>
            </a:r>
            <a:r>
              <a:rPr lang="en-US" altLang="zh-CN" sz="2400" b="1">
                <a:solidFill>
                  <a:srgbClr val="FF0000"/>
                </a:solidFill>
                <a:latin typeface="Times New Roman" panose="02020603050405020304" charset="0"/>
                <a:cs typeface="Times New Roman" panose="02020603050405020304" charset="0"/>
                <a:sym typeface="+mn-ea"/>
              </a:rPr>
              <a:t>        </a:t>
            </a:r>
            <a:r>
              <a:rPr lang="zh-CN" altLang="en-US" sz="2400" b="1">
                <a:solidFill>
                  <a:srgbClr val="FF0000"/>
                </a:solidFill>
                <a:latin typeface="Times New Roman" panose="02020603050405020304" charset="0"/>
                <a:cs typeface="Times New Roman" panose="02020603050405020304" charset="0"/>
                <a:sym typeface="+mn-ea"/>
              </a:rPr>
              <a:t>3.</a:t>
            </a:r>
            <a:r>
              <a:rPr lang="en-US" altLang="zh-CN" sz="2400" b="1">
                <a:solidFill>
                  <a:srgbClr val="FF0000"/>
                </a:solidFill>
                <a:latin typeface="Times New Roman" panose="02020603050405020304" charset="0"/>
                <a:cs typeface="Times New Roman" panose="02020603050405020304" charset="0"/>
                <a:sym typeface="+mn-ea"/>
              </a:rPr>
              <a:t> an </a:t>
            </a:r>
            <a:r>
              <a:rPr lang="zh-CN" altLang="en-US" sz="2400" b="1">
                <a:solidFill>
                  <a:srgbClr val="FF0000"/>
                </a:solidFill>
                <a:latin typeface="Times New Roman" panose="02020603050405020304" charset="0"/>
                <a:cs typeface="Times New Roman" panose="02020603050405020304" charset="0"/>
                <a:sym typeface="+mn-ea"/>
              </a:rPr>
              <a:t>    4. t</a:t>
            </a:r>
            <a:r>
              <a:rPr lang="en-US" altLang="zh-CN" sz="2400" b="1">
                <a:solidFill>
                  <a:srgbClr val="FF0000"/>
                </a:solidFill>
                <a:latin typeface="Times New Roman" panose="02020603050405020304" charset="0"/>
                <a:cs typeface="Times New Roman" panose="02020603050405020304" charset="0"/>
                <a:sym typeface="+mn-ea"/>
              </a:rPr>
              <a:t>hat</a:t>
            </a:r>
            <a:r>
              <a:rPr lang="zh-CN" altLang="en-US" sz="2400" b="1">
                <a:solidFill>
                  <a:srgbClr val="FF0000"/>
                </a:solidFill>
                <a:latin typeface="Times New Roman" panose="02020603050405020304" charset="0"/>
                <a:cs typeface="Times New Roman" panose="02020603050405020304" charset="0"/>
                <a:sym typeface="+mn-ea"/>
              </a:rPr>
              <a:t>     5. t</a:t>
            </a:r>
            <a:r>
              <a:rPr lang="en-US" altLang="zh-CN" sz="2400" b="1">
                <a:solidFill>
                  <a:srgbClr val="FF0000"/>
                </a:solidFill>
                <a:latin typeface="Times New Roman" panose="02020603050405020304" charset="0"/>
                <a:cs typeface="Times New Roman" panose="02020603050405020304" charset="0"/>
                <a:sym typeface="+mn-ea"/>
              </a:rPr>
              <a:t>o</a:t>
            </a:r>
            <a:endParaRPr lang="zh-CN" altLang="en-US" sz="2400" b="1">
              <a:solidFill>
                <a:srgbClr val="FF0000"/>
              </a:solidFill>
              <a:latin typeface="Times New Roman" panose="02020603050405020304" charset="0"/>
              <a:cs typeface="Times New Roman" panose="02020603050405020304" charset="0"/>
            </a:endParaRPr>
          </a:p>
          <a:p>
            <a:pPr indent="457200" algn="just" fontAlgn="auto"/>
            <a:r>
              <a:rPr lang="zh-CN" altLang="en-US" sz="2400" b="1">
                <a:solidFill>
                  <a:srgbClr val="FF0000"/>
                </a:solidFill>
                <a:latin typeface="Times New Roman" panose="02020603050405020304" charset="0"/>
                <a:cs typeface="Times New Roman" panose="02020603050405020304" charset="0"/>
                <a:sym typeface="+mn-ea"/>
              </a:rPr>
              <a:t>  6. </a:t>
            </a:r>
            <a:r>
              <a:rPr lang="en-US" altLang="zh-CN" sz="2400" b="1">
                <a:solidFill>
                  <a:srgbClr val="FF0000"/>
                </a:solidFill>
                <a:latin typeface="Times New Roman" panose="02020603050405020304" charset="0"/>
                <a:cs typeface="Times New Roman" panose="02020603050405020304" charset="0"/>
                <a:sym typeface="+mn-ea"/>
              </a:rPr>
              <a:t>confusion</a:t>
            </a:r>
            <a:r>
              <a:rPr lang="zh-CN" altLang="en-US" sz="2400" b="1">
                <a:solidFill>
                  <a:srgbClr val="FF0000"/>
                </a:solidFill>
                <a:latin typeface="Times New Roman" panose="02020603050405020304" charset="0"/>
                <a:cs typeface="Times New Roman" panose="02020603050405020304" charset="0"/>
                <a:sym typeface="+mn-ea"/>
              </a:rPr>
              <a:t>   7. </a:t>
            </a:r>
            <a:r>
              <a:rPr lang="en-US" altLang="zh-CN" sz="2400" b="1">
                <a:solidFill>
                  <a:srgbClr val="FF0000"/>
                </a:solidFill>
                <a:latin typeface="Times New Roman" panose="02020603050405020304" charset="0"/>
                <a:cs typeface="Times New Roman" panose="02020603050405020304" charset="0"/>
                <a:sym typeface="+mn-ea"/>
              </a:rPr>
              <a:t>determined </a:t>
            </a:r>
            <a:r>
              <a:rPr lang="zh-CN" altLang="en-US" sz="2400" b="1">
                <a:solidFill>
                  <a:srgbClr val="FF0000"/>
                </a:solidFill>
                <a:latin typeface="Times New Roman" panose="02020603050405020304" charset="0"/>
                <a:cs typeface="Times New Roman" panose="02020603050405020304" charset="0"/>
                <a:sym typeface="+mn-ea"/>
              </a:rPr>
              <a:t>  8. </a:t>
            </a:r>
            <a:r>
              <a:rPr lang="en-US" altLang="zh-CN" sz="2400" b="1">
                <a:solidFill>
                  <a:srgbClr val="FF0000"/>
                </a:solidFill>
                <a:latin typeface="Times New Roman" panose="02020603050405020304" charset="0"/>
                <a:cs typeface="Times New Roman" panose="02020603050405020304" charset="0"/>
                <a:sym typeface="+mn-ea"/>
              </a:rPr>
              <a:t>incredibly</a:t>
            </a:r>
            <a:r>
              <a:rPr lang="zh-CN" altLang="en-US" sz="2400" b="1">
                <a:solidFill>
                  <a:srgbClr val="FF0000"/>
                </a:solidFill>
                <a:latin typeface="Times New Roman" panose="02020603050405020304" charset="0"/>
                <a:cs typeface="Times New Roman" panose="02020603050405020304" charset="0"/>
                <a:sym typeface="+mn-ea"/>
              </a:rPr>
              <a:t>   9. </a:t>
            </a:r>
            <a:r>
              <a:rPr lang="en-US" altLang="zh-CN" sz="2400" b="1">
                <a:solidFill>
                  <a:srgbClr val="FF0000"/>
                </a:solidFill>
                <a:latin typeface="Times New Roman" panose="02020603050405020304" charset="0"/>
                <a:cs typeface="Times New Roman" panose="02020603050405020304" charset="0"/>
                <a:sym typeface="+mn-ea"/>
              </a:rPr>
              <a:t>nations</a:t>
            </a:r>
            <a:r>
              <a:rPr lang="zh-CN" altLang="en-US" sz="2400" b="1">
                <a:solidFill>
                  <a:srgbClr val="FF0000"/>
                </a:solidFill>
                <a:latin typeface="Times New Roman" panose="02020603050405020304" charset="0"/>
                <a:cs typeface="Times New Roman" panose="02020603050405020304" charset="0"/>
                <a:sym typeface="+mn-ea"/>
              </a:rPr>
              <a:t>    10. </a:t>
            </a:r>
            <a:r>
              <a:rPr lang="en-US" altLang="zh-CN" sz="2400" b="1">
                <a:solidFill>
                  <a:srgbClr val="FF0000"/>
                </a:solidFill>
                <a:latin typeface="Times New Roman" panose="02020603050405020304" charset="0"/>
                <a:cs typeface="Times New Roman" panose="02020603050405020304" charset="0"/>
                <a:sym typeface="+mn-ea"/>
              </a:rPr>
              <a:t>to break</a:t>
            </a:r>
            <a:endParaRPr lang="en-US" altLang="zh-CN" sz="2400" b="1">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83515" y="736600"/>
            <a:ext cx="11825605" cy="1753235"/>
          </a:xfrm>
          <a:prstGeom prst="rect">
            <a:avLst/>
          </a:prstGeom>
          <a:noFill/>
        </p:spPr>
        <p:txBody>
          <a:bodyPr wrap="square" rtlCol="0" anchor="t">
            <a:spAutoFit/>
          </a:bodyPr>
          <a:p>
            <a:pPr indent="457200" algn="just" fontAlgn="auto"/>
            <a:r>
              <a:rPr lang="zh-CN" altLang="en-US">
                <a:latin typeface="Times New Roman" panose="02020603050405020304" charset="0"/>
                <a:cs typeface="Times New Roman" panose="02020603050405020304" charset="0"/>
              </a:rPr>
              <a:t>为庆祝中国女足亚洲杯决赛夺冠，你校英语社团拟开展以“Be Proud of Our Steel Roses”为主题的征文活动，请你写一篇短文投稿。内容包括：</a:t>
            </a:r>
            <a:endParaRPr lang="zh-CN" altLang="en-US">
              <a:latin typeface="Times New Roman" panose="02020603050405020304" charset="0"/>
              <a:cs typeface="Times New Roman" panose="02020603050405020304" charset="0"/>
            </a:endParaRPr>
          </a:p>
          <a:p>
            <a:pPr indent="457200" algn="just" fontAlgn="auto"/>
            <a:r>
              <a:rPr lang="zh-CN" altLang="en-US">
                <a:latin typeface="Times New Roman" panose="02020603050405020304" charset="0"/>
                <a:cs typeface="Times New Roman" panose="02020603050405020304" charset="0"/>
              </a:rPr>
              <a:t>1. 表达激动心情；    2. 诠释女足精神；    </a:t>
            </a:r>
            <a:r>
              <a:rPr lang="zh-CN" altLang="en-US" b="1" u="sng">
                <a:latin typeface="Times New Roman" panose="02020603050405020304" charset="0"/>
                <a:cs typeface="Times New Roman" panose="02020603050405020304" charset="0"/>
              </a:rPr>
              <a:t>3. 分享个人感悟。</a:t>
            </a:r>
            <a:endParaRPr lang="zh-CN" altLang="en-US">
              <a:latin typeface="Times New Roman" panose="02020603050405020304" charset="0"/>
              <a:cs typeface="Times New Roman" panose="02020603050405020304" charset="0"/>
            </a:endParaRPr>
          </a:p>
          <a:p>
            <a:pPr indent="457200" algn="just" fontAlgn="auto"/>
            <a:r>
              <a:rPr lang="zh-CN" altLang="en-US">
                <a:latin typeface="Times New Roman" panose="02020603050405020304" charset="0"/>
                <a:cs typeface="Times New Roman" panose="02020603050405020304" charset="0"/>
              </a:rPr>
              <a:t>注意：</a:t>
            </a:r>
            <a:endParaRPr lang="zh-CN" altLang="en-US">
              <a:latin typeface="Times New Roman" panose="02020603050405020304" charset="0"/>
              <a:cs typeface="Times New Roman" panose="02020603050405020304" charset="0"/>
            </a:endParaRPr>
          </a:p>
          <a:p>
            <a:pPr indent="457200" algn="just" fontAlgn="auto"/>
            <a:r>
              <a:rPr lang="zh-CN" altLang="en-US">
                <a:latin typeface="Times New Roman" panose="02020603050405020304" charset="0"/>
                <a:cs typeface="Times New Roman" panose="02020603050405020304" charset="0"/>
              </a:rPr>
              <a:t>1. 写作词数应为80左右； 2. 请按如下格式在答题卡的相应位置作答。</a:t>
            </a:r>
            <a:endParaRPr lang="zh-CN" altLang="en-US">
              <a:latin typeface="Times New Roman" panose="02020603050405020304" charset="0"/>
              <a:cs typeface="Times New Roman" panose="02020603050405020304" charset="0"/>
            </a:endParaRPr>
          </a:p>
          <a:p>
            <a:pPr indent="457200" algn="just" fontAlgn="auto"/>
            <a:r>
              <a:rPr lang="zh-CN" altLang="en-US">
                <a:latin typeface="Times New Roman" panose="02020603050405020304" charset="0"/>
                <a:cs typeface="Times New Roman" panose="02020603050405020304" charset="0"/>
              </a:rPr>
              <a:t>Be Proud of Our Steel Roses</a:t>
            </a:r>
            <a:endParaRPr lang="zh-CN" altLang="en-US">
              <a:latin typeface="Times New Roman" panose="02020603050405020304" charset="0"/>
              <a:cs typeface="Times New Roman" panose="02020603050405020304" charset="0"/>
            </a:endParaRPr>
          </a:p>
        </p:txBody>
      </p:sp>
      <p:sp>
        <p:nvSpPr>
          <p:cNvPr id="2" name="矩形 1"/>
          <p:cNvSpPr/>
          <p:nvPr/>
        </p:nvSpPr>
        <p:spPr>
          <a:xfrm>
            <a:off x="0" y="0"/>
            <a:ext cx="12192000" cy="668020"/>
          </a:xfrm>
          <a:prstGeom prst="rect">
            <a:avLst/>
          </a:prstGeom>
          <a:solidFill>
            <a:srgbClr val="25252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7" name="文本框 36"/>
          <p:cNvSpPr txBox="1"/>
          <p:nvPr/>
        </p:nvSpPr>
        <p:spPr>
          <a:xfrm>
            <a:off x="268605" y="75565"/>
            <a:ext cx="11769090" cy="583565"/>
          </a:xfrm>
          <a:prstGeom prst="rect">
            <a:avLst/>
          </a:prstGeom>
          <a:noFill/>
        </p:spPr>
        <p:txBody>
          <a:bodyPr wrap="square" rtlCol="0">
            <a:spAutoFit/>
          </a:bodyPr>
          <a:lstStyle/>
          <a:p>
            <a:r>
              <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配套训练</a:t>
            </a:r>
            <a:r>
              <a:rPr lang="zh-CN" altLang="en-US"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（四）</a:t>
            </a:r>
            <a:endParaRPr lang="zh-CN" altLang="en-US"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cxnSp>
        <p:nvCxnSpPr>
          <p:cNvPr id="4" name="直接连接符 3"/>
          <p:cNvCxnSpPr/>
          <p:nvPr/>
        </p:nvCxnSpPr>
        <p:spPr>
          <a:xfrm flipH="1">
            <a:off x="4131945" y="3114040"/>
            <a:ext cx="3377565" cy="13208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100" name="文本框 99"/>
          <p:cNvSpPr txBox="1"/>
          <p:nvPr/>
        </p:nvSpPr>
        <p:spPr>
          <a:xfrm>
            <a:off x="76200" y="2773680"/>
            <a:ext cx="12115800" cy="2245360"/>
          </a:xfrm>
          <a:prstGeom prst="rect">
            <a:avLst/>
          </a:prstGeom>
          <a:noFill/>
          <a:ln w="9525">
            <a:noFill/>
          </a:ln>
        </p:spPr>
        <p:txBody>
          <a:bodyPr wrap="square">
            <a:spAutoFit/>
          </a:bodyPr>
          <a:p>
            <a:pPr indent="0" fontAlgn="auto"/>
            <a:r>
              <a:rPr lang="en-US" sz="2000" b="0">
                <a:latin typeface="Times New Roman" panose="02020603050405020304" charset="0"/>
                <a:ea typeface="宋体" panose="02010600030101010101" pitchFamily="2" charset="-122"/>
              </a:rPr>
              <a:t>One possible version: </a:t>
            </a:r>
            <a:endParaRPr lang="en-US" sz="2400" b="0">
              <a:latin typeface="Times New Roman" panose="02020603050405020304" charset="0"/>
              <a:ea typeface="宋体" panose="02010600030101010101" pitchFamily="2" charset="-122"/>
              <a:cs typeface="Times New Roman" panose="02020603050405020304" charset="0"/>
            </a:endParaRPr>
          </a:p>
          <a:p>
            <a:pPr indent="0" fontAlgn="auto"/>
            <a:r>
              <a:rPr lang="en-US" sz="2000" b="1">
                <a:solidFill>
                  <a:srgbClr val="000000"/>
                </a:solidFill>
                <a:latin typeface="Times New Roman" panose="02020603050405020304" charset="0"/>
                <a:ea typeface="宋体" panose="02010600030101010101" pitchFamily="2" charset="-122"/>
              </a:rPr>
              <a:t>    </a:t>
            </a:r>
            <a:r>
              <a:rPr lang="en-US" sz="2000">
                <a:solidFill>
                  <a:srgbClr val="000000"/>
                </a:solidFill>
                <a:latin typeface="Times New Roman" panose="02020603050405020304" charset="0"/>
                <a:ea typeface="宋体" panose="02010600030101010101" pitchFamily="2" charset="-122"/>
              </a:rPr>
              <a:t>  Referred to as Steel Roses, the Chinese woman soccer team players, have won our worship and respect recently. </a:t>
            </a:r>
            <a:endParaRPr lang="en-US" sz="2000">
              <a:solidFill>
                <a:srgbClr val="000000"/>
              </a:solidFill>
              <a:latin typeface="Times New Roman" panose="02020603050405020304" charset="0"/>
              <a:ea typeface="宋体" panose="02010600030101010101" pitchFamily="2" charset="-122"/>
            </a:endParaRPr>
          </a:p>
          <a:p>
            <a:pPr indent="0" fontAlgn="auto"/>
            <a:r>
              <a:rPr lang="en-US" sz="2000">
                <a:solidFill>
                  <a:srgbClr val="000000"/>
                </a:solidFill>
                <a:latin typeface="Times New Roman" panose="02020603050405020304" charset="0"/>
                <a:ea typeface="宋体" panose="02010600030101010101" pitchFamily="2" charset="-122"/>
              </a:rPr>
              <a:t>    </a:t>
            </a:r>
            <a:r>
              <a:rPr lang="en-US" sz="2000" b="1" u="sng">
                <a:solidFill>
                  <a:srgbClr val="000000"/>
                </a:solidFill>
                <a:latin typeface="Times New Roman" panose="02020603050405020304" charset="0"/>
                <a:ea typeface="宋体" panose="02010600030101010101" pitchFamily="2" charset="-122"/>
              </a:rPr>
              <a:t>  I am extremely thrilled by the feat that the Chinese women’s soccer team delivered in the Asian Cup.</a:t>
            </a:r>
            <a:r>
              <a:rPr lang="en-US" sz="2000" b="1">
                <a:solidFill>
                  <a:srgbClr val="000000"/>
                </a:solidFill>
                <a:latin typeface="Times New Roman" panose="02020603050405020304" charset="0"/>
                <a:ea typeface="宋体" panose="02010600030101010101" pitchFamily="2" charset="-122"/>
              </a:rPr>
              <a:t> </a:t>
            </a:r>
            <a:r>
              <a:rPr lang="en-US" sz="2000">
                <a:solidFill>
                  <a:srgbClr val="000000"/>
                </a:solidFill>
                <a:latin typeface="Times New Roman" panose="02020603050405020304" charset="0"/>
                <a:ea typeface="宋体" panose="02010600030101010101" pitchFamily="2" charset="-122"/>
              </a:rPr>
              <a:t>With two goals behind, no one believed the Chinese team could win in the Asian Cup final, except the players themselves. Facing difficulties, they never give up but always make adequate preparations for tough challenges. </a:t>
            </a:r>
            <a:endParaRPr lang="en-US" sz="2000">
              <a:solidFill>
                <a:srgbClr val="000000"/>
              </a:solidFill>
              <a:latin typeface="Times New Roman" panose="02020603050405020304" charset="0"/>
              <a:ea typeface="宋体" panose="02010600030101010101" pitchFamily="2" charset="-122"/>
            </a:endParaRPr>
          </a:p>
          <a:p>
            <a:pPr indent="0" fontAlgn="auto"/>
            <a:r>
              <a:rPr lang="en-US" sz="2000" b="1">
                <a:solidFill>
                  <a:srgbClr val="000000"/>
                </a:solidFill>
                <a:latin typeface="Times New Roman" panose="02020603050405020304" charset="0"/>
                <a:ea typeface="宋体" panose="02010600030101010101" pitchFamily="2" charset="-122"/>
              </a:rPr>
              <a:t>     </a:t>
            </a:r>
            <a:r>
              <a:rPr lang="en-US" sz="2000" b="1" u="sng">
                <a:solidFill>
                  <a:srgbClr val="000000"/>
                </a:solidFill>
                <a:latin typeface="Times New Roman" panose="02020603050405020304" charset="0"/>
                <a:ea typeface="宋体" panose="02010600030101010101" pitchFamily="2" charset="-122"/>
              </a:rPr>
              <a:t>They convince me that with persistent efforts everyone deserves the championship. Uplifted by the Steel Rose’s spirits, I will go all out to pursue my dream.</a:t>
            </a:r>
            <a:endParaRPr lang="en-US" sz="2000" b="1" u="sng">
              <a:solidFill>
                <a:srgbClr val="000000"/>
              </a:solidFill>
              <a:latin typeface="Times New Roman" panose="0202060305040502030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rotWithShape="1">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b="15625"/>
          <a:stretch>
            <a:fillRect/>
          </a:stretch>
        </p:blipFill>
        <p:spPr>
          <a:xfrm>
            <a:off x="0" y="-11766"/>
            <a:ext cx="12192000" cy="6858000"/>
          </a:xfrm>
          <a:prstGeom prst="rect">
            <a:avLst/>
          </a:prstGeom>
        </p:spPr>
      </p:pic>
      <p:grpSp>
        <p:nvGrpSpPr>
          <p:cNvPr id="6" name="组合 5"/>
          <p:cNvGrpSpPr/>
          <p:nvPr/>
        </p:nvGrpSpPr>
        <p:grpSpPr>
          <a:xfrm>
            <a:off x="-1659338" y="-4326338"/>
            <a:ext cx="15510676" cy="15510676"/>
            <a:chOff x="5367124" y="3009074"/>
            <a:chExt cx="1384727" cy="1384727"/>
          </a:xfrm>
          <a:solidFill>
            <a:schemeClr val="tx1">
              <a:alpha val="60000"/>
            </a:schemeClr>
          </a:solidFill>
        </p:grpSpPr>
        <p:sp>
          <p:nvSpPr>
            <p:cNvPr id="7" name="椭圆 6"/>
            <p:cNvSpPr/>
            <p:nvPr/>
          </p:nvSpPr>
          <p:spPr>
            <a:xfrm>
              <a:off x="5367124" y="3009074"/>
              <a:ext cx="1384727" cy="1384727"/>
            </a:xfrm>
            <a:prstGeom prst="ellipse">
              <a:avLst/>
            </a:prstGeom>
            <a:solidFill>
              <a:srgbClr val="252525">
                <a:alpha val="4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椭圆 7"/>
            <p:cNvSpPr/>
            <p:nvPr/>
          </p:nvSpPr>
          <p:spPr>
            <a:xfrm>
              <a:off x="5650390" y="3292568"/>
              <a:ext cx="818195" cy="818195"/>
            </a:xfrm>
            <a:prstGeom prst="ellipse">
              <a:avLst/>
            </a:prstGeom>
            <a:solidFill>
              <a:srgbClr val="252525">
                <a:alpha val="4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grpSp>
      <p:sp>
        <p:nvSpPr>
          <p:cNvPr id="12" name="文本框 11"/>
          <p:cNvSpPr txBox="1"/>
          <p:nvPr/>
        </p:nvSpPr>
        <p:spPr>
          <a:xfrm>
            <a:off x="4217035" y="1575435"/>
            <a:ext cx="3757295" cy="1861820"/>
          </a:xfrm>
          <a:prstGeom prst="rect">
            <a:avLst/>
          </a:prstGeom>
          <a:noFill/>
        </p:spPr>
        <p:txBody>
          <a:bodyPr wrap="square" rtlCol="0">
            <a:spAutoFit/>
            <a:scene3d>
              <a:camera prst="orthographicFront">
                <a:rot lat="0" lon="0" rev="0"/>
              </a:camera>
              <a:lightRig rig="threePt" dir="t"/>
            </a:scene3d>
          </a:bodyPr>
          <a:lstStyle/>
          <a:p>
            <a:pPr algn="just"/>
            <a:r>
              <a:rPr lang="en-US" altLang="zh-CN" sz="11500" b="1" spc="-150" dirty="0">
                <a:solidFill>
                  <a:schemeClr val="accent1"/>
                </a:solidFill>
                <a:latin typeface="Aharoni" panose="02010803020104030203" pitchFamily="2" charset="-79"/>
                <a:ea typeface="Microsoft YaHei UI" panose="020B0503020204020204" pitchFamily="34" charset="-122"/>
                <a:cs typeface="Aharoni" panose="02010803020104030203" pitchFamily="2" charset="-79"/>
              </a:rPr>
              <a:t>T</a:t>
            </a:r>
            <a:r>
              <a:rPr lang="en-US" altLang="zh-CN" sz="9600" b="1" spc="-150"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h</a:t>
            </a:r>
            <a:r>
              <a:rPr lang="en-US" altLang="zh-CN" sz="8800" b="1" spc="-150"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a</a:t>
            </a:r>
            <a:r>
              <a:rPr lang="en-US" altLang="zh-CN" sz="7200" b="1" spc="-150"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n</a:t>
            </a:r>
            <a:r>
              <a:rPr lang="en-US" altLang="zh-CN" sz="4800" b="1" spc="-150"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k</a:t>
            </a:r>
            <a:r>
              <a:rPr lang="en-US" altLang="zh-CN" sz="5400" b="1" spc="-150"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s</a:t>
            </a:r>
            <a:endParaRPr lang="zh-CN" altLang="en-US" sz="11500" b="1" spc="-150"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rotWithShape="1">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b="15625"/>
          <a:stretch>
            <a:fillRect/>
          </a:stretch>
        </p:blipFill>
        <p:spPr>
          <a:xfrm>
            <a:off x="-5961" y="-11766"/>
            <a:ext cx="12192000" cy="6858000"/>
          </a:xfrm>
          <a:prstGeom prst="rect">
            <a:avLst/>
          </a:prstGeom>
        </p:spPr>
      </p:pic>
      <p:sp>
        <p:nvSpPr>
          <p:cNvPr id="4" name="椭圆 3"/>
          <p:cNvSpPr/>
          <p:nvPr/>
        </p:nvSpPr>
        <p:spPr>
          <a:xfrm>
            <a:off x="-1659337" y="-4326337"/>
            <a:ext cx="15510675" cy="15510675"/>
          </a:xfrm>
          <a:prstGeom prst="ellipse">
            <a:avLst/>
          </a:prstGeom>
          <a:solidFill>
            <a:srgbClr val="252525">
              <a:alpha val="4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椭圆 4"/>
          <p:cNvSpPr/>
          <p:nvPr/>
        </p:nvSpPr>
        <p:spPr>
          <a:xfrm>
            <a:off x="1513597" y="-1165454"/>
            <a:ext cx="9164808" cy="9164808"/>
          </a:xfrm>
          <a:prstGeom prst="ellipse">
            <a:avLst/>
          </a:prstGeom>
          <a:solidFill>
            <a:srgbClr val="252525">
              <a:alpha val="4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7" name="文本框 6"/>
          <p:cNvSpPr txBox="1"/>
          <p:nvPr/>
        </p:nvSpPr>
        <p:spPr>
          <a:xfrm>
            <a:off x="2287905" y="1114425"/>
            <a:ext cx="7862570" cy="1445260"/>
          </a:xfrm>
          <a:prstGeom prst="rect">
            <a:avLst/>
          </a:prstGeom>
          <a:noFill/>
        </p:spPr>
        <p:txBody>
          <a:bodyPr wrap="square" rtlCol="0">
            <a:spAutoFit/>
            <a:scene3d>
              <a:camera prst="orthographicFront">
                <a:rot lat="0" lon="0" rev="0"/>
              </a:camera>
              <a:lightRig rig="threePt" dir="t"/>
            </a:scene3d>
          </a:bodyPr>
          <a:lstStyle/>
          <a:p>
            <a:pPr algn="dist"/>
            <a:r>
              <a:rPr lang="en-US" altLang="zh-CN" sz="4400" b="1" spc="-150" dirty="0">
                <a:solidFill>
                  <a:schemeClr val="bg1"/>
                </a:solidFill>
                <a:latin typeface="Microsoft YaHei UI" panose="020B0503020204020204" pitchFamily="34" charset="-122"/>
                <a:ea typeface="Microsoft YaHei UI" panose="020B0503020204020204" pitchFamily="34" charset="-122"/>
                <a:cs typeface="Meiryo UI" panose="020B0604030504040204" pitchFamily="34" charset="-128"/>
              </a:rPr>
              <a:t>说明文、应用文类语篇what部分确定呈现探究分析</a:t>
            </a:r>
            <a:endParaRPr lang="en-US" altLang="zh-CN" sz="4400" b="1" spc="-150" dirty="0">
              <a:solidFill>
                <a:schemeClr val="bg1"/>
              </a:solidFill>
              <a:latin typeface="Microsoft YaHei UI" panose="020B0503020204020204" pitchFamily="34" charset="-122"/>
              <a:ea typeface="Microsoft YaHei UI" panose="020B0503020204020204" pitchFamily="34" charset="-122"/>
              <a:cs typeface="Meiryo UI" panose="020B0604030504040204" pitchFamily="34" charset="-128"/>
            </a:endParaRPr>
          </a:p>
        </p:txBody>
      </p:sp>
      <p:sp>
        <p:nvSpPr>
          <p:cNvPr id="8" name="文本框 7"/>
          <p:cNvSpPr txBox="1"/>
          <p:nvPr/>
        </p:nvSpPr>
        <p:spPr>
          <a:xfrm>
            <a:off x="2972011" y="2568933"/>
            <a:ext cx="6236056" cy="428023"/>
          </a:xfrm>
          <a:prstGeom prst="roundRect">
            <a:avLst>
              <a:gd name="adj" fmla="val 6852"/>
            </a:avLst>
          </a:prstGeom>
          <a:noFill/>
          <a:ln>
            <a:noFill/>
          </a:ln>
        </p:spPr>
        <p:txBody>
          <a:bodyPr wrap="square" rtlCol="0">
            <a:spAutoFit/>
          </a:bodyPr>
          <a:lstStyle/>
          <a:p>
            <a:pPr algn="dist">
              <a:lnSpc>
                <a:spcPct val="130000"/>
              </a:lnSpc>
            </a:pPr>
            <a:r>
              <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浙江 朱建焕 John </a:t>
            </a:r>
            <a:endPar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p:txBody>
      </p:sp>
      <p:sp>
        <p:nvSpPr>
          <p:cNvPr id="9" name="任意多边形 8"/>
          <p:cNvSpPr/>
          <p:nvPr/>
        </p:nvSpPr>
        <p:spPr>
          <a:xfrm rot="10800000">
            <a:off x="1513595" y="3330803"/>
            <a:ext cx="9103605" cy="1206001"/>
          </a:xfrm>
          <a:custGeom>
            <a:avLst/>
            <a:gdLst>
              <a:gd name="connsiteX0" fmla="*/ 0 w 12216983"/>
              <a:gd name="connsiteY0" fmla="*/ 411073 h 1206001"/>
              <a:gd name="connsiteX1" fmla="*/ 2188563 w 12216983"/>
              <a:gd name="connsiteY1" fmla="*/ 36319 h 1206001"/>
              <a:gd name="connsiteX2" fmla="*/ 5126636 w 12216983"/>
              <a:gd name="connsiteY2" fmla="*/ 1205551 h 1206001"/>
              <a:gd name="connsiteX3" fmla="*/ 8934137 w 12216983"/>
              <a:gd name="connsiteY3" fmla="*/ 186220 h 1206001"/>
              <a:gd name="connsiteX4" fmla="*/ 12216983 w 12216983"/>
              <a:gd name="connsiteY4" fmla="*/ 1070640 h 120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983" h="1206001">
                <a:moveTo>
                  <a:pt x="0" y="411073"/>
                </a:moveTo>
                <a:cubicBezTo>
                  <a:pt x="667062" y="157489"/>
                  <a:pt x="1334124" y="-96094"/>
                  <a:pt x="2188563" y="36319"/>
                </a:cubicBezTo>
                <a:cubicBezTo>
                  <a:pt x="3043002" y="168732"/>
                  <a:pt x="4002374" y="1180568"/>
                  <a:pt x="5126636" y="1205551"/>
                </a:cubicBezTo>
                <a:cubicBezTo>
                  <a:pt x="6250898" y="1230534"/>
                  <a:pt x="7752413" y="208705"/>
                  <a:pt x="8934137" y="186220"/>
                </a:cubicBezTo>
                <a:cubicBezTo>
                  <a:pt x="10115861" y="163735"/>
                  <a:pt x="11166422" y="617187"/>
                  <a:pt x="12216983" y="1070640"/>
                </a:cubicBezTo>
              </a:path>
            </a:pathLst>
          </a:custGeom>
          <a:noFill/>
          <a:ln w="127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1513594" y="3458094"/>
            <a:ext cx="9021056" cy="1206001"/>
          </a:xfrm>
          <a:custGeom>
            <a:avLst/>
            <a:gdLst>
              <a:gd name="connsiteX0" fmla="*/ 0 w 12216983"/>
              <a:gd name="connsiteY0" fmla="*/ 411073 h 1206001"/>
              <a:gd name="connsiteX1" fmla="*/ 2188563 w 12216983"/>
              <a:gd name="connsiteY1" fmla="*/ 36319 h 1206001"/>
              <a:gd name="connsiteX2" fmla="*/ 5126636 w 12216983"/>
              <a:gd name="connsiteY2" fmla="*/ 1205551 h 1206001"/>
              <a:gd name="connsiteX3" fmla="*/ 8934137 w 12216983"/>
              <a:gd name="connsiteY3" fmla="*/ 186220 h 1206001"/>
              <a:gd name="connsiteX4" fmla="*/ 12216983 w 12216983"/>
              <a:gd name="connsiteY4" fmla="*/ 1070640 h 120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983" h="1206001">
                <a:moveTo>
                  <a:pt x="0" y="411073"/>
                </a:moveTo>
                <a:cubicBezTo>
                  <a:pt x="667062" y="157489"/>
                  <a:pt x="1334124" y="-96094"/>
                  <a:pt x="2188563" y="36319"/>
                </a:cubicBezTo>
                <a:cubicBezTo>
                  <a:pt x="3043002" y="168732"/>
                  <a:pt x="4002374" y="1180568"/>
                  <a:pt x="5126636" y="1205551"/>
                </a:cubicBezTo>
                <a:cubicBezTo>
                  <a:pt x="6250898" y="1230534"/>
                  <a:pt x="7752413" y="208705"/>
                  <a:pt x="8934137" y="186220"/>
                </a:cubicBezTo>
                <a:cubicBezTo>
                  <a:pt x="10115861" y="163735"/>
                  <a:pt x="11166422" y="617187"/>
                  <a:pt x="12216983" y="1070640"/>
                </a:cubicBezTo>
              </a:path>
            </a:pathLst>
          </a:custGeom>
          <a:noFill/>
          <a:ln w="127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3193771" y="3998153"/>
            <a:ext cx="541713" cy="541713"/>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椭圆 11"/>
          <p:cNvSpPr/>
          <p:nvPr/>
        </p:nvSpPr>
        <p:spPr>
          <a:xfrm>
            <a:off x="6479897" y="3287285"/>
            <a:ext cx="141715" cy="141715"/>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 name="椭圆 12"/>
          <p:cNvSpPr/>
          <p:nvPr/>
        </p:nvSpPr>
        <p:spPr>
          <a:xfrm>
            <a:off x="9057456" y="4362873"/>
            <a:ext cx="301222" cy="301222"/>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椭圆 13"/>
          <p:cNvSpPr/>
          <p:nvPr/>
        </p:nvSpPr>
        <p:spPr>
          <a:xfrm>
            <a:off x="5648942" y="4136392"/>
            <a:ext cx="136676" cy="136676"/>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 name="椭圆 14"/>
          <p:cNvSpPr/>
          <p:nvPr/>
        </p:nvSpPr>
        <p:spPr>
          <a:xfrm>
            <a:off x="6329286" y="4110588"/>
            <a:ext cx="395364" cy="395364"/>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par>
                                <p:cTn id="13" presetID="22" presetClass="entr" presetSubtype="8"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750"/>
                                        <p:tgtEl>
                                          <p:spTgt spid="9"/>
                                        </p:tgtEl>
                                      </p:cBhvr>
                                    </p:animEffect>
                                  </p:childTnLst>
                                </p:cTn>
                              </p:par>
                              <p:par>
                                <p:cTn id="16" presetID="22" presetClass="entr" presetSubtype="8" fill="hold" grpId="0" nodeType="withEffect">
                                  <p:stCondLst>
                                    <p:cond delay="100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750"/>
                                        <p:tgtEl>
                                          <p:spTgt spid="10"/>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50"/>
                                        <p:tgtEl>
                                          <p:spTgt spid="11"/>
                                        </p:tgtEl>
                                      </p:cBhvr>
                                    </p:animEffect>
                                  </p:childTnLst>
                                </p:cTn>
                              </p:par>
                              <p:par>
                                <p:cTn id="22" presetID="10" presetClass="entr" presetSubtype="0" fill="hold" grpId="0" nodeType="withEffect">
                                  <p:stCondLst>
                                    <p:cond delay="150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50"/>
                                        <p:tgtEl>
                                          <p:spTgt spid="14"/>
                                        </p:tgtEl>
                                      </p:cBhvr>
                                    </p:animEffect>
                                  </p:childTnLst>
                                </p:cTn>
                              </p:par>
                              <p:par>
                                <p:cTn id="25" presetID="10" presetClass="entr" presetSubtype="0" fill="hold" grpId="0" nodeType="withEffect">
                                  <p:stCondLst>
                                    <p:cond delay="175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childTnLst>
                                </p:cTn>
                              </p:par>
                              <p:par>
                                <p:cTn id="28" presetID="10" presetClass="entr" presetSubtype="0" fill="hold" grpId="0" nodeType="withEffect">
                                  <p:stCondLst>
                                    <p:cond delay="175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50"/>
                                        <p:tgtEl>
                                          <p:spTgt spid="13"/>
                                        </p:tgtEl>
                                      </p:cBhvr>
                                    </p:animEffect>
                                  </p:childTnLst>
                                </p:cTn>
                              </p:par>
                              <p:par>
                                <p:cTn id="31" presetID="10" presetClass="entr" presetSubtype="0" fill="hold" grpId="0" nodeType="withEffect">
                                  <p:stCondLst>
                                    <p:cond delay="200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50"/>
                                        <p:tgtEl>
                                          <p:spTgt spid="15"/>
                                        </p:tgtEl>
                                      </p:cBhvr>
                                    </p:animEffect>
                                  </p:childTnLst>
                                </p:cTn>
                              </p:par>
                              <p:par>
                                <p:cTn id="34" presetID="41" presetClass="entr" presetSubtype="0" fill="hold" grpId="0" nodeType="withEffect">
                                  <p:stCondLst>
                                    <p:cond delay="800"/>
                                  </p:stCondLst>
                                  <p:iterate type="lt">
                                    <p:tmPct val="10000"/>
                                  </p:iterate>
                                  <p:childTnLst>
                                    <p:set>
                                      <p:cBhvr>
                                        <p:cTn id="35" dur="1" fill="hold">
                                          <p:stCondLst>
                                            <p:cond delay="0"/>
                                          </p:stCondLst>
                                        </p:cTn>
                                        <p:tgtEl>
                                          <p:spTgt spid="7"/>
                                        </p:tgtEl>
                                        <p:attrNameLst>
                                          <p:attrName>style.visibility</p:attrName>
                                        </p:attrNameLst>
                                      </p:cBhvr>
                                      <p:to>
                                        <p:strVal val="visible"/>
                                      </p:to>
                                    </p:set>
                                    <p:anim calcmode="lin" valueType="num">
                                      <p:cBhvr>
                                        <p:cTn id="36"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7" dur="750" fill="hold"/>
                                        <p:tgtEl>
                                          <p:spTgt spid="7"/>
                                        </p:tgtEl>
                                        <p:attrNameLst>
                                          <p:attrName>ppt_y</p:attrName>
                                        </p:attrNameLst>
                                      </p:cBhvr>
                                      <p:tavLst>
                                        <p:tav tm="0">
                                          <p:val>
                                            <p:strVal val="#ppt_y"/>
                                          </p:val>
                                        </p:tav>
                                        <p:tav tm="100000">
                                          <p:val>
                                            <p:strVal val="#ppt_y"/>
                                          </p:val>
                                        </p:tav>
                                      </p:tavLst>
                                    </p:anim>
                                    <p:anim calcmode="lin" valueType="num">
                                      <p:cBhvr>
                                        <p:cTn id="38"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9"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0" dur="750" tmFilter="0,0; .5, 1; 1, 1"/>
                                        <p:tgtEl>
                                          <p:spTgt spid="7"/>
                                        </p:tgtEl>
                                      </p:cBhvr>
                                    </p:animEffect>
                                  </p:childTnLst>
                                </p:cTn>
                              </p:par>
                              <p:par>
                                <p:cTn id="41" presetID="10" presetClass="entr" presetSubtype="0" fill="hold" grpId="1" nodeType="withEffect">
                                  <p:stCondLst>
                                    <p:cond delay="750"/>
                                  </p:stCondLst>
                                  <p:iterate type="lt">
                                    <p:tmPct val="0"/>
                                  </p:iterate>
                                  <p:childTnLst>
                                    <p:set>
                                      <p:cBhvr>
                                        <p:cTn id="42" dur="1" fill="hold">
                                          <p:stCondLst>
                                            <p:cond delay="0"/>
                                          </p:stCondLst>
                                        </p:cTn>
                                        <p:tgtEl>
                                          <p:spTgt spid="8"/>
                                        </p:tgtEl>
                                        <p:attrNameLst>
                                          <p:attrName>style.visibility</p:attrName>
                                        </p:attrNameLst>
                                      </p:cBhvr>
                                      <p:to>
                                        <p:strVal val="visible"/>
                                      </p:to>
                                    </p:set>
                                    <p:animEffect transition="in" filter="fade">
                                      <p:cBhvr>
                                        <p:cTn id="43" dur="250"/>
                                        <p:tgtEl>
                                          <p:spTgt spid="8"/>
                                        </p:tgtEl>
                                      </p:cBhvr>
                                    </p:animEffect>
                                  </p:childTnLst>
                                </p:cTn>
                              </p:par>
                              <p:par>
                                <p:cTn id="44" presetID="34" presetClass="emph" presetSubtype="0" fill="hold" grpId="0" nodeType="withEffect">
                                  <p:stCondLst>
                                    <p:cond delay="1000"/>
                                  </p:stCondLst>
                                  <p:iterate type="lt">
                                    <p:tmPct val="10000"/>
                                  </p:iterate>
                                  <p:childTnLst>
                                    <p:animMotion origin="layout" path="M 0.0 0.0 L 0.0 -0.07213" pathEditMode="relative" ptsTypes="">
                                      <p:cBhvr>
                                        <p:cTn id="45" dur="125" accel="50000" decel="50000" autoRev="1" fill="hold">
                                          <p:stCondLst>
                                            <p:cond delay="0"/>
                                          </p:stCondLst>
                                        </p:cTn>
                                        <p:tgtEl>
                                          <p:spTgt spid="8"/>
                                        </p:tgtEl>
                                        <p:attrNameLst>
                                          <p:attrName>ppt_x</p:attrName>
                                          <p:attrName>ppt_y</p:attrName>
                                        </p:attrNameLst>
                                      </p:cBhvr>
                                    </p:animMotion>
                                    <p:animRot by="1500000">
                                      <p:cBhvr>
                                        <p:cTn id="46" dur="63" fill="hold">
                                          <p:stCondLst>
                                            <p:cond delay="0"/>
                                          </p:stCondLst>
                                        </p:cTn>
                                        <p:tgtEl>
                                          <p:spTgt spid="8"/>
                                        </p:tgtEl>
                                        <p:attrNameLst>
                                          <p:attrName>r</p:attrName>
                                        </p:attrNameLst>
                                      </p:cBhvr>
                                    </p:animRot>
                                    <p:animRot by="-1500000">
                                      <p:cBhvr>
                                        <p:cTn id="47" dur="63" fill="hold">
                                          <p:stCondLst>
                                            <p:cond delay="63"/>
                                          </p:stCondLst>
                                        </p:cTn>
                                        <p:tgtEl>
                                          <p:spTgt spid="8"/>
                                        </p:tgtEl>
                                        <p:attrNameLst>
                                          <p:attrName>r</p:attrName>
                                        </p:attrNameLst>
                                      </p:cBhvr>
                                    </p:animRot>
                                    <p:animRot by="-1500000">
                                      <p:cBhvr>
                                        <p:cTn id="48" dur="63" fill="hold">
                                          <p:stCondLst>
                                            <p:cond delay="125"/>
                                          </p:stCondLst>
                                        </p:cTn>
                                        <p:tgtEl>
                                          <p:spTgt spid="8"/>
                                        </p:tgtEl>
                                        <p:attrNameLst>
                                          <p:attrName>r</p:attrName>
                                        </p:attrNameLst>
                                      </p:cBhvr>
                                    </p:animRot>
                                    <p:animRot by="1500000">
                                      <p:cBhvr>
                                        <p:cTn id="49" dur="63" fill="hold">
                                          <p:stCondLst>
                                            <p:cond delay="188"/>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ldLvl="0" animBg="1"/>
      <p:bldP spid="7" grpId="0"/>
      <p:bldP spid="8" grpId="0"/>
      <p:bldP spid="8" grpId="1"/>
      <p:bldP spid="9" grpId="0" animBg="1"/>
      <p:bldP spid="10" grpId="0" animBg="1"/>
      <p:bldP spid="11" grpId="0" animBg="1"/>
      <p:bldP spid="12" grpId="0" animBg="1"/>
      <p:bldP spid="13"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l="27476" r="13619"/>
          <a:stretch>
            <a:fillRect/>
          </a:stretch>
        </p:blipFill>
        <p:spPr>
          <a:xfrm>
            <a:off x="0" y="0"/>
            <a:ext cx="6059488" cy="6858000"/>
          </a:xfrm>
          <a:prstGeom prst="rect">
            <a:avLst/>
          </a:prstGeom>
        </p:spPr>
      </p:pic>
      <p:sp>
        <p:nvSpPr>
          <p:cNvPr id="13" name="矩形 12"/>
          <p:cNvSpPr/>
          <p:nvPr/>
        </p:nvSpPr>
        <p:spPr>
          <a:xfrm>
            <a:off x="0" y="0"/>
            <a:ext cx="6059488" cy="6858000"/>
          </a:xfrm>
          <a:prstGeom prst="rect">
            <a:avLst/>
          </a:prstGeom>
          <a:solidFill>
            <a:srgbClr val="252525">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995554" y="2931138"/>
            <a:ext cx="3994964" cy="923330"/>
          </a:xfrm>
          <a:prstGeom prst="rect">
            <a:avLst/>
          </a:prstGeom>
          <a:noFill/>
        </p:spPr>
        <p:txBody>
          <a:bodyPr wrap="square" rtlCol="0">
            <a:spAutoFit/>
          </a:bodyPr>
          <a:lstStyle/>
          <a:p>
            <a:r>
              <a:rPr lang="en-US" altLang="zh-CN" sz="5400"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CONTENTS</a:t>
            </a:r>
            <a:endParaRPr lang="zh-CN" altLang="en-US" sz="5400"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sp>
        <p:nvSpPr>
          <p:cNvPr id="33" name="椭圆 32"/>
          <p:cNvSpPr/>
          <p:nvPr/>
        </p:nvSpPr>
        <p:spPr>
          <a:xfrm>
            <a:off x="4577872" y="3842062"/>
            <a:ext cx="494675" cy="494675"/>
          </a:xfrm>
          <a:prstGeom prst="ellipse">
            <a:avLst/>
          </a:prstGeom>
          <a:solidFill>
            <a:schemeClr val="accent1">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4" name="椭圆 33"/>
          <p:cNvSpPr/>
          <p:nvPr/>
        </p:nvSpPr>
        <p:spPr>
          <a:xfrm>
            <a:off x="5336821" y="4075433"/>
            <a:ext cx="279763" cy="279763"/>
          </a:xfrm>
          <a:prstGeom prst="ellipse">
            <a:avLst/>
          </a:prstGeom>
          <a:solidFill>
            <a:schemeClr val="accent1">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 name="矩形 14"/>
          <p:cNvSpPr/>
          <p:nvPr/>
        </p:nvSpPr>
        <p:spPr>
          <a:xfrm>
            <a:off x="7936230" y="875665"/>
            <a:ext cx="3394075" cy="521970"/>
          </a:xfrm>
          <a:prstGeom prst="rect">
            <a:avLst/>
          </a:prstGeom>
        </p:spPr>
        <p:txBody>
          <a:bodyPr wrap="none">
            <a:spAutoFit/>
          </a:bodyPr>
          <a:lstStyle/>
          <a:p>
            <a:pPr algn="ctr"/>
            <a:r>
              <a:rPr lang="en-US" altLang="zh-CN" sz="2800" b="1" dirty="0">
                <a:solidFill>
                  <a:schemeClr val="tx1">
                    <a:lumMod val="75000"/>
                    <a:lumOff val="25000"/>
                  </a:schemeClr>
                </a:solidFill>
                <a:effectLst/>
                <a:latin typeface="Aharoni" panose="02010803020104030203" pitchFamily="2" charset="-79"/>
                <a:ea typeface="Kozuka Gothic Pro L" panose="020B0200000000000000" pitchFamily="34" charset="-128"/>
                <a:cs typeface="Aharoni" panose="02010803020104030203" pitchFamily="2" charset="-79"/>
              </a:rPr>
              <a:t>思路呈现</a:t>
            </a:r>
            <a:r>
              <a:rPr lang="zh-CN" altLang="en-US" sz="2800" b="1" dirty="0">
                <a:solidFill>
                  <a:schemeClr val="tx1">
                    <a:lumMod val="75000"/>
                    <a:lumOff val="25000"/>
                  </a:schemeClr>
                </a:solidFill>
                <a:effectLst/>
                <a:latin typeface="Aharoni" panose="02010803020104030203" pitchFamily="2" charset="-79"/>
                <a:ea typeface="宋体" panose="02010600030101010101" pitchFamily="2" charset="-122"/>
                <a:cs typeface="Aharoni" panose="02010803020104030203" pitchFamily="2" charset="-79"/>
              </a:rPr>
              <a:t>与</a:t>
            </a:r>
            <a:r>
              <a:rPr lang="en-US" altLang="zh-CN" sz="2800" b="1" dirty="0">
                <a:solidFill>
                  <a:schemeClr val="tx1">
                    <a:lumMod val="75000"/>
                    <a:lumOff val="25000"/>
                  </a:schemeClr>
                </a:solidFill>
                <a:effectLst/>
                <a:latin typeface="Aharoni" panose="02010803020104030203" pitchFamily="2" charset="-79"/>
                <a:ea typeface="Kozuka Gothic Pro L" panose="020B0200000000000000" pitchFamily="34" charset="-128"/>
                <a:cs typeface="Aharoni" panose="02010803020104030203" pitchFamily="2" charset="-79"/>
              </a:rPr>
              <a:t>问题提出</a:t>
            </a:r>
            <a:endParaRPr lang="en-US" altLang="zh-CN" sz="2800" b="1" dirty="0">
              <a:solidFill>
                <a:schemeClr val="tx1">
                  <a:lumMod val="75000"/>
                  <a:lumOff val="25000"/>
                </a:schemeClr>
              </a:solidFill>
              <a:effectLst/>
              <a:latin typeface="Aharoni" panose="02010803020104030203" pitchFamily="2" charset="-79"/>
              <a:ea typeface="Kozuka Gothic Pro L" panose="020B0200000000000000" pitchFamily="34" charset="-128"/>
              <a:cs typeface="Aharoni" panose="02010803020104030203" pitchFamily="2" charset="-79"/>
            </a:endParaRPr>
          </a:p>
        </p:txBody>
      </p:sp>
      <p:grpSp>
        <p:nvGrpSpPr>
          <p:cNvPr id="18" name="组合 17"/>
          <p:cNvGrpSpPr/>
          <p:nvPr/>
        </p:nvGrpSpPr>
        <p:grpSpPr>
          <a:xfrm>
            <a:off x="6976855" y="787736"/>
            <a:ext cx="1040590" cy="1015663"/>
            <a:chOff x="7024756" y="787736"/>
            <a:chExt cx="1040590" cy="1015663"/>
          </a:xfrm>
        </p:grpSpPr>
        <p:sp>
          <p:nvSpPr>
            <p:cNvPr id="17" name="文本框 16"/>
            <p:cNvSpPr txBox="1"/>
            <p:nvPr/>
          </p:nvSpPr>
          <p:spPr>
            <a:xfrm>
              <a:off x="7024756" y="787736"/>
              <a:ext cx="1040590" cy="1015663"/>
            </a:xfrm>
            <a:prstGeom prst="rect">
              <a:avLst/>
            </a:prstGeom>
            <a:noFill/>
          </p:spPr>
          <p:txBody>
            <a:bodyPr wrap="square" rtlCol="0">
              <a:spAutoFit/>
            </a:bodyPr>
            <a:lstStyle>
              <a:defPPr>
                <a:defRPr lang="zh-CN"/>
              </a:defPPr>
              <a:lvl1pPr algn="just">
                <a:defRPr sz="9600">
                  <a:solidFill>
                    <a:schemeClr val="tx1">
                      <a:lumMod val="75000"/>
                      <a:lumOff val="25000"/>
                    </a:schemeClr>
                  </a:solidFill>
                  <a:latin typeface="Aharoni" panose="02010803020104030203" pitchFamily="2" charset="-79"/>
                  <a:ea typeface="LiHei Pro" panose="02010601030101010101" pitchFamily="2" charset="-122"/>
                  <a:cs typeface="Aharoni" panose="02010803020104030203" pitchFamily="2" charset="-79"/>
                </a:defRPr>
              </a:lvl1pPr>
            </a:lstStyle>
            <a:p>
              <a:r>
                <a:rPr lang="en-US" altLang="zh-CN" sz="6000" dirty="0">
                  <a:solidFill>
                    <a:schemeClr val="accent1"/>
                  </a:solidFill>
                </a:rPr>
                <a:t>01</a:t>
              </a:r>
              <a:endParaRPr lang="zh-CN" altLang="en-US" sz="6000" dirty="0">
                <a:solidFill>
                  <a:schemeClr val="accent1"/>
                </a:solidFill>
              </a:endParaRPr>
            </a:p>
          </p:txBody>
        </p:sp>
        <p:cxnSp>
          <p:nvCxnSpPr>
            <p:cNvPr id="40" name="直接连接符 39"/>
            <p:cNvCxnSpPr/>
            <p:nvPr/>
          </p:nvCxnSpPr>
          <p:spPr>
            <a:xfrm flipH="1">
              <a:off x="7481261" y="1312926"/>
              <a:ext cx="452746" cy="434139"/>
            </a:xfrm>
            <a:prstGeom prst="line">
              <a:avLst/>
            </a:prstGeom>
          </p:spPr>
          <p:style>
            <a:lnRef idx="1">
              <a:schemeClr val="accent1"/>
            </a:lnRef>
            <a:fillRef idx="0">
              <a:schemeClr val="accent1"/>
            </a:fillRef>
            <a:effectRef idx="0">
              <a:schemeClr val="accent1"/>
            </a:effectRef>
            <a:fontRef idx="minor">
              <a:schemeClr val="tx1"/>
            </a:fontRef>
          </p:style>
        </p:cxnSp>
      </p:grpSp>
      <p:sp>
        <p:nvSpPr>
          <p:cNvPr id="54" name="矩形 53"/>
          <p:cNvSpPr/>
          <p:nvPr/>
        </p:nvSpPr>
        <p:spPr>
          <a:xfrm>
            <a:off x="8797290" y="2266950"/>
            <a:ext cx="1610360" cy="521970"/>
          </a:xfrm>
          <a:prstGeom prst="rect">
            <a:avLst/>
          </a:prstGeom>
        </p:spPr>
        <p:txBody>
          <a:bodyPr wrap="none">
            <a:spAutoFit/>
          </a:bodyPr>
          <a:lstStyle/>
          <a:p>
            <a:pPr algn="ctr"/>
            <a:r>
              <a:rPr lang="en-US" altLang="zh-CN" sz="2800" b="1" dirty="0">
                <a:solidFill>
                  <a:schemeClr val="tx1">
                    <a:lumMod val="75000"/>
                    <a:lumOff val="25000"/>
                  </a:schemeClr>
                </a:solidFill>
                <a:effectLst/>
                <a:latin typeface="Aharoni" panose="02010803020104030203" pitchFamily="2" charset="-79"/>
                <a:ea typeface="Kozuka Mincho Pr6N H" panose="02020900000000000000" pitchFamily="18" charset="-128"/>
                <a:cs typeface="Aharoni" panose="02010803020104030203" pitchFamily="2" charset="-79"/>
              </a:rPr>
              <a:t>设计理念</a:t>
            </a:r>
            <a:endParaRPr lang="en-US" altLang="zh-CN" sz="2800" b="1" dirty="0">
              <a:solidFill>
                <a:schemeClr val="tx1">
                  <a:lumMod val="75000"/>
                  <a:lumOff val="25000"/>
                </a:schemeClr>
              </a:solidFill>
              <a:effectLst/>
              <a:latin typeface="Aharoni" panose="02010803020104030203" pitchFamily="2" charset="-79"/>
              <a:ea typeface="Kozuka Mincho Pr6N H" panose="02020900000000000000" pitchFamily="18" charset="-128"/>
              <a:cs typeface="Aharoni" panose="02010803020104030203" pitchFamily="2" charset="-79"/>
            </a:endParaRPr>
          </a:p>
        </p:txBody>
      </p:sp>
      <p:grpSp>
        <p:nvGrpSpPr>
          <p:cNvPr id="43" name="组合 42"/>
          <p:cNvGrpSpPr/>
          <p:nvPr/>
        </p:nvGrpSpPr>
        <p:grpSpPr>
          <a:xfrm>
            <a:off x="6989372" y="2179622"/>
            <a:ext cx="1040590" cy="1015663"/>
            <a:chOff x="7024756" y="787736"/>
            <a:chExt cx="1040590" cy="1015663"/>
          </a:xfrm>
        </p:grpSpPr>
        <p:sp>
          <p:nvSpPr>
            <p:cNvPr id="44" name="文本框 43"/>
            <p:cNvSpPr txBox="1"/>
            <p:nvPr/>
          </p:nvSpPr>
          <p:spPr>
            <a:xfrm>
              <a:off x="7024756" y="787736"/>
              <a:ext cx="1040590" cy="1015663"/>
            </a:xfrm>
            <a:prstGeom prst="rect">
              <a:avLst/>
            </a:prstGeom>
            <a:noFill/>
          </p:spPr>
          <p:txBody>
            <a:bodyPr wrap="square" rtlCol="0">
              <a:spAutoFit/>
            </a:bodyPr>
            <a:lstStyle>
              <a:defPPr>
                <a:defRPr lang="zh-CN"/>
              </a:defPPr>
              <a:lvl1pPr algn="just">
                <a:defRPr sz="9600">
                  <a:solidFill>
                    <a:schemeClr val="tx1">
                      <a:lumMod val="75000"/>
                      <a:lumOff val="25000"/>
                    </a:schemeClr>
                  </a:solidFill>
                  <a:latin typeface="Aharoni" panose="02010803020104030203" pitchFamily="2" charset="-79"/>
                  <a:ea typeface="LiHei Pro" panose="02010601030101010101" pitchFamily="2" charset="-122"/>
                  <a:cs typeface="Aharoni" panose="02010803020104030203" pitchFamily="2" charset="-79"/>
                </a:defRPr>
              </a:lvl1pPr>
            </a:lstStyle>
            <a:p>
              <a:r>
                <a:rPr lang="en-US" altLang="zh-CN" sz="6000" dirty="0">
                  <a:solidFill>
                    <a:schemeClr val="accent1"/>
                  </a:solidFill>
                </a:rPr>
                <a:t>02</a:t>
              </a:r>
              <a:endParaRPr lang="zh-CN" altLang="en-US" sz="6000" dirty="0">
                <a:solidFill>
                  <a:schemeClr val="accent1"/>
                </a:solidFill>
              </a:endParaRPr>
            </a:p>
          </p:txBody>
        </p:sp>
        <p:cxnSp>
          <p:nvCxnSpPr>
            <p:cNvPr id="45" name="直接连接符 44"/>
            <p:cNvCxnSpPr/>
            <p:nvPr/>
          </p:nvCxnSpPr>
          <p:spPr>
            <a:xfrm flipH="1">
              <a:off x="7481261" y="1312926"/>
              <a:ext cx="452746" cy="434139"/>
            </a:xfrm>
            <a:prstGeom prst="line">
              <a:avLst/>
            </a:prstGeom>
          </p:spPr>
          <p:style>
            <a:lnRef idx="1">
              <a:schemeClr val="accent1"/>
            </a:lnRef>
            <a:fillRef idx="0">
              <a:schemeClr val="accent1"/>
            </a:fillRef>
            <a:effectRef idx="0">
              <a:schemeClr val="accent1"/>
            </a:effectRef>
            <a:fontRef idx="minor">
              <a:schemeClr val="tx1"/>
            </a:fontRef>
          </p:style>
        </p:cxnSp>
      </p:grpSp>
      <p:sp>
        <p:nvSpPr>
          <p:cNvPr id="60" name="矩形 59"/>
          <p:cNvSpPr/>
          <p:nvPr/>
        </p:nvSpPr>
        <p:spPr>
          <a:xfrm>
            <a:off x="8839835" y="3658870"/>
            <a:ext cx="1612900" cy="521970"/>
          </a:xfrm>
          <a:prstGeom prst="rect">
            <a:avLst/>
          </a:prstGeom>
        </p:spPr>
        <p:txBody>
          <a:bodyPr wrap="none">
            <a:spAutoFit/>
          </a:bodyPr>
          <a:lstStyle/>
          <a:p>
            <a:pPr algn="ctr"/>
            <a:r>
              <a:rPr lang="en-US" altLang="zh-CN" sz="2800" b="1" dirty="0">
                <a:solidFill>
                  <a:schemeClr val="tx1">
                    <a:lumMod val="75000"/>
                    <a:lumOff val="25000"/>
                  </a:schemeClr>
                </a:solidFill>
                <a:effectLst/>
                <a:latin typeface="Aharoni" panose="02010803020104030203" pitchFamily="2" charset="-79"/>
                <a:ea typeface="Microsoft Yi Baiti" panose="03000500000000000000" pitchFamily="66" charset="0"/>
                <a:cs typeface="Aharoni" panose="02010803020104030203" pitchFamily="2" charset="-79"/>
              </a:rPr>
              <a:t>教学步骤</a:t>
            </a:r>
            <a:endParaRPr lang="en-US" altLang="zh-CN" sz="2800" b="1" dirty="0">
              <a:solidFill>
                <a:schemeClr val="tx1">
                  <a:lumMod val="75000"/>
                  <a:lumOff val="25000"/>
                </a:schemeClr>
              </a:solidFill>
              <a:effectLst/>
              <a:latin typeface="Aharoni" panose="02010803020104030203" pitchFamily="2" charset="-79"/>
              <a:ea typeface="Microsoft Yi Baiti" panose="03000500000000000000" pitchFamily="66" charset="0"/>
              <a:cs typeface="Aharoni" panose="02010803020104030203" pitchFamily="2" charset="-79"/>
            </a:endParaRPr>
          </a:p>
        </p:txBody>
      </p:sp>
      <p:grpSp>
        <p:nvGrpSpPr>
          <p:cNvPr id="46" name="组合 45"/>
          <p:cNvGrpSpPr/>
          <p:nvPr/>
        </p:nvGrpSpPr>
        <p:grpSpPr>
          <a:xfrm>
            <a:off x="6946082" y="3571508"/>
            <a:ext cx="1040590" cy="1015663"/>
            <a:chOff x="7024756" y="787736"/>
            <a:chExt cx="1040590" cy="1015663"/>
          </a:xfrm>
        </p:grpSpPr>
        <p:sp>
          <p:nvSpPr>
            <p:cNvPr id="47" name="文本框 46"/>
            <p:cNvSpPr txBox="1"/>
            <p:nvPr/>
          </p:nvSpPr>
          <p:spPr>
            <a:xfrm>
              <a:off x="7024756" y="787736"/>
              <a:ext cx="1040590" cy="1015663"/>
            </a:xfrm>
            <a:prstGeom prst="rect">
              <a:avLst/>
            </a:prstGeom>
            <a:noFill/>
          </p:spPr>
          <p:txBody>
            <a:bodyPr wrap="square" rtlCol="0">
              <a:spAutoFit/>
            </a:bodyPr>
            <a:lstStyle>
              <a:defPPr>
                <a:defRPr lang="zh-CN"/>
              </a:defPPr>
              <a:lvl1pPr algn="just">
                <a:defRPr sz="9600">
                  <a:solidFill>
                    <a:schemeClr val="tx1">
                      <a:lumMod val="75000"/>
                      <a:lumOff val="25000"/>
                    </a:schemeClr>
                  </a:solidFill>
                  <a:latin typeface="Aharoni" panose="02010803020104030203" pitchFamily="2" charset="-79"/>
                  <a:ea typeface="LiHei Pro" panose="02010601030101010101" pitchFamily="2" charset="-122"/>
                  <a:cs typeface="Aharoni" panose="02010803020104030203" pitchFamily="2" charset="-79"/>
                </a:defRPr>
              </a:lvl1pPr>
            </a:lstStyle>
            <a:p>
              <a:r>
                <a:rPr lang="en-US" altLang="zh-CN" sz="6000" dirty="0">
                  <a:solidFill>
                    <a:schemeClr val="accent1"/>
                  </a:solidFill>
                </a:rPr>
                <a:t>03</a:t>
              </a:r>
              <a:endParaRPr lang="zh-CN" altLang="en-US" sz="6000" dirty="0">
                <a:solidFill>
                  <a:schemeClr val="accent1"/>
                </a:solidFill>
              </a:endParaRPr>
            </a:p>
          </p:txBody>
        </p:sp>
        <p:cxnSp>
          <p:nvCxnSpPr>
            <p:cNvPr id="48" name="直接连接符 47"/>
            <p:cNvCxnSpPr/>
            <p:nvPr/>
          </p:nvCxnSpPr>
          <p:spPr>
            <a:xfrm flipH="1">
              <a:off x="7481261" y="1312926"/>
              <a:ext cx="452746" cy="434139"/>
            </a:xfrm>
            <a:prstGeom prst="line">
              <a:avLst/>
            </a:prstGeom>
          </p:spPr>
          <p:style>
            <a:lnRef idx="1">
              <a:schemeClr val="accent1"/>
            </a:lnRef>
            <a:fillRef idx="0">
              <a:schemeClr val="accent1"/>
            </a:fillRef>
            <a:effectRef idx="0">
              <a:schemeClr val="accent1"/>
            </a:effectRef>
            <a:fontRef idx="minor">
              <a:schemeClr val="tx1"/>
            </a:fontRef>
          </p:style>
        </p:cxnSp>
      </p:grpSp>
      <p:sp>
        <p:nvSpPr>
          <p:cNvPr id="66" name="矩形 65"/>
          <p:cNvSpPr/>
          <p:nvPr/>
        </p:nvSpPr>
        <p:spPr>
          <a:xfrm>
            <a:off x="8143240" y="5050790"/>
            <a:ext cx="3042920" cy="521970"/>
          </a:xfrm>
          <a:prstGeom prst="rect">
            <a:avLst/>
          </a:prstGeom>
        </p:spPr>
        <p:txBody>
          <a:bodyPr wrap="none">
            <a:spAutoFit/>
          </a:bodyPr>
          <a:lstStyle/>
          <a:p>
            <a:pPr algn="ctr"/>
            <a:r>
              <a:rPr lang="en-US" altLang="zh-CN" sz="2800" b="1" dirty="0">
                <a:solidFill>
                  <a:schemeClr val="tx1">
                    <a:lumMod val="75000"/>
                    <a:lumOff val="25000"/>
                  </a:schemeClr>
                </a:solidFill>
                <a:effectLst/>
                <a:latin typeface="Aharoni" panose="02010803020104030203" pitchFamily="2" charset="-79"/>
                <a:ea typeface="Microsoft Yi Baiti" panose="03000500000000000000" pitchFamily="66" charset="0"/>
                <a:cs typeface="Aharoni" panose="02010803020104030203" pitchFamily="2" charset="-79"/>
              </a:rPr>
              <a:t>学习重</a:t>
            </a:r>
            <a:r>
              <a:rPr lang="zh-CN" altLang="en-US" sz="2800" b="1" dirty="0">
                <a:solidFill>
                  <a:schemeClr val="tx1">
                    <a:lumMod val="75000"/>
                    <a:lumOff val="25000"/>
                  </a:schemeClr>
                </a:solidFill>
                <a:effectLst/>
                <a:latin typeface="Aharoni" panose="02010803020104030203" pitchFamily="2" charset="-79"/>
                <a:ea typeface="宋体" panose="02010600030101010101" pitchFamily="2" charset="-122"/>
                <a:cs typeface="Aharoni" panose="02010803020104030203" pitchFamily="2" charset="-79"/>
              </a:rPr>
              <a:t>难</a:t>
            </a:r>
            <a:r>
              <a:rPr lang="en-US" altLang="zh-CN" sz="2800" b="1" dirty="0">
                <a:solidFill>
                  <a:schemeClr val="tx1">
                    <a:lumMod val="75000"/>
                    <a:lumOff val="25000"/>
                  </a:schemeClr>
                </a:solidFill>
                <a:effectLst/>
                <a:latin typeface="Aharoni" panose="02010803020104030203" pitchFamily="2" charset="-79"/>
                <a:ea typeface="Microsoft Yi Baiti" panose="03000500000000000000" pitchFamily="66" charset="0"/>
                <a:cs typeface="Aharoni" panose="02010803020104030203" pitchFamily="2" charset="-79"/>
              </a:rPr>
              <a:t>点</a:t>
            </a:r>
            <a:r>
              <a:rPr lang="zh-CN" altLang="en-US" sz="2800" b="1" dirty="0">
                <a:solidFill>
                  <a:schemeClr val="tx1">
                    <a:lumMod val="75000"/>
                    <a:lumOff val="25000"/>
                  </a:schemeClr>
                </a:solidFill>
                <a:effectLst/>
                <a:latin typeface="Aharoni" panose="02010803020104030203" pitchFamily="2" charset="-79"/>
                <a:ea typeface="宋体" panose="02010600030101010101" pitchFamily="2" charset="-122"/>
                <a:cs typeface="Aharoni" panose="02010803020104030203" pitchFamily="2" charset="-79"/>
              </a:rPr>
              <a:t>与收获</a:t>
            </a:r>
            <a:endParaRPr lang="zh-CN" altLang="en-US" sz="2800" b="1" dirty="0">
              <a:solidFill>
                <a:schemeClr val="tx1">
                  <a:lumMod val="75000"/>
                  <a:lumOff val="25000"/>
                </a:schemeClr>
              </a:solidFill>
              <a:effectLst/>
              <a:latin typeface="Aharoni" panose="02010803020104030203" pitchFamily="2" charset="-79"/>
              <a:ea typeface="宋体" panose="02010600030101010101" pitchFamily="2" charset="-122"/>
              <a:cs typeface="Aharoni" panose="02010803020104030203" pitchFamily="2" charset="-79"/>
            </a:endParaRPr>
          </a:p>
        </p:txBody>
      </p:sp>
      <p:grpSp>
        <p:nvGrpSpPr>
          <p:cNvPr id="53" name="组合 52"/>
          <p:cNvGrpSpPr/>
          <p:nvPr/>
        </p:nvGrpSpPr>
        <p:grpSpPr>
          <a:xfrm>
            <a:off x="6927450" y="4963393"/>
            <a:ext cx="1343660" cy="1014730"/>
            <a:chOff x="7024756" y="787736"/>
            <a:chExt cx="1343660" cy="1014730"/>
          </a:xfrm>
        </p:grpSpPr>
        <p:sp>
          <p:nvSpPr>
            <p:cNvPr id="59" name="文本框 58"/>
            <p:cNvSpPr txBox="1"/>
            <p:nvPr/>
          </p:nvSpPr>
          <p:spPr>
            <a:xfrm>
              <a:off x="7024756" y="787736"/>
              <a:ext cx="1343660" cy="1014730"/>
            </a:xfrm>
            <a:prstGeom prst="rect">
              <a:avLst/>
            </a:prstGeom>
            <a:noFill/>
          </p:spPr>
          <p:txBody>
            <a:bodyPr wrap="square" rtlCol="0">
              <a:spAutoFit/>
            </a:bodyPr>
            <a:lstStyle>
              <a:defPPr>
                <a:defRPr lang="zh-CN"/>
              </a:defPPr>
              <a:lvl1pPr algn="just">
                <a:defRPr sz="9600">
                  <a:solidFill>
                    <a:schemeClr val="tx1">
                      <a:lumMod val="75000"/>
                      <a:lumOff val="25000"/>
                    </a:schemeClr>
                  </a:solidFill>
                  <a:latin typeface="Aharoni" panose="02010803020104030203" pitchFamily="2" charset="-79"/>
                  <a:ea typeface="LiHei Pro" panose="02010601030101010101" pitchFamily="2" charset="-122"/>
                  <a:cs typeface="Aharoni" panose="02010803020104030203" pitchFamily="2" charset="-79"/>
                </a:defRPr>
              </a:lvl1pPr>
            </a:lstStyle>
            <a:p>
              <a:r>
                <a:rPr lang="en-US" altLang="zh-CN" sz="6000" dirty="0">
                  <a:solidFill>
                    <a:schemeClr val="accent1"/>
                  </a:solidFill>
                </a:rPr>
                <a:t>04</a:t>
              </a:r>
              <a:endParaRPr lang="zh-CN" altLang="en-US" sz="6000" dirty="0">
                <a:solidFill>
                  <a:schemeClr val="accent1"/>
                </a:solidFill>
              </a:endParaRPr>
            </a:p>
          </p:txBody>
        </p:sp>
        <p:cxnSp>
          <p:nvCxnSpPr>
            <p:cNvPr id="65" name="直接连接符 64"/>
            <p:cNvCxnSpPr/>
            <p:nvPr/>
          </p:nvCxnSpPr>
          <p:spPr>
            <a:xfrm flipH="1">
              <a:off x="7481261" y="1312926"/>
              <a:ext cx="452746" cy="434139"/>
            </a:xfrm>
            <a:prstGeom prst="line">
              <a:avLst/>
            </a:prstGeom>
          </p:spPr>
          <p:style>
            <a:lnRef idx="1">
              <a:schemeClr val="accent1"/>
            </a:lnRef>
            <a:fillRef idx="0">
              <a:schemeClr val="accent1"/>
            </a:fillRef>
            <a:effectRef idx="0">
              <a:schemeClr val="accent1"/>
            </a:effectRef>
            <a:fontRef idx="minor">
              <a:schemeClr val="tx1"/>
            </a:fontRef>
          </p:style>
        </p:cxnSp>
      </p:grpSp>
      <p:sp>
        <p:nvSpPr>
          <p:cNvPr id="23" name="椭圆 22"/>
          <p:cNvSpPr/>
          <p:nvPr/>
        </p:nvSpPr>
        <p:spPr>
          <a:xfrm>
            <a:off x="2390693" y="2790460"/>
            <a:ext cx="1204686" cy="1204686"/>
          </a:xfrm>
          <a:prstGeom prst="ellipse">
            <a:avLst/>
          </a:prstGeom>
          <a:solidFill>
            <a:schemeClr val="accent1">
              <a:alpha val="5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8"/>
                                        </p:tgtEl>
                                        <p:attrNameLst>
                                          <p:attrName>style.visibility</p:attrName>
                                        </p:attrNameLst>
                                      </p:cBhvr>
                                      <p:to>
                                        <p:strVal val="visible"/>
                                      </p:to>
                                    </p:set>
                                    <p:anim calcmode="lin" valueType="num">
                                      <p:cBhvr>
                                        <p:cTn id="7" dur="25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8"/>
                                        </p:tgtEl>
                                        <p:attrNameLst>
                                          <p:attrName>ppt_y</p:attrName>
                                        </p:attrNameLst>
                                      </p:cBhvr>
                                      <p:tavLst>
                                        <p:tav tm="0">
                                          <p:val>
                                            <p:strVal val="#ppt_y"/>
                                          </p:val>
                                        </p:tav>
                                        <p:tav tm="100000">
                                          <p:val>
                                            <p:strVal val="#ppt_y"/>
                                          </p:val>
                                        </p:tav>
                                      </p:tavLst>
                                    </p:anim>
                                    <p:anim calcmode="lin" valueType="num">
                                      <p:cBhvr>
                                        <p:cTn id="9" dur="25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8"/>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250"/>
                                        <p:tgtEl>
                                          <p:spTgt spid="23"/>
                                        </p:tgtEl>
                                      </p:cBhvr>
                                    </p:animEffect>
                                  </p:childTnLst>
                                </p:cTn>
                              </p:par>
                              <p:par>
                                <p:cTn id="15" presetID="10" presetClass="entr" presetSubtype="0" fill="hold" grpId="0" nodeType="withEffect">
                                  <p:stCondLst>
                                    <p:cond delay="75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50"/>
                                        <p:tgtEl>
                                          <p:spTgt spid="33"/>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250"/>
                                        <p:tgtEl>
                                          <p:spTgt spid="34"/>
                                        </p:tgtEl>
                                      </p:cBhvr>
                                    </p:animEffect>
                                  </p:childTnLst>
                                </p:cTn>
                              </p:par>
                              <p:par>
                                <p:cTn id="21" presetID="42" presetClass="path" presetSubtype="0" fill="hold" grpId="1" nodeType="withEffect">
                                  <p:stCondLst>
                                    <p:cond delay="500"/>
                                  </p:stCondLst>
                                  <p:childTnLst>
                                    <p:animMotion origin="layout" path="M 1.25E-6 -3.33333E-6 L 0.15417 -0.41064 " pathEditMode="relative" rAng="0" ptsTypes="AA">
                                      <p:cBhvr>
                                        <p:cTn id="22" dur="500" fill="hold"/>
                                        <p:tgtEl>
                                          <p:spTgt spid="34"/>
                                        </p:tgtEl>
                                        <p:attrNameLst>
                                          <p:attrName>ppt_x</p:attrName>
                                          <p:attrName>ppt_y</p:attrName>
                                        </p:attrNameLst>
                                      </p:cBhvr>
                                      <p:rCtr x="7708" y="-20532"/>
                                    </p:animMotion>
                                  </p:childTnLst>
                                </p:cTn>
                              </p:par>
                              <p:par>
                                <p:cTn id="23" presetID="6" presetClass="emph" presetSubtype="0" fill="hold" grpId="2" nodeType="withEffect">
                                  <p:stCondLst>
                                    <p:cond delay="500"/>
                                  </p:stCondLst>
                                  <p:childTnLst>
                                    <p:animScale>
                                      <p:cBhvr>
                                        <p:cTn id="24" dur="500" fill="hold"/>
                                        <p:tgtEl>
                                          <p:spTgt spid="34"/>
                                        </p:tgtEl>
                                      </p:cBhvr>
                                      <p:by x="150000" y="150000"/>
                                    </p:animScale>
                                  </p:childTnLst>
                                </p:cTn>
                              </p:par>
                              <p:par>
                                <p:cTn id="25" presetID="10" presetClass="exit" presetSubtype="0" fill="hold" grpId="3" nodeType="withEffect">
                                  <p:stCondLst>
                                    <p:cond delay="1000"/>
                                  </p:stCondLst>
                                  <p:childTnLst>
                                    <p:animEffect transition="out" filter="fade">
                                      <p:cBhvr>
                                        <p:cTn id="26" dur="250"/>
                                        <p:tgtEl>
                                          <p:spTgt spid="34"/>
                                        </p:tgtEl>
                                      </p:cBhvr>
                                    </p:animEffect>
                                    <p:set>
                                      <p:cBhvr>
                                        <p:cTn id="27" dur="1" fill="hold">
                                          <p:stCondLst>
                                            <p:cond delay="249"/>
                                          </p:stCondLst>
                                        </p:cTn>
                                        <p:tgtEl>
                                          <p:spTgt spid="34"/>
                                        </p:tgtEl>
                                        <p:attrNameLst>
                                          <p:attrName>style.visibility</p:attrName>
                                        </p:attrNameLst>
                                      </p:cBhvr>
                                      <p:to>
                                        <p:strVal val="hidden"/>
                                      </p:to>
                                    </p:set>
                                  </p:childTnLst>
                                </p:cTn>
                              </p:par>
                              <p:par>
                                <p:cTn id="28" presetID="10" presetClass="entr" presetSubtype="0" fill="hold" nodeType="withEffect">
                                  <p:stCondLst>
                                    <p:cond delay="125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animBg="1"/>
      <p:bldP spid="34" grpId="0" animBg="1"/>
      <p:bldP spid="34" grpId="1" animBg="1"/>
      <p:bldP spid="34" grpId="2" animBg="1"/>
      <p:bldP spid="34" grpId="3"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a:spLocks noChangeAspect="1"/>
          </p:cNvSpPr>
          <p:nvPr/>
        </p:nvSpPr>
        <p:spPr>
          <a:xfrm>
            <a:off x="0" y="-1192"/>
            <a:ext cx="4064000" cy="6859192"/>
          </a:xfrm>
          <a:custGeom>
            <a:avLst/>
            <a:gdLst/>
            <a:ahLst/>
            <a:cxnLst/>
            <a:rect l="0" t="0" r="0" b="0"/>
            <a:pathLst>
              <a:path w="5410201" h="9131301">
                <a:moveTo>
                  <a:pt x="0" y="4559300"/>
                </a:moveTo>
                <a:lnTo>
                  <a:pt x="0" y="4546600"/>
                </a:lnTo>
                <a:lnTo>
                  <a:pt x="0" y="4533900"/>
                </a:lnTo>
                <a:lnTo>
                  <a:pt x="0" y="4521200"/>
                </a:lnTo>
                <a:lnTo>
                  <a:pt x="0" y="4508500"/>
                </a:lnTo>
                <a:lnTo>
                  <a:pt x="0" y="4495800"/>
                </a:lnTo>
                <a:lnTo>
                  <a:pt x="0" y="4483100"/>
                </a:lnTo>
                <a:lnTo>
                  <a:pt x="0" y="4470400"/>
                </a:lnTo>
                <a:lnTo>
                  <a:pt x="0" y="4457700"/>
                </a:lnTo>
                <a:lnTo>
                  <a:pt x="0" y="4445000"/>
                </a:lnTo>
                <a:lnTo>
                  <a:pt x="0" y="4432300"/>
                </a:lnTo>
                <a:lnTo>
                  <a:pt x="0" y="4419600"/>
                </a:lnTo>
                <a:lnTo>
                  <a:pt x="0" y="4406900"/>
                </a:lnTo>
                <a:lnTo>
                  <a:pt x="0" y="4394200"/>
                </a:lnTo>
                <a:lnTo>
                  <a:pt x="0" y="4381500"/>
                </a:lnTo>
                <a:lnTo>
                  <a:pt x="0" y="4368800"/>
                </a:lnTo>
                <a:lnTo>
                  <a:pt x="0" y="4356100"/>
                </a:lnTo>
                <a:lnTo>
                  <a:pt x="0" y="4343400"/>
                </a:lnTo>
                <a:lnTo>
                  <a:pt x="0" y="4330700"/>
                </a:lnTo>
                <a:lnTo>
                  <a:pt x="0" y="4318000"/>
                </a:lnTo>
                <a:lnTo>
                  <a:pt x="0" y="4305300"/>
                </a:lnTo>
                <a:lnTo>
                  <a:pt x="0" y="4292600"/>
                </a:lnTo>
                <a:lnTo>
                  <a:pt x="0" y="4279900"/>
                </a:lnTo>
                <a:lnTo>
                  <a:pt x="0" y="4267200"/>
                </a:lnTo>
                <a:lnTo>
                  <a:pt x="0" y="4254500"/>
                </a:lnTo>
                <a:lnTo>
                  <a:pt x="0" y="4241800"/>
                </a:lnTo>
                <a:lnTo>
                  <a:pt x="0" y="4229100"/>
                </a:lnTo>
                <a:lnTo>
                  <a:pt x="0" y="4216400"/>
                </a:lnTo>
                <a:lnTo>
                  <a:pt x="0" y="4203700"/>
                </a:lnTo>
                <a:lnTo>
                  <a:pt x="0" y="4191000"/>
                </a:lnTo>
                <a:lnTo>
                  <a:pt x="0" y="4178300"/>
                </a:lnTo>
                <a:lnTo>
                  <a:pt x="0" y="4165600"/>
                </a:lnTo>
                <a:lnTo>
                  <a:pt x="0" y="4152900"/>
                </a:lnTo>
                <a:lnTo>
                  <a:pt x="0" y="4140200"/>
                </a:lnTo>
                <a:lnTo>
                  <a:pt x="0" y="4127500"/>
                </a:lnTo>
                <a:lnTo>
                  <a:pt x="0" y="4114800"/>
                </a:lnTo>
                <a:lnTo>
                  <a:pt x="0" y="4102100"/>
                </a:lnTo>
                <a:lnTo>
                  <a:pt x="0" y="4089400"/>
                </a:lnTo>
                <a:lnTo>
                  <a:pt x="0" y="4076700"/>
                </a:lnTo>
                <a:lnTo>
                  <a:pt x="0" y="4064000"/>
                </a:lnTo>
                <a:lnTo>
                  <a:pt x="0" y="4051300"/>
                </a:lnTo>
                <a:lnTo>
                  <a:pt x="0" y="4038600"/>
                </a:lnTo>
                <a:lnTo>
                  <a:pt x="0" y="4025900"/>
                </a:lnTo>
                <a:lnTo>
                  <a:pt x="0" y="4013200"/>
                </a:lnTo>
                <a:lnTo>
                  <a:pt x="0" y="4000500"/>
                </a:lnTo>
                <a:lnTo>
                  <a:pt x="0" y="3987800"/>
                </a:lnTo>
                <a:lnTo>
                  <a:pt x="0" y="3975100"/>
                </a:lnTo>
                <a:lnTo>
                  <a:pt x="0" y="3962400"/>
                </a:lnTo>
                <a:lnTo>
                  <a:pt x="0" y="3949700"/>
                </a:lnTo>
                <a:lnTo>
                  <a:pt x="0" y="3937000"/>
                </a:lnTo>
                <a:lnTo>
                  <a:pt x="0" y="3924300"/>
                </a:lnTo>
                <a:lnTo>
                  <a:pt x="0" y="3911600"/>
                </a:lnTo>
                <a:lnTo>
                  <a:pt x="0" y="3898900"/>
                </a:lnTo>
                <a:lnTo>
                  <a:pt x="0" y="3886200"/>
                </a:lnTo>
                <a:lnTo>
                  <a:pt x="0" y="3873500"/>
                </a:lnTo>
                <a:lnTo>
                  <a:pt x="0" y="3860800"/>
                </a:lnTo>
                <a:lnTo>
                  <a:pt x="0" y="3848100"/>
                </a:lnTo>
                <a:lnTo>
                  <a:pt x="0" y="3835400"/>
                </a:lnTo>
                <a:lnTo>
                  <a:pt x="0" y="3822700"/>
                </a:lnTo>
                <a:lnTo>
                  <a:pt x="0" y="3810000"/>
                </a:lnTo>
                <a:lnTo>
                  <a:pt x="0" y="3797300"/>
                </a:lnTo>
                <a:lnTo>
                  <a:pt x="0" y="3784600"/>
                </a:lnTo>
                <a:lnTo>
                  <a:pt x="0" y="3771900"/>
                </a:lnTo>
                <a:lnTo>
                  <a:pt x="0" y="3759200"/>
                </a:lnTo>
                <a:lnTo>
                  <a:pt x="0" y="3746500"/>
                </a:lnTo>
                <a:lnTo>
                  <a:pt x="0" y="3733800"/>
                </a:lnTo>
                <a:lnTo>
                  <a:pt x="0" y="3721100"/>
                </a:lnTo>
                <a:lnTo>
                  <a:pt x="0" y="3708400"/>
                </a:lnTo>
                <a:lnTo>
                  <a:pt x="0" y="3695700"/>
                </a:lnTo>
                <a:lnTo>
                  <a:pt x="0" y="3683000"/>
                </a:lnTo>
                <a:lnTo>
                  <a:pt x="0" y="3670300"/>
                </a:lnTo>
                <a:lnTo>
                  <a:pt x="0" y="3657600"/>
                </a:lnTo>
                <a:lnTo>
                  <a:pt x="0" y="3644900"/>
                </a:lnTo>
                <a:lnTo>
                  <a:pt x="0" y="3632200"/>
                </a:lnTo>
                <a:lnTo>
                  <a:pt x="0" y="3619500"/>
                </a:lnTo>
                <a:lnTo>
                  <a:pt x="0" y="3606800"/>
                </a:lnTo>
                <a:lnTo>
                  <a:pt x="0" y="3594100"/>
                </a:lnTo>
                <a:lnTo>
                  <a:pt x="0" y="3581400"/>
                </a:lnTo>
                <a:lnTo>
                  <a:pt x="0" y="3568700"/>
                </a:lnTo>
                <a:lnTo>
                  <a:pt x="0" y="3556000"/>
                </a:lnTo>
                <a:lnTo>
                  <a:pt x="0" y="3543300"/>
                </a:lnTo>
                <a:lnTo>
                  <a:pt x="0" y="3530600"/>
                </a:lnTo>
                <a:lnTo>
                  <a:pt x="0" y="3517900"/>
                </a:lnTo>
                <a:lnTo>
                  <a:pt x="0" y="3505200"/>
                </a:lnTo>
                <a:lnTo>
                  <a:pt x="0" y="3492500"/>
                </a:lnTo>
                <a:lnTo>
                  <a:pt x="0" y="3479800"/>
                </a:lnTo>
                <a:lnTo>
                  <a:pt x="0" y="3467100"/>
                </a:lnTo>
                <a:lnTo>
                  <a:pt x="0" y="3454400"/>
                </a:lnTo>
                <a:lnTo>
                  <a:pt x="0" y="3441700"/>
                </a:lnTo>
                <a:lnTo>
                  <a:pt x="0" y="3429000"/>
                </a:lnTo>
                <a:lnTo>
                  <a:pt x="0" y="3416300"/>
                </a:lnTo>
                <a:lnTo>
                  <a:pt x="0" y="3403600"/>
                </a:lnTo>
                <a:lnTo>
                  <a:pt x="0" y="3390900"/>
                </a:lnTo>
                <a:lnTo>
                  <a:pt x="0" y="3378200"/>
                </a:lnTo>
                <a:lnTo>
                  <a:pt x="0" y="3365500"/>
                </a:lnTo>
                <a:lnTo>
                  <a:pt x="0" y="3352800"/>
                </a:lnTo>
                <a:lnTo>
                  <a:pt x="0" y="3340100"/>
                </a:lnTo>
                <a:lnTo>
                  <a:pt x="0" y="3327400"/>
                </a:lnTo>
                <a:lnTo>
                  <a:pt x="0" y="3314700"/>
                </a:lnTo>
                <a:lnTo>
                  <a:pt x="0" y="3302000"/>
                </a:lnTo>
                <a:lnTo>
                  <a:pt x="0" y="3289300"/>
                </a:lnTo>
                <a:lnTo>
                  <a:pt x="0" y="3276600"/>
                </a:lnTo>
                <a:lnTo>
                  <a:pt x="0" y="3263900"/>
                </a:lnTo>
                <a:lnTo>
                  <a:pt x="0" y="3251200"/>
                </a:lnTo>
                <a:lnTo>
                  <a:pt x="0" y="3238500"/>
                </a:lnTo>
                <a:lnTo>
                  <a:pt x="0" y="3225800"/>
                </a:lnTo>
                <a:lnTo>
                  <a:pt x="0" y="3213100"/>
                </a:lnTo>
                <a:lnTo>
                  <a:pt x="0" y="3200400"/>
                </a:lnTo>
                <a:lnTo>
                  <a:pt x="0" y="3187700"/>
                </a:lnTo>
                <a:lnTo>
                  <a:pt x="0" y="3175000"/>
                </a:lnTo>
                <a:lnTo>
                  <a:pt x="0" y="3162300"/>
                </a:lnTo>
                <a:lnTo>
                  <a:pt x="0" y="3149600"/>
                </a:lnTo>
                <a:lnTo>
                  <a:pt x="0" y="3136900"/>
                </a:lnTo>
                <a:lnTo>
                  <a:pt x="0" y="3124200"/>
                </a:lnTo>
                <a:lnTo>
                  <a:pt x="0" y="3111500"/>
                </a:lnTo>
                <a:lnTo>
                  <a:pt x="0" y="3098800"/>
                </a:lnTo>
                <a:lnTo>
                  <a:pt x="0" y="3086100"/>
                </a:lnTo>
                <a:lnTo>
                  <a:pt x="0" y="3073400"/>
                </a:lnTo>
                <a:lnTo>
                  <a:pt x="0" y="3060700"/>
                </a:lnTo>
                <a:lnTo>
                  <a:pt x="0" y="3048000"/>
                </a:lnTo>
                <a:lnTo>
                  <a:pt x="0" y="3035300"/>
                </a:lnTo>
                <a:lnTo>
                  <a:pt x="0" y="3022600"/>
                </a:lnTo>
                <a:lnTo>
                  <a:pt x="0" y="3009900"/>
                </a:lnTo>
                <a:lnTo>
                  <a:pt x="0" y="2997200"/>
                </a:lnTo>
                <a:lnTo>
                  <a:pt x="0" y="2984500"/>
                </a:lnTo>
                <a:lnTo>
                  <a:pt x="0" y="2971800"/>
                </a:lnTo>
                <a:lnTo>
                  <a:pt x="0" y="2959100"/>
                </a:lnTo>
                <a:lnTo>
                  <a:pt x="0" y="2946400"/>
                </a:lnTo>
                <a:lnTo>
                  <a:pt x="0" y="2933700"/>
                </a:lnTo>
                <a:lnTo>
                  <a:pt x="0" y="2921000"/>
                </a:lnTo>
                <a:lnTo>
                  <a:pt x="0" y="2908300"/>
                </a:lnTo>
                <a:lnTo>
                  <a:pt x="0" y="2895600"/>
                </a:lnTo>
                <a:lnTo>
                  <a:pt x="0" y="2882900"/>
                </a:lnTo>
                <a:lnTo>
                  <a:pt x="0" y="2870200"/>
                </a:lnTo>
                <a:lnTo>
                  <a:pt x="0" y="2857500"/>
                </a:lnTo>
                <a:lnTo>
                  <a:pt x="0" y="2844800"/>
                </a:lnTo>
                <a:lnTo>
                  <a:pt x="0" y="2832100"/>
                </a:lnTo>
                <a:lnTo>
                  <a:pt x="0" y="2819400"/>
                </a:lnTo>
                <a:lnTo>
                  <a:pt x="0" y="2806700"/>
                </a:lnTo>
                <a:lnTo>
                  <a:pt x="0" y="2794000"/>
                </a:lnTo>
                <a:lnTo>
                  <a:pt x="0" y="2781300"/>
                </a:lnTo>
                <a:lnTo>
                  <a:pt x="0" y="2768600"/>
                </a:lnTo>
                <a:lnTo>
                  <a:pt x="0" y="2755900"/>
                </a:lnTo>
                <a:lnTo>
                  <a:pt x="0" y="2743200"/>
                </a:lnTo>
                <a:lnTo>
                  <a:pt x="0" y="2730500"/>
                </a:lnTo>
                <a:lnTo>
                  <a:pt x="0" y="2717800"/>
                </a:lnTo>
                <a:lnTo>
                  <a:pt x="0" y="2705100"/>
                </a:lnTo>
                <a:lnTo>
                  <a:pt x="0" y="2692400"/>
                </a:lnTo>
                <a:lnTo>
                  <a:pt x="0" y="2679700"/>
                </a:lnTo>
                <a:lnTo>
                  <a:pt x="0" y="2667000"/>
                </a:lnTo>
                <a:lnTo>
                  <a:pt x="0" y="2654300"/>
                </a:lnTo>
                <a:lnTo>
                  <a:pt x="0" y="2641600"/>
                </a:lnTo>
                <a:lnTo>
                  <a:pt x="0" y="2628900"/>
                </a:lnTo>
                <a:lnTo>
                  <a:pt x="0" y="2616200"/>
                </a:lnTo>
                <a:lnTo>
                  <a:pt x="0" y="2603500"/>
                </a:lnTo>
                <a:lnTo>
                  <a:pt x="0" y="2590800"/>
                </a:lnTo>
                <a:lnTo>
                  <a:pt x="0" y="2578100"/>
                </a:lnTo>
                <a:lnTo>
                  <a:pt x="0" y="2565400"/>
                </a:lnTo>
                <a:lnTo>
                  <a:pt x="0" y="2552700"/>
                </a:lnTo>
                <a:lnTo>
                  <a:pt x="0" y="2540000"/>
                </a:lnTo>
                <a:lnTo>
                  <a:pt x="0" y="2527300"/>
                </a:lnTo>
                <a:lnTo>
                  <a:pt x="0" y="2514600"/>
                </a:lnTo>
                <a:lnTo>
                  <a:pt x="0" y="2501900"/>
                </a:lnTo>
                <a:lnTo>
                  <a:pt x="0" y="2489200"/>
                </a:lnTo>
                <a:lnTo>
                  <a:pt x="0" y="2476500"/>
                </a:lnTo>
                <a:lnTo>
                  <a:pt x="0" y="2463800"/>
                </a:lnTo>
                <a:lnTo>
                  <a:pt x="0" y="2451100"/>
                </a:lnTo>
                <a:lnTo>
                  <a:pt x="0" y="2438400"/>
                </a:lnTo>
                <a:lnTo>
                  <a:pt x="0" y="2425700"/>
                </a:lnTo>
                <a:lnTo>
                  <a:pt x="0" y="2413000"/>
                </a:lnTo>
                <a:lnTo>
                  <a:pt x="0" y="2400300"/>
                </a:lnTo>
                <a:lnTo>
                  <a:pt x="0" y="2387600"/>
                </a:lnTo>
                <a:lnTo>
                  <a:pt x="0" y="2374900"/>
                </a:lnTo>
                <a:lnTo>
                  <a:pt x="0" y="2362200"/>
                </a:lnTo>
                <a:lnTo>
                  <a:pt x="0" y="2349500"/>
                </a:lnTo>
                <a:lnTo>
                  <a:pt x="0" y="2336800"/>
                </a:lnTo>
                <a:lnTo>
                  <a:pt x="0" y="2324100"/>
                </a:lnTo>
                <a:lnTo>
                  <a:pt x="0" y="2311400"/>
                </a:lnTo>
                <a:lnTo>
                  <a:pt x="0" y="2298700"/>
                </a:lnTo>
                <a:lnTo>
                  <a:pt x="0" y="2286000"/>
                </a:lnTo>
                <a:lnTo>
                  <a:pt x="0" y="2273300"/>
                </a:lnTo>
                <a:lnTo>
                  <a:pt x="0" y="2260600"/>
                </a:lnTo>
                <a:lnTo>
                  <a:pt x="0" y="2247900"/>
                </a:lnTo>
                <a:lnTo>
                  <a:pt x="0" y="2235200"/>
                </a:lnTo>
                <a:lnTo>
                  <a:pt x="0" y="2222500"/>
                </a:lnTo>
                <a:lnTo>
                  <a:pt x="0" y="2209800"/>
                </a:lnTo>
                <a:lnTo>
                  <a:pt x="0" y="2197100"/>
                </a:lnTo>
                <a:lnTo>
                  <a:pt x="0" y="2184400"/>
                </a:lnTo>
                <a:lnTo>
                  <a:pt x="0" y="2171700"/>
                </a:lnTo>
                <a:lnTo>
                  <a:pt x="0" y="2159000"/>
                </a:lnTo>
                <a:lnTo>
                  <a:pt x="0" y="2146300"/>
                </a:lnTo>
                <a:lnTo>
                  <a:pt x="0" y="2133600"/>
                </a:lnTo>
                <a:lnTo>
                  <a:pt x="0" y="2120900"/>
                </a:lnTo>
                <a:lnTo>
                  <a:pt x="0" y="2108200"/>
                </a:lnTo>
                <a:lnTo>
                  <a:pt x="0" y="2095500"/>
                </a:lnTo>
                <a:lnTo>
                  <a:pt x="0" y="2082800"/>
                </a:lnTo>
                <a:lnTo>
                  <a:pt x="0" y="2070100"/>
                </a:lnTo>
                <a:lnTo>
                  <a:pt x="0" y="2057400"/>
                </a:lnTo>
                <a:lnTo>
                  <a:pt x="0" y="2044700"/>
                </a:lnTo>
                <a:lnTo>
                  <a:pt x="0" y="2032000"/>
                </a:lnTo>
                <a:lnTo>
                  <a:pt x="0" y="2019300"/>
                </a:lnTo>
                <a:lnTo>
                  <a:pt x="0" y="2006600"/>
                </a:lnTo>
                <a:lnTo>
                  <a:pt x="0" y="1993900"/>
                </a:lnTo>
                <a:lnTo>
                  <a:pt x="0" y="1981200"/>
                </a:lnTo>
                <a:lnTo>
                  <a:pt x="0" y="1968500"/>
                </a:lnTo>
                <a:lnTo>
                  <a:pt x="0" y="1955800"/>
                </a:lnTo>
                <a:lnTo>
                  <a:pt x="0" y="1943100"/>
                </a:lnTo>
                <a:lnTo>
                  <a:pt x="0" y="1930400"/>
                </a:lnTo>
                <a:lnTo>
                  <a:pt x="0" y="1917700"/>
                </a:lnTo>
                <a:lnTo>
                  <a:pt x="0" y="1905000"/>
                </a:lnTo>
                <a:lnTo>
                  <a:pt x="0" y="1892300"/>
                </a:lnTo>
                <a:lnTo>
                  <a:pt x="0" y="1879600"/>
                </a:lnTo>
                <a:lnTo>
                  <a:pt x="0" y="1866900"/>
                </a:lnTo>
                <a:lnTo>
                  <a:pt x="0" y="1854200"/>
                </a:lnTo>
                <a:lnTo>
                  <a:pt x="0" y="1841500"/>
                </a:lnTo>
                <a:lnTo>
                  <a:pt x="0" y="1828800"/>
                </a:lnTo>
                <a:lnTo>
                  <a:pt x="0" y="1816100"/>
                </a:lnTo>
                <a:lnTo>
                  <a:pt x="0" y="1803400"/>
                </a:lnTo>
                <a:lnTo>
                  <a:pt x="0" y="1790700"/>
                </a:lnTo>
                <a:lnTo>
                  <a:pt x="0" y="1778000"/>
                </a:lnTo>
                <a:lnTo>
                  <a:pt x="0" y="1765300"/>
                </a:lnTo>
                <a:lnTo>
                  <a:pt x="0" y="1752600"/>
                </a:lnTo>
                <a:lnTo>
                  <a:pt x="0" y="1739900"/>
                </a:lnTo>
                <a:lnTo>
                  <a:pt x="0" y="1727200"/>
                </a:lnTo>
                <a:lnTo>
                  <a:pt x="0" y="1714500"/>
                </a:lnTo>
                <a:lnTo>
                  <a:pt x="0" y="1701800"/>
                </a:lnTo>
                <a:lnTo>
                  <a:pt x="0" y="1689100"/>
                </a:lnTo>
                <a:lnTo>
                  <a:pt x="0" y="1676400"/>
                </a:lnTo>
                <a:lnTo>
                  <a:pt x="0" y="1663700"/>
                </a:lnTo>
                <a:lnTo>
                  <a:pt x="0" y="1651000"/>
                </a:lnTo>
                <a:lnTo>
                  <a:pt x="0" y="1638300"/>
                </a:lnTo>
                <a:lnTo>
                  <a:pt x="0" y="1625600"/>
                </a:lnTo>
                <a:lnTo>
                  <a:pt x="0" y="1612900"/>
                </a:lnTo>
                <a:lnTo>
                  <a:pt x="0" y="1600200"/>
                </a:lnTo>
                <a:lnTo>
                  <a:pt x="0" y="1587500"/>
                </a:lnTo>
                <a:lnTo>
                  <a:pt x="0" y="1574800"/>
                </a:lnTo>
                <a:lnTo>
                  <a:pt x="0" y="1562100"/>
                </a:lnTo>
                <a:lnTo>
                  <a:pt x="0" y="1549400"/>
                </a:lnTo>
                <a:lnTo>
                  <a:pt x="0" y="1536700"/>
                </a:lnTo>
                <a:lnTo>
                  <a:pt x="0" y="1524000"/>
                </a:lnTo>
                <a:lnTo>
                  <a:pt x="0" y="1511300"/>
                </a:lnTo>
                <a:lnTo>
                  <a:pt x="0" y="1498600"/>
                </a:lnTo>
                <a:lnTo>
                  <a:pt x="0" y="1485900"/>
                </a:lnTo>
                <a:lnTo>
                  <a:pt x="0" y="1473200"/>
                </a:lnTo>
                <a:lnTo>
                  <a:pt x="0" y="1460500"/>
                </a:lnTo>
                <a:lnTo>
                  <a:pt x="0" y="1447800"/>
                </a:lnTo>
                <a:lnTo>
                  <a:pt x="0" y="1435100"/>
                </a:lnTo>
                <a:lnTo>
                  <a:pt x="0" y="1422400"/>
                </a:lnTo>
                <a:lnTo>
                  <a:pt x="0" y="1409700"/>
                </a:lnTo>
                <a:lnTo>
                  <a:pt x="0" y="1397000"/>
                </a:lnTo>
                <a:lnTo>
                  <a:pt x="0" y="1384300"/>
                </a:lnTo>
                <a:lnTo>
                  <a:pt x="0" y="1371600"/>
                </a:lnTo>
                <a:lnTo>
                  <a:pt x="0" y="1358900"/>
                </a:lnTo>
                <a:lnTo>
                  <a:pt x="0" y="1346200"/>
                </a:lnTo>
                <a:lnTo>
                  <a:pt x="0" y="1333500"/>
                </a:lnTo>
                <a:lnTo>
                  <a:pt x="0" y="1320800"/>
                </a:lnTo>
                <a:lnTo>
                  <a:pt x="0" y="1308100"/>
                </a:lnTo>
                <a:lnTo>
                  <a:pt x="0" y="1295400"/>
                </a:lnTo>
                <a:lnTo>
                  <a:pt x="0" y="1282700"/>
                </a:lnTo>
                <a:lnTo>
                  <a:pt x="0" y="1270000"/>
                </a:lnTo>
                <a:lnTo>
                  <a:pt x="0" y="1257300"/>
                </a:lnTo>
                <a:lnTo>
                  <a:pt x="0" y="1244600"/>
                </a:lnTo>
                <a:lnTo>
                  <a:pt x="0" y="1231900"/>
                </a:lnTo>
                <a:lnTo>
                  <a:pt x="0" y="1219200"/>
                </a:lnTo>
                <a:lnTo>
                  <a:pt x="0" y="1206500"/>
                </a:lnTo>
                <a:lnTo>
                  <a:pt x="0" y="1193800"/>
                </a:lnTo>
                <a:lnTo>
                  <a:pt x="0" y="1181100"/>
                </a:lnTo>
                <a:lnTo>
                  <a:pt x="0" y="1168400"/>
                </a:lnTo>
                <a:lnTo>
                  <a:pt x="0" y="1155700"/>
                </a:lnTo>
                <a:lnTo>
                  <a:pt x="0" y="1143000"/>
                </a:lnTo>
                <a:lnTo>
                  <a:pt x="0" y="1130300"/>
                </a:lnTo>
                <a:lnTo>
                  <a:pt x="0" y="1117600"/>
                </a:lnTo>
                <a:lnTo>
                  <a:pt x="0" y="1104900"/>
                </a:lnTo>
                <a:lnTo>
                  <a:pt x="0" y="1092200"/>
                </a:lnTo>
                <a:lnTo>
                  <a:pt x="0" y="1079500"/>
                </a:lnTo>
                <a:lnTo>
                  <a:pt x="0" y="1066800"/>
                </a:lnTo>
                <a:lnTo>
                  <a:pt x="0" y="1054100"/>
                </a:lnTo>
                <a:lnTo>
                  <a:pt x="0" y="1041400"/>
                </a:lnTo>
                <a:lnTo>
                  <a:pt x="0" y="1028700"/>
                </a:lnTo>
                <a:lnTo>
                  <a:pt x="0" y="1016000"/>
                </a:lnTo>
                <a:lnTo>
                  <a:pt x="0" y="1003300"/>
                </a:lnTo>
                <a:lnTo>
                  <a:pt x="0" y="990600"/>
                </a:lnTo>
                <a:lnTo>
                  <a:pt x="0" y="977900"/>
                </a:lnTo>
                <a:lnTo>
                  <a:pt x="0" y="965200"/>
                </a:lnTo>
                <a:lnTo>
                  <a:pt x="0" y="952500"/>
                </a:lnTo>
                <a:lnTo>
                  <a:pt x="0" y="939800"/>
                </a:lnTo>
                <a:lnTo>
                  <a:pt x="0" y="927100"/>
                </a:lnTo>
                <a:lnTo>
                  <a:pt x="0" y="914400"/>
                </a:lnTo>
                <a:lnTo>
                  <a:pt x="0" y="901700"/>
                </a:lnTo>
                <a:lnTo>
                  <a:pt x="0" y="889000"/>
                </a:lnTo>
                <a:lnTo>
                  <a:pt x="0" y="876300"/>
                </a:lnTo>
                <a:lnTo>
                  <a:pt x="0" y="863600"/>
                </a:lnTo>
                <a:lnTo>
                  <a:pt x="0" y="850900"/>
                </a:lnTo>
                <a:lnTo>
                  <a:pt x="0" y="838200"/>
                </a:lnTo>
                <a:lnTo>
                  <a:pt x="0" y="825500"/>
                </a:lnTo>
                <a:lnTo>
                  <a:pt x="0" y="812800"/>
                </a:lnTo>
                <a:lnTo>
                  <a:pt x="0" y="800100"/>
                </a:lnTo>
                <a:lnTo>
                  <a:pt x="0" y="787400"/>
                </a:lnTo>
                <a:lnTo>
                  <a:pt x="0" y="774700"/>
                </a:lnTo>
                <a:lnTo>
                  <a:pt x="0" y="762000"/>
                </a:lnTo>
                <a:lnTo>
                  <a:pt x="0" y="749300"/>
                </a:lnTo>
                <a:lnTo>
                  <a:pt x="0" y="736600"/>
                </a:lnTo>
                <a:lnTo>
                  <a:pt x="0" y="723900"/>
                </a:lnTo>
                <a:lnTo>
                  <a:pt x="0" y="711200"/>
                </a:lnTo>
                <a:lnTo>
                  <a:pt x="0" y="698500"/>
                </a:lnTo>
                <a:lnTo>
                  <a:pt x="0" y="685800"/>
                </a:lnTo>
                <a:lnTo>
                  <a:pt x="0" y="673100"/>
                </a:lnTo>
                <a:lnTo>
                  <a:pt x="0" y="660400"/>
                </a:lnTo>
                <a:lnTo>
                  <a:pt x="0" y="647700"/>
                </a:lnTo>
                <a:lnTo>
                  <a:pt x="0" y="635000"/>
                </a:lnTo>
                <a:lnTo>
                  <a:pt x="0" y="622300"/>
                </a:lnTo>
                <a:lnTo>
                  <a:pt x="0" y="609600"/>
                </a:lnTo>
                <a:lnTo>
                  <a:pt x="0" y="596900"/>
                </a:lnTo>
                <a:lnTo>
                  <a:pt x="0" y="584200"/>
                </a:lnTo>
                <a:lnTo>
                  <a:pt x="0" y="571500"/>
                </a:lnTo>
                <a:lnTo>
                  <a:pt x="0" y="558800"/>
                </a:lnTo>
                <a:lnTo>
                  <a:pt x="0" y="546100"/>
                </a:lnTo>
                <a:lnTo>
                  <a:pt x="0" y="533400"/>
                </a:lnTo>
                <a:lnTo>
                  <a:pt x="0" y="520700"/>
                </a:lnTo>
                <a:lnTo>
                  <a:pt x="0" y="508000"/>
                </a:lnTo>
                <a:lnTo>
                  <a:pt x="0" y="495300"/>
                </a:lnTo>
                <a:lnTo>
                  <a:pt x="0" y="482600"/>
                </a:lnTo>
                <a:lnTo>
                  <a:pt x="0" y="469900"/>
                </a:lnTo>
                <a:lnTo>
                  <a:pt x="0" y="457200"/>
                </a:lnTo>
                <a:lnTo>
                  <a:pt x="0" y="444500"/>
                </a:lnTo>
                <a:lnTo>
                  <a:pt x="0" y="431800"/>
                </a:lnTo>
                <a:lnTo>
                  <a:pt x="0" y="419100"/>
                </a:lnTo>
                <a:lnTo>
                  <a:pt x="0" y="406400"/>
                </a:lnTo>
                <a:lnTo>
                  <a:pt x="0" y="393700"/>
                </a:lnTo>
                <a:lnTo>
                  <a:pt x="0" y="381000"/>
                </a:lnTo>
                <a:lnTo>
                  <a:pt x="0" y="368300"/>
                </a:lnTo>
                <a:lnTo>
                  <a:pt x="0" y="355600"/>
                </a:lnTo>
                <a:lnTo>
                  <a:pt x="0" y="342900"/>
                </a:lnTo>
                <a:lnTo>
                  <a:pt x="0" y="330200"/>
                </a:lnTo>
                <a:lnTo>
                  <a:pt x="0" y="317500"/>
                </a:lnTo>
                <a:lnTo>
                  <a:pt x="0" y="304800"/>
                </a:lnTo>
                <a:lnTo>
                  <a:pt x="0" y="292100"/>
                </a:lnTo>
                <a:lnTo>
                  <a:pt x="0" y="279400"/>
                </a:lnTo>
                <a:lnTo>
                  <a:pt x="0" y="266700"/>
                </a:lnTo>
                <a:lnTo>
                  <a:pt x="0" y="254000"/>
                </a:lnTo>
                <a:lnTo>
                  <a:pt x="0" y="241300"/>
                </a:lnTo>
                <a:lnTo>
                  <a:pt x="0" y="228600"/>
                </a:lnTo>
                <a:lnTo>
                  <a:pt x="0" y="215900"/>
                </a:lnTo>
                <a:lnTo>
                  <a:pt x="0" y="203200"/>
                </a:lnTo>
                <a:lnTo>
                  <a:pt x="0" y="190500"/>
                </a:lnTo>
                <a:lnTo>
                  <a:pt x="0" y="177800"/>
                </a:lnTo>
                <a:lnTo>
                  <a:pt x="0" y="165100"/>
                </a:lnTo>
                <a:lnTo>
                  <a:pt x="0" y="152400"/>
                </a:lnTo>
                <a:lnTo>
                  <a:pt x="0" y="139700"/>
                </a:lnTo>
                <a:lnTo>
                  <a:pt x="0" y="127000"/>
                </a:lnTo>
                <a:lnTo>
                  <a:pt x="0" y="114300"/>
                </a:lnTo>
                <a:lnTo>
                  <a:pt x="0" y="101600"/>
                </a:lnTo>
                <a:lnTo>
                  <a:pt x="0" y="88900"/>
                </a:lnTo>
                <a:lnTo>
                  <a:pt x="0" y="76200"/>
                </a:lnTo>
                <a:lnTo>
                  <a:pt x="0" y="63500"/>
                </a:lnTo>
                <a:lnTo>
                  <a:pt x="0" y="50800"/>
                </a:lnTo>
                <a:lnTo>
                  <a:pt x="0" y="38100"/>
                </a:lnTo>
                <a:lnTo>
                  <a:pt x="0" y="25400"/>
                </a:lnTo>
                <a:lnTo>
                  <a:pt x="0" y="12700"/>
                </a:lnTo>
                <a:lnTo>
                  <a:pt x="0" y="0"/>
                </a:lnTo>
                <a:lnTo>
                  <a:pt x="5410200" y="0"/>
                </a:lnTo>
                <a:lnTo>
                  <a:pt x="5410200" y="12700"/>
                </a:lnTo>
                <a:lnTo>
                  <a:pt x="5410200" y="25400"/>
                </a:lnTo>
                <a:lnTo>
                  <a:pt x="5410200" y="38100"/>
                </a:lnTo>
                <a:lnTo>
                  <a:pt x="5410200" y="50800"/>
                </a:lnTo>
                <a:lnTo>
                  <a:pt x="5410200" y="63500"/>
                </a:lnTo>
                <a:lnTo>
                  <a:pt x="5410200" y="76200"/>
                </a:lnTo>
                <a:lnTo>
                  <a:pt x="5410200" y="88900"/>
                </a:lnTo>
                <a:lnTo>
                  <a:pt x="5410200" y="101600"/>
                </a:lnTo>
                <a:lnTo>
                  <a:pt x="5410200" y="114300"/>
                </a:lnTo>
                <a:lnTo>
                  <a:pt x="5410200" y="127000"/>
                </a:lnTo>
                <a:lnTo>
                  <a:pt x="5410200" y="139700"/>
                </a:lnTo>
                <a:lnTo>
                  <a:pt x="5410200" y="152400"/>
                </a:lnTo>
                <a:lnTo>
                  <a:pt x="5410200" y="165100"/>
                </a:lnTo>
                <a:lnTo>
                  <a:pt x="5410200" y="177800"/>
                </a:lnTo>
                <a:lnTo>
                  <a:pt x="5410200" y="190500"/>
                </a:lnTo>
                <a:lnTo>
                  <a:pt x="5410200" y="203200"/>
                </a:lnTo>
                <a:lnTo>
                  <a:pt x="5410200" y="215900"/>
                </a:lnTo>
                <a:lnTo>
                  <a:pt x="5410200" y="228600"/>
                </a:lnTo>
                <a:lnTo>
                  <a:pt x="5410200" y="241300"/>
                </a:lnTo>
                <a:lnTo>
                  <a:pt x="5410200" y="254000"/>
                </a:lnTo>
                <a:lnTo>
                  <a:pt x="5410200" y="266700"/>
                </a:lnTo>
                <a:lnTo>
                  <a:pt x="5410200" y="279400"/>
                </a:lnTo>
                <a:lnTo>
                  <a:pt x="5410200" y="292100"/>
                </a:lnTo>
                <a:lnTo>
                  <a:pt x="5410200" y="304800"/>
                </a:lnTo>
                <a:lnTo>
                  <a:pt x="5410200" y="317500"/>
                </a:lnTo>
                <a:lnTo>
                  <a:pt x="5410200" y="330200"/>
                </a:lnTo>
                <a:lnTo>
                  <a:pt x="5410200" y="342900"/>
                </a:lnTo>
                <a:lnTo>
                  <a:pt x="5410200" y="355600"/>
                </a:lnTo>
                <a:lnTo>
                  <a:pt x="5410200" y="368300"/>
                </a:lnTo>
                <a:lnTo>
                  <a:pt x="5410200" y="381000"/>
                </a:lnTo>
                <a:lnTo>
                  <a:pt x="5410200" y="393700"/>
                </a:lnTo>
                <a:lnTo>
                  <a:pt x="5410200" y="406400"/>
                </a:lnTo>
                <a:lnTo>
                  <a:pt x="5410200" y="419100"/>
                </a:lnTo>
                <a:lnTo>
                  <a:pt x="5410200" y="431800"/>
                </a:lnTo>
                <a:lnTo>
                  <a:pt x="5410200" y="444500"/>
                </a:lnTo>
                <a:lnTo>
                  <a:pt x="5410200" y="457200"/>
                </a:lnTo>
                <a:lnTo>
                  <a:pt x="5410200" y="469900"/>
                </a:lnTo>
                <a:lnTo>
                  <a:pt x="5410200" y="482600"/>
                </a:lnTo>
                <a:lnTo>
                  <a:pt x="5410200" y="495300"/>
                </a:lnTo>
                <a:lnTo>
                  <a:pt x="5410200" y="508000"/>
                </a:lnTo>
                <a:lnTo>
                  <a:pt x="5410200" y="520700"/>
                </a:lnTo>
                <a:lnTo>
                  <a:pt x="5410200" y="533400"/>
                </a:lnTo>
                <a:lnTo>
                  <a:pt x="5410200" y="546100"/>
                </a:lnTo>
                <a:lnTo>
                  <a:pt x="5410200" y="558800"/>
                </a:lnTo>
                <a:lnTo>
                  <a:pt x="5410200" y="571500"/>
                </a:lnTo>
                <a:lnTo>
                  <a:pt x="5410200" y="584200"/>
                </a:lnTo>
                <a:lnTo>
                  <a:pt x="5410200" y="596900"/>
                </a:lnTo>
                <a:lnTo>
                  <a:pt x="5410200" y="609600"/>
                </a:lnTo>
                <a:lnTo>
                  <a:pt x="5410200" y="622300"/>
                </a:lnTo>
                <a:lnTo>
                  <a:pt x="5410200" y="635000"/>
                </a:lnTo>
                <a:lnTo>
                  <a:pt x="5410200" y="647700"/>
                </a:lnTo>
                <a:lnTo>
                  <a:pt x="5410200" y="660400"/>
                </a:lnTo>
                <a:lnTo>
                  <a:pt x="5410200" y="673100"/>
                </a:lnTo>
                <a:lnTo>
                  <a:pt x="5410200" y="685800"/>
                </a:lnTo>
                <a:lnTo>
                  <a:pt x="5410200" y="698500"/>
                </a:lnTo>
                <a:lnTo>
                  <a:pt x="5410200" y="711200"/>
                </a:lnTo>
                <a:lnTo>
                  <a:pt x="5410200" y="723900"/>
                </a:lnTo>
                <a:lnTo>
                  <a:pt x="5410200" y="736600"/>
                </a:lnTo>
                <a:lnTo>
                  <a:pt x="5410200" y="749300"/>
                </a:lnTo>
                <a:lnTo>
                  <a:pt x="5410200" y="762000"/>
                </a:lnTo>
                <a:lnTo>
                  <a:pt x="5410200" y="774700"/>
                </a:lnTo>
                <a:lnTo>
                  <a:pt x="5410200" y="787400"/>
                </a:lnTo>
                <a:lnTo>
                  <a:pt x="5410200" y="800100"/>
                </a:lnTo>
                <a:lnTo>
                  <a:pt x="5410200" y="812800"/>
                </a:lnTo>
                <a:lnTo>
                  <a:pt x="5410200" y="825500"/>
                </a:lnTo>
                <a:lnTo>
                  <a:pt x="5410200" y="838200"/>
                </a:lnTo>
                <a:lnTo>
                  <a:pt x="5410200" y="850900"/>
                </a:lnTo>
                <a:lnTo>
                  <a:pt x="5410200" y="863600"/>
                </a:lnTo>
                <a:lnTo>
                  <a:pt x="5410200" y="876300"/>
                </a:lnTo>
                <a:lnTo>
                  <a:pt x="5410200" y="889000"/>
                </a:lnTo>
                <a:lnTo>
                  <a:pt x="5410200" y="901700"/>
                </a:lnTo>
                <a:lnTo>
                  <a:pt x="5410200" y="914400"/>
                </a:lnTo>
                <a:lnTo>
                  <a:pt x="5410200" y="927100"/>
                </a:lnTo>
                <a:lnTo>
                  <a:pt x="5410200" y="939800"/>
                </a:lnTo>
                <a:lnTo>
                  <a:pt x="5410200" y="952500"/>
                </a:lnTo>
                <a:lnTo>
                  <a:pt x="5410200" y="965200"/>
                </a:lnTo>
                <a:lnTo>
                  <a:pt x="5410200" y="977900"/>
                </a:lnTo>
                <a:lnTo>
                  <a:pt x="5410200" y="990600"/>
                </a:lnTo>
                <a:lnTo>
                  <a:pt x="5410200" y="1003300"/>
                </a:lnTo>
                <a:lnTo>
                  <a:pt x="5410200" y="1016000"/>
                </a:lnTo>
                <a:lnTo>
                  <a:pt x="5410200" y="1028700"/>
                </a:lnTo>
                <a:lnTo>
                  <a:pt x="5410200" y="1041400"/>
                </a:lnTo>
                <a:lnTo>
                  <a:pt x="5410200" y="1054100"/>
                </a:lnTo>
                <a:lnTo>
                  <a:pt x="5410200" y="1066800"/>
                </a:lnTo>
                <a:lnTo>
                  <a:pt x="5410200" y="1079500"/>
                </a:lnTo>
                <a:lnTo>
                  <a:pt x="5410200" y="1092200"/>
                </a:lnTo>
                <a:lnTo>
                  <a:pt x="5410200" y="1104900"/>
                </a:lnTo>
                <a:lnTo>
                  <a:pt x="5410200" y="1117600"/>
                </a:lnTo>
                <a:lnTo>
                  <a:pt x="5410200" y="1130300"/>
                </a:lnTo>
                <a:lnTo>
                  <a:pt x="5410200" y="1143000"/>
                </a:lnTo>
                <a:lnTo>
                  <a:pt x="5410200" y="1155700"/>
                </a:lnTo>
                <a:lnTo>
                  <a:pt x="5410200" y="1168400"/>
                </a:lnTo>
                <a:lnTo>
                  <a:pt x="5410200" y="1181100"/>
                </a:lnTo>
                <a:lnTo>
                  <a:pt x="5410200" y="1193800"/>
                </a:lnTo>
                <a:lnTo>
                  <a:pt x="5410200" y="1206500"/>
                </a:lnTo>
                <a:lnTo>
                  <a:pt x="5410200" y="1219200"/>
                </a:lnTo>
                <a:lnTo>
                  <a:pt x="5410200" y="1231900"/>
                </a:lnTo>
                <a:lnTo>
                  <a:pt x="5410200" y="1244600"/>
                </a:lnTo>
                <a:lnTo>
                  <a:pt x="5410200" y="1257300"/>
                </a:lnTo>
                <a:lnTo>
                  <a:pt x="5410200" y="1270000"/>
                </a:lnTo>
                <a:lnTo>
                  <a:pt x="5410200" y="1282700"/>
                </a:lnTo>
                <a:lnTo>
                  <a:pt x="5410200" y="1295400"/>
                </a:lnTo>
                <a:lnTo>
                  <a:pt x="5410200" y="1308100"/>
                </a:lnTo>
                <a:lnTo>
                  <a:pt x="5410200" y="1320800"/>
                </a:lnTo>
                <a:lnTo>
                  <a:pt x="5410200" y="1333500"/>
                </a:lnTo>
                <a:lnTo>
                  <a:pt x="5410200" y="1346200"/>
                </a:lnTo>
                <a:lnTo>
                  <a:pt x="5410200" y="1358900"/>
                </a:lnTo>
                <a:lnTo>
                  <a:pt x="5410200" y="1371600"/>
                </a:lnTo>
                <a:lnTo>
                  <a:pt x="5410200" y="1384300"/>
                </a:lnTo>
                <a:lnTo>
                  <a:pt x="5410200" y="1397000"/>
                </a:lnTo>
                <a:lnTo>
                  <a:pt x="5410200" y="1409700"/>
                </a:lnTo>
                <a:lnTo>
                  <a:pt x="5410200" y="1422400"/>
                </a:lnTo>
                <a:lnTo>
                  <a:pt x="5410200" y="1435100"/>
                </a:lnTo>
                <a:lnTo>
                  <a:pt x="5410200" y="1447800"/>
                </a:lnTo>
                <a:lnTo>
                  <a:pt x="5410200" y="1460500"/>
                </a:lnTo>
                <a:lnTo>
                  <a:pt x="5410200" y="1473200"/>
                </a:lnTo>
                <a:lnTo>
                  <a:pt x="5410200" y="1485900"/>
                </a:lnTo>
                <a:lnTo>
                  <a:pt x="5410200" y="1498600"/>
                </a:lnTo>
                <a:lnTo>
                  <a:pt x="5410200" y="1511300"/>
                </a:lnTo>
                <a:lnTo>
                  <a:pt x="5410200" y="1524000"/>
                </a:lnTo>
                <a:lnTo>
                  <a:pt x="5410200" y="1536700"/>
                </a:lnTo>
                <a:lnTo>
                  <a:pt x="5410200" y="1549400"/>
                </a:lnTo>
                <a:lnTo>
                  <a:pt x="5410200" y="1562100"/>
                </a:lnTo>
                <a:lnTo>
                  <a:pt x="5410200" y="1574800"/>
                </a:lnTo>
                <a:lnTo>
                  <a:pt x="5410200" y="1587500"/>
                </a:lnTo>
                <a:lnTo>
                  <a:pt x="5410200" y="1600200"/>
                </a:lnTo>
                <a:lnTo>
                  <a:pt x="5410200" y="1612900"/>
                </a:lnTo>
                <a:lnTo>
                  <a:pt x="5410200" y="1625600"/>
                </a:lnTo>
                <a:lnTo>
                  <a:pt x="5410200" y="1638300"/>
                </a:lnTo>
                <a:lnTo>
                  <a:pt x="5410200" y="1651000"/>
                </a:lnTo>
                <a:lnTo>
                  <a:pt x="5410200" y="1663700"/>
                </a:lnTo>
                <a:lnTo>
                  <a:pt x="5410200" y="1676400"/>
                </a:lnTo>
                <a:lnTo>
                  <a:pt x="5410200" y="1689100"/>
                </a:lnTo>
                <a:lnTo>
                  <a:pt x="5410200" y="1701800"/>
                </a:lnTo>
                <a:lnTo>
                  <a:pt x="5410200" y="1714500"/>
                </a:lnTo>
                <a:lnTo>
                  <a:pt x="5410200" y="1727200"/>
                </a:lnTo>
                <a:lnTo>
                  <a:pt x="5410200" y="1739900"/>
                </a:lnTo>
                <a:lnTo>
                  <a:pt x="5410200" y="1752600"/>
                </a:lnTo>
                <a:lnTo>
                  <a:pt x="5410200" y="1765300"/>
                </a:lnTo>
                <a:lnTo>
                  <a:pt x="5410200" y="1778000"/>
                </a:lnTo>
                <a:lnTo>
                  <a:pt x="5410200" y="1790700"/>
                </a:lnTo>
                <a:lnTo>
                  <a:pt x="5410200" y="1803400"/>
                </a:lnTo>
                <a:lnTo>
                  <a:pt x="5410200" y="1816100"/>
                </a:lnTo>
                <a:lnTo>
                  <a:pt x="5410200" y="1828800"/>
                </a:lnTo>
                <a:lnTo>
                  <a:pt x="5410200" y="1841500"/>
                </a:lnTo>
                <a:lnTo>
                  <a:pt x="5410200" y="1854200"/>
                </a:lnTo>
                <a:lnTo>
                  <a:pt x="5410200" y="1866900"/>
                </a:lnTo>
                <a:lnTo>
                  <a:pt x="5410200" y="1879600"/>
                </a:lnTo>
                <a:lnTo>
                  <a:pt x="5410200" y="1892300"/>
                </a:lnTo>
                <a:lnTo>
                  <a:pt x="5410200" y="1905000"/>
                </a:lnTo>
                <a:lnTo>
                  <a:pt x="5410200" y="1917700"/>
                </a:lnTo>
                <a:lnTo>
                  <a:pt x="5410200" y="1930400"/>
                </a:lnTo>
                <a:lnTo>
                  <a:pt x="5410200" y="1943100"/>
                </a:lnTo>
                <a:lnTo>
                  <a:pt x="5410200" y="1955800"/>
                </a:lnTo>
                <a:lnTo>
                  <a:pt x="5410200" y="1968500"/>
                </a:lnTo>
                <a:lnTo>
                  <a:pt x="5410200" y="1981200"/>
                </a:lnTo>
                <a:lnTo>
                  <a:pt x="5410200" y="1993900"/>
                </a:lnTo>
                <a:lnTo>
                  <a:pt x="5410200" y="2006600"/>
                </a:lnTo>
                <a:lnTo>
                  <a:pt x="5410200" y="2019300"/>
                </a:lnTo>
                <a:lnTo>
                  <a:pt x="5410200" y="2032000"/>
                </a:lnTo>
                <a:lnTo>
                  <a:pt x="5410200" y="2044700"/>
                </a:lnTo>
                <a:lnTo>
                  <a:pt x="5410200" y="2057400"/>
                </a:lnTo>
                <a:lnTo>
                  <a:pt x="5410200" y="2070100"/>
                </a:lnTo>
                <a:lnTo>
                  <a:pt x="5410200" y="2082800"/>
                </a:lnTo>
                <a:lnTo>
                  <a:pt x="5410200" y="2095500"/>
                </a:lnTo>
                <a:lnTo>
                  <a:pt x="5410200" y="2108200"/>
                </a:lnTo>
                <a:lnTo>
                  <a:pt x="5410200" y="2120900"/>
                </a:lnTo>
                <a:lnTo>
                  <a:pt x="5410200" y="2133600"/>
                </a:lnTo>
                <a:lnTo>
                  <a:pt x="5410200" y="2146300"/>
                </a:lnTo>
                <a:lnTo>
                  <a:pt x="5410200" y="2159000"/>
                </a:lnTo>
                <a:lnTo>
                  <a:pt x="5410200" y="2171700"/>
                </a:lnTo>
                <a:lnTo>
                  <a:pt x="5410200" y="2184400"/>
                </a:lnTo>
                <a:lnTo>
                  <a:pt x="5410200" y="2197100"/>
                </a:lnTo>
                <a:lnTo>
                  <a:pt x="5410200" y="2209800"/>
                </a:lnTo>
                <a:lnTo>
                  <a:pt x="5410200" y="2222500"/>
                </a:lnTo>
                <a:lnTo>
                  <a:pt x="5410200" y="2235200"/>
                </a:lnTo>
                <a:lnTo>
                  <a:pt x="5410200" y="2247900"/>
                </a:lnTo>
                <a:lnTo>
                  <a:pt x="5410200" y="2260600"/>
                </a:lnTo>
                <a:lnTo>
                  <a:pt x="5410200" y="2273300"/>
                </a:lnTo>
                <a:lnTo>
                  <a:pt x="5410200" y="2286000"/>
                </a:lnTo>
                <a:lnTo>
                  <a:pt x="5410200" y="2298700"/>
                </a:lnTo>
                <a:lnTo>
                  <a:pt x="5410200" y="2311400"/>
                </a:lnTo>
                <a:lnTo>
                  <a:pt x="5410200" y="2324100"/>
                </a:lnTo>
                <a:lnTo>
                  <a:pt x="5410200" y="2336800"/>
                </a:lnTo>
                <a:lnTo>
                  <a:pt x="5410200" y="2349500"/>
                </a:lnTo>
                <a:lnTo>
                  <a:pt x="5410200" y="2362200"/>
                </a:lnTo>
                <a:lnTo>
                  <a:pt x="5410200" y="2374900"/>
                </a:lnTo>
                <a:lnTo>
                  <a:pt x="5410200" y="2387600"/>
                </a:lnTo>
                <a:lnTo>
                  <a:pt x="5410200" y="2400300"/>
                </a:lnTo>
                <a:lnTo>
                  <a:pt x="5410200" y="2413000"/>
                </a:lnTo>
                <a:lnTo>
                  <a:pt x="5410200" y="2425700"/>
                </a:lnTo>
                <a:lnTo>
                  <a:pt x="5410200" y="2438400"/>
                </a:lnTo>
                <a:lnTo>
                  <a:pt x="5410200" y="2451100"/>
                </a:lnTo>
                <a:lnTo>
                  <a:pt x="5410200" y="2463800"/>
                </a:lnTo>
                <a:lnTo>
                  <a:pt x="5410200" y="2476500"/>
                </a:lnTo>
                <a:lnTo>
                  <a:pt x="5410200" y="2489200"/>
                </a:lnTo>
                <a:lnTo>
                  <a:pt x="5410200" y="2501900"/>
                </a:lnTo>
                <a:lnTo>
                  <a:pt x="5410200" y="2514600"/>
                </a:lnTo>
                <a:lnTo>
                  <a:pt x="5410200" y="2527300"/>
                </a:lnTo>
                <a:lnTo>
                  <a:pt x="5410200" y="2540000"/>
                </a:lnTo>
                <a:lnTo>
                  <a:pt x="5410200" y="2552700"/>
                </a:lnTo>
                <a:lnTo>
                  <a:pt x="5410200" y="2565400"/>
                </a:lnTo>
                <a:lnTo>
                  <a:pt x="5410200" y="2578100"/>
                </a:lnTo>
                <a:lnTo>
                  <a:pt x="5410200" y="2590800"/>
                </a:lnTo>
                <a:lnTo>
                  <a:pt x="5410200" y="2603500"/>
                </a:lnTo>
                <a:lnTo>
                  <a:pt x="5410200" y="2616200"/>
                </a:lnTo>
                <a:lnTo>
                  <a:pt x="5410200" y="2628900"/>
                </a:lnTo>
                <a:lnTo>
                  <a:pt x="5410200" y="2641600"/>
                </a:lnTo>
                <a:lnTo>
                  <a:pt x="5410200" y="2654300"/>
                </a:lnTo>
                <a:lnTo>
                  <a:pt x="5410200" y="2667000"/>
                </a:lnTo>
                <a:lnTo>
                  <a:pt x="5410200" y="2679700"/>
                </a:lnTo>
                <a:lnTo>
                  <a:pt x="5410200" y="2692400"/>
                </a:lnTo>
                <a:lnTo>
                  <a:pt x="5410200" y="2705100"/>
                </a:lnTo>
                <a:lnTo>
                  <a:pt x="5410200" y="2717800"/>
                </a:lnTo>
                <a:lnTo>
                  <a:pt x="5410200" y="2730500"/>
                </a:lnTo>
                <a:lnTo>
                  <a:pt x="5410200" y="2743200"/>
                </a:lnTo>
                <a:lnTo>
                  <a:pt x="5410200" y="2755900"/>
                </a:lnTo>
                <a:lnTo>
                  <a:pt x="5410200" y="2768600"/>
                </a:lnTo>
                <a:lnTo>
                  <a:pt x="5410200" y="2781300"/>
                </a:lnTo>
                <a:lnTo>
                  <a:pt x="5410200" y="2794000"/>
                </a:lnTo>
                <a:lnTo>
                  <a:pt x="5410200" y="2806700"/>
                </a:lnTo>
                <a:lnTo>
                  <a:pt x="5410200" y="2819400"/>
                </a:lnTo>
                <a:lnTo>
                  <a:pt x="5410200" y="2832100"/>
                </a:lnTo>
                <a:lnTo>
                  <a:pt x="5410200" y="2844800"/>
                </a:lnTo>
                <a:lnTo>
                  <a:pt x="5410200" y="2857500"/>
                </a:lnTo>
                <a:lnTo>
                  <a:pt x="5410200" y="2870200"/>
                </a:lnTo>
                <a:lnTo>
                  <a:pt x="5410200" y="2882900"/>
                </a:lnTo>
                <a:lnTo>
                  <a:pt x="5410200" y="2895600"/>
                </a:lnTo>
                <a:lnTo>
                  <a:pt x="5410200" y="2908300"/>
                </a:lnTo>
                <a:lnTo>
                  <a:pt x="5410200" y="2921000"/>
                </a:lnTo>
                <a:lnTo>
                  <a:pt x="5410200" y="2933700"/>
                </a:lnTo>
                <a:lnTo>
                  <a:pt x="5410200" y="2946400"/>
                </a:lnTo>
                <a:lnTo>
                  <a:pt x="5410200" y="2959100"/>
                </a:lnTo>
                <a:lnTo>
                  <a:pt x="5410200" y="2971800"/>
                </a:lnTo>
                <a:lnTo>
                  <a:pt x="5410200" y="2984500"/>
                </a:lnTo>
                <a:lnTo>
                  <a:pt x="5410200" y="2997200"/>
                </a:lnTo>
                <a:lnTo>
                  <a:pt x="5410200" y="3009900"/>
                </a:lnTo>
                <a:lnTo>
                  <a:pt x="5410200" y="3022600"/>
                </a:lnTo>
                <a:lnTo>
                  <a:pt x="5410200" y="3035300"/>
                </a:lnTo>
                <a:lnTo>
                  <a:pt x="5410200" y="3048000"/>
                </a:lnTo>
                <a:lnTo>
                  <a:pt x="5410200" y="3060700"/>
                </a:lnTo>
                <a:lnTo>
                  <a:pt x="5410200" y="3073400"/>
                </a:lnTo>
                <a:lnTo>
                  <a:pt x="5410200" y="3086100"/>
                </a:lnTo>
                <a:lnTo>
                  <a:pt x="5410200" y="3098800"/>
                </a:lnTo>
                <a:lnTo>
                  <a:pt x="5410200" y="3111500"/>
                </a:lnTo>
                <a:lnTo>
                  <a:pt x="5410200" y="3124200"/>
                </a:lnTo>
                <a:lnTo>
                  <a:pt x="5410200" y="3136900"/>
                </a:lnTo>
                <a:lnTo>
                  <a:pt x="5410200" y="3149600"/>
                </a:lnTo>
                <a:lnTo>
                  <a:pt x="5410200" y="3162300"/>
                </a:lnTo>
                <a:lnTo>
                  <a:pt x="5410200" y="3175000"/>
                </a:lnTo>
                <a:lnTo>
                  <a:pt x="5410200" y="3187700"/>
                </a:lnTo>
                <a:lnTo>
                  <a:pt x="5410200" y="3200400"/>
                </a:lnTo>
                <a:lnTo>
                  <a:pt x="5410200" y="3213100"/>
                </a:lnTo>
                <a:lnTo>
                  <a:pt x="5410200" y="3225800"/>
                </a:lnTo>
                <a:lnTo>
                  <a:pt x="5410200" y="3238500"/>
                </a:lnTo>
                <a:lnTo>
                  <a:pt x="5410200" y="3251200"/>
                </a:lnTo>
                <a:lnTo>
                  <a:pt x="5410200" y="3263900"/>
                </a:lnTo>
                <a:lnTo>
                  <a:pt x="5410200" y="3276600"/>
                </a:lnTo>
                <a:lnTo>
                  <a:pt x="5410200" y="3289300"/>
                </a:lnTo>
                <a:lnTo>
                  <a:pt x="5410200" y="3302000"/>
                </a:lnTo>
                <a:lnTo>
                  <a:pt x="5410200" y="3314700"/>
                </a:lnTo>
                <a:lnTo>
                  <a:pt x="5410200" y="3327400"/>
                </a:lnTo>
                <a:lnTo>
                  <a:pt x="5410200" y="3340100"/>
                </a:lnTo>
                <a:lnTo>
                  <a:pt x="5410200" y="3352800"/>
                </a:lnTo>
                <a:lnTo>
                  <a:pt x="5410200" y="3365500"/>
                </a:lnTo>
                <a:lnTo>
                  <a:pt x="5410200" y="3378200"/>
                </a:lnTo>
                <a:lnTo>
                  <a:pt x="5410200" y="3390900"/>
                </a:lnTo>
                <a:lnTo>
                  <a:pt x="5410200" y="3403600"/>
                </a:lnTo>
                <a:lnTo>
                  <a:pt x="5410200" y="3416300"/>
                </a:lnTo>
                <a:lnTo>
                  <a:pt x="5410200" y="3429000"/>
                </a:lnTo>
                <a:lnTo>
                  <a:pt x="5410200" y="3441700"/>
                </a:lnTo>
                <a:lnTo>
                  <a:pt x="5410200" y="3454400"/>
                </a:lnTo>
                <a:lnTo>
                  <a:pt x="5410200" y="3467100"/>
                </a:lnTo>
                <a:lnTo>
                  <a:pt x="5410200" y="3479800"/>
                </a:lnTo>
                <a:lnTo>
                  <a:pt x="5410200" y="3492500"/>
                </a:lnTo>
                <a:lnTo>
                  <a:pt x="5410200" y="3505200"/>
                </a:lnTo>
                <a:lnTo>
                  <a:pt x="5410200" y="3517900"/>
                </a:lnTo>
                <a:lnTo>
                  <a:pt x="5410200" y="3530600"/>
                </a:lnTo>
                <a:lnTo>
                  <a:pt x="5410200" y="3543300"/>
                </a:lnTo>
                <a:lnTo>
                  <a:pt x="5410200" y="3556000"/>
                </a:lnTo>
                <a:lnTo>
                  <a:pt x="5410200" y="3568700"/>
                </a:lnTo>
                <a:lnTo>
                  <a:pt x="5410200" y="3581400"/>
                </a:lnTo>
                <a:lnTo>
                  <a:pt x="5410200" y="3594100"/>
                </a:lnTo>
                <a:lnTo>
                  <a:pt x="5410200" y="3606800"/>
                </a:lnTo>
                <a:lnTo>
                  <a:pt x="5410200" y="3619500"/>
                </a:lnTo>
                <a:lnTo>
                  <a:pt x="5410200" y="3632200"/>
                </a:lnTo>
                <a:lnTo>
                  <a:pt x="5410200" y="3644900"/>
                </a:lnTo>
                <a:lnTo>
                  <a:pt x="5410200" y="3657600"/>
                </a:lnTo>
                <a:lnTo>
                  <a:pt x="5410200" y="3670300"/>
                </a:lnTo>
                <a:lnTo>
                  <a:pt x="5410200" y="3683000"/>
                </a:lnTo>
                <a:lnTo>
                  <a:pt x="5410200" y="3695700"/>
                </a:lnTo>
                <a:lnTo>
                  <a:pt x="5410200" y="3708400"/>
                </a:lnTo>
                <a:lnTo>
                  <a:pt x="5410200" y="3721100"/>
                </a:lnTo>
                <a:lnTo>
                  <a:pt x="5410200" y="3733800"/>
                </a:lnTo>
                <a:lnTo>
                  <a:pt x="5410200" y="3746500"/>
                </a:lnTo>
                <a:lnTo>
                  <a:pt x="5410200" y="3759200"/>
                </a:lnTo>
                <a:lnTo>
                  <a:pt x="5410200" y="3771900"/>
                </a:lnTo>
                <a:lnTo>
                  <a:pt x="5410200" y="3784600"/>
                </a:lnTo>
                <a:lnTo>
                  <a:pt x="5410200" y="3797300"/>
                </a:lnTo>
                <a:lnTo>
                  <a:pt x="5410200" y="3810000"/>
                </a:lnTo>
                <a:lnTo>
                  <a:pt x="5410200" y="3822700"/>
                </a:lnTo>
                <a:lnTo>
                  <a:pt x="5410200" y="3835400"/>
                </a:lnTo>
                <a:lnTo>
                  <a:pt x="5410200" y="3848100"/>
                </a:lnTo>
                <a:lnTo>
                  <a:pt x="5410200" y="3860800"/>
                </a:lnTo>
                <a:lnTo>
                  <a:pt x="5410200" y="3873500"/>
                </a:lnTo>
                <a:lnTo>
                  <a:pt x="5410200" y="3886200"/>
                </a:lnTo>
                <a:lnTo>
                  <a:pt x="5410200" y="3898900"/>
                </a:lnTo>
                <a:lnTo>
                  <a:pt x="5410200" y="3911600"/>
                </a:lnTo>
                <a:lnTo>
                  <a:pt x="5410200" y="3924300"/>
                </a:lnTo>
                <a:lnTo>
                  <a:pt x="5410200" y="3937000"/>
                </a:lnTo>
                <a:lnTo>
                  <a:pt x="5410200" y="3949700"/>
                </a:lnTo>
                <a:lnTo>
                  <a:pt x="5410200" y="3962400"/>
                </a:lnTo>
                <a:lnTo>
                  <a:pt x="5410200" y="3975100"/>
                </a:lnTo>
                <a:lnTo>
                  <a:pt x="5410200" y="3987800"/>
                </a:lnTo>
                <a:lnTo>
                  <a:pt x="5410200" y="4000500"/>
                </a:lnTo>
                <a:lnTo>
                  <a:pt x="5410200" y="4013200"/>
                </a:lnTo>
                <a:lnTo>
                  <a:pt x="5410200" y="4025900"/>
                </a:lnTo>
                <a:lnTo>
                  <a:pt x="5410200" y="4038600"/>
                </a:lnTo>
                <a:lnTo>
                  <a:pt x="5410200" y="4051300"/>
                </a:lnTo>
                <a:lnTo>
                  <a:pt x="5410200" y="4064000"/>
                </a:lnTo>
                <a:lnTo>
                  <a:pt x="5410200" y="4076700"/>
                </a:lnTo>
                <a:lnTo>
                  <a:pt x="5410200" y="4089400"/>
                </a:lnTo>
                <a:lnTo>
                  <a:pt x="5410200" y="4102100"/>
                </a:lnTo>
                <a:lnTo>
                  <a:pt x="5410200" y="4114800"/>
                </a:lnTo>
                <a:lnTo>
                  <a:pt x="5410200" y="4127500"/>
                </a:lnTo>
                <a:lnTo>
                  <a:pt x="5410200" y="4140200"/>
                </a:lnTo>
                <a:lnTo>
                  <a:pt x="5410200" y="4152900"/>
                </a:lnTo>
                <a:lnTo>
                  <a:pt x="5410200" y="4165600"/>
                </a:lnTo>
                <a:lnTo>
                  <a:pt x="5410200" y="4178300"/>
                </a:lnTo>
                <a:lnTo>
                  <a:pt x="5410200" y="4191000"/>
                </a:lnTo>
                <a:lnTo>
                  <a:pt x="5410200" y="4203700"/>
                </a:lnTo>
                <a:lnTo>
                  <a:pt x="5410200" y="4216400"/>
                </a:lnTo>
                <a:lnTo>
                  <a:pt x="5410200" y="4229100"/>
                </a:lnTo>
                <a:lnTo>
                  <a:pt x="5410200" y="4241800"/>
                </a:lnTo>
                <a:lnTo>
                  <a:pt x="5410200" y="4254500"/>
                </a:lnTo>
                <a:lnTo>
                  <a:pt x="5410200" y="4267200"/>
                </a:lnTo>
                <a:lnTo>
                  <a:pt x="5410200" y="4279900"/>
                </a:lnTo>
                <a:lnTo>
                  <a:pt x="5410200" y="4292600"/>
                </a:lnTo>
                <a:lnTo>
                  <a:pt x="5410200" y="4305300"/>
                </a:lnTo>
                <a:lnTo>
                  <a:pt x="5410200" y="4318000"/>
                </a:lnTo>
                <a:lnTo>
                  <a:pt x="5410200" y="4330700"/>
                </a:lnTo>
                <a:lnTo>
                  <a:pt x="5410200" y="4343400"/>
                </a:lnTo>
                <a:lnTo>
                  <a:pt x="5410200" y="4356100"/>
                </a:lnTo>
                <a:lnTo>
                  <a:pt x="5410200" y="4368800"/>
                </a:lnTo>
                <a:lnTo>
                  <a:pt x="5410200" y="4381500"/>
                </a:lnTo>
                <a:lnTo>
                  <a:pt x="5410200" y="4394200"/>
                </a:lnTo>
                <a:lnTo>
                  <a:pt x="5410200" y="4406900"/>
                </a:lnTo>
                <a:lnTo>
                  <a:pt x="5410200" y="4419600"/>
                </a:lnTo>
                <a:lnTo>
                  <a:pt x="5410200" y="4432300"/>
                </a:lnTo>
                <a:lnTo>
                  <a:pt x="5410200" y="4445000"/>
                </a:lnTo>
                <a:lnTo>
                  <a:pt x="5410200" y="4457700"/>
                </a:lnTo>
                <a:lnTo>
                  <a:pt x="5410200" y="4470400"/>
                </a:lnTo>
                <a:lnTo>
                  <a:pt x="5410200" y="4483100"/>
                </a:lnTo>
                <a:lnTo>
                  <a:pt x="5410200" y="4495800"/>
                </a:lnTo>
                <a:lnTo>
                  <a:pt x="5410200" y="4508500"/>
                </a:lnTo>
                <a:lnTo>
                  <a:pt x="5410200" y="4521200"/>
                </a:lnTo>
                <a:lnTo>
                  <a:pt x="5410200" y="4533900"/>
                </a:lnTo>
                <a:lnTo>
                  <a:pt x="5410200" y="4546600"/>
                </a:lnTo>
                <a:lnTo>
                  <a:pt x="5410200" y="4559300"/>
                </a:lnTo>
                <a:lnTo>
                  <a:pt x="5410200" y="4559300"/>
                </a:lnTo>
                <a:lnTo>
                  <a:pt x="5410200" y="4572000"/>
                </a:lnTo>
                <a:lnTo>
                  <a:pt x="5410200" y="4584700"/>
                </a:lnTo>
                <a:lnTo>
                  <a:pt x="5410200" y="4597400"/>
                </a:lnTo>
                <a:lnTo>
                  <a:pt x="5410200" y="4610100"/>
                </a:lnTo>
                <a:lnTo>
                  <a:pt x="5410200" y="4622800"/>
                </a:lnTo>
                <a:lnTo>
                  <a:pt x="5410200" y="4635500"/>
                </a:lnTo>
                <a:lnTo>
                  <a:pt x="5410200" y="4648200"/>
                </a:lnTo>
                <a:lnTo>
                  <a:pt x="5410200" y="4660900"/>
                </a:lnTo>
                <a:lnTo>
                  <a:pt x="5410200" y="4673600"/>
                </a:lnTo>
                <a:lnTo>
                  <a:pt x="5410200" y="4686300"/>
                </a:lnTo>
                <a:lnTo>
                  <a:pt x="5410200" y="4699000"/>
                </a:lnTo>
                <a:lnTo>
                  <a:pt x="5410200" y="4711700"/>
                </a:lnTo>
                <a:lnTo>
                  <a:pt x="5410200" y="4724400"/>
                </a:lnTo>
                <a:lnTo>
                  <a:pt x="5410200" y="4737100"/>
                </a:lnTo>
                <a:lnTo>
                  <a:pt x="5410200" y="4749800"/>
                </a:lnTo>
                <a:lnTo>
                  <a:pt x="5410200" y="4762500"/>
                </a:lnTo>
                <a:lnTo>
                  <a:pt x="5410200" y="4775200"/>
                </a:lnTo>
                <a:lnTo>
                  <a:pt x="5410200" y="4787900"/>
                </a:lnTo>
                <a:lnTo>
                  <a:pt x="5410200" y="4800600"/>
                </a:lnTo>
                <a:lnTo>
                  <a:pt x="5410200" y="4813300"/>
                </a:lnTo>
                <a:lnTo>
                  <a:pt x="5410200" y="4826000"/>
                </a:lnTo>
                <a:lnTo>
                  <a:pt x="5410200" y="4838700"/>
                </a:lnTo>
                <a:lnTo>
                  <a:pt x="5410200" y="4851400"/>
                </a:lnTo>
                <a:lnTo>
                  <a:pt x="5410200" y="4864100"/>
                </a:lnTo>
                <a:lnTo>
                  <a:pt x="5410200" y="4876800"/>
                </a:lnTo>
                <a:lnTo>
                  <a:pt x="5410200" y="4889500"/>
                </a:lnTo>
                <a:lnTo>
                  <a:pt x="5410200" y="4902200"/>
                </a:lnTo>
                <a:lnTo>
                  <a:pt x="5410200" y="4914900"/>
                </a:lnTo>
                <a:lnTo>
                  <a:pt x="5410200" y="4927600"/>
                </a:lnTo>
                <a:lnTo>
                  <a:pt x="5410200" y="4940300"/>
                </a:lnTo>
                <a:lnTo>
                  <a:pt x="5410200" y="4953000"/>
                </a:lnTo>
                <a:lnTo>
                  <a:pt x="5410200" y="4965700"/>
                </a:lnTo>
                <a:lnTo>
                  <a:pt x="5410200" y="4978400"/>
                </a:lnTo>
                <a:lnTo>
                  <a:pt x="5410200" y="4991100"/>
                </a:lnTo>
                <a:lnTo>
                  <a:pt x="5410200" y="5003800"/>
                </a:lnTo>
                <a:lnTo>
                  <a:pt x="5410200" y="5016500"/>
                </a:lnTo>
                <a:lnTo>
                  <a:pt x="5410200" y="5029200"/>
                </a:lnTo>
                <a:lnTo>
                  <a:pt x="5410200" y="5041900"/>
                </a:lnTo>
                <a:lnTo>
                  <a:pt x="5410200" y="5054600"/>
                </a:lnTo>
                <a:lnTo>
                  <a:pt x="5410200" y="5067300"/>
                </a:lnTo>
                <a:lnTo>
                  <a:pt x="5410200" y="5080000"/>
                </a:lnTo>
                <a:lnTo>
                  <a:pt x="5410200" y="5092700"/>
                </a:lnTo>
                <a:lnTo>
                  <a:pt x="5410200" y="5105400"/>
                </a:lnTo>
                <a:lnTo>
                  <a:pt x="5410200" y="5118100"/>
                </a:lnTo>
                <a:lnTo>
                  <a:pt x="5410200" y="5130800"/>
                </a:lnTo>
                <a:lnTo>
                  <a:pt x="5410200" y="5143500"/>
                </a:lnTo>
                <a:lnTo>
                  <a:pt x="5410200" y="5156200"/>
                </a:lnTo>
                <a:lnTo>
                  <a:pt x="5410200" y="5168900"/>
                </a:lnTo>
                <a:lnTo>
                  <a:pt x="5410200" y="5181600"/>
                </a:lnTo>
                <a:lnTo>
                  <a:pt x="5410200" y="5194300"/>
                </a:lnTo>
                <a:lnTo>
                  <a:pt x="5410200" y="5207000"/>
                </a:lnTo>
                <a:lnTo>
                  <a:pt x="5410200" y="5219700"/>
                </a:lnTo>
                <a:lnTo>
                  <a:pt x="5410200" y="5232400"/>
                </a:lnTo>
                <a:lnTo>
                  <a:pt x="5410200" y="5245100"/>
                </a:lnTo>
                <a:lnTo>
                  <a:pt x="5410200" y="5257800"/>
                </a:lnTo>
                <a:lnTo>
                  <a:pt x="5410200" y="5270500"/>
                </a:lnTo>
                <a:lnTo>
                  <a:pt x="5410200" y="5283200"/>
                </a:lnTo>
                <a:lnTo>
                  <a:pt x="5410200" y="5295900"/>
                </a:lnTo>
                <a:lnTo>
                  <a:pt x="5410200" y="5308600"/>
                </a:lnTo>
                <a:lnTo>
                  <a:pt x="5410200" y="5321300"/>
                </a:lnTo>
                <a:lnTo>
                  <a:pt x="5410200" y="5334000"/>
                </a:lnTo>
                <a:lnTo>
                  <a:pt x="5410200" y="5346700"/>
                </a:lnTo>
                <a:lnTo>
                  <a:pt x="5410200" y="5359400"/>
                </a:lnTo>
                <a:lnTo>
                  <a:pt x="5410200" y="5372100"/>
                </a:lnTo>
                <a:lnTo>
                  <a:pt x="5410200" y="5384800"/>
                </a:lnTo>
                <a:lnTo>
                  <a:pt x="5410200" y="5397500"/>
                </a:lnTo>
                <a:lnTo>
                  <a:pt x="5410200" y="5410200"/>
                </a:lnTo>
                <a:lnTo>
                  <a:pt x="5410200" y="5422900"/>
                </a:lnTo>
                <a:lnTo>
                  <a:pt x="5410200" y="5435600"/>
                </a:lnTo>
                <a:lnTo>
                  <a:pt x="5410200" y="5448300"/>
                </a:lnTo>
                <a:lnTo>
                  <a:pt x="5410200" y="5461000"/>
                </a:lnTo>
                <a:lnTo>
                  <a:pt x="5410200" y="5473700"/>
                </a:lnTo>
                <a:lnTo>
                  <a:pt x="5410200" y="5486400"/>
                </a:lnTo>
                <a:lnTo>
                  <a:pt x="5410200" y="5499100"/>
                </a:lnTo>
                <a:lnTo>
                  <a:pt x="5410200" y="5511800"/>
                </a:lnTo>
                <a:lnTo>
                  <a:pt x="5410200" y="5524500"/>
                </a:lnTo>
                <a:lnTo>
                  <a:pt x="5410200" y="5537200"/>
                </a:lnTo>
                <a:lnTo>
                  <a:pt x="5410200" y="5549900"/>
                </a:lnTo>
                <a:lnTo>
                  <a:pt x="5410200" y="5562600"/>
                </a:lnTo>
                <a:lnTo>
                  <a:pt x="5410200" y="5575300"/>
                </a:lnTo>
                <a:lnTo>
                  <a:pt x="5410200" y="5588000"/>
                </a:lnTo>
                <a:lnTo>
                  <a:pt x="5410200" y="5600700"/>
                </a:lnTo>
                <a:lnTo>
                  <a:pt x="5410200" y="5613400"/>
                </a:lnTo>
                <a:lnTo>
                  <a:pt x="5410200" y="5626100"/>
                </a:lnTo>
                <a:lnTo>
                  <a:pt x="5410200" y="5638800"/>
                </a:lnTo>
                <a:lnTo>
                  <a:pt x="5410200" y="5651500"/>
                </a:lnTo>
                <a:lnTo>
                  <a:pt x="5410200" y="5664200"/>
                </a:lnTo>
                <a:lnTo>
                  <a:pt x="5410200" y="5676900"/>
                </a:lnTo>
                <a:lnTo>
                  <a:pt x="5410200" y="5689600"/>
                </a:lnTo>
                <a:lnTo>
                  <a:pt x="5410200" y="5702300"/>
                </a:lnTo>
                <a:lnTo>
                  <a:pt x="5410200" y="5715000"/>
                </a:lnTo>
                <a:lnTo>
                  <a:pt x="5410200" y="5727700"/>
                </a:lnTo>
                <a:lnTo>
                  <a:pt x="5410200" y="5740400"/>
                </a:lnTo>
                <a:lnTo>
                  <a:pt x="5410200" y="5753100"/>
                </a:lnTo>
                <a:lnTo>
                  <a:pt x="5410200" y="5765800"/>
                </a:lnTo>
                <a:lnTo>
                  <a:pt x="5410200" y="5778500"/>
                </a:lnTo>
                <a:lnTo>
                  <a:pt x="5410200" y="5791200"/>
                </a:lnTo>
                <a:lnTo>
                  <a:pt x="5410200" y="5803900"/>
                </a:lnTo>
                <a:lnTo>
                  <a:pt x="5410200" y="5816600"/>
                </a:lnTo>
                <a:lnTo>
                  <a:pt x="5410200" y="5829300"/>
                </a:lnTo>
                <a:lnTo>
                  <a:pt x="5410200" y="5842000"/>
                </a:lnTo>
                <a:lnTo>
                  <a:pt x="5410200" y="5854700"/>
                </a:lnTo>
                <a:lnTo>
                  <a:pt x="5410200" y="5867400"/>
                </a:lnTo>
                <a:lnTo>
                  <a:pt x="5410200" y="5880100"/>
                </a:lnTo>
                <a:lnTo>
                  <a:pt x="5410200" y="5892800"/>
                </a:lnTo>
                <a:lnTo>
                  <a:pt x="5410200" y="5905500"/>
                </a:lnTo>
                <a:lnTo>
                  <a:pt x="5410200" y="5918200"/>
                </a:lnTo>
                <a:lnTo>
                  <a:pt x="5410200" y="5930900"/>
                </a:lnTo>
                <a:lnTo>
                  <a:pt x="5410200" y="5943600"/>
                </a:lnTo>
                <a:lnTo>
                  <a:pt x="5410200" y="5956300"/>
                </a:lnTo>
                <a:lnTo>
                  <a:pt x="5410200" y="5969000"/>
                </a:lnTo>
                <a:lnTo>
                  <a:pt x="5410200" y="5981700"/>
                </a:lnTo>
                <a:lnTo>
                  <a:pt x="5410200" y="5994400"/>
                </a:lnTo>
                <a:lnTo>
                  <a:pt x="5410200" y="6007100"/>
                </a:lnTo>
                <a:lnTo>
                  <a:pt x="5410200" y="6019800"/>
                </a:lnTo>
                <a:lnTo>
                  <a:pt x="5410200" y="6032500"/>
                </a:lnTo>
                <a:lnTo>
                  <a:pt x="5410200" y="6045200"/>
                </a:lnTo>
                <a:lnTo>
                  <a:pt x="5410200" y="6057900"/>
                </a:lnTo>
                <a:lnTo>
                  <a:pt x="5410200" y="6070600"/>
                </a:lnTo>
                <a:lnTo>
                  <a:pt x="5410200" y="6083300"/>
                </a:lnTo>
                <a:lnTo>
                  <a:pt x="5410200" y="6096000"/>
                </a:lnTo>
                <a:lnTo>
                  <a:pt x="5410200" y="6108700"/>
                </a:lnTo>
                <a:lnTo>
                  <a:pt x="5410200" y="6121400"/>
                </a:lnTo>
                <a:lnTo>
                  <a:pt x="5410200" y="6134100"/>
                </a:lnTo>
                <a:lnTo>
                  <a:pt x="5410200" y="6146800"/>
                </a:lnTo>
                <a:lnTo>
                  <a:pt x="5410200" y="6159500"/>
                </a:lnTo>
                <a:lnTo>
                  <a:pt x="5410200" y="6172200"/>
                </a:lnTo>
                <a:lnTo>
                  <a:pt x="5410200" y="6184900"/>
                </a:lnTo>
                <a:lnTo>
                  <a:pt x="5410200" y="6197600"/>
                </a:lnTo>
                <a:lnTo>
                  <a:pt x="5410200" y="6210300"/>
                </a:lnTo>
                <a:lnTo>
                  <a:pt x="5410200" y="6223000"/>
                </a:lnTo>
                <a:lnTo>
                  <a:pt x="5410200" y="6235700"/>
                </a:lnTo>
                <a:lnTo>
                  <a:pt x="5410200" y="6248400"/>
                </a:lnTo>
                <a:lnTo>
                  <a:pt x="5410200" y="6261100"/>
                </a:lnTo>
                <a:lnTo>
                  <a:pt x="5410200" y="6273800"/>
                </a:lnTo>
                <a:lnTo>
                  <a:pt x="5410200" y="6286500"/>
                </a:lnTo>
                <a:lnTo>
                  <a:pt x="5410200" y="6299200"/>
                </a:lnTo>
                <a:lnTo>
                  <a:pt x="5410200" y="6311900"/>
                </a:lnTo>
                <a:lnTo>
                  <a:pt x="5410200" y="6324600"/>
                </a:lnTo>
                <a:lnTo>
                  <a:pt x="5410200" y="6337300"/>
                </a:lnTo>
                <a:lnTo>
                  <a:pt x="5410200" y="6350000"/>
                </a:lnTo>
                <a:lnTo>
                  <a:pt x="5410200" y="6362700"/>
                </a:lnTo>
                <a:lnTo>
                  <a:pt x="5410200" y="6375400"/>
                </a:lnTo>
                <a:lnTo>
                  <a:pt x="5410200" y="6388100"/>
                </a:lnTo>
                <a:lnTo>
                  <a:pt x="5410200" y="6400800"/>
                </a:lnTo>
                <a:lnTo>
                  <a:pt x="5410200" y="6413500"/>
                </a:lnTo>
                <a:lnTo>
                  <a:pt x="5410200" y="6426200"/>
                </a:lnTo>
                <a:lnTo>
                  <a:pt x="5410200" y="6438900"/>
                </a:lnTo>
                <a:lnTo>
                  <a:pt x="5410200" y="6451600"/>
                </a:lnTo>
                <a:lnTo>
                  <a:pt x="5410200" y="6464300"/>
                </a:lnTo>
                <a:lnTo>
                  <a:pt x="5410200" y="6477000"/>
                </a:lnTo>
                <a:lnTo>
                  <a:pt x="5410200" y="6489700"/>
                </a:lnTo>
                <a:lnTo>
                  <a:pt x="5410200" y="6502400"/>
                </a:lnTo>
                <a:lnTo>
                  <a:pt x="5410200" y="6515100"/>
                </a:lnTo>
                <a:lnTo>
                  <a:pt x="5410200" y="6527800"/>
                </a:lnTo>
                <a:lnTo>
                  <a:pt x="5410200" y="6540500"/>
                </a:lnTo>
                <a:lnTo>
                  <a:pt x="5410200" y="6553200"/>
                </a:lnTo>
                <a:lnTo>
                  <a:pt x="5410200" y="6565900"/>
                </a:lnTo>
                <a:lnTo>
                  <a:pt x="5410200" y="6578600"/>
                </a:lnTo>
                <a:lnTo>
                  <a:pt x="5410200" y="6591300"/>
                </a:lnTo>
                <a:lnTo>
                  <a:pt x="5410200" y="6604000"/>
                </a:lnTo>
                <a:lnTo>
                  <a:pt x="5410200" y="6616700"/>
                </a:lnTo>
                <a:lnTo>
                  <a:pt x="5410200" y="6629400"/>
                </a:lnTo>
                <a:lnTo>
                  <a:pt x="5410200" y="6642100"/>
                </a:lnTo>
                <a:lnTo>
                  <a:pt x="5410200" y="6654800"/>
                </a:lnTo>
                <a:lnTo>
                  <a:pt x="5410200" y="6667500"/>
                </a:lnTo>
                <a:lnTo>
                  <a:pt x="5410200" y="6680200"/>
                </a:lnTo>
                <a:lnTo>
                  <a:pt x="5410200" y="6692900"/>
                </a:lnTo>
                <a:lnTo>
                  <a:pt x="5410200" y="6705600"/>
                </a:lnTo>
                <a:lnTo>
                  <a:pt x="5410200" y="6718300"/>
                </a:lnTo>
                <a:lnTo>
                  <a:pt x="5410200" y="6731000"/>
                </a:lnTo>
                <a:lnTo>
                  <a:pt x="5410200" y="6743700"/>
                </a:lnTo>
                <a:lnTo>
                  <a:pt x="5410200" y="6756400"/>
                </a:lnTo>
                <a:lnTo>
                  <a:pt x="5410200" y="6769100"/>
                </a:lnTo>
                <a:lnTo>
                  <a:pt x="5410200" y="6781800"/>
                </a:lnTo>
                <a:lnTo>
                  <a:pt x="5410200" y="6794500"/>
                </a:lnTo>
                <a:lnTo>
                  <a:pt x="5410200" y="6807200"/>
                </a:lnTo>
                <a:lnTo>
                  <a:pt x="5410200" y="6819900"/>
                </a:lnTo>
                <a:lnTo>
                  <a:pt x="5410200" y="6832600"/>
                </a:lnTo>
                <a:lnTo>
                  <a:pt x="5410200" y="6845300"/>
                </a:lnTo>
                <a:lnTo>
                  <a:pt x="5410200" y="6858000"/>
                </a:lnTo>
                <a:lnTo>
                  <a:pt x="5410200" y="6870700"/>
                </a:lnTo>
                <a:lnTo>
                  <a:pt x="5410200" y="6883400"/>
                </a:lnTo>
                <a:lnTo>
                  <a:pt x="5410200" y="6896100"/>
                </a:lnTo>
                <a:lnTo>
                  <a:pt x="5410200" y="6908800"/>
                </a:lnTo>
                <a:lnTo>
                  <a:pt x="5410200" y="6921500"/>
                </a:lnTo>
                <a:lnTo>
                  <a:pt x="5410200" y="6934200"/>
                </a:lnTo>
                <a:lnTo>
                  <a:pt x="5410200" y="6946900"/>
                </a:lnTo>
                <a:lnTo>
                  <a:pt x="5410200" y="6959600"/>
                </a:lnTo>
                <a:lnTo>
                  <a:pt x="5410200" y="6972300"/>
                </a:lnTo>
                <a:lnTo>
                  <a:pt x="5410200" y="6985000"/>
                </a:lnTo>
                <a:lnTo>
                  <a:pt x="5410200" y="6997700"/>
                </a:lnTo>
                <a:lnTo>
                  <a:pt x="5410200" y="7010400"/>
                </a:lnTo>
                <a:lnTo>
                  <a:pt x="5410200" y="7023100"/>
                </a:lnTo>
                <a:lnTo>
                  <a:pt x="5410200" y="7035800"/>
                </a:lnTo>
                <a:lnTo>
                  <a:pt x="5410200" y="7048500"/>
                </a:lnTo>
                <a:lnTo>
                  <a:pt x="5410200" y="7061200"/>
                </a:lnTo>
                <a:lnTo>
                  <a:pt x="5410200" y="7073900"/>
                </a:lnTo>
                <a:lnTo>
                  <a:pt x="5410200" y="7086600"/>
                </a:lnTo>
                <a:lnTo>
                  <a:pt x="5410200" y="7099300"/>
                </a:lnTo>
                <a:lnTo>
                  <a:pt x="5410200" y="7112000"/>
                </a:lnTo>
                <a:lnTo>
                  <a:pt x="5410200" y="7124700"/>
                </a:lnTo>
                <a:lnTo>
                  <a:pt x="5410200" y="7137400"/>
                </a:lnTo>
                <a:lnTo>
                  <a:pt x="5410200" y="7150100"/>
                </a:lnTo>
                <a:lnTo>
                  <a:pt x="5410200" y="7162800"/>
                </a:lnTo>
                <a:lnTo>
                  <a:pt x="5410200" y="7175500"/>
                </a:lnTo>
                <a:lnTo>
                  <a:pt x="5410200" y="7188200"/>
                </a:lnTo>
                <a:lnTo>
                  <a:pt x="5410200" y="7200900"/>
                </a:lnTo>
                <a:lnTo>
                  <a:pt x="5410200" y="7213600"/>
                </a:lnTo>
                <a:lnTo>
                  <a:pt x="5410200" y="7226300"/>
                </a:lnTo>
                <a:lnTo>
                  <a:pt x="5410200" y="7239000"/>
                </a:lnTo>
                <a:lnTo>
                  <a:pt x="5410200" y="7251700"/>
                </a:lnTo>
                <a:lnTo>
                  <a:pt x="5410200" y="7264400"/>
                </a:lnTo>
                <a:lnTo>
                  <a:pt x="5410200" y="7277100"/>
                </a:lnTo>
                <a:lnTo>
                  <a:pt x="5410200" y="7289800"/>
                </a:lnTo>
                <a:lnTo>
                  <a:pt x="5410200" y="7302500"/>
                </a:lnTo>
                <a:lnTo>
                  <a:pt x="5410200" y="7315200"/>
                </a:lnTo>
                <a:lnTo>
                  <a:pt x="5410200" y="7327900"/>
                </a:lnTo>
                <a:lnTo>
                  <a:pt x="5410200" y="7340600"/>
                </a:lnTo>
                <a:lnTo>
                  <a:pt x="5410200" y="7353300"/>
                </a:lnTo>
                <a:lnTo>
                  <a:pt x="5410200" y="7366000"/>
                </a:lnTo>
                <a:lnTo>
                  <a:pt x="5410200" y="7378700"/>
                </a:lnTo>
                <a:lnTo>
                  <a:pt x="5410200" y="7391400"/>
                </a:lnTo>
                <a:lnTo>
                  <a:pt x="5410200" y="7404100"/>
                </a:lnTo>
                <a:lnTo>
                  <a:pt x="5410200" y="7416800"/>
                </a:lnTo>
                <a:lnTo>
                  <a:pt x="5410200" y="7429500"/>
                </a:lnTo>
                <a:lnTo>
                  <a:pt x="5410200" y="7442200"/>
                </a:lnTo>
                <a:lnTo>
                  <a:pt x="5410200" y="7454900"/>
                </a:lnTo>
                <a:lnTo>
                  <a:pt x="5410200" y="7467600"/>
                </a:lnTo>
                <a:lnTo>
                  <a:pt x="5410200" y="7480300"/>
                </a:lnTo>
                <a:lnTo>
                  <a:pt x="5410200" y="7493000"/>
                </a:lnTo>
                <a:lnTo>
                  <a:pt x="5410200" y="7505700"/>
                </a:lnTo>
                <a:lnTo>
                  <a:pt x="5410200" y="7518400"/>
                </a:lnTo>
                <a:lnTo>
                  <a:pt x="5410200" y="7531100"/>
                </a:lnTo>
                <a:lnTo>
                  <a:pt x="5410200" y="7543800"/>
                </a:lnTo>
                <a:lnTo>
                  <a:pt x="5410200" y="7556500"/>
                </a:lnTo>
                <a:lnTo>
                  <a:pt x="5410200" y="7569200"/>
                </a:lnTo>
                <a:lnTo>
                  <a:pt x="5410200" y="7581900"/>
                </a:lnTo>
                <a:lnTo>
                  <a:pt x="5410200" y="7594600"/>
                </a:lnTo>
                <a:lnTo>
                  <a:pt x="5410200" y="7607300"/>
                </a:lnTo>
                <a:lnTo>
                  <a:pt x="5410200" y="7620000"/>
                </a:lnTo>
                <a:lnTo>
                  <a:pt x="5410200" y="7632700"/>
                </a:lnTo>
                <a:lnTo>
                  <a:pt x="5410200" y="7645400"/>
                </a:lnTo>
                <a:lnTo>
                  <a:pt x="5410200" y="7658100"/>
                </a:lnTo>
                <a:lnTo>
                  <a:pt x="5410200" y="7670800"/>
                </a:lnTo>
                <a:lnTo>
                  <a:pt x="5410200" y="7683500"/>
                </a:lnTo>
                <a:lnTo>
                  <a:pt x="5410200" y="7696200"/>
                </a:lnTo>
                <a:lnTo>
                  <a:pt x="5410200" y="7708900"/>
                </a:lnTo>
                <a:lnTo>
                  <a:pt x="5410200" y="7721600"/>
                </a:lnTo>
                <a:lnTo>
                  <a:pt x="5410200" y="7734300"/>
                </a:lnTo>
                <a:lnTo>
                  <a:pt x="5410200" y="7747000"/>
                </a:lnTo>
                <a:lnTo>
                  <a:pt x="5410200" y="7759700"/>
                </a:lnTo>
                <a:lnTo>
                  <a:pt x="5410200" y="7772400"/>
                </a:lnTo>
                <a:lnTo>
                  <a:pt x="5410200" y="7785100"/>
                </a:lnTo>
                <a:lnTo>
                  <a:pt x="5410200" y="7797800"/>
                </a:lnTo>
                <a:lnTo>
                  <a:pt x="5410200" y="7810500"/>
                </a:lnTo>
                <a:lnTo>
                  <a:pt x="5410200" y="7823200"/>
                </a:lnTo>
                <a:lnTo>
                  <a:pt x="5410200" y="7835900"/>
                </a:lnTo>
                <a:lnTo>
                  <a:pt x="5410200" y="7848600"/>
                </a:lnTo>
                <a:lnTo>
                  <a:pt x="5410200" y="7861300"/>
                </a:lnTo>
                <a:lnTo>
                  <a:pt x="5410200" y="7874000"/>
                </a:lnTo>
                <a:lnTo>
                  <a:pt x="5410200" y="7886700"/>
                </a:lnTo>
                <a:lnTo>
                  <a:pt x="5410200" y="7899400"/>
                </a:lnTo>
                <a:lnTo>
                  <a:pt x="5410200" y="7912100"/>
                </a:lnTo>
                <a:lnTo>
                  <a:pt x="5410200" y="7924800"/>
                </a:lnTo>
                <a:lnTo>
                  <a:pt x="5410200" y="7937500"/>
                </a:lnTo>
                <a:lnTo>
                  <a:pt x="5410200" y="7950200"/>
                </a:lnTo>
                <a:lnTo>
                  <a:pt x="5410200" y="7962900"/>
                </a:lnTo>
                <a:lnTo>
                  <a:pt x="5410200" y="7975600"/>
                </a:lnTo>
                <a:lnTo>
                  <a:pt x="5410200" y="7988300"/>
                </a:lnTo>
                <a:lnTo>
                  <a:pt x="5410200" y="8001000"/>
                </a:lnTo>
                <a:lnTo>
                  <a:pt x="5410200" y="8013700"/>
                </a:lnTo>
                <a:lnTo>
                  <a:pt x="5410200" y="8026400"/>
                </a:lnTo>
                <a:lnTo>
                  <a:pt x="5410200" y="8039100"/>
                </a:lnTo>
                <a:lnTo>
                  <a:pt x="5410200" y="8051800"/>
                </a:lnTo>
                <a:lnTo>
                  <a:pt x="5410200" y="8064500"/>
                </a:lnTo>
                <a:lnTo>
                  <a:pt x="5410200" y="8077200"/>
                </a:lnTo>
                <a:lnTo>
                  <a:pt x="5410200" y="8089900"/>
                </a:lnTo>
                <a:lnTo>
                  <a:pt x="5410200" y="8102600"/>
                </a:lnTo>
                <a:lnTo>
                  <a:pt x="5410200" y="8115300"/>
                </a:lnTo>
                <a:lnTo>
                  <a:pt x="5410200" y="8128000"/>
                </a:lnTo>
                <a:lnTo>
                  <a:pt x="5410200" y="8140700"/>
                </a:lnTo>
                <a:lnTo>
                  <a:pt x="5410200" y="8153400"/>
                </a:lnTo>
                <a:lnTo>
                  <a:pt x="5410200" y="8166100"/>
                </a:lnTo>
                <a:lnTo>
                  <a:pt x="5410200" y="8178800"/>
                </a:lnTo>
                <a:lnTo>
                  <a:pt x="5410200" y="8191500"/>
                </a:lnTo>
                <a:lnTo>
                  <a:pt x="5410200" y="8204200"/>
                </a:lnTo>
                <a:lnTo>
                  <a:pt x="5410200" y="8216900"/>
                </a:lnTo>
                <a:lnTo>
                  <a:pt x="5410200" y="8229600"/>
                </a:lnTo>
                <a:lnTo>
                  <a:pt x="5410200" y="8242300"/>
                </a:lnTo>
                <a:lnTo>
                  <a:pt x="5410200" y="8255000"/>
                </a:lnTo>
                <a:lnTo>
                  <a:pt x="5410200" y="8267700"/>
                </a:lnTo>
                <a:lnTo>
                  <a:pt x="5410200" y="8280400"/>
                </a:lnTo>
                <a:lnTo>
                  <a:pt x="5410200" y="8293100"/>
                </a:lnTo>
                <a:lnTo>
                  <a:pt x="5410200" y="8305800"/>
                </a:lnTo>
                <a:lnTo>
                  <a:pt x="5410200" y="8318500"/>
                </a:lnTo>
                <a:lnTo>
                  <a:pt x="5410200" y="8331200"/>
                </a:lnTo>
                <a:lnTo>
                  <a:pt x="5410200" y="8343900"/>
                </a:lnTo>
                <a:lnTo>
                  <a:pt x="5410200" y="8356600"/>
                </a:lnTo>
                <a:lnTo>
                  <a:pt x="5410200" y="8369300"/>
                </a:lnTo>
                <a:lnTo>
                  <a:pt x="5410200" y="8382000"/>
                </a:lnTo>
                <a:lnTo>
                  <a:pt x="5410200" y="8394700"/>
                </a:lnTo>
                <a:lnTo>
                  <a:pt x="5410200" y="8407400"/>
                </a:lnTo>
                <a:lnTo>
                  <a:pt x="5410200" y="8420100"/>
                </a:lnTo>
                <a:lnTo>
                  <a:pt x="5410200" y="8432800"/>
                </a:lnTo>
                <a:lnTo>
                  <a:pt x="5410200" y="8445500"/>
                </a:lnTo>
                <a:lnTo>
                  <a:pt x="5410200" y="8458200"/>
                </a:lnTo>
                <a:lnTo>
                  <a:pt x="5410200" y="8470900"/>
                </a:lnTo>
                <a:lnTo>
                  <a:pt x="5410200" y="8483600"/>
                </a:lnTo>
                <a:lnTo>
                  <a:pt x="5410200" y="8496300"/>
                </a:lnTo>
                <a:lnTo>
                  <a:pt x="5410200" y="8509000"/>
                </a:lnTo>
                <a:lnTo>
                  <a:pt x="5410200" y="8521700"/>
                </a:lnTo>
                <a:lnTo>
                  <a:pt x="5410200" y="8534400"/>
                </a:lnTo>
                <a:lnTo>
                  <a:pt x="5410200" y="8547100"/>
                </a:lnTo>
                <a:lnTo>
                  <a:pt x="5410200" y="8559800"/>
                </a:lnTo>
                <a:lnTo>
                  <a:pt x="5410200" y="8572500"/>
                </a:lnTo>
                <a:lnTo>
                  <a:pt x="5410200" y="8585200"/>
                </a:lnTo>
                <a:lnTo>
                  <a:pt x="5410200" y="8597900"/>
                </a:lnTo>
                <a:lnTo>
                  <a:pt x="5410200" y="8610600"/>
                </a:lnTo>
                <a:lnTo>
                  <a:pt x="5410200" y="8623300"/>
                </a:lnTo>
                <a:lnTo>
                  <a:pt x="5410200" y="8636000"/>
                </a:lnTo>
                <a:lnTo>
                  <a:pt x="5410200" y="8648700"/>
                </a:lnTo>
                <a:lnTo>
                  <a:pt x="5410200" y="8661400"/>
                </a:lnTo>
                <a:lnTo>
                  <a:pt x="5410200" y="8674100"/>
                </a:lnTo>
                <a:lnTo>
                  <a:pt x="5410200" y="8686800"/>
                </a:lnTo>
                <a:lnTo>
                  <a:pt x="5410200" y="8699500"/>
                </a:lnTo>
                <a:lnTo>
                  <a:pt x="5410200" y="8712200"/>
                </a:lnTo>
                <a:lnTo>
                  <a:pt x="5410200" y="8724900"/>
                </a:lnTo>
                <a:lnTo>
                  <a:pt x="5410200" y="8737600"/>
                </a:lnTo>
                <a:lnTo>
                  <a:pt x="5410200" y="8750300"/>
                </a:lnTo>
                <a:lnTo>
                  <a:pt x="5410200" y="8763000"/>
                </a:lnTo>
                <a:lnTo>
                  <a:pt x="5410200" y="8775700"/>
                </a:lnTo>
                <a:lnTo>
                  <a:pt x="5410200" y="8788400"/>
                </a:lnTo>
                <a:lnTo>
                  <a:pt x="5410200" y="8801100"/>
                </a:lnTo>
                <a:lnTo>
                  <a:pt x="5410200" y="8813800"/>
                </a:lnTo>
                <a:lnTo>
                  <a:pt x="5410200" y="8826500"/>
                </a:lnTo>
                <a:lnTo>
                  <a:pt x="5410200" y="8839200"/>
                </a:lnTo>
                <a:lnTo>
                  <a:pt x="5410200" y="8851900"/>
                </a:lnTo>
                <a:lnTo>
                  <a:pt x="5410200" y="8864600"/>
                </a:lnTo>
                <a:lnTo>
                  <a:pt x="5410200" y="8877300"/>
                </a:lnTo>
                <a:lnTo>
                  <a:pt x="5410200" y="8890000"/>
                </a:lnTo>
                <a:lnTo>
                  <a:pt x="5410200" y="8902700"/>
                </a:lnTo>
                <a:lnTo>
                  <a:pt x="5410200" y="8915400"/>
                </a:lnTo>
                <a:lnTo>
                  <a:pt x="5410200" y="8928100"/>
                </a:lnTo>
                <a:lnTo>
                  <a:pt x="5410200" y="8940800"/>
                </a:lnTo>
                <a:lnTo>
                  <a:pt x="5410200" y="8953500"/>
                </a:lnTo>
                <a:lnTo>
                  <a:pt x="5410200" y="8966200"/>
                </a:lnTo>
                <a:lnTo>
                  <a:pt x="5410200" y="8978900"/>
                </a:lnTo>
                <a:lnTo>
                  <a:pt x="5410200" y="8991600"/>
                </a:lnTo>
                <a:lnTo>
                  <a:pt x="5410200" y="9004300"/>
                </a:lnTo>
                <a:lnTo>
                  <a:pt x="5410200" y="9017000"/>
                </a:lnTo>
                <a:lnTo>
                  <a:pt x="5410200" y="9029700"/>
                </a:lnTo>
                <a:lnTo>
                  <a:pt x="5410200" y="9042400"/>
                </a:lnTo>
                <a:lnTo>
                  <a:pt x="5410200" y="9055100"/>
                </a:lnTo>
                <a:lnTo>
                  <a:pt x="5410200" y="9067800"/>
                </a:lnTo>
                <a:lnTo>
                  <a:pt x="5410200" y="9080500"/>
                </a:lnTo>
                <a:lnTo>
                  <a:pt x="5410200" y="9093200"/>
                </a:lnTo>
                <a:lnTo>
                  <a:pt x="5410200" y="9105900"/>
                </a:lnTo>
                <a:lnTo>
                  <a:pt x="5410200" y="9118600"/>
                </a:lnTo>
                <a:lnTo>
                  <a:pt x="0" y="9131300"/>
                </a:lnTo>
                <a:lnTo>
                  <a:pt x="0" y="9118600"/>
                </a:lnTo>
                <a:lnTo>
                  <a:pt x="0" y="9105900"/>
                </a:lnTo>
                <a:lnTo>
                  <a:pt x="0" y="9093200"/>
                </a:lnTo>
                <a:lnTo>
                  <a:pt x="0" y="9080500"/>
                </a:lnTo>
                <a:lnTo>
                  <a:pt x="0" y="9067800"/>
                </a:lnTo>
                <a:lnTo>
                  <a:pt x="0" y="9055100"/>
                </a:lnTo>
                <a:lnTo>
                  <a:pt x="0" y="9042400"/>
                </a:lnTo>
                <a:lnTo>
                  <a:pt x="0" y="9029700"/>
                </a:lnTo>
                <a:lnTo>
                  <a:pt x="0" y="9017000"/>
                </a:lnTo>
                <a:lnTo>
                  <a:pt x="0" y="9004300"/>
                </a:lnTo>
                <a:lnTo>
                  <a:pt x="0" y="8991600"/>
                </a:lnTo>
                <a:lnTo>
                  <a:pt x="0" y="8978900"/>
                </a:lnTo>
                <a:lnTo>
                  <a:pt x="0" y="8966200"/>
                </a:lnTo>
                <a:lnTo>
                  <a:pt x="0" y="8953500"/>
                </a:lnTo>
                <a:lnTo>
                  <a:pt x="0" y="8940800"/>
                </a:lnTo>
                <a:lnTo>
                  <a:pt x="0" y="8928100"/>
                </a:lnTo>
                <a:lnTo>
                  <a:pt x="0" y="8915400"/>
                </a:lnTo>
                <a:lnTo>
                  <a:pt x="0" y="8902700"/>
                </a:lnTo>
                <a:lnTo>
                  <a:pt x="0" y="8890000"/>
                </a:lnTo>
                <a:lnTo>
                  <a:pt x="0" y="8877300"/>
                </a:lnTo>
                <a:lnTo>
                  <a:pt x="0" y="8864600"/>
                </a:lnTo>
                <a:lnTo>
                  <a:pt x="0" y="8851900"/>
                </a:lnTo>
                <a:lnTo>
                  <a:pt x="0" y="8839200"/>
                </a:lnTo>
                <a:lnTo>
                  <a:pt x="0" y="8826500"/>
                </a:lnTo>
                <a:lnTo>
                  <a:pt x="0" y="8813800"/>
                </a:lnTo>
                <a:lnTo>
                  <a:pt x="0" y="8801100"/>
                </a:lnTo>
                <a:lnTo>
                  <a:pt x="0" y="8788400"/>
                </a:lnTo>
                <a:lnTo>
                  <a:pt x="0" y="8775700"/>
                </a:lnTo>
                <a:lnTo>
                  <a:pt x="0" y="8763000"/>
                </a:lnTo>
                <a:lnTo>
                  <a:pt x="0" y="8750300"/>
                </a:lnTo>
                <a:lnTo>
                  <a:pt x="0" y="8737600"/>
                </a:lnTo>
                <a:lnTo>
                  <a:pt x="0" y="8724900"/>
                </a:lnTo>
                <a:lnTo>
                  <a:pt x="0" y="8712200"/>
                </a:lnTo>
                <a:lnTo>
                  <a:pt x="0" y="8699500"/>
                </a:lnTo>
                <a:lnTo>
                  <a:pt x="0" y="8686800"/>
                </a:lnTo>
                <a:lnTo>
                  <a:pt x="0" y="8674100"/>
                </a:lnTo>
                <a:lnTo>
                  <a:pt x="0" y="8661400"/>
                </a:lnTo>
                <a:lnTo>
                  <a:pt x="0" y="8648700"/>
                </a:lnTo>
                <a:lnTo>
                  <a:pt x="0" y="8636000"/>
                </a:lnTo>
                <a:lnTo>
                  <a:pt x="0" y="8623300"/>
                </a:lnTo>
                <a:lnTo>
                  <a:pt x="0" y="8610600"/>
                </a:lnTo>
                <a:lnTo>
                  <a:pt x="0" y="8597900"/>
                </a:lnTo>
                <a:lnTo>
                  <a:pt x="0" y="8585200"/>
                </a:lnTo>
                <a:lnTo>
                  <a:pt x="0" y="8572500"/>
                </a:lnTo>
                <a:lnTo>
                  <a:pt x="0" y="8559800"/>
                </a:lnTo>
                <a:lnTo>
                  <a:pt x="0" y="8547100"/>
                </a:lnTo>
                <a:lnTo>
                  <a:pt x="0" y="8534400"/>
                </a:lnTo>
                <a:lnTo>
                  <a:pt x="0" y="8521700"/>
                </a:lnTo>
                <a:lnTo>
                  <a:pt x="0" y="8509000"/>
                </a:lnTo>
                <a:lnTo>
                  <a:pt x="0" y="8496300"/>
                </a:lnTo>
                <a:lnTo>
                  <a:pt x="0" y="8483600"/>
                </a:lnTo>
                <a:lnTo>
                  <a:pt x="0" y="8470900"/>
                </a:lnTo>
                <a:lnTo>
                  <a:pt x="0" y="8458200"/>
                </a:lnTo>
                <a:lnTo>
                  <a:pt x="0" y="8445500"/>
                </a:lnTo>
                <a:lnTo>
                  <a:pt x="0" y="8432800"/>
                </a:lnTo>
                <a:lnTo>
                  <a:pt x="0" y="8420100"/>
                </a:lnTo>
                <a:lnTo>
                  <a:pt x="0" y="8407400"/>
                </a:lnTo>
                <a:lnTo>
                  <a:pt x="0" y="8394700"/>
                </a:lnTo>
                <a:lnTo>
                  <a:pt x="0" y="8382000"/>
                </a:lnTo>
                <a:lnTo>
                  <a:pt x="0" y="8369300"/>
                </a:lnTo>
                <a:lnTo>
                  <a:pt x="0" y="8356600"/>
                </a:lnTo>
                <a:lnTo>
                  <a:pt x="0" y="8343900"/>
                </a:lnTo>
                <a:lnTo>
                  <a:pt x="0" y="8331200"/>
                </a:lnTo>
                <a:lnTo>
                  <a:pt x="0" y="8318500"/>
                </a:lnTo>
                <a:lnTo>
                  <a:pt x="0" y="8305800"/>
                </a:lnTo>
                <a:lnTo>
                  <a:pt x="0" y="8293100"/>
                </a:lnTo>
                <a:lnTo>
                  <a:pt x="0" y="8280400"/>
                </a:lnTo>
                <a:lnTo>
                  <a:pt x="0" y="8267700"/>
                </a:lnTo>
                <a:lnTo>
                  <a:pt x="0" y="8255000"/>
                </a:lnTo>
                <a:lnTo>
                  <a:pt x="0" y="8242300"/>
                </a:lnTo>
                <a:lnTo>
                  <a:pt x="0" y="8229600"/>
                </a:lnTo>
                <a:lnTo>
                  <a:pt x="0" y="8216900"/>
                </a:lnTo>
                <a:lnTo>
                  <a:pt x="0" y="8204200"/>
                </a:lnTo>
                <a:lnTo>
                  <a:pt x="0" y="8191500"/>
                </a:lnTo>
                <a:lnTo>
                  <a:pt x="0" y="8178800"/>
                </a:lnTo>
                <a:lnTo>
                  <a:pt x="0" y="8166100"/>
                </a:lnTo>
                <a:lnTo>
                  <a:pt x="0" y="8153400"/>
                </a:lnTo>
                <a:lnTo>
                  <a:pt x="0" y="8140700"/>
                </a:lnTo>
                <a:lnTo>
                  <a:pt x="0" y="8128000"/>
                </a:lnTo>
                <a:lnTo>
                  <a:pt x="0" y="8115300"/>
                </a:lnTo>
                <a:lnTo>
                  <a:pt x="0" y="8102600"/>
                </a:lnTo>
                <a:lnTo>
                  <a:pt x="0" y="8089900"/>
                </a:lnTo>
                <a:lnTo>
                  <a:pt x="0" y="8077200"/>
                </a:lnTo>
                <a:lnTo>
                  <a:pt x="0" y="8064500"/>
                </a:lnTo>
                <a:lnTo>
                  <a:pt x="0" y="8051800"/>
                </a:lnTo>
                <a:lnTo>
                  <a:pt x="0" y="8039100"/>
                </a:lnTo>
                <a:lnTo>
                  <a:pt x="0" y="8026400"/>
                </a:lnTo>
                <a:lnTo>
                  <a:pt x="0" y="8013700"/>
                </a:lnTo>
                <a:lnTo>
                  <a:pt x="0" y="8001000"/>
                </a:lnTo>
                <a:lnTo>
                  <a:pt x="0" y="7988300"/>
                </a:lnTo>
                <a:lnTo>
                  <a:pt x="0" y="7975600"/>
                </a:lnTo>
                <a:lnTo>
                  <a:pt x="0" y="7962900"/>
                </a:lnTo>
                <a:lnTo>
                  <a:pt x="0" y="7950200"/>
                </a:lnTo>
                <a:lnTo>
                  <a:pt x="0" y="7937500"/>
                </a:lnTo>
                <a:lnTo>
                  <a:pt x="0" y="7924800"/>
                </a:lnTo>
                <a:lnTo>
                  <a:pt x="0" y="7912100"/>
                </a:lnTo>
                <a:lnTo>
                  <a:pt x="0" y="7899400"/>
                </a:lnTo>
                <a:lnTo>
                  <a:pt x="0" y="7886700"/>
                </a:lnTo>
                <a:lnTo>
                  <a:pt x="0" y="7874000"/>
                </a:lnTo>
                <a:lnTo>
                  <a:pt x="0" y="7861300"/>
                </a:lnTo>
                <a:lnTo>
                  <a:pt x="0" y="7848600"/>
                </a:lnTo>
                <a:lnTo>
                  <a:pt x="0" y="7835900"/>
                </a:lnTo>
                <a:lnTo>
                  <a:pt x="0" y="7823200"/>
                </a:lnTo>
                <a:lnTo>
                  <a:pt x="0" y="7810500"/>
                </a:lnTo>
                <a:lnTo>
                  <a:pt x="0" y="7797800"/>
                </a:lnTo>
                <a:lnTo>
                  <a:pt x="0" y="7785100"/>
                </a:lnTo>
                <a:lnTo>
                  <a:pt x="0" y="7772400"/>
                </a:lnTo>
                <a:lnTo>
                  <a:pt x="0" y="7759700"/>
                </a:lnTo>
                <a:lnTo>
                  <a:pt x="0" y="7747000"/>
                </a:lnTo>
                <a:lnTo>
                  <a:pt x="0" y="7734300"/>
                </a:lnTo>
                <a:lnTo>
                  <a:pt x="0" y="7721600"/>
                </a:lnTo>
                <a:lnTo>
                  <a:pt x="0" y="7708900"/>
                </a:lnTo>
                <a:lnTo>
                  <a:pt x="0" y="7696200"/>
                </a:lnTo>
                <a:lnTo>
                  <a:pt x="0" y="7683500"/>
                </a:lnTo>
                <a:lnTo>
                  <a:pt x="0" y="7670800"/>
                </a:lnTo>
                <a:lnTo>
                  <a:pt x="0" y="7658100"/>
                </a:lnTo>
                <a:lnTo>
                  <a:pt x="0" y="7645400"/>
                </a:lnTo>
                <a:lnTo>
                  <a:pt x="0" y="7632700"/>
                </a:lnTo>
                <a:lnTo>
                  <a:pt x="0" y="7620000"/>
                </a:lnTo>
                <a:lnTo>
                  <a:pt x="0" y="7607300"/>
                </a:lnTo>
                <a:lnTo>
                  <a:pt x="0" y="7594600"/>
                </a:lnTo>
                <a:lnTo>
                  <a:pt x="0" y="7581900"/>
                </a:lnTo>
                <a:lnTo>
                  <a:pt x="0" y="7569200"/>
                </a:lnTo>
                <a:lnTo>
                  <a:pt x="0" y="7556500"/>
                </a:lnTo>
                <a:lnTo>
                  <a:pt x="0" y="7543800"/>
                </a:lnTo>
                <a:lnTo>
                  <a:pt x="0" y="7531100"/>
                </a:lnTo>
                <a:lnTo>
                  <a:pt x="0" y="7518400"/>
                </a:lnTo>
                <a:lnTo>
                  <a:pt x="0" y="7505700"/>
                </a:lnTo>
                <a:lnTo>
                  <a:pt x="0" y="7493000"/>
                </a:lnTo>
                <a:lnTo>
                  <a:pt x="0" y="7480300"/>
                </a:lnTo>
                <a:lnTo>
                  <a:pt x="0" y="7467600"/>
                </a:lnTo>
                <a:lnTo>
                  <a:pt x="0" y="7454900"/>
                </a:lnTo>
                <a:lnTo>
                  <a:pt x="0" y="7442200"/>
                </a:lnTo>
                <a:lnTo>
                  <a:pt x="0" y="7429500"/>
                </a:lnTo>
                <a:lnTo>
                  <a:pt x="0" y="7416800"/>
                </a:lnTo>
                <a:lnTo>
                  <a:pt x="0" y="7404100"/>
                </a:lnTo>
                <a:lnTo>
                  <a:pt x="0" y="7391400"/>
                </a:lnTo>
                <a:lnTo>
                  <a:pt x="0" y="7378700"/>
                </a:lnTo>
                <a:lnTo>
                  <a:pt x="0" y="7366000"/>
                </a:lnTo>
                <a:lnTo>
                  <a:pt x="0" y="7353300"/>
                </a:lnTo>
                <a:lnTo>
                  <a:pt x="0" y="7340600"/>
                </a:lnTo>
                <a:lnTo>
                  <a:pt x="0" y="7327900"/>
                </a:lnTo>
                <a:lnTo>
                  <a:pt x="0" y="7315200"/>
                </a:lnTo>
                <a:lnTo>
                  <a:pt x="0" y="7302500"/>
                </a:lnTo>
                <a:lnTo>
                  <a:pt x="0" y="7289800"/>
                </a:lnTo>
                <a:lnTo>
                  <a:pt x="0" y="7277100"/>
                </a:lnTo>
                <a:lnTo>
                  <a:pt x="0" y="7264400"/>
                </a:lnTo>
                <a:lnTo>
                  <a:pt x="0" y="7251700"/>
                </a:lnTo>
                <a:lnTo>
                  <a:pt x="0" y="7239000"/>
                </a:lnTo>
                <a:lnTo>
                  <a:pt x="0" y="7226300"/>
                </a:lnTo>
                <a:lnTo>
                  <a:pt x="0" y="7213600"/>
                </a:lnTo>
                <a:lnTo>
                  <a:pt x="0" y="7200900"/>
                </a:lnTo>
                <a:lnTo>
                  <a:pt x="0" y="7188200"/>
                </a:lnTo>
                <a:lnTo>
                  <a:pt x="0" y="7175500"/>
                </a:lnTo>
                <a:lnTo>
                  <a:pt x="0" y="7162800"/>
                </a:lnTo>
                <a:lnTo>
                  <a:pt x="0" y="7150100"/>
                </a:lnTo>
                <a:lnTo>
                  <a:pt x="0" y="7137400"/>
                </a:lnTo>
                <a:lnTo>
                  <a:pt x="0" y="7124700"/>
                </a:lnTo>
                <a:lnTo>
                  <a:pt x="0" y="7112000"/>
                </a:lnTo>
                <a:lnTo>
                  <a:pt x="0" y="7099300"/>
                </a:lnTo>
                <a:lnTo>
                  <a:pt x="0" y="7086600"/>
                </a:lnTo>
                <a:lnTo>
                  <a:pt x="0" y="7073900"/>
                </a:lnTo>
                <a:lnTo>
                  <a:pt x="0" y="7061200"/>
                </a:lnTo>
                <a:lnTo>
                  <a:pt x="0" y="7048500"/>
                </a:lnTo>
                <a:lnTo>
                  <a:pt x="0" y="7035800"/>
                </a:lnTo>
                <a:lnTo>
                  <a:pt x="0" y="7023100"/>
                </a:lnTo>
                <a:lnTo>
                  <a:pt x="0" y="7010400"/>
                </a:lnTo>
                <a:lnTo>
                  <a:pt x="0" y="6997700"/>
                </a:lnTo>
                <a:lnTo>
                  <a:pt x="0" y="6985000"/>
                </a:lnTo>
                <a:lnTo>
                  <a:pt x="0" y="6972300"/>
                </a:lnTo>
                <a:lnTo>
                  <a:pt x="0" y="6959600"/>
                </a:lnTo>
                <a:lnTo>
                  <a:pt x="0" y="6946900"/>
                </a:lnTo>
                <a:lnTo>
                  <a:pt x="0" y="6934200"/>
                </a:lnTo>
                <a:lnTo>
                  <a:pt x="0" y="6921500"/>
                </a:lnTo>
                <a:lnTo>
                  <a:pt x="0" y="6908800"/>
                </a:lnTo>
                <a:lnTo>
                  <a:pt x="0" y="6896100"/>
                </a:lnTo>
                <a:lnTo>
                  <a:pt x="0" y="6883400"/>
                </a:lnTo>
                <a:lnTo>
                  <a:pt x="0" y="6870700"/>
                </a:lnTo>
                <a:lnTo>
                  <a:pt x="0" y="6858000"/>
                </a:lnTo>
                <a:lnTo>
                  <a:pt x="0" y="6845300"/>
                </a:lnTo>
                <a:lnTo>
                  <a:pt x="0" y="6832600"/>
                </a:lnTo>
                <a:lnTo>
                  <a:pt x="0" y="6819900"/>
                </a:lnTo>
                <a:lnTo>
                  <a:pt x="0" y="6807200"/>
                </a:lnTo>
                <a:lnTo>
                  <a:pt x="0" y="6794500"/>
                </a:lnTo>
                <a:lnTo>
                  <a:pt x="0" y="6781800"/>
                </a:lnTo>
                <a:lnTo>
                  <a:pt x="0" y="6769100"/>
                </a:lnTo>
                <a:lnTo>
                  <a:pt x="0" y="6756400"/>
                </a:lnTo>
                <a:lnTo>
                  <a:pt x="0" y="6743700"/>
                </a:lnTo>
                <a:lnTo>
                  <a:pt x="0" y="6731000"/>
                </a:lnTo>
                <a:lnTo>
                  <a:pt x="0" y="6718300"/>
                </a:lnTo>
                <a:lnTo>
                  <a:pt x="0" y="6705600"/>
                </a:lnTo>
                <a:lnTo>
                  <a:pt x="0" y="6692900"/>
                </a:lnTo>
                <a:lnTo>
                  <a:pt x="0" y="6680200"/>
                </a:lnTo>
                <a:lnTo>
                  <a:pt x="0" y="6667500"/>
                </a:lnTo>
                <a:lnTo>
                  <a:pt x="0" y="6654800"/>
                </a:lnTo>
                <a:lnTo>
                  <a:pt x="0" y="6642100"/>
                </a:lnTo>
                <a:lnTo>
                  <a:pt x="0" y="6629400"/>
                </a:lnTo>
                <a:lnTo>
                  <a:pt x="0" y="6616700"/>
                </a:lnTo>
                <a:lnTo>
                  <a:pt x="0" y="6604000"/>
                </a:lnTo>
                <a:lnTo>
                  <a:pt x="0" y="6591300"/>
                </a:lnTo>
                <a:lnTo>
                  <a:pt x="0" y="6578600"/>
                </a:lnTo>
                <a:lnTo>
                  <a:pt x="0" y="6565900"/>
                </a:lnTo>
                <a:lnTo>
                  <a:pt x="0" y="6553200"/>
                </a:lnTo>
                <a:lnTo>
                  <a:pt x="0" y="6540500"/>
                </a:lnTo>
                <a:lnTo>
                  <a:pt x="0" y="6527800"/>
                </a:lnTo>
                <a:lnTo>
                  <a:pt x="0" y="6515100"/>
                </a:lnTo>
                <a:lnTo>
                  <a:pt x="0" y="6502400"/>
                </a:lnTo>
                <a:lnTo>
                  <a:pt x="0" y="6489700"/>
                </a:lnTo>
                <a:lnTo>
                  <a:pt x="0" y="6477000"/>
                </a:lnTo>
                <a:lnTo>
                  <a:pt x="0" y="6464300"/>
                </a:lnTo>
                <a:lnTo>
                  <a:pt x="0" y="6451600"/>
                </a:lnTo>
                <a:lnTo>
                  <a:pt x="0" y="6438900"/>
                </a:lnTo>
                <a:lnTo>
                  <a:pt x="0" y="6426200"/>
                </a:lnTo>
                <a:lnTo>
                  <a:pt x="0" y="6413500"/>
                </a:lnTo>
                <a:lnTo>
                  <a:pt x="0" y="6400800"/>
                </a:lnTo>
                <a:lnTo>
                  <a:pt x="0" y="6388100"/>
                </a:lnTo>
                <a:lnTo>
                  <a:pt x="0" y="6375400"/>
                </a:lnTo>
                <a:lnTo>
                  <a:pt x="0" y="6362700"/>
                </a:lnTo>
                <a:lnTo>
                  <a:pt x="0" y="6350000"/>
                </a:lnTo>
                <a:lnTo>
                  <a:pt x="0" y="6337300"/>
                </a:lnTo>
                <a:lnTo>
                  <a:pt x="0" y="6324600"/>
                </a:lnTo>
                <a:lnTo>
                  <a:pt x="0" y="6311900"/>
                </a:lnTo>
                <a:lnTo>
                  <a:pt x="0" y="6299200"/>
                </a:lnTo>
                <a:lnTo>
                  <a:pt x="0" y="6286500"/>
                </a:lnTo>
                <a:lnTo>
                  <a:pt x="0" y="6273800"/>
                </a:lnTo>
                <a:lnTo>
                  <a:pt x="0" y="6261100"/>
                </a:lnTo>
                <a:lnTo>
                  <a:pt x="0" y="6248400"/>
                </a:lnTo>
                <a:lnTo>
                  <a:pt x="0" y="6235700"/>
                </a:lnTo>
                <a:lnTo>
                  <a:pt x="0" y="6223000"/>
                </a:lnTo>
                <a:lnTo>
                  <a:pt x="0" y="6210300"/>
                </a:lnTo>
                <a:lnTo>
                  <a:pt x="0" y="6197600"/>
                </a:lnTo>
                <a:lnTo>
                  <a:pt x="0" y="6184900"/>
                </a:lnTo>
                <a:lnTo>
                  <a:pt x="0" y="6172200"/>
                </a:lnTo>
                <a:lnTo>
                  <a:pt x="0" y="6159500"/>
                </a:lnTo>
                <a:lnTo>
                  <a:pt x="0" y="6146800"/>
                </a:lnTo>
                <a:lnTo>
                  <a:pt x="0" y="6134100"/>
                </a:lnTo>
                <a:lnTo>
                  <a:pt x="0" y="6121400"/>
                </a:lnTo>
                <a:lnTo>
                  <a:pt x="0" y="6108700"/>
                </a:lnTo>
                <a:lnTo>
                  <a:pt x="0" y="6096000"/>
                </a:lnTo>
                <a:lnTo>
                  <a:pt x="0" y="6083300"/>
                </a:lnTo>
                <a:lnTo>
                  <a:pt x="0" y="6070600"/>
                </a:lnTo>
                <a:lnTo>
                  <a:pt x="0" y="6057900"/>
                </a:lnTo>
                <a:lnTo>
                  <a:pt x="0" y="6045200"/>
                </a:lnTo>
                <a:lnTo>
                  <a:pt x="0" y="6032500"/>
                </a:lnTo>
                <a:lnTo>
                  <a:pt x="0" y="6019800"/>
                </a:lnTo>
                <a:lnTo>
                  <a:pt x="0" y="6007100"/>
                </a:lnTo>
                <a:lnTo>
                  <a:pt x="0" y="5994400"/>
                </a:lnTo>
                <a:lnTo>
                  <a:pt x="0" y="5981700"/>
                </a:lnTo>
                <a:lnTo>
                  <a:pt x="0" y="5969000"/>
                </a:lnTo>
                <a:lnTo>
                  <a:pt x="0" y="5956300"/>
                </a:lnTo>
                <a:lnTo>
                  <a:pt x="0" y="5943600"/>
                </a:lnTo>
                <a:lnTo>
                  <a:pt x="0" y="5930900"/>
                </a:lnTo>
                <a:lnTo>
                  <a:pt x="0" y="5918200"/>
                </a:lnTo>
                <a:lnTo>
                  <a:pt x="0" y="5905500"/>
                </a:lnTo>
                <a:lnTo>
                  <a:pt x="0" y="5892800"/>
                </a:lnTo>
                <a:lnTo>
                  <a:pt x="0" y="5880100"/>
                </a:lnTo>
                <a:lnTo>
                  <a:pt x="0" y="5867400"/>
                </a:lnTo>
                <a:lnTo>
                  <a:pt x="0" y="5854700"/>
                </a:lnTo>
                <a:lnTo>
                  <a:pt x="0" y="5842000"/>
                </a:lnTo>
                <a:lnTo>
                  <a:pt x="0" y="5829300"/>
                </a:lnTo>
                <a:lnTo>
                  <a:pt x="0" y="5816600"/>
                </a:lnTo>
                <a:lnTo>
                  <a:pt x="0" y="5803900"/>
                </a:lnTo>
                <a:lnTo>
                  <a:pt x="0" y="5791200"/>
                </a:lnTo>
                <a:lnTo>
                  <a:pt x="0" y="5778500"/>
                </a:lnTo>
                <a:lnTo>
                  <a:pt x="0" y="5765800"/>
                </a:lnTo>
                <a:lnTo>
                  <a:pt x="0" y="5753100"/>
                </a:lnTo>
                <a:lnTo>
                  <a:pt x="0" y="5740400"/>
                </a:lnTo>
                <a:lnTo>
                  <a:pt x="0" y="5727700"/>
                </a:lnTo>
                <a:lnTo>
                  <a:pt x="0" y="5715000"/>
                </a:lnTo>
                <a:lnTo>
                  <a:pt x="0" y="5702300"/>
                </a:lnTo>
                <a:lnTo>
                  <a:pt x="0" y="5689600"/>
                </a:lnTo>
                <a:lnTo>
                  <a:pt x="0" y="5676900"/>
                </a:lnTo>
                <a:lnTo>
                  <a:pt x="0" y="5664200"/>
                </a:lnTo>
                <a:lnTo>
                  <a:pt x="0" y="5651500"/>
                </a:lnTo>
                <a:lnTo>
                  <a:pt x="0" y="5638800"/>
                </a:lnTo>
                <a:lnTo>
                  <a:pt x="0" y="5626100"/>
                </a:lnTo>
                <a:lnTo>
                  <a:pt x="0" y="5613400"/>
                </a:lnTo>
                <a:lnTo>
                  <a:pt x="0" y="5600700"/>
                </a:lnTo>
                <a:lnTo>
                  <a:pt x="0" y="5588000"/>
                </a:lnTo>
                <a:lnTo>
                  <a:pt x="0" y="5575300"/>
                </a:lnTo>
                <a:lnTo>
                  <a:pt x="0" y="5562600"/>
                </a:lnTo>
                <a:lnTo>
                  <a:pt x="0" y="5549900"/>
                </a:lnTo>
                <a:lnTo>
                  <a:pt x="0" y="5537200"/>
                </a:lnTo>
                <a:lnTo>
                  <a:pt x="0" y="5524500"/>
                </a:lnTo>
                <a:lnTo>
                  <a:pt x="0" y="5511800"/>
                </a:lnTo>
                <a:lnTo>
                  <a:pt x="0" y="5499100"/>
                </a:lnTo>
                <a:lnTo>
                  <a:pt x="0" y="5486400"/>
                </a:lnTo>
                <a:lnTo>
                  <a:pt x="0" y="5473700"/>
                </a:lnTo>
                <a:lnTo>
                  <a:pt x="0" y="5461000"/>
                </a:lnTo>
                <a:lnTo>
                  <a:pt x="0" y="5448300"/>
                </a:lnTo>
                <a:lnTo>
                  <a:pt x="0" y="5435600"/>
                </a:lnTo>
                <a:lnTo>
                  <a:pt x="0" y="5422900"/>
                </a:lnTo>
                <a:lnTo>
                  <a:pt x="0" y="5410200"/>
                </a:lnTo>
                <a:lnTo>
                  <a:pt x="0" y="5397500"/>
                </a:lnTo>
                <a:lnTo>
                  <a:pt x="0" y="5384800"/>
                </a:lnTo>
                <a:lnTo>
                  <a:pt x="0" y="5372100"/>
                </a:lnTo>
                <a:lnTo>
                  <a:pt x="0" y="5359400"/>
                </a:lnTo>
                <a:lnTo>
                  <a:pt x="0" y="5346700"/>
                </a:lnTo>
                <a:lnTo>
                  <a:pt x="0" y="5334000"/>
                </a:lnTo>
                <a:lnTo>
                  <a:pt x="0" y="5321300"/>
                </a:lnTo>
                <a:lnTo>
                  <a:pt x="0" y="5308600"/>
                </a:lnTo>
                <a:lnTo>
                  <a:pt x="0" y="5295900"/>
                </a:lnTo>
                <a:lnTo>
                  <a:pt x="0" y="5283200"/>
                </a:lnTo>
                <a:lnTo>
                  <a:pt x="0" y="5270500"/>
                </a:lnTo>
                <a:lnTo>
                  <a:pt x="0" y="5257800"/>
                </a:lnTo>
                <a:lnTo>
                  <a:pt x="0" y="5245100"/>
                </a:lnTo>
                <a:lnTo>
                  <a:pt x="0" y="5232400"/>
                </a:lnTo>
                <a:lnTo>
                  <a:pt x="0" y="5219700"/>
                </a:lnTo>
                <a:lnTo>
                  <a:pt x="0" y="5207000"/>
                </a:lnTo>
                <a:lnTo>
                  <a:pt x="0" y="5194300"/>
                </a:lnTo>
                <a:lnTo>
                  <a:pt x="0" y="5181600"/>
                </a:lnTo>
                <a:lnTo>
                  <a:pt x="0" y="5168900"/>
                </a:lnTo>
                <a:lnTo>
                  <a:pt x="0" y="5156200"/>
                </a:lnTo>
                <a:lnTo>
                  <a:pt x="0" y="5143500"/>
                </a:lnTo>
                <a:lnTo>
                  <a:pt x="0" y="5130800"/>
                </a:lnTo>
                <a:lnTo>
                  <a:pt x="0" y="5118100"/>
                </a:lnTo>
                <a:lnTo>
                  <a:pt x="0" y="5105400"/>
                </a:lnTo>
                <a:lnTo>
                  <a:pt x="0" y="5092700"/>
                </a:lnTo>
                <a:lnTo>
                  <a:pt x="0" y="5080000"/>
                </a:lnTo>
                <a:lnTo>
                  <a:pt x="0" y="5067300"/>
                </a:lnTo>
                <a:lnTo>
                  <a:pt x="0" y="5054600"/>
                </a:lnTo>
                <a:lnTo>
                  <a:pt x="0" y="5041900"/>
                </a:lnTo>
                <a:lnTo>
                  <a:pt x="0" y="5029200"/>
                </a:lnTo>
                <a:lnTo>
                  <a:pt x="0" y="5016500"/>
                </a:lnTo>
                <a:lnTo>
                  <a:pt x="0" y="5003800"/>
                </a:lnTo>
                <a:lnTo>
                  <a:pt x="0" y="4991100"/>
                </a:lnTo>
                <a:lnTo>
                  <a:pt x="0" y="4978400"/>
                </a:lnTo>
                <a:lnTo>
                  <a:pt x="0" y="4965700"/>
                </a:lnTo>
                <a:lnTo>
                  <a:pt x="0" y="4953000"/>
                </a:lnTo>
                <a:lnTo>
                  <a:pt x="0" y="4940300"/>
                </a:lnTo>
                <a:lnTo>
                  <a:pt x="0" y="4927600"/>
                </a:lnTo>
                <a:lnTo>
                  <a:pt x="0" y="4914900"/>
                </a:lnTo>
                <a:lnTo>
                  <a:pt x="0" y="4902200"/>
                </a:lnTo>
                <a:lnTo>
                  <a:pt x="0" y="4889500"/>
                </a:lnTo>
                <a:lnTo>
                  <a:pt x="0" y="4876800"/>
                </a:lnTo>
                <a:lnTo>
                  <a:pt x="0" y="4864100"/>
                </a:lnTo>
                <a:lnTo>
                  <a:pt x="0" y="4851400"/>
                </a:lnTo>
                <a:lnTo>
                  <a:pt x="0" y="4838700"/>
                </a:lnTo>
                <a:lnTo>
                  <a:pt x="0" y="4826000"/>
                </a:lnTo>
                <a:lnTo>
                  <a:pt x="0" y="4813300"/>
                </a:lnTo>
                <a:lnTo>
                  <a:pt x="0" y="4800600"/>
                </a:lnTo>
                <a:lnTo>
                  <a:pt x="0" y="4787900"/>
                </a:lnTo>
                <a:lnTo>
                  <a:pt x="0" y="4775200"/>
                </a:lnTo>
                <a:lnTo>
                  <a:pt x="0" y="4762500"/>
                </a:lnTo>
                <a:lnTo>
                  <a:pt x="0" y="4749800"/>
                </a:lnTo>
                <a:lnTo>
                  <a:pt x="0" y="4737100"/>
                </a:lnTo>
                <a:lnTo>
                  <a:pt x="0" y="4724400"/>
                </a:lnTo>
                <a:lnTo>
                  <a:pt x="0" y="4711700"/>
                </a:lnTo>
                <a:lnTo>
                  <a:pt x="0" y="4699000"/>
                </a:lnTo>
                <a:lnTo>
                  <a:pt x="0" y="4686300"/>
                </a:lnTo>
                <a:lnTo>
                  <a:pt x="0" y="4673600"/>
                </a:lnTo>
                <a:lnTo>
                  <a:pt x="0" y="4660900"/>
                </a:lnTo>
                <a:lnTo>
                  <a:pt x="0" y="4648200"/>
                </a:lnTo>
                <a:lnTo>
                  <a:pt x="0" y="4635500"/>
                </a:lnTo>
                <a:lnTo>
                  <a:pt x="0" y="4622800"/>
                </a:lnTo>
                <a:lnTo>
                  <a:pt x="0" y="4610100"/>
                </a:lnTo>
                <a:lnTo>
                  <a:pt x="0" y="4597400"/>
                </a:lnTo>
                <a:lnTo>
                  <a:pt x="0" y="4584700"/>
                </a:lnTo>
                <a:lnTo>
                  <a:pt x="0" y="4572000"/>
                </a:lnTo>
              </a:path>
            </a:pathLst>
          </a:custGeom>
          <a:solidFill>
            <a:srgbClr val="252525"/>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62" name="组合 61"/>
          <p:cNvGrpSpPr/>
          <p:nvPr/>
        </p:nvGrpSpPr>
        <p:grpSpPr>
          <a:xfrm>
            <a:off x="248099" y="976208"/>
            <a:ext cx="3188970" cy="1407063"/>
            <a:chOff x="565306" y="1208432"/>
            <a:chExt cx="3188970" cy="1407063"/>
          </a:xfrm>
        </p:grpSpPr>
        <p:sp>
          <p:nvSpPr>
            <p:cNvPr id="23" name="文本框 22"/>
            <p:cNvSpPr txBox="1"/>
            <p:nvPr/>
          </p:nvSpPr>
          <p:spPr>
            <a:xfrm>
              <a:off x="565306" y="1208432"/>
              <a:ext cx="3188970" cy="1322070"/>
            </a:xfrm>
            <a:prstGeom prst="rect">
              <a:avLst/>
            </a:prstGeom>
            <a:noFill/>
          </p:spPr>
          <p:txBody>
            <a:bodyPr wrap="square" rtlCol="0">
              <a:spAutoFit/>
            </a:bodyPr>
            <a:lstStyle/>
            <a:p>
              <a:r>
                <a:rPr lang="en-US" altLang="zh-CN" sz="4000" b="1" dirty="0">
                  <a:solidFill>
                    <a:schemeClr val="bg1"/>
                  </a:solidFill>
                  <a:effectLst/>
                  <a:latin typeface="Aharoni" panose="02010803020104030203" pitchFamily="2" charset="-79"/>
                  <a:ea typeface="Kozuka Gothic Pro L" panose="020B0200000000000000" pitchFamily="34" charset="-128"/>
                  <a:cs typeface="Aharoni" panose="02010803020104030203" pitchFamily="2" charset="-79"/>
                  <a:sym typeface="+mn-ea"/>
                </a:rPr>
                <a:t>思路呈现</a:t>
              </a:r>
              <a:r>
                <a:rPr lang="zh-CN" altLang="en-US" sz="4000" b="1" dirty="0">
                  <a:solidFill>
                    <a:schemeClr val="bg1"/>
                  </a:solidFill>
                  <a:effectLst/>
                  <a:latin typeface="Aharoni" panose="02010803020104030203" pitchFamily="2" charset="-79"/>
                  <a:ea typeface="宋体" panose="02010600030101010101" pitchFamily="2" charset="-122"/>
                  <a:cs typeface="Aharoni" panose="02010803020104030203" pitchFamily="2" charset="-79"/>
                  <a:sym typeface="+mn-ea"/>
                </a:rPr>
                <a:t>与</a:t>
              </a:r>
              <a:r>
                <a:rPr lang="en-US" altLang="zh-CN" sz="4000" b="1" dirty="0">
                  <a:solidFill>
                    <a:schemeClr val="bg1"/>
                  </a:solidFill>
                  <a:effectLst/>
                  <a:latin typeface="Aharoni" panose="02010803020104030203" pitchFamily="2" charset="-79"/>
                  <a:ea typeface="Kozuka Gothic Pro L" panose="020B0200000000000000" pitchFamily="34" charset="-128"/>
                  <a:cs typeface="Aharoni" panose="02010803020104030203" pitchFamily="2" charset="-79"/>
                  <a:sym typeface="+mn-ea"/>
                </a:rPr>
                <a:t>问题提出</a:t>
              </a:r>
              <a:endParaRPr lang="en-US" altLang="zh-CN" sz="4000" b="1" dirty="0">
                <a:solidFill>
                  <a:schemeClr val="bg1"/>
                </a:solidFill>
                <a:effectLst/>
                <a:latin typeface="Aharoni" panose="02010803020104030203" pitchFamily="2" charset="-79"/>
                <a:ea typeface="Kozuka Gothic Pro L" panose="020B0200000000000000" pitchFamily="34" charset="-128"/>
                <a:cs typeface="Aharoni" panose="02010803020104030203" pitchFamily="2" charset="-79"/>
                <a:sym typeface="+mn-ea"/>
              </a:endParaRPr>
            </a:p>
          </p:txBody>
        </p:sp>
        <p:cxnSp>
          <p:nvCxnSpPr>
            <p:cNvPr id="26" name="直接连接符 25"/>
            <p:cNvCxnSpPr/>
            <p:nvPr/>
          </p:nvCxnSpPr>
          <p:spPr>
            <a:xfrm>
              <a:off x="659103" y="2615495"/>
              <a:ext cx="84907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6" name="文本框 35"/>
          <p:cNvSpPr txBox="1"/>
          <p:nvPr/>
        </p:nvSpPr>
        <p:spPr>
          <a:xfrm>
            <a:off x="248099" y="2719464"/>
            <a:ext cx="3274507" cy="1390287"/>
          </a:xfrm>
          <a:prstGeom prst="roundRect">
            <a:avLst>
              <a:gd name="adj" fmla="val 6852"/>
            </a:avLst>
          </a:prstGeom>
          <a:noFill/>
          <a:ln>
            <a:noFill/>
          </a:ln>
        </p:spPr>
        <p:txBody>
          <a:bodyPr wrap="square" rtlCol="0">
            <a:spAutoFit/>
          </a:bodyPr>
          <a:lstStyle/>
          <a:p>
            <a:pPr>
              <a:lnSpc>
                <a:spcPct val="130000"/>
              </a:lnSpc>
            </a:pPr>
            <a:r>
              <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通过探究分析说明文、应用文类语篇why部分，顺利解答相关阅读理解、七选五任务型阅读、语法填空和应用文写作等相关题型。</a:t>
            </a:r>
            <a:endPar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p:txBody>
      </p:sp>
      <p:sp>
        <p:nvSpPr>
          <p:cNvPr id="19" name="文本框 18"/>
          <p:cNvSpPr txBox="1"/>
          <p:nvPr/>
        </p:nvSpPr>
        <p:spPr>
          <a:xfrm rot="10800000">
            <a:off x="74950" y="4978936"/>
            <a:ext cx="824459" cy="1200329"/>
          </a:xfrm>
          <a:prstGeom prst="rect">
            <a:avLst/>
          </a:prstGeom>
          <a:noFill/>
        </p:spPr>
        <p:txBody>
          <a:bodyPr wrap="square" rtlCol="0">
            <a:spAutoFit/>
          </a:bodyPr>
          <a:lstStyle/>
          <a:p>
            <a:r>
              <a:rPr lang="en-US" altLang="zh-CN" sz="7200" dirty="0">
                <a:solidFill>
                  <a:schemeClr val="bg1"/>
                </a:solidFill>
                <a:latin typeface="Aharoni" panose="02010803020104030203" pitchFamily="2" charset="-79"/>
                <a:cs typeface="Aharoni" panose="02010803020104030203" pitchFamily="2" charset="-79"/>
              </a:rPr>
              <a:t>«</a:t>
            </a:r>
            <a:endParaRPr lang="zh-CN" altLang="en-US" sz="7200" dirty="0">
              <a:solidFill>
                <a:schemeClr val="bg1"/>
              </a:solidFill>
              <a:latin typeface="Aharoni" panose="02010803020104030203" pitchFamily="2" charset="-79"/>
              <a:cs typeface="Aharoni" panose="02010803020104030203" pitchFamily="2" charset="-79"/>
            </a:endParaRPr>
          </a:p>
        </p:txBody>
      </p:sp>
      <p:sp>
        <p:nvSpPr>
          <p:cNvPr id="46" name="矩形 45"/>
          <p:cNvSpPr/>
          <p:nvPr/>
        </p:nvSpPr>
        <p:spPr>
          <a:xfrm>
            <a:off x="4243705" y="911860"/>
            <a:ext cx="7776845" cy="5262245"/>
          </a:xfrm>
          <a:prstGeom prst="rect">
            <a:avLst/>
          </a:prstGeom>
        </p:spPr>
        <p:txBody>
          <a:bodyPr wrap="square">
            <a:spAutoFit/>
          </a:bodyPr>
          <a:lstStyle/>
          <a:p>
            <a:pPr indent="457200" algn="just" fontAlgn="auto">
              <a:lnSpc>
                <a:spcPct val="150000"/>
              </a:lnSpc>
            </a:pPr>
            <a:r>
              <a:rPr lang="en-US" altLang="zh-CN" sz="2800" b="1" dirty="0">
                <a:solidFill>
                  <a:schemeClr val="tx1">
                    <a:lumMod val="85000"/>
                    <a:lumOff val="15000"/>
                  </a:schemeClr>
                </a:solidFill>
                <a:effectLst/>
                <a:latin typeface="Aharoni" panose="02010803020104030203" pitchFamily="2" charset="-79"/>
                <a:ea typeface="Microsoft Yi Baiti" panose="03000500000000000000" pitchFamily="66" charset="0"/>
                <a:cs typeface="Aharoni" panose="02010803020104030203" pitchFamily="2" charset="-79"/>
              </a:rPr>
              <a:t>说明文、应用文类语篇在引出主题和展现主题之后，接下去就是深化主题部分，而深化主题部分又可以细分为三个方面，即how(何种问题和解决方法)、why(产生问题的原因)和what (存在问题带来的后果)。在这三部分内容中，what部分主要是讲解主题所产生的影响和结果，因为相比较how和why，what部分内容相对来说难以界定，所以很容易被忽略。</a:t>
            </a:r>
            <a:endParaRPr lang="en-US" altLang="zh-CN" sz="2800" b="1" dirty="0">
              <a:solidFill>
                <a:schemeClr val="tx1">
                  <a:lumMod val="85000"/>
                  <a:lumOff val="15000"/>
                </a:schemeClr>
              </a:solidFill>
              <a:effectLst/>
              <a:latin typeface="Aharoni" panose="02010803020104030203" pitchFamily="2" charset="-79"/>
              <a:ea typeface="Microsoft Yi Baiti" panose="03000500000000000000" pitchFamily="66" charset="0"/>
              <a:cs typeface="Aharoni" panose="02010803020104030203" pitchFamily="2" charset="-79"/>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图片 69"/>
          <p:cNvPicPr>
            <a:picLocks noChangeAspect="1"/>
          </p:cNvPicPr>
          <p:nvPr/>
        </p:nvPicPr>
        <p:blipFill rotWithShape="1">
          <a:blip r:embed="rId1">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t="57363"/>
          <a:stretch>
            <a:fillRect/>
          </a:stretch>
        </p:blipFill>
        <p:spPr>
          <a:xfrm>
            <a:off x="0" y="-1"/>
            <a:ext cx="12192000" cy="3465513"/>
          </a:xfrm>
          <a:prstGeom prst="rect">
            <a:avLst/>
          </a:prstGeom>
        </p:spPr>
      </p:pic>
      <p:sp>
        <p:nvSpPr>
          <p:cNvPr id="71" name="矩形 70"/>
          <p:cNvSpPr/>
          <p:nvPr/>
        </p:nvSpPr>
        <p:spPr>
          <a:xfrm>
            <a:off x="0" y="-23462"/>
            <a:ext cx="12192000" cy="3465512"/>
          </a:xfrm>
          <a:prstGeom prst="rect">
            <a:avLst/>
          </a:prstGeom>
          <a:solidFill>
            <a:srgbClr val="252525">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 name="组合 4"/>
          <p:cNvGrpSpPr/>
          <p:nvPr/>
        </p:nvGrpSpPr>
        <p:grpSpPr>
          <a:xfrm>
            <a:off x="117" y="3850640"/>
            <a:ext cx="2056765" cy="2814321"/>
            <a:chOff x="466493" y="3274724"/>
            <a:chExt cx="2715184" cy="3715041"/>
          </a:xfrm>
        </p:grpSpPr>
        <p:sp>
          <p:nvSpPr>
            <p:cNvPr id="28" name="文本框 27"/>
            <p:cNvSpPr txBox="1"/>
            <p:nvPr/>
          </p:nvSpPr>
          <p:spPr>
            <a:xfrm>
              <a:off x="1012058" y="3274724"/>
              <a:ext cx="1938100" cy="1582581"/>
            </a:xfrm>
            <a:prstGeom prst="rect">
              <a:avLst/>
            </a:prstGeom>
            <a:noFill/>
          </p:spPr>
          <p:txBody>
            <a:bodyPr wrap="square" rtlCol="0">
              <a:spAutoFit/>
            </a:bodyPr>
            <a:lstStyle/>
            <a:p>
              <a:pPr algn="just"/>
              <a:r>
                <a:rPr lang="en-US" altLang="zh-CN" sz="7200" dirty="0">
                  <a:solidFill>
                    <a:schemeClr val="bg2">
                      <a:lumMod val="50000"/>
                    </a:schemeClr>
                  </a:solidFill>
                  <a:latin typeface="Aharoni" panose="02010803020104030203" pitchFamily="2" charset="-79"/>
                  <a:ea typeface="LiHei Pro" panose="02010601030101010101" pitchFamily="2" charset="-122"/>
                  <a:cs typeface="Aharoni" panose="02010803020104030203" pitchFamily="2" charset="-79"/>
                </a:rPr>
                <a:t>01</a:t>
              </a:r>
              <a:endParaRPr lang="en-US" altLang="zh-CN" sz="7200" dirty="0">
                <a:solidFill>
                  <a:schemeClr val="bg2">
                    <a:lumMod val="50000"/>
                  </a:schemeClr>
                </a:solidFill>
                <a:latin typeface="Aharoni" panose="02010803020104030203" pitchFamily="2" charset="-79"/>
                <a:ea typeface="LiHei Pro" panose="02010601030101010101" pitchFamily="2" charset="-122"/>
                <a:cs typeface="Aharoni" panose="02010803020104030203" pitchFamily="2" charset="-79"/>
              </a:endParaRPr>
            </a:p>
          </p:txBody>
        </p:sp>
        <p:sp>
          <p:nvSpPr>
            <p:cNvPr id="22" name="矩形 21"/>
            <p:cNvSpPr/>
            <p:nvPr/>
          </p:nvSpPr>
          <p:spPr>
            <a:xfrm>
              <a:off x="466493" y="4919334"/>
              <a:ext cx="2715184" cy="2070431"/>
            </a:xfrm>
            <a:prstGeom prst="rect">
              <a:avLst/>
            </a:prstGeom>
          </p:spPr>
          <p:txBody>
            <a:bodyPr wrap="square">
              <a:spAutoFit/>
            </a:bodyPr>
            <a:lstStyle/>
            <a:p>
              <a:pPr algn="ctr"/>
              <a:r>
                <a:rPr lang="en-US" altLang="zh-CN" sz="2400" b="1" dirty="0">
                  <a:solidFill>
                    <a:srgbClr val="252525"/>
                  </a:solidFill>
                  <a:latin typeface="Aharoni" panose="02010803020104030203" pitchFamily="2" charset="-79"/>
                  <a:ea typeface="Microsoft Yi Baiti" panose="03000500000000000000" pitchFamily="66" charset="0"/>
                  <a:cs typeface="Aharoni" panose="02010803020104030203" pitchFamily="2" charset="-79"/>
                </a:rPr>
                <a:t>宏观讲述what部分内容的相关词汇知识。</a:t>
              </a:r>
              <a:endParaRPr lang="en-US" altLang="zh-CN" sz="2400" b="1" dirty="0">
                <a:solidFill>
                  <a:srgbClr val="252525"/>
                </a:solidFill>
                <a:latin typeface="Aharoni" panose="02010803020104030203" pitchFamily="2" charset="-79"/>
                <a:ea typeface="Microsoft Yi Baiti" panose="03000500000000000000" pitchFamily="66" charset="0"/>
                <a:cs typeface="Aharoni" panose="02010803020104030203" pitchFamily="2" charset="-79"/>
              </a:endParaRPr>
            </a:p>
          </p:txBody>
        </p:sp>
      </p:grpSp>
      <p:grpSp>
        <p:nvGrpSpPr>
          <p:cNvPr id="94" name="组合 93"/>
          <p:cNvGrpSpPr/>
          <p:nvPr/>
        </p:nvGrpSpPr>
        <p:grpSpPr>
          <a:xfrm>
            <a:off x="4660100" y="1070523"/>
            <a:ext cx="7152348" cy="1802894"/>
            <a:chOff x="4605379" y="1729680"/>
            <a:chExt cx="7152348" cy="1802894"/>
          </a:xfrm>
        </p:grpSpPr>
        <p:sp>
          <p:nvSpPr>
            <p:cNvPr id="91" name="文本框 90"/>
            <p:cNvSpPr txBox="1"/>
            <p:nvPr/>
          </p:nvSpPr>
          <p:spPr>
            <a:xfrm>
              <a:off x="6777079" y="1729680"/>
              <a:ext cx="4980648" cy="706755"/>
            </a:xfrm>
            <a:prstGeom prst="rect">
              <a:avLst/>
            </a:prstGeom>
            <a:noFill/>
          </p:spPr>
          <p:txBody>
            <a:bodyPr wrap="square" rtlCol="0">
              <a:spAutoFit/>
            </a:bodyPr>
            <a:lstStyle/>
            <a:p>
              <a:pPr algn="r"/>
              <a:r>
                <a:rPr lang="en-US" altLang="zh-CN" sz="4000" b="1" dirty="0">
                  <a:solidFill>
                    <a:schemeClr val="bg1"/>
                  </a:solidFill>
                  <a:effectLst/>
                  <a:latin typeface="Aharoni" panose="02010803020104030203" pitchFamily="2" charset="-79"/>
                  <a:ea typeface="Kozuka Mincho Pr6N H" panose="02020900000000000000" pitchFamily="18" charset="-128"/>
                  <a:cs typeface="Aharoni" panose="02010803020104030203" pitchFamily="2" charset="-79"/>
                  <a:sym typeface="+mn-ea"/>
                </a:rPr>
                <a:t>设计理念</a:t>
              </a:r>
              <a:endParaRPr lang="en-US" altLang="zh-CN" sz="4000" b="1" dirty="0">
                <a:solidFill>
                  <a:schemeClr val="bg1"/>
                </a:solidFill>
                <a:effectLst/>
                <a:latin typeface="Aharoni" panose="02010803020104030203" pitchFamily="2" charset="-79"/>
                <a:ea typeface="Kozuka Mincho Pr6N H" panose="02020900000000000000" pitchFamily="18" charset="-128"/>
                <a:cs typeface="Aharoni" panose="02010803020104030203" pitchFamily="2" charset="-79"/>
                <a:sym typeface="+mn-ea"/>
              </a:endParaRPr>
            </a:p>
          </p:txBody>
        </p:sp>
        <p:sp>
          <p:nvSpPr>
            <p:cNvPr id="92" name="文本框 91"/>
            <p:cNvSpPr txBox="1"/>
            <p:nvPr/>
          </p:nvSpPr>
          <p:spPr>
            <a:xfrm>
              <a:off x="4605379" y="2437705"/>
              <a:ext cx="7112000" cy="1094869"/>
            </a:xfrm>
            <a:prstGeom prst="roundRect">
              <a:avLst>
                <a:gd name="adj" fmla="val 6852"/>
              </a:avLst>
            </a:prstGeom>
            <a:noFill/>
            <a:ln>
              <a:noFill/>
            </a:ln>
          </p:spPr>
          <p:txBody>
            <a:bodyPr wrap="square" rtlCol="0">
              <a:spAutoFit/>
            </a:bodyPr>
            <a:lstStyle/>
            <a:p>
              <a:pPr indent="457200" algn="r" fontAlgn="auto">
                <a:lnSpc>
                  <a:spcPct val="130000"/>
                </a:lnSpc>
              </a:pPr>
              <a:r>
                <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通过先讲后练，层层推进的原则，既让学生能够学会在相关阅读理解、七选五任务型阅读、语法填空中确定what部分的内容，又能够在应用文写作中呈现what部分的内容，顺利答题得分。本课设计重在学生参与，做到讲练结合。</a:t>
              </a:r>
              <a:endPar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p:txBody>
        </p:sp>
      </p:grpSp>
      <p:cxnSp>
        <p:nvCxnSpPr>
          <p:cNvPr id="99" name="直接连接符 98"/>
          <p:cNvCxnSpPr/>
          <p:nvPr/>
        </p:nvCxnSpPr>
        <p:spPr>
          <a:xfrm>
            <a:off x="11823552" y="1226742"/>
            <a:ext cx="0" cy="115629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rot="10800000">
            <a:off x="1892083" y="4565583"/>
            <a:ext cx="824459" cy="1200329"/>
          </a:xfrm>
          <a:prstGeom prst="rect">
            <a:avLst/>
          </a:prstGeom>
          <a:noFill/>
        </p:spPr>
        <p:txBody>
          <a:bodyPr wrap="square" rtlCol="0">
            <a:spAutoFit/>
          </a:bodyPr>
          <a:lstStyle/>
          <a:p>
            <a:r>
              <a:rPr lang="en-US" altLang="zh-CN" sz="7200" dirty="0">
                <a:solidFill>
                  <a:schemeClr val="accent1"/>
                </a:solidFill>
                <a:latin typeface="Aharoni" panose="02010803020104030203" pitchFamily="2" charset="-79"/>
                <a:cs typeface="Aharoni" panose="02010803020104030203" pitchFamily="2" charset="-79"/>
              </a:rPr>
              <a:t>«</a:t>
            </a:r>
            <a:endParaRPr lang="zh-CN" altLang="en-US" sz="7200" dirty="0">
              <a:solidFill>
                <a:schemeClr val="accent1"/>
              </a:solidFill>
              <a:latin typeface="Aharoni" panose="02010803020104030203" pitchFamily="2" charset="-79"/>
              <a:cs typeface="Aharoni" panose="02010803020104030203" pitchFamily="2" charset="-79"/>
            </a:endParaRPr>
          </a:p>
        </p:txBody>
      </p:sp>
      <p:sp>
        <p:nvSpPr>
          <p:cNvPr id="26" name="椭圆 25"/>
          <p:cNvSpPr/>
          <p:nvPr/>
        </p:nvSpPr>
        <p:spPr>
          <a:xfrm>
            <a:off x="407347" y="699635"/>
            <a:ext cx="353633" cy="353633"/>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7" name="椭圆 26"/>
          <p:cNvSpPr/>
          <p:nvPr/>
        </p:nvSpPr>
        <p:spPr>
          <a:xfrm>
            <a:off x="630530" y="626560"/>
            <a:ext cx="554636" cy="554636"/>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9" name="椭圆 28"/>
          <p:cNvSpPr/>
          <p:nvPr/>
        </p:nvSpPr>
        <p:spPr>
          <a:xfrm>
            <a:off x="1351050" y="1388803"/>
            <a:ext cx="277318" cy="277318"/>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0" name="椭圆 29"/>
          <p:cNvSpPr/>
          <p:nvPr/>
        </p:nvSpPr>
        <p:spPr>
          <a:xfrm>
            <a:off x="1842259" y="440928"/>
            <a:ext cx="277318" cy="277318"/>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1" name="椭圆 30"/>
          <p:cNvSpPr/>
          <p:nvPr/>
        </p:nvSpPr>
        <p:spPr>
          <a:xfrm>
            <a:off x="5015035" y="1053268"/>
            <a:ext cx="184060" cy="184060"/>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62" name="组合 61"/>
          <p:cNvGrpSpPr/>
          <p:nvPr/>
        </p:nvGrpSpPr>
        <p:grpSpPr>
          <a:xfrm>
            <a:off x="306070" y="2688590"/>
            <a:ext cx="2463800" cy="720090"/>
            <a:chOff x="525936" y="1895502"/>
            <a:chExt cx="3188970" cy="719993"/>
          </a:xfrm>
        </p:grpSpPr>
        <p:sp>
          <p:nvSpPr>
            <p:cNvPr id="23" name="文本框 22"/>
            <p:cNvSpPr txBox="1"/>
            <p:nvPr/>
          </p:nvSpPr>
          <p:spPr>
            <a:xfrm>
              <a:off x="525936" y="1895502"/>
              <a:ext cx="3188970" cy="706660"/>
            </a:xfrm>
            <a:prstGeom prst="rect">
              <a:avLst/>
            </a:prstGeom>
            <a:noFill/>
          </p:spPr>
          <p:txBody>
            <a:bodyPr wrap="square" rtlCol="0">
              <a:spAutoFit/>
            </a:bodyPr>
            <a:p>
              <a:r>
                <a:rPr sz="4000" b="1" dirty="0">
                  <a:solidFill>
                    <a:schemeClr val="bg1"/>
                  </a:solidFill>
                  <a:effectLst/>
                  <a:latin typeface="Aharoni" panose="02010803020104030203" pitchFamily="2" charset="-79"/>
                  <a:cs typeface="Aharoni" panose="02010803020104030203" pitchFamily="2" charset="-79"/>
                  <a:sym typeface="+mn-ea"/>
                </a:rPr>
                <a:t>教学步骤</a:t>
              </a:r>
              <a:endParaRPr sz="4000" b="1" dirty="0">
                <a:solidFill>
                  <a:schemeClr val="bg1"/>
                </a:solidFill>
                <a:effectLst/>
                <a:latin typeface="Aharoni" panose="02010803020104030203" pitchFamily="2" charset="-79"/>
                <a:cs typeface="Aharoni" panose="02010803020104030203" pitchFamily="2" charset="-79"/>
                <a:sym typeface="+mn-ea"/>
              </a:endParaRPr>
            </a:p>
          </p:txBody>
        </p:sp>
        <p:cxnSp>
          <p:nvCxnSpPr>
            <p:cNvPr id="6" name="直接连接符 5"/>
            <p:cNvCxnSpPr/>
            <p:nvPr/>
          </p:nvCxnSpPr>
          <p:spPr>
            <a:xfrm>
              <a:off x="659103" y="2615495"/>
              <a:ext cx="84907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2533132" y="3850640"/>
            <a:ext cx="2049145" cy="2814320"/>
            <a:chOff x="466493" y="3274724"/>
            <a:chExt cx="2705125" cy="3715042"/>
          </a:xfrm>
        </p:grpSpPr>
        <p:sp>
          <p:nvSpPr>
            <p:cNvPr id="8" name="文本框 7"/>
            <p:cNvSpPr txBox="1"/>
            <p:nvPr/>
          </p:nvSpPr>
          <p:spPr>
            <a:xfrm>
              <a:off x="1012058" y="3274724"/>
              <a:ext cx="1938100" cy="1582581"/>
            </a:xfrm>
            <a:prstGeom prst="rect">
              <a:avLst/>
            </a:prstGeom>
            <a:noFill/>
          </p:spPr>
          <p:txBody>
            <a:bodyPr wrap="square" rtlCol="0">
              <a:spAutoFit/>
            </a:bodyPr>
            <a:p>
              <a:pPr algn="just"/>
              <a:r>
                <a:rPr lang="en-US" altLang="zh-CN" sz="7200" dirty="0">
                  <a:solidFill>
                    <a:schemeClr val="bg2">
                      <a:lumMod val="50000"/>
                    </a:schemeClr>
                  </a:solidFill>
                  <a:latin typeface="Aharoni" panose="02010803020104030203" pitchFamily="2" charset="-79"/>
                  <a:ea typeface="LiHei Pro" panose="02010601030101010101" pitchFamily="2" charset="-122"/>
                  <a:cs typeface="Aharoni" panose="02010803020104030203" pitchFamily="2" charset="-79"/>
                </a:rPr>
                <a:t>02</a:t>
              </a:r>
              <a:endParaRPr lang="en-US" altLang="zh-CN" sz="7200" dirty="0">
                <a:solidFill>
                  <a:schemeClr val="bg2">
                    <a:lumMod val="50000"/>
                  </a:schemeClr>
                </a:solidFill>
                <a:latin typeface="Aharoni" panose="02010803020104030203" pitchFamily="2" charset="-79"/>
                <a:ea typeface="LiHei Pro" panose="02010601030101010101" pitchFamily="2" charset="-122"/>
                <a:cs typeface="Aharoni" panose="02010803020104030203" pitchFamily="2" charset="-79"/>
              </a:endParaRPr>
            </a:p>
          </p:txBody>
        </p:sp>
        <p:sp>
          <p:nvSpPr>
            <p:cNvPr id="9" name="矩形 8"/>
            <p:cNvSpPr/>
            <p:nvPr/>
          </p:nvSpPr>
          <p:spPr>
            <a:xfrm>
              <a:off x="466493" y="4919334"/>
              <a:ext cx="2705125" cy="2070432"/>
            </a:xfrm>
            <a:prstGeom prst="rect">
              <a:avLst/>
            </a:prstGeom>
          </p:spPr>
          <p:txBody>
            <a:bodyPr wrap="square">
              <a:spAutoFit/>
            </a:bodyPr>
            <a:p>
              <a:pPr algn="ctr"/>
              <a:r>
                <a:rPr lang="en-US" altLang="zh-CN" sz="2400" b="1" dirty="0">
                  <a:solidFill>
                    <a:srgbClr val="252525"/>
                  </a:solidFill>
                  <a:latin typeface="Aharoni" panose="02010803020104030203" pitchFamily="2" charset="-79"/>
                  <a:ea typeface="Microsoft Yi Baiti" panose="03000500000000000000" pitchFamily="66" charset="0"/>
                  <a:cs typeface="Aharoni" panose="02010803020104030203" pitchFamily="2" charset="-79"/>
                </a:rPr>
                <a:t>2. 确定常规阅读理解的what部分的内容。</a:t>
              </a:r>
              <a:endParaRPr lang="en-US" altLang="zh-CN" sz="2400" b="1" dirty="0">
                <a:solidFill>
                  <a:srgbClr val="252525"/>
                </a:solidFill>
                <a:latin typeface="Aharoni" panose="02010803020104030203" pitchFamily="2" charset="-79"/>
                <a:ea typeface="Microsoft Yi Baiti" panose="03000500000000000000" pitchFamily="66" charset="0"/>
                <a:cs typeface="Aharoni" panose="02010803020104030203" pitchFamily="2" charset="-79"/>
              </a:endParaRPr>
            </a:p>
          </p:txBody>
        </p:sp>
      </p:grpSp>
      <p:sp>
        <p:nvSpPr>
          <p:cNvPr id="10" name="文本框 9"/>
          <p:cNvSpPr txBox="1"/>
          <p:nvPr/>
        </p:nvSpPr>
        <p:spPr>
          <a:xfrm rot="10800000">
            <a:off x="4390173" y="4658293"/>
            <a:ext cx="824459" cy="1200329"/>
          </a:xfrm>
          <a:prstGeom prst="rect">
            <a:avLst/>
          </a:prstGeom>
          <a:noFill/>
        </p:spPr>
        <p:txBody>
          <a:bodyPr wrap="square" rtlCol="0">
            <a:spAutoFit/>
          </a:bodyPr>
          <a:p>
            <a:r>
              <a:rPr lang="en-US" altLang="zh-CN" sz="7200" dirty="0">
                <a:solidFill>
                  <a:schemeClr val="accent1"/>
                </a:solidFill>
                <a:latin typeface="Aharoni" panose="02010803020104030203" pitchFamily="2" charset="-79"/>
                <a:cs typeface="Aharoni" panose="02010803020104030203" pitchFamily="2" charset="-79"/>
              </a:rPr>
              <a:t>«</a:t>
            </a:r>
            <a:endParaRPr lang="zh-CN" altLang="en-US" sz="7200" dirty="0">
              <a:solidFill>
                <a:schemeClr val="accent1"/>
              </a:solidFill>
              <a:latin typeface="Aharoni" panose="02010803020104030203" pitchFamily="2" charset="-79"/>
              <a:cs typeface="Aharoni" panose="02010803020104030203" pitchFamily="2" charset="-79"/>
            </a:endParaRPr>
          </a:p>
        </p:txBody>
      </p:sp>
      <p:grpSp>
        <p:nvGrpSpPr>
          <p:cNvPr id="11" name="组合 10"/>
          <p:cNvGrpSpPr/>
          <p:nvPr/>
        </p:nvGrpSpPr>
        <p:grpSpPr>
          <a:xfrm>
            <a:off x="5058527" y="3850640"/>
            <a:ext cx="2059305" cy="2814320"/>
            <a:chOff x="466493" y="3274724"/>
            <a:chExt cx="2718538" cy="3715042"/>
          </a:xfrm>
        </p:grpSpPr>
        <p:sp>
          <p:nvSpPr>
            <p:cNvPr id="12" name="文本框 11"/>
            <p:cNvSpPr txBox="1"/>
            <p:nvPr/>
          </p:nvSpPr>
          <p:spPr>
            <a:xfrm>
              <a:off x="1012058" y="3274724"/>
              <a:ext cx="1938100" cy="1582581"/>
            </a:xfrm>
            <a:prstGeom prst="rect">
              <a:avLst/>
            </a:prstGeom>
            <a:noFill/>
          </p:spPr>
          <p:txBody>
            <a:bodyPr wrap="square" rtlCol="0">
              <a:spAutoFit/>
            </a:bodyPr>
            <a:lstStyle/>
            <a:p>
              <a:pPr algn="just"/>
              <a:r>
                <a:rPr lang="en-US" altLang="zh-CN" sz="7200" dirty="0">
                  <a:solidFill>
                    <a:schemeClr val="bg2">
                      <a:lumMod val="50000"/>
                    </a:schemeClr>
                  </a:solidFill>
                  <a:latin typeface="Aharoni" panose="02010803020104030203" pitchFamily="2" charset="-79"/>
                  <a:ea typeface="LiHei Pro" panose="02010601030101010101" pitchFamily="2" charset="-122"/>
                  <a:cs typeface="Aharoni" panose="02010803020104030203" pitchFamily="2" charset="-79"/>
                </a:rPr>
                <a:t>03</a:t>
              </a:r>
              <a:endParaRPr lang="en-US" altLang="zh-CN" sz="7200" dirty="0">
                <a:solidFill>
                  <a:schemeClr val="bg2">
                    <a:lumMod val="50000"/>
                  </a:schemeClr>
                </a:solidFill>
                <a:latin typeface="Aharoni" panose="02010803020104030203" pitchFamily="2" charset="-79"/>
                <a:ea typeface="LiHei Pro" panose="02010601030101010101" pitchFamily="2" charset="-122"/>
                <a:cs typeface="Aharoni" panose="02010803020104030203" pitchFamily="2" charset="-79"/>
              </a:endParaRPr>
            </a:p>
          </p:txBody>
        </p:sp>
        <p:sp>
          <p:nvSpPr>
            <p:cNvPr id="13" name="矩形 12"/>
            <p:cNvSpPr/>
            <p:nvPr/>
          </p:nvSpPr>
          <p:spPr>
            <a:xfrm>
              <a:off x="466493" y="4919334"/>
              <a:ext cx="2718538" cy="2070432"/>
            </a:xfrm>
            <a:prstGeom prst="rect">
              <a:avLst/>
            </a:prstGeom>
          </p:spPr>
          <p:txBody>
            <a:bodyPr wrap="square">
              <a:spAutoFit/>
            </a:bodyPr>
            <a:lstStyle/>
            <a:p>
              <a:pPr algn="ctr"/>
              <a:r>
                <a:rPr lang="en-US" altLang="zh-CN" sz="2400" b="1" dirty="0">
                  <a:solidFill>
                    <a:srgbClr val="252525"/>
                  </a:solidFill>
                  <a:latin typeface="Aharoni" panose="02010803020104030203" pitchFamily="2" charset="-79"/>
                  <a:ea typeface="Microsoft Yi Baiti" panose="03000500000000000000" pitchFamily="66" charset="0"/>
                  <a:cs typeface="Aharoni" panose="02010803020104030203" pitchFamily="2" charset="-79"/>
                </a:rPr>
                <a:t>确定七选五任务型阅读what部分的内容</a:t>
              </a:r>
              <a:endParaRPr lang="en-US" altLang="zh-CN" sz="2400" b="1" dirty="0">
                <a:solidFill>
                  <a:srgbClr val="252525"/>
                </a:solidFill>
                <a:latin typeface="Aharoni" panose="02010803020104030203" pitchFamily="2" charset="-79"/>
                <a:ea typeface="Microsoft Yi Baiti" panose="03000500000000000000" pitchFamily="66" charset="0"/>
                <a:cs typeface="Aharoni" panose="02010803020104030203" pitchFamily="2" charset="-79"/>
              </a:endParaRPr>
            </a:p>
          </p:txBody>
        </p:sp>
      </p:grpSp>
      <p:sp>
        <p:nvSpPr>
          <p:cNvPr id="14" name="文本框 13"/>
          <p:cNvSpPr txBox="1"/>
          <p:nvPr/>
        </p:nvSpPr>
        <p:spPr>
          <a:xfrm rot="10800000">
            <a:off x="6923188" y="4658293"/>
            <a:ext cx="824459" cy="1200329"/>
          </a:xfrm>
          <a:prstGeom prst="rect">
            <a:avLst/>
          </a:prstGeom>
          <a:noFill/>
        </p:spPr>
        <p:txBody>
          <a:bodyPr wrap="square" rtlCol="0">
            <a:spAutoFit/>
          </a:bodyPr>
          <a:lstStyle/>
          <a:p>
            <a:r>
              <a:rPr lang="en-US" altLang="zh-CN" sz="7200" dirty="0">
                <a:solidFill>
                  <a:schemeClr val="accent1"/>
                </a:solidFill>
                <a:latin typeface="Aharoni" panose="02010803020104030203" pitchFamily="2" charset="-79"/>
                <a:cs typeface="Aharoni" panose="02010803020104030203" pitchFamily="2" charset="-79"/>
              </a:rPr>
              <a:t>«</a:t>
            </a:r>
            <a:endParaRPr lang="zh-CN" altLang="en-US" sz="7200" dirty="0">
              <a:solidFill>
                <a:schemeClr val="accent1"/>
              </a:solidFill>
              <a:latin typeface="Aharoni" panose="02010803020104030203" pitchFamily="2" charset="-79"/>
              <a:cs typeface="Aharoni" panose="02010803020104030203" pitchFamily="2" charset="-79"/>
            </a:endParaRPr>
          </a:p>
        </p:txBody>
      </p:sp>
      <p:grpSp>
        <p:nvGrpSpPr>
          <p:cNvPr id="15" name="组合 14"/>
          <p:cNvGrpSpPr/>
          <p:nvPr/>
        </p:nvGrpSpPr>
        <p:grpSpPr>
          <a:xfrm>
            <a:off x="7547728" y="3850640"/>
            <a:ext cx="2284730" cy="2444750"/>
            <a:chOff x="234291" y="3274724"/>
            <a:chExt cx="3016127" cy="3227191"/>
          </a:xfrm>
        </p:grpSpPr>
        <p:sp>
          <p:nvSpPr>
            <p:cNvPr id="16" name="文本框 15"/>
            <p:cNvSpPr txBox="1"/>
            <p:nvPr/>
          </p:nvSpPr>
          <p:spPr>
            <a:xfrm>
              <a:off x="1012058" y="3274724"/>
              <a:ext cx="1938100" cy="1582581"/>
            </a:xfrm>
            <a:prstGeom prst="rect">
              <a:avLst/>
            </a:prstGeom>
            <a:noFill/>
          </p:spPr>
          <p:txBody>
            <a:bodyPr wrap="square" rtlCol="0">
              <a:spAutoFit/>
            </a:bodyPr>
            <a:p>
              <a:pPr algn="just"/>
              <a:r>
                <a:rPr lang="en-US" altLang="zh-CN" sz="7200" dirty="0">
                  <a:solidFill>
                    <a:schemeClr val="bg2">
                      <a:lumMod val="50000"/>
                    </a:schemeClr>
                  </a:solidFill>
                  <a:latin typeface="Aharoni" panose="02010803020104030203" pitchFamily="2" charset="-79"/>
                  <a:ea typeface="LiHei Pro" panose="02010601030101010101" pitchFamily="2" charset="-122"/>
                  <a:cs typeface="Aharoni" panose="02010803020104030203" pitchFamily="2" charset="-79"/>
                </a:rPr>
                <a:t>04</a:t>
              </a:r>
              <a:endParaRPr lang="en-US" altLang="zh-CN" sz="7200" dirty="0">
                <a:solidFill>
                  <a:schemeClr val="bg2">
                    <a:lumMod val="50000"/>
                  </a:schemeClr>
                </a:solidFill>
                <a:latin typeface="Aharoni" panose="02010803020104030203" pitchFamily="2" charset="-79"/>
                <a:ea typeface="LiHei Pro" panose="02010601030101010101" pitchFamily="2" charset="-122"/>
                <a:cs typeface="Aharoni" panose="02010803020104030203" pitchFamily="2" charset="-79"/>
              </a:endParaRPr>
            </a:p>
          </p:txBody>
        </p:sp>
        <p:sp>
          <p:nvSpPr>
            <p:cNvPr id="17" name="矩形 16"/>
            <p:cNvSpPr/>
            <p:nvPr/>
          </p:nvSpPr>
          <p:spPr>
            <a:xfrm>
              <a:off x="234291" y="4919334"/>
              <a:ext cx="3016127" cy="1582581"/>
            </a:xfrm>
            <a:prstGeom prst="rect">
              <a:avLst/>
            </a:prstGeom>
          </p:spPr>
          <p:txBody>
            <a:bodyPr wrap="square">
              <a:spAutoFit/>
            </a:bodyPr>
            <a:p>
              <a:pPr algn="ctr"/>
              <a:r>
                <a:rPr lang="en-US" altLang="zh-CN" sz="2400" b="1" dirty="0">
                  <a:solidFill>
                    <a:srgbClr val="252525"/>
                  </a:solidFill>
                  <a:latin typeface="Aharoni" panose="02010803020104030203" pitchFamily="2" charset="-79"/>
                  <a:ea typeface="Microsoft Yi Baiti" panose="03000500000000000000" pitchFamily="66" charset="0"/>
                  <a:cs typeface="Aharoni" panose="02010803020104030203" pitchFamily="2" charset="-79"/>
                </a:rPr>
                <a:t>确定语法填空what部分的内容</a:t>
              </a:r>
              <a:endParaRPr lang="en-US" altLang="zh-CN" sz="2400" b="1" dirty="0">
                <a:solidFill>
                  <a:srgbClr val="252525"/>
                </a:solidFill>
                <a:latin typeface="Aharoni" panose="02010803020104030203" pitchFamily="2" charset="-79"/>
                <a:ea typeface="Microsoft Yi Baiti" panose="03000500000000000000" pitchFamily="66" charset="0"/>
                <a:cs typeface="Aharoni" panose="02010803020104030203" pitchFamily="2" charset="-79"/>
              </a:endParaRPr>
            </a:p>
          </p:txBody>
        </p:sp>
      </p:grpSp>
      <p:sp>
        <p:nvSpPr>
          <p:cNvPr id="20" name="文本框 19"/>
          <p:cNvSpPr txBox="1"/>
          <p:nvPr/>
        </p:nvSpPr>
        <p:spPr>
          <a:xfrm rot="10800000">
            <a:off x="9604793" y="4658293"/>
            <a:ext cx="824459" cy="1200329"/>
          </a:xfrm>
          <a:prstGeom prst="rect">
            <a:avLst/>
          </a:prstGeom>
          <a:noFill/>
        </p:spPr>
        <p:txBody>
          <a:bodyPr wrap="square" rtlCol="0">
            <a:spAutoFit/>
          </a:bodyPr>
          <a:p>
            <a:r>
              <a:rPr lang="en-US" altLang="zh-CN" sz="7200" dirty="0">
                <a:solidFill>
                  <a:schemeClr val="accent1"/>
                </a:solidFill>
                <a:latin typeface="Aharoni" panose="02010803020104030203" pitchFamily="2" charset="-79"/>
                <a:cs typeface="Aharoni" panose="02010803020104030203" pitchFamily="2" charset="-79"/>
              </a:rPr>
              <a:t>«</a:t>
            </a:r>
            <a:endParaRPr lang="zh-CN" altLang="en-US" sz="7200" dirty="0">
              <a:solidFill>
                <a:schemeClr val="accent1"/>
              </a:solidFill>
              <a:latin typeface="Aharoni" panose="02010803020104030203" pitchFamily="2" charset="-79"/>
              <a:cs typeface="Aharoni" panose="02010803020104030203" pitchFamily="2" charset="-79"/>
            </a:endParaRPr>
          </a:p>
        </p:txBody>
      </p:sp>
      <p:grpSp>
        <p:nvGrpSpPr>
          <p:cNvPr id="21" name="组合 20"/>
          <p:cNvGrpSpPr/>
          <p:nvPr/>
        </p:nvGrpSpPr>
        <p:grpSpPr>
          <a:xfrm>
            <a:off x="10088997" y="3943350"/>
            <a:ext cx="2059305" cy="2444750"/>
            <a:chOff x="466493" y="3274724"/>
            <a:chExt cx="2718538" cy="3227191"/>
          </a:xfrm>
        </p:grpSpPr>
        <p:sp>
          <p:nvSpPr>
            <p:cNvPr id="24" name="文本框 23"/>
            <p:cNvSpPr txBox="1"/>
            <p:nvPr/>
          </p:nvSpPr>
          <p:spPr>
            <a:xfrm>
              <a:off x="1012058" y="3274724"/>
              <a:ext cx="1938100" cy="1582581"/>
            </a:xfrm>
            <a:prstGeom prst="rect">
              <a:avLst/>
            </a:prstGeom>
            <a:noFill/>
          </p:spPr>
          <p:txBody>
            <a:bodyPr wrap="square" rtlCol="0">
              <a:spAutoFit/>
            </a:bodyPr>
            <a:p>
              <a:pPr algn="just"/>
              <a:r>
                <a:rPr lang="en-US" altLang="zh-CN" sz="7200" dirty="0">
                  <a:solidFill>
                    <a:schemeClr val="bg2">
                      <a:lumMod val="50000"/>
                    </a:schemeClr>
                  </a:solidFill>
                  <a:latin typeface="Aharoni" panose="02010803020104030203" pitchFamily="2" charset="-79"/>
                  <a:ea typeface="LiHei Pro" panose="02010601030101010101" pitchFamily="2" charset="-122"/>
                  <a:cs typeface="Aharoni" panose="02010803020104030203" pitchFamily="2" charset="-79"/>
                </a:rPr>
                <a:t>05</a:t>
              </a:r>
              <a:endParaRPr lang="en-US" altLang="zh-CN" sz="7200" dirty="0">
                <a:solidFill>
                  <a:schemeClr val="bg2">
                    <a:lumMod val="50000"/>
                  </a:schemeClr>
                </a:solidFill>
                <a:latin typeface="Aharoni" panose="02010803020104030203" pitchFamily="2" charset="-79"/>
                <a:ea typeface="LiHei Pro" panose="02010601030101010101" pitchFamily="2" charset="-122"/>
                <a:cs typeface="Aharoni" panose="02010803020104030203" pitchFamily="2" charset="-79"/>
              </a:endParaRPr>
            </a:p>
          </p:txBody>
        </p:sp>
        <p:sp>
          <p:nvSpPr>
            <p:cNvPr id="25" name="矩形 24"/>
            <p:cNvSpPr/>
            <p:nvPr/>
          </p:nvSpPr>
          <p:spPr>
            <a:xfrm>
              <a:off x="466493" y="4919334"/>
              <a:ext cx="2718538" cy="1582581"/>
            </a:xfrm>
            <a:prstGeom prst="rect">
              <a:avLst/>
            </a:prstGeom>
          </p:spPr>
          <p:txBody>
            <a:bodyPr wrap="square">
              <a:spAutoFit/>
            </a:bodyPr>
            <a:p>
              <a:pPr algn="ctr"/>
              <a:r>
                <a:rPr lang="en-US" altLang="zh-CN" sz="2400" b="1" dirty="0">
                  <a:solidFill>
                    <a:srgbClr val="252525"/>
                  </a:solidFill>
                  <a:latin typeface="Aharoni" panose="02010803020104030203" pitchFamily="2" charset="-79"/>
                  <a:ea typeface="Microsoft Yi Baiti" panose="03000500000000000000" pitchFamily="66" charset="0"/>
                  <a:cs typeface="Aharoni" panose="02010803020104030203" pitchFamily="2" charset="-79"/>
                </a:rPr>
                <a:t>呈现应用文写作中what部分的内容</a:t>
              </a:r>
              <a:endParaRPr lang="en-US" altLang="zh-CN" sz="2400" b="1" dirty="0">
                <a:solidFill>
                  <a:srgbClr val="252525"/>
                </a:solidFill>
                <a:latin typeface="Aharoni" panose="02010803020104030203" pitchFamily="2" charset="-79"/>
                <a:ea typeface="Microsoft Yi Baiti" panose="03000500000000000000" pitchFamily="66" charset="0"/>
                <a:cs typeface="Aharoni" panose="02010803020104030203" pitchFamily="2" charset="-79"/>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4710091" y="1189354"/>
            <a:ext cx="3628390" cy="3243365"/>
            <a:chOff x="446220" y="4666845"/>
            <a:chExt cx="3628390" cy="3243365"/>
          </a:xfrm>
        </p:grpSpPr>
        <p:sp>
          <p:nvSpPr>
            <p:cNvPr id="18" name="矩形 17"/>
            <p:cNvSpPr/>
            <p:nvPr/>
          </p:nvSpPr>
          <p:spPr>
            <a:xfrm>
              <a:off x="1709546" y="4666845"/>
              <a:ext cx="1101090" cy="645160"/>
            </a:xfrm>
            <a:prstGeom prst="rect">
              <a:avLst/>
            </a:prstGeom>
          </p:spPr>
          <p:txBody>
            <a:bodyPr wrap="none">
              <a:spAutoFit/>
            </a:bodyPr>
            <a:lstStyle/>
            <a:p>
              <a:pPr algn="ctr"/>
              <a:r>
                <a:rPr lang="en-US" altLang="zh-CN" sz="3600" b="1" dirty="0">
                  <a:solidFill>
                    <a:srgbClr val="252525"/>
                  </a:solidFill>
                  <a:effectLst/>
                  <a:latin typeface="Aharoni" panose="02010803020104030203" pitchFamily="2" charset="-79"/>
                  <a:ea typeface="Microsoft Yi Baiti" panose="03000500000000000000" pitchFamily="66" charset="0"/>
                  <a:cs typeface="Aharoni" panose="02010803020104030203" pitchFamily="2" charset="-79"/>
                </a:rPr>
                <a:t>重点</a:t>
              </a:r>
              <a:endParaRPr lang="en-US" altLang="zh-CN" sz="3600" b="1" dirty="0">
                <a:solidFill>
                  <a:srgbClr val="252525"/>
                </a:solidFill>
                <a:effectLst/>
                <a:latin typeface="Aharoni" panose="02010803020104030203" pitchFamily="2" charset="-79"/>
                <a:ea typeface="Microsoft Yi Baiti" panose="03000500000000000000" pitchFamily="66" charset="0"/>
                <a:cs typeface="Aharoni" panose="02010803020104030203" pitchFamily="2" charset="-79"/>
              </a:endParaRPr>
            </a:p>
          </p:txBody>
        </p:sp>
        <p:sp>
          <p:nvSpPr>
            <p:cNvPr id="19" name="文本框 18"/>
            <p:cNvSpPr txBox="1"/>
            <p:nvPr/>
          </p:nvSpPr>
          <p:spPr>
            <a:xfrm>
              <a:off x="446220" y="5393920"/>
              <a:ext cx="3628390" cy="2516290"/>
            </a:xfrm>
            <a:prstGeom prst="roundRect">
              <a:avLst>
                <a:gd name="adj" fmla="val 6852"/>
              </a:avLst>
            </a:prstGeom>
            <a:noFill/>
            <a:ln>
              <a:noFill/>
            </a:ln>
          </p:spPr>
          <p:txBody>
            <a:bodyPr wrap="square" rtlCol="0">
              <a:spAutoFit/>
            </a:bodyPr>
            <a:lstStyle/>
            <a:p>
              <a:pPr algn="just">
                <a:lnSpc>
                  <a:spcPct val="130000"/>
                </a:lnSpc>
              </a:pPr>
              <a:r>
                <a:rPr lang="en-US" altLang="zh-CN" sz="2400" dirty="0">
                  <a:solidFill>
                    <a:schemeClr val="tx1">
                      <a:lumMod val="75000"/>
                      <a:lumOff val="25000"/>
                    </a:schemeClr>
                  </a:solidFill>
                  <a:latin typeface="Leelawadee UI Semilight" panose="020B0402040204020203" pitchFamily="34" charset="-34"/>
                  <a:ea typeface="Microsoft Yi Baiti" panose="03000500000000000000" pitchFamily="66" charset="0"/>
                  <a:cs typeface="Leelawadee UI Semilight" panose="020B0402040204020203" pitchFamily="34" charset="-34"/>
                </a:rPr>
                <a:t> 通过本课件学习，学生应该重点掌握有关what部分内容的相关知识和确定呈现what部分内容，高效准确解答题目。</a:t>
              </a:r>
              <a:endParaRPr lang="en-US" altLang="zh-CN" sz="2400" dirty="0">
                <a:solidFill>
                  <a:schemeClr val="tx1">
                    <a:lumMod val="75000"/>
                    <a:lumOff val="25000"/>
                  </a:schemeClr>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p:txBody>
        </p:sp>
      </p:grpSp>
      <p:sp>
        <p:nvSpPr>
          <p:cNvPr id="38" name="任意多边形 37"/>
          <p:cNvSpPr>
            <a:spLocks noChangeAspect="1"/>
          </p:cNvSpPr>
          <p:nvPr/>
        </p:nvSpPr>
        <p:spPr>
          <a:xfrm>
            <a:off x="-1" y="-1192"/>
            <a:ext cx="4511675" cy="6859192"/>
          </a:xfrm>
          <a:custGeom>
            <a:avLst/>
            <a:gdLst/>
            <a:ahLst/>
            <a:cxnLst/>
            <a:rect l="0" t="0" r="0" b="0"/>
            <a:pathLst>
              <a:path w="5410201" h="9131301">
                <a:moveTo>
                  <a:pt x="0" y="4559300"/>
                </a:moveTo>
                <a:lnTo>
                  <a:pt x="0" y="4546600"/>
                </a:lnTo>
                <a:lnTo>
                  <a:pt x="0" y="4533900"/>
                </a:lnTo>
                <a:lnTo>
                  <a:pt x="0" y="4521200"/>
                </a:lnTo>
                <a:lnTo>
                  <a:pt x="0" y="4508500"/>
                </a:lnTo>
                <a:lnTo>
                  <a:pt x="0" y="4495800"/>
                </a:lnTo>
                <a:lnTo>
                  <a:pt x="0" y="4483100"/>
                </a:lnTo>
                <a:lnTo>
                  <a:pt x="0" y="4470400"/>
                </a:lnTo>
                <a:lnTo>
                  <a:pt x="0" y="4457700"/>
                </a:lnTo>
                <a:lnTo>
                  <a:pt x="0" y="4445000"/>
                </a:lnTo>
                <a:lnTo>
                  <a:pt x="0" y="4432300"/>
                </a:lnTo>
                <a:lnTo>
                  <a:pt x="0" y="4419600"/>
                </a:lnTo>
                <a:lnTo>
                  <a:pt x="0" y="4406900"/>
                </a:lnTo>
                <a:lnTo>
                  <a:pt x="0" y="4394200"/>
                </a:lnTo>
                <a:lnTo>
                  <a:pt x="0" y="4381500"/>
                </a:lnTo>
                <a:lnTo>
                  <a:pt x="0" y="4368800"/>
                </a:lnTo>
                <a:lnTo>
                  <a:pt x="0" y="4356100"/>
                </a:lnTo>
                <a:lnTo>
                  <a:pt x="0" y="4343400"/>
                </a:lnTo>
                <a:lnTo>
                  <a:pt x="0" y="4330700"/>
                </a:lnTo>
                <a:lnTo>
                  <a:pt x="0" y="4318000"/>
                </a:lnTo>
                <a:lnTo>
                  <a:pt x="0" y="4305300"/>
                </a:lnTo>
                <a:lnTo>
                  <a:pt x="0" y="4292600"/>
                </a:lnTo>
                <a:lnTo>
                  <a:pt x="0" y="4279900"/>
                </a:lnTo>
                <a:lnTo>
                  <a:pt x="0" y="4267200"/>
                </a:lnTo>
                <a:lnTo>
                  <a:pt x="0" y="4254500"/>
                </a:lnTo>
                <a:lnTo>
                  <a:pt x="0" y="4241800"/>
                </a:lnTo>
                <a:lnTo>
                  <a:pt x="0" y="4229100"/>
                </a:lnTo>
                <a:lnTo>
                  <a:pt x="0" y="4216400"/>
                </a:lnTo>
                <a:lnTo>
                  <a:pt x="0" y="4203700"/>
                </a:lnTo>
                <a:lnTo>
                  <a:pt x="0" y="4191000"/>
                </a:lnTo>
                <a:lnTo>
                  <a:pt x="0" y="4178300"/>
                </a:lnTo>
                <a:lnTo>
                  <a:pt x="0" y="4165600"/>
                </a:lnTo>
                <a:lnTo>
                  <a:pt x="0" y="4152900"/>
                </a:lnTo>
                <a:lnTo>
                  <a:pt x="0" y="4140200"/>
                </a:lnTo>
                <a:lnTo>
                  <a:pt x="0" y="4127500"/>
                </a:lnTo>
                <a:lnTo>
                  <a:pt x="0" y="4114800"/>
                </a:lnTo>
                <a:lnTo>
                  <a:pt x="0" y="4102100"/>
                </a:lnTo>
                <a:lnTo>
                  <a:pt x="0" y="4089400"/>
                </a:lnTo>
                <a:lnTo>
                  <a:pt x="0" y="4076700"/>
                </a:lnTo>
                <a:lnTo>
                  <a:pt x="0" y="4064000"/>
                </a:lnTo>
                <a:lnTo>
                  <a:pt x="0" y="4051300"/>
                </a:lnTo>
                <a:lnTo>
                  <a:pt x="0" y="4038600"/>
                </a:lnTo>
                <a:lnTo>
                  <a:pt x="0" y="4025900"/>
                </a:lnTo>
                <a:lnTo>
                  <a:pt x="0" y="4013200"/>
                </a:lnTo>
                <a:lnTo>
                  <a:pt x="0" y="4000500"/>
                </a:lnTo>
                <a:lnTo>
                  <a:pt x="0" y="3987800"/>
                </a:lnTo>
                <a:lnTo>
                  <a:pt x="0" y="3975100"/>
                </a:lnTo>
                <a:lnTo>
                  <a:pt x="0" y="3962400"/>
                </a:lnTo>
                <a:lnTo>
                  <a:pt x="0" y="3949700"/>
                </a:lnTo>
                <a:lnTo>
                  <a:pt x="0" y="3937000"/>
                </a:lnTo>
                <a:lnTo>
                  <a:pt x="0" y="3924300"/>
                </a:lnTo>
                <a:lnTo>
                  <a:pt x="0" y="3911600"/>
                </a:lnTo>
                <a:lnTo>
                  <a:pt x="0" y="3898900"/>
                </a:lnTo>
                <a:lnTo>
                  <a:pt x="0" y="3886200"/>
                </a:lnTo>
                <a:lnTo>
                  <a:pt x="0" y="3873500"/>
                </a:lnTo>
                <a:lnTo>
                  <a:pt x="0" y="3860800"/>
                </a:lnTo>
                <a:lnTo>
                  <a:pt x="0" y="3848100"/>
                </a:lnTo>
                <a:lnTo>
                  <a:pt x="0" y="3835400"/>
                </a:lnTo>
                <a:lnTo>
                  <a:pt x="0" y="3822700"/>
                </a:lnTo>
                <a:lnTo>
                  <a:pt x="0" y="3810000"/>
                </a:lnTo>
                <a:lnTo>
                  <a:pt x="0" y="3797300"/>
                </a:lnTo>
                <a:lnTo>
                  <a:pt x="0" y="3784600"/>
                </a:lnTo>
                <a:lnTo>
                  <a:pt x="0" y="3771900"/>
                </a:lnTo>
                <a:lnTo>
                  <a:pt x="0" y="3759200"/>
                </a:lnTo>
                <a:lnTo>
                  <a:pt x="0" y="3746500"/>
                </a:lnTo>
                <a:lnTo>
                  <a:pt x="0" y="3733800"/>
                </a:lnTo>
                <a:lnTo>
                  <a:pt x="0" y="3721100"/>
                </a:lnTo>
                <a:lnTo>
                  <a:pt x="0" y="3708400"/>
                </a:lnTo>
                <a:lnTo>
                  <a:pt x="0" y="3695700"/>
                </a:lnTo>
                <a:lnTo>
                  <a:pt x="0" y="3683000"/>
                </a:lnTo>
                <a:lnTo>
                  <a:pt x="0" y="3670300"/>
                </a:lnTo>
                <a:lnTo>
                  <a:pt x="0" y="3657600"/>
                </a:lnTo>
                <a:lnTo>
                  <a:pt x="0" y="3644900"/>
                </a:lnTo>
                <a:lnTo>
                  <a:pt x="0" y="3632200"/>
                </a:lnTo>
                <a:lnTo>
                  <a:pt x="0" y="3619500"/>
                </a:lnTo>
                <a:lnTo>
                  <a:pt x="0" y="3606800"/>
                </a:lnTo>
                <a:lnTo>
                  <a:pt x="0" y="3594100"/>
                </a:lnTo>
                <a:lnTo>
                  <a:pt x="0" y="3581400"/>
                </a:lnTo>
                <a:lnTo>
                  <a:pt x="0" y="3568700"/>
                </a:lnTo>
                <a:lnTo>
                  <a:pt x="0" y="3556000"/>
                </a:lnTo>
                <a:lnTo>
                  <a:pt x="0" y="3543300"/>
                </a:lnTo>
                <a:lnTo>
                  <a:pt x="0" y="3530600"/>
                </a:lnTo>
                <a:lnTo>
                  <a:pt x="0" y="3517900"/>
                </a:lnTo>
                <a:lnTo>
                  <a:pt x="0" y="3505200"/>
                </a:lnTo>
                <a:lnTo>
                  <a:pt x="0" y="3492500"/>
                </a:lnTo>
                <a:lnTo>
                  <a:pt x="0" y="3479800"/>
                </a:lnTo>
                <a:lnTo>
                  <a:pt x="0" y="3467100"/>
                </a:lnTo>
                <a:lnTo>
                  <a:pt x="0" y="3454400"/>
                </a:lnTo>
                <a:lnTo>
                  <a:pt x="0" y="3441700"/>
                </a:lnTo>
                <a:lnTo>
                  <a:pt x="0" y="3429000"/>
                </a:lnTo>
                <a:lnTo>
                  <a:pt x="0" y="3416300"/>
                </a:lnTo>
                <a:lnTo>
                  <a:pt x="0" y="3403600"/>
                </a:lnTo>
                <a:lnTo>
                  <a:pt x="0" y="3390900"/>
                </a:lnTo>
                <a:lnTo>
                  <a:pt x="0" y="3378200"/>
                </a:lnTo>
                <a:lnTo>
                  <a:pt x="0" y="3365500"/>
                </a:lnTo>
                <a:lnTo>
                  <a:pt x="0" y="3352800"/>
                </a:lnTo>
                <a:lnTo>
                  <a:pt x="0" y="3340100"/>
                </a:lnTo>
                <a:lnTo>
                  <a:pt x="0" y="3327400"/>
                </a:lnTo>
                <a:lnTo>
                  <a:pt x="0" y="3314700"/>
                </a:lnTo>
                <a:lnTo>
                  <a:pt x="0" y="3302000"/>
                </a:lnTo>
                <a:lnTo>
                  <a:pt x="0" y="3289300"/>
                </a:lnTo>
                <a:lnTo>
                  <a:pt x="0" y="3276600"/>
                </a:lnTo>
                <a:lnTo>
                  <a:pt x="0" y="3263900"/>
                </a:lnTo>
                <a:lnTo>
                  <a:pt x="0" y="3251200"/>
                </a:lnTo>
                <a:lnTo>
                  <a:pt x="0" y="3238500"/>
                </a:lnTo>
                <a:lnTo>
                  <a:pt x="0" y="3225800"/>
                </a:lnTo>
                <a:lnTo>
                  <a:pt x="0" y="3213100"/>
                </a:lnTo>
                <a:lnTo>
                  <a:pt x="0" y="3200400"/>
                </a:lnTo>
                <a:lnTo>
                  <a:pt x="0" y="3187700"/>
                </a:lnTo>
                <a:lnTo>
                  <a:pt x="0" y="3175000"/>
                </a:lnTo>
                <a:lnTo>
                  <a:pt x="0" y="3162300"/>
                </a:lnTo>
                <a:lnTo>
                  <a:pt x="0" y="3149600"/>
                </a:lnTo>
                <a:lnTo>
                  <a:pt x="0" y="3136900"/>
                </a:lnTo>
                <a:lnTo>
                  <a:pt x="0" y="3124200"/>
                </a:lnTo>
                <a:lnTo>
                  <a:pt x="0" y="3111500"/>
                </a:lnTo>
                <a:lnTo>
                  <a:pt x="0" y="3098800"/>
                </a:lnTo>
                <a:lnTo>
                  <a:pt x="0" y="3086100"/>
                </a:lnTo>
                <a:lnTo>
                  <a:pt x="0" y="3073400"/>
                </a:lnTo>
                <a:lnTo>
                  <a:pt x="0" y="3060700"/>
                </a:lnTo>
                <a:lnTo>
                  <a:pt x="0" y="3048000"/>
                </a:lnTo>
                <a:lnTo>
                  <a:pt x="0" y="3035300"/>
                </a:lnTo>
                <a:lnTo>
                  <a:pt x="0" y="3022600"/>
                </a:lnTo>
                <a:lnTo>
                  <a:pt x="0" y="3009900"/>
                </a:lnTo>
                <a:lnTo>
                  <a:pt x="0" y="2997200"/>
                </a:lnTo>
                <a:lnTo>
                  <a:pt x="0" y="2984500"/>
                </a:lnTo>
                <a:lnTo>
                  <a:pt x="0" y="2971800"/>
                </a:lnTo>
                <a:lnTo>
                  <a:pt x="0" y="2959100"/>
                </a:lnTo>
                <a:lnTo>
                  <a:pt x="0" y="2946400"/>
                </a:lnTo>
                <a:lnTo>
                  <a:pt x="0" y="2933700"/>
                </a:lnTo>
                <a:lnTo>
                  <a:pt x="0" y="2921000"/>
                </a:lnTo>
                <a:lnTo>
                  <a:pt x="0" y="2908300"/>
                </a:lnTo>
                <a:lnTo>
                  <a:pt x="0" y="2895600"/>
                </a:lnTo>
                <a:lnTo>
                  <a:pt x="0" y="2882900"/>
                </a:lnTo>
                <a:lnTo>
                  <a:pt x="0" y="2870200"/>
                </a:lnTo>
                <a:lnTo>
                  <a:pt x="0" y="2857500"/>
                </a:lnTo>
                <a:lnTo>
                  <a:pt x="0" y="2844800"/>
                </a:lnTo>
                <a:lnTo>
                  <a:pt x="0" y="2832100"/>
                </a:lnTo>
                <a:lnTo>
                  <a:pt x="0" y="2819400"/>
                </a:lnTo>
                <a:lnTo>
                  <a:pt x="0" y="2806700"/>
                </a:lnTo>
                <a:lnTo>
                  <a:pt x="0" y="2794000"/>
                </a:lnTo>
                <a:lnTo>
                  <a:pt x="0" y="2781300"/>
                </a:lnTo>
                <a:lnTo>
                  <a:pt x="0" y="2768600"/>
                </a:lnTo>
                <a:lnTo>
                  <a:pt x="0" y="2755900"/>
                </a:lnTo>
                <a:lnTo>
                  <a:pt x="0" y="2743200"/>
                </a:lnTo>
                <a:lnTo>
                  <a:pt x="0" y="2730500"/>
                </a:lnTo>
                <a:lnTo>
                  <a:pt x="0" y="2717800"/>
                </a:lnTo>
                <a:lnTo>
                  <a:pt x="0" y="2705100"/>
                </a:lnTo>
                <a:lnTo>
                  <a:pt x="0" y="2692400"/>
                </a:lnTo>
                <a:lnTo>
                  <a:pt x="0" y="2679700"/>
                </a:lnTo>
                <a:lnTo>
                  <a:pt x="0" y="2667000"/>
                </a:lnTo>
                <a:lnTo>
                  <a:pt x="0" y="2654300"/>
                </a:lnTo>
                <a:lnTo>
                  <a:pt x="0" y="2641600"/>
                </a:lnTo>
                <a:lnTo>
                  <a:pt x="0" y="2628900"/>
                </a:lnTo>
                <a:lnTo>
                  <a:pt x="0" y="2616200"/>
                </a:lnTo>
                <a:lnTo>
                  <a:pt x="0" y="2603500"/>
                </a:lnTo>
                <a:lnTo>
                  <a:pt x="0" y="2590800"/>
                </a:lnTo>
                <a:lnTo>
                  <a:pt x="0" y="2578100"/>
                </a:lnTo>
                <a:lnTo>
                  <a:pt x="0" y="2565400"/>
                </a:lnTo>
                <a:lnTo>
                  <a:pt x="0" y="2552700"/>
                </a:lnTo>
                <a:lnTo>
                  <a:pt x="0" y="2540000"/>
                </a:lnTo>
                <a:lnTo>
                  <a:pt x="0" y="2527300"/>
                </a:lnTo>
                <a:lnTo>
                  <a:pt x="0" y="2514600"/>
                </a:lnTo>
                <a:lnTo>
                  <a:pt x="0" y="2501900"/>
                </a:lnTo>
                <a:lnTo>
                  <a:pt x="0" y="2489200"/>
                </a:lnTo>
                <a:lnTo>
                  <a:pt x="0" y="2476500"/>
                </a:lnTo>
                <a:lnTo>
                  <a:pt x="0" y="2463800"/>
                </a:lnTo>
                <a:lnTo>
                  <a:pt x="0" y="2451100"/>
                </a:lnTo>
                <a:lnTo>
                  <a:pt x="0" y="2438400"/>
                </a:lnTo>
                <a:lnTo>
                  <a:pt x="0" y="2425700"/>
                </a:lnTo>
                <a:lnTo>
                  <a:pt x="0" y="2413000"/>
                </a:lnTo>
                <a:lnTo>
                  <a:pt x="0" y="2400300"/>
                </a:lnTo>
                <a:lnTo>
                  <a:pt x="0" y="2387600"/>
                </a:lnTo>
                <a:lnTo>
                  <a:pt x="0" y="2374900"/>
                </a:lnTo>
                <a:lnTo>
                  <a:pt x="0" y="2362200"/>
                </a:lnTo>
                <a:lnTo>
                  <a:pt x="0" y="2349500"/>
                </a:lnTo>
                <a:lnTo>
                  <a:pt x="0" y="2336800"/>
                </a:lnTo>
                <a:lnTo>
                  <a:pt x="0" y="2324100"/>
                </a:lnTo>
                <a:lnTo>
                  <a:pt x="0" y="2311400"/>
                </a:lnTo>
                <a:lnTo>
                  <a:pt x="0" y="2298700"/>
                </a:lnTo>
                <a:lnTo>
                  <a:pt x="0" y="2286000"/>
                </a:lnTo>
                <a:lnTo>
                  <a:pt x="0" y="2273300"/>
                </a:lnTo>
                <a:lnTo>
                  <a:pt x="0" y="2260600"/>
                </a:lnTo>
                <a:lnTo>
                  <a:pt x="0" y="2247900"/>
                </a:lnTo>
                <a:lnTo>
                  <a:pt x="0" y="2235200"/>
                </a:lnTo>
                <a:lnTo>
                  <a:pt x="0" y="2222500"/>
                </a:lnTo>
                <a:lnTo>
                  <a:pt x="0" y="2209800"/>
                </a:lnTo>
                <a:lnTo>
                  <a:pt x="0" y="2197100"/>
                </a:lnTo>
                <a:lnTo>
                  <a:pt x="0" y="2184400"/>
                </a:lnTo>
                <a:lnTo>
                  <a:pt x="0" y="2171700"/>
                </a:lnTo>
                <a:lnTo>
                  <a:pt x="0" y="2159000"/>
                </a:lnTo>
                <a:lnTo>
                  <a:pt x="0" y="2146300"/>
                </a:lnTo>
                <a:lnTo>
                  <a:pt x="0" y="2133600"/>
                </a:lnTo>
                <a:lnTo>
                  <a:pt x="0" y="2120900"/>
                </a:lnTo>
                <a:lnTo>
                  <a:pt x="0" y="2108200"/>
                </a:lnTo>
                <a:lnTo>
                  <a:pt x="0" y="2095500"/>
                </a:lnTo>
                <a:lnTo>
                  <a:pt x="0" y="2082800"/>
                </a:lnTo>
                <a:lnTo>
                  <a:pt x="0" y="2070100"/>
                </a:lnTo>
                <a:lnTo>
                  <a:pt x="0" y="2057400"/>
                </a:lnTo>
                <a:lnTo>
                  <a:pt x="0" y="2044700"/>
                </a:lnTo>
                <a:lnTo>
                  <a:pt x="0" y="2032000"/>
                </a:lnTo>
                <a:lnTo>
                  <a:pt x="0" y="2019300"/>
                </a:lnTo>
                <a:lnTo>
                  <a:pt x="0" y="2006600"/>
                </a:lnTo>
                <a:lnTo>
                  <a:pt x="0" y="1993900"/>
                </a:lnTo>
                <a:lnTo>
                  <a:pt x="0" y="1981200"/>
                </a:lnTo>
                <a:lnTo>
                  <a:pt x="0" y="1968500"/>
                </a:lnTo>
                <a:lnTo>
                  <a:pt x="0" y="1955800"/>
                </a:lnTo>
                <a:lnTo>
                  <a:pt x="0" y="1943100"/>
                </a:lnTo>
                <a:lnTo>
                  <a:pt x="0" y="1930400"/>
                </a:lnTo>
                <a:lnTo>
                  <a:pt x="0" y="1917700"/>
                </a:lnTo>
                <a:lnTo>
                  <a:pt x="0" y="1905000"/>
                </a:lnTo>
                <a:lnTo>
                  <a:pt x="0" y="1892300"/>
                </a:lnTo>
                <a:lnTo>
                  <a:pt x="0" y="1879600"/>
                </a:lnTo>
                <a:lnTo>
                  <a:pt x="0" y="1866900"/>
                </a:lnTo>
                <a:lnTo>
                  <a:pt x="0" y="1854200"/>
                </a:lnTo>
                <a:lnTo>
                  <a:pt x="0" y="1841500"/>
                </a:lnTo>
                <a:lnTo>
                  <a:pt x="0" y="1828800"/>
                </a:lnTo>
                <a:lnTo>
                  <a:pt x="0" y="1816100"/>
                </a:lnTo>
                <a:lnTo>
                  <a:pt x="0" y="1803400"/>
                </a:lnTo>
                <a:lnTo>
                  <a:pt x="0" y="1790700"/>
                </a:lnTo>
                <a:lnTo>
                  <a:pt x="0" y="1778000"/>
                </a:lnTo>
                <a:lnTo>
                  <a:pt x="0" y="1765300"/>
                </a:lnTo>
                <a:lnTo>
                  <a:pt x="0" y="1752600"/>
                </a:lnTo>
                <a:lnTo>
                  <a:pt x="0" y="1739900"/>
                </a:lnTo>
                <a:lnTo>
                  <a:pt x="0" y="1727200"/>
                </a:lnTo>
                <a:lnTo>
                  <a:pt x="0" y="1714500"/>
                </a:lnTo>
                <a:lnTo>
                  <a:pt x="0" y="1701800"/>
                </a:lnTo>
                <a:lnTo>
                  <a:pt x="0" y="1689100"/>
                </a:lnTo>
                <a:lnTo>
                  <a:pt x="0" y="1676400"/>
                </a:lnTo>
                <a:lnTo>
                  <a:pt x="0" y="1663700"/>
                </a:lnTo>
                <a:lnTo>
                  <a:pt x="0" y="1651000"/>
                </a:lnTo>
                <a:lnTo>
                  <a:pt x="0" y="1638300"/>
                </a:lnTo>
                <a:lnTo>
                  <a:pt x="0" y="1625600"/>
                </a:lnTo>
                <a:lnTo>
                  <a:pt x="0" y="1612900"/>
                </a:lnTo>
                <a:lnTo>
                  <a:pt x="0" y="1600200"/>
                </a:lnTo>
                <a:lnTo>
                  <a:pt x="0" y="1587500"/>
                </a:lnTo>
                <a:lnTo>
                  <a:pt x="0" y="1574800"/>
                </a:lnTo>
                <a:lnTo>
                  <a:pt x="0" y="1562100"/>
                </a:lnTo>
                <a:lnTo>
                  <a:pt x="0" y="1549400"/>
                </a:lnTo>
                <a:lnTo>
                  <a:pt x="0" y="1536700"/>
                </a:lnTo>
                <a:lnTo>
                  <a:pt x="0" y="1524000"/>
                </a:lnTo>
                <a:lnTo>
                  <a:pt x="0" y="1511300"/>
                </a:lnTo>
                <a:lnTo>
                  <a:pt x="0" y="1498600"/>
                </a:lnTo>
                <a:lnTo>
                  <a:pt x="0" y="1485900"/>
                </a:lnTo>
                <a:lnTo>
                  <a:pt x="0" y="1473200"/>
                </a:lnTo>
                <a:lnTo>
                  <a:pt x="0" y="1460500"/>
                </a:lnTo>
                <a:lnTo>
                  <a:pt x="0" y="1447800"/>
                </a:lnTo>
                <a:lnTo>
                  <a:pt x="0" y="1435100"/>
                </a:lnTo>
                <a:lnTo>
                  <a:pt x="0" y="1422400"/>
                </a:lnTo>
                <a:lnTo>
                  <a:pt x="0" y="1409700"/>
                </a:lnTo>
                <a:lnTo>
                  <a:pt x="0" y="1397000"/>
                </a:lnTo>
                <a:lnTo>
                  <a:pt x="0" y="1384300"/>
                </a:lnTo>
                <a:lnTo>
                  <a:pt x="0" y="1371600"/>
                </a:lnTo>
                <a:lnTo>
                  <a:pt x="0" y="1358900"/>
                </a:lnTo>
                <a:lnTo>
                  <a:pt x="0" y="1346200"/>
                </a:lnTo>
                <a:lnTo>
                  <a:pt x="0" y="1333500"/>
                </a:lnTo>
                <a:lnTo>
                  <a:pt x="0" y="1320800"/>
                </a:lnTo>
                <a:lnTo>
                  <a:pt x="0" y="1308100"/>
                </a:lnTo>
                <a:lnTo>
                  <a:pt x="0" y="1295400"/>
                </a:lnTo>
                <a:lnTo>
                  <a:pt x="0" y="1282700"/>
                </a:lnTo>
                <a:lnTo>
                  <a:pt x="0" y="1270000"/>
                </a:lnTo>
                <a:lnTo>
                  <a:pt x="0" y="1257300"/>
                </a:lnTo>
                <a:lnTo>
                  <a:pt x="0" y="1244600"/>
                </a:lnTo>
                <a:lnTo>
                  <a:pt x="0" y="1231900"/>
                </a:lnTo>
                <a:lnTo>
                  <a:pt x="0" y="1219200"/>
                </a:lnTo>
                <a:lnTo>
                  <a:pt x="0" y="1206500"/>
                </a:lnTo>
                <a:lnTo>
                  <a:pt x="0" y="1193800"/>
                </a:lnTo>
                <a:lnTo>
                  <a:pt x="0" y="1181100"/>
                </a:lnTo>
                <a:lnTo>
                  <a:pt x="0" y="1168400"/>
                </a:lnTo>
                <a:lnTo>
                  <a:pt x="0" y="1155700"/>
                </a:lnTo>
                <a:lnTo>
                  <a:pt x="0" y="1143000"/>
                </a:lnTo>
                <a:lnTo>
                  <a:pt x="0" y="1130300"/>
                </a:lnTo>
                <a:lnTo>
                  <a:pt x="0" y="1117600"/>
                </a:lnTo>
                <a:lnTo>
                  <a:pt x="0" y="1104900"/>
                </a:lnTo>
                <a:lnTo>
                  <a:pt x="0" y="1092200"/>
                </a:lnTo>
                <a:lnTo>
                  <a:pt x="0" y="1079500"/>
                </a:lnTo>
                <a:lnTo>
                  <a:pt x="0" y="1066800"/>
                </a:lnTo>
                <a:lnTo>
                  <a:pt x="0" y="1054100"/>
                </a:lnTo>
                <a:lnTo>
                  <a:pt x="0" y="1041400"/>
                </a:lnTo>
                <a:lnTo>
                  <a:pt x="0" y="1028700"/>
                </a:lnTo>
                <a:lnTo>
                  <a:pt x="0" y="1016000"/>
                </a:lnTo>
                <a:lnTo>
                  <a:pt x="0" y="1003300"/>
                </a:lnTo>
                <a:lnTo>
                  <a:pt x="0" y="990600"/>
                </a:lnTo>
                <a:lnTo>
                  <a:pt x="0" y="977900"/>
                </a:lnTo>
                <a:lnTo>
                  <a:pt x="0" y="965200"/>
                </a:lnTo>
                <a:lnTo>
                  <a:pt x="0" y="952500"/>
                </a:lnTo>
                <a:lnTo>
                  <a:pt x="0" y="939800"/>
                </a:lnTo>
                <a:lnTo>
                  <a:pt x="0" y="927100"/>
                </a:lnTo>
                <a:lnTo>
                  <a:pt x="0" y="914400"/>
                </a:lnTo>
                <a:lnTo>
                  <a:pt x="0" y="901700"/>
                </a:lnTo>
                <a:lnTo>
                  <a:pt x="0" y="889000"/>
                </a:lnTo>
                <a:lnTo>
                  <a:pt x="0" y="876300"/>
                </a:lnTo>
                <a:lnTo>
                  <a:pt x="0" y="863600"/>
                </a:lnTo>
                <a:lnTo>
                  <a:pt x="0" y="850900"/>
                </a:lnTo>
                <a:lnTo>
                  <a:pt x="0" y="838200"/>
                </a:lnTo>
                <a:lnTo>
                  <a:pt x="0" y="825500"/>
                </a:lnTo>
                <a:lnTo>
                  <a:pt x="0" y="812800"/>
                </a:lnTo>
                <a:lnTo>
                  <a:pt x="0" y="800100"/>
                </a:lnTo>
                <a:lnTo>
                  <a:pt x="0" y="787400"/>
                </a:lnTo>
                <a:lnTo>
                  <a:pt x="0" y="774700"/>
                </a:lnTo>
                <a:lnTo>
                  <a:pt x="0" y="762000"/>
                </a:lnTo>
                <a:lnTo>
                  <a:pt x="0" y="749300"/>
                </a:lnTo>
                <a:lnTo>
                  <a:pt x="0" y="736600"/>
                </a:lnTo>
                <a:lnTo>
                  <a:pt x="0" y="723900"/>
                </a:lnTo>
                <a:lnTo>
                  <a:pt x="0" y="711200"/>
                </a:lnTo>
                <a:lnTo>
                  <a:pt x="0" y="698500"/>
                </a:lnTo>
                <a:lnTo>
                  <a:pt x="0" y="685800"/>
                </a:lnTo>
                <a:lnTo>
                  <a:pt x="0" y="673100"/>
                </a:lnTo>
                <a:lnTo>
                  <a:pt x="0" y="660400"/>
                </a:lnTo>
                <a:lnTo>
                  <a:pt x="0" y="647700"/>
                </a:lnTo>
                <a:lnTo>
                  <a:pt x="0" y="635000"/>
                </a:lnTo>
                <a:lnTo>
                  <a:pt x="0" y="622300"/>
                </a:lnTo>
                <a:lnTo>
                  <a:pt x="0" y="609600"/>
                </a:lnTo>
                <a:lnTo>
                  <a:pt x="0" y="596900"/>
                </a:lnTo>
                <a:lnTo>
                  <a:pt x="0" y="584200"/>
                </a:lnTo>
                <a:lnTo>
                  <a:pt x="0" y="571500"/>
                </a:lnTo>
                <a:lnTo>
                  <a:pt x="0" y="558800"/>
                </a:lnTo>
                <a:lnTo>
                  <a:pt x="0" y="546100"/>
                </a:lnTo>
                <a:lnTo>
                  <a:pt x="0" y="533400"/>
                </a:lnTo>
                <a:lnTo>
                  <a:pt x="0" y="520700"/>
                </a:lnTo>
                <a:lnTo>
                  <a:pt x="0" y="508000"/>
                </a:lnTo>
                <a:lnTo>
                  <a:pt x="0" y="495300"/>
                </a:lnTo>
                <a:lnTo>
                  <a:pt x="0" y="482600"/>
                </a:lnTo>
                <a:lnTo>
                  <a:pt x="0" y="469900"/>
                </a:lnTo>
                <a:lnTo>
                  <a:pt x="0" y="457200"/>
                </a:lnTo>
                <a:lnTo>
                  <a:pt x="0" y="444500"/>
                </a:lnTo>
                <a:lnTo>
                  <a:pt x="0" y="431800"/>
                </a:lnTo>
                <a:lnTo>
                  <a:pt x="0" y="419100"/>
                </a:lnTo>
                <a:lnTo>
                  <a:pt x="0" y="406400"/>
                </a:lnTo>
                <a:lnTo>
                  <a:pt x="0" y="393700"/>
                </a:lnTo>
                <a:lnTo>
                  <a:pt x="0" y="381000"/>
                </a:lnTo>
                <a:lnTo>
                  <a:pt x="0" y="368300"/>
                </a:lnTo>
                <a:lnTo>
                  <a:pt x="0" y="355600"/>
                </a:lnTo>
                <a:lnTo>
                  <a:pt x="0" y="342900"/>
                </a:lnTo>
                <a:lnTo>
                  <a:pt x="0" y="330200"/>
                </a:lnTo>
                <a:lnTo>
                  <a:pt x="0" y="317500"/>
                </a:lnTo>
                <a:lnTo>
                  <a:pt x="0" y="304800"/>
                </a:lnTo>
                <a:lnTo>
                  <a:pt x="0" y="292100"/>
                </a:lnTo>
                <a:lnTo>
                  <a:pt x="0" y="279400"/>
                </a:lnTo>
                <a:lnTo>
                  <a:pt x="0" y="266700"/>
                </a:lnTo>
                <a:lnTo>
                  <a:pt x="0" y="254000"/>
                </a:lnTo>
                <a:lnTo>
                  <a:pt x="0" y="241300"/>
                </a:lnTo>
                <a:lnTo>
                  <a:pt x="0" y="228600"/>
                </a:lnTo>
                <a:lnTo>
                  <a:pt x="0" y="215900"/>
                </a:lnTo>
                <a:lnTo>
                  <a:pt x="0" y="203200"/>
                </a:lnTo>
                <a:lnTo>
                  <a:pt x="0" y="190500"/>
                </a:lnTo>
                <a:lnTo>
                  <a:pt x="0" y="177800"/>
                </a:lnTo>
                <a:lnTo>
                  <a:pt x="0" y="165100"/>
                </a:lnTo>
                <a:lnTo>
                  <a:pt x="0" y="152400"/>
                </a:lnTo>
                <a:lnTo>
                  <a:pt x="0" y="139700"/>
                </a:lnTo>
                <a:lnTo>
                  <a:pt x="0" y="127000"/>
                </a:lnTo>
                <a:lnTo>
                  <a:pt x="0" y="114300"/>
                </a:lnTo>
                <a:lnTo>
                  <a:pt x="0" y="101600"/>
                </a:lnTo>
                <a:lnTo>
                  <a:pt x="0" y="88900"/>
                </a:lnTo>
                <a:lnTo>
                  <a:pt x="0" y="76200"/>
                </a:lnTo>
                <a:lnTo>
                  <a:pt x="0" y="63500"/>
                </a:lnTo>
                <a:lnTo>
                  <a:pt x="0" y="50800"/>
                </a:lnTo>
                <a:lnTo>
                  <a:pt x="0" y="38100"/>
                </a:lnTo>
                <a:lnTo>
                  <a:pt x="0" y="25400"/>
                </a:lnTo>
                <a:lnTo>
                  <a:pt x="0" y="12700"/>
                </a:lnTo>
                <a:lnTo>
                  <a:pt x="0" y="0"/>
                </a:lnTo>
                <a:lnTo>
                  <a:pt x="5410200" y="0"/>
                </a:lnTo>
                <a:lnTo>
                  <a:pt x="5410200" y="12700"/>
                </a:lnTo>
                <a:lnTo>
                  <a:pt x="5410200" y="25400"/>
                </a:lnTo>
                <a:lnTo>
                  <a:pt x="5410200" y="38100"/>
                </a:lnTo>
                <a:lnTo>
                  <a:pt x="5410200" y="50800"/>
                </a:lnTo>
                <a:lnTo>
                  <a:pt x="5410200" y="63500"/>
                </a:lnTo>
                <a:lnTo>
                  <a:pt x="5410200" y="76200"/>
                </a:lnTo>
                <a:lnTo>
                  <a:pt x="5410200" y="88900"/>
                </a:lnTo>
                <a:lnTo>
                  <a:pt x="5410200" y="101600"/>
                </a:lnTo>
                <a:lnTo>
                  <a:pt x="5410200" y="114300"/>
                </a:lnTo>
                <a:lnTo>
                  <a:pt x="5410200" y="127000"/>
                </a:lnTo>
                <a:lnTo>
                  <a:pt x="5410200" y="139700"/>
                </a:lnTo>
                <a:lnTo>
                  <a:pt x="5410200" y="152400"/>
                </a:lnTo>
                <a:lnTo>
                  <a:pt x="5410200" y="165100"/>
                </a:lnTo>
                <a:lnTo>
                  <a:pt x="5410200" y="177800"/>
                </a:lnTo>
                <a:lnTo>
                  <a:pt x="5410200" y="190500"/>
                </a:lnTo>
                <a:lnTo>
                  <a:pt x="5410200" y="203200"/>
                </a:lnTo>
                <a:lnTo>
                  <a:pt x="5410200" y="215900"/>
                </a:lnTo>
                <a:lnTo>
                  <a:pt x="5410200" y="228600"/>
                </a:lnTo>
                <a:lnTo>
                  <a:pt x="5410200" y="241300"/>
                </a:lnTo>
                <a:lnTo>
                  <a:pt x="5410200" y="254000"/>
                </a:lnTo>
                <a:lnTo>
                  <a:pt x="5410200" y="266700"/>
                </a:lnTo>
                <a:lnTo>
                  <a:pt x="5410200" y="279400"/>
                </a:lnTo>
                <a:lnTo>
                  <a:pt x="5410200" y="292100"/>
                </a:lnTo>
                <a:lnTo>
                  <a:pt x="5410200" y="304800"/>
                </a:lnTo>
                <a:lnTo>
                  <a:pt x="5410200" y="317500"/>
                </a:lnTo>
                <a:lnTo>
                  <a:pt x="5410200" y="330200"/>
                </a:lnTo>
                <a:lnTo>
                  <a:pt x="5410200" y="342900"/>
                </a:lnTo>
                <a:lnTo>
                  <a:pt x="5410200" y="355600"/>
                </a:lnTo>
                <a:lnTo>
                  <a:pt x="5410200" y="368300"/>
                </a:lnTo>
                <a:lnTo>
                  <a:pt x="5410200" y="381000"/>
                </a:lnTo>
                <a:lnTo>
                  <a:pt x="5410200" y="393700"/>
                </a:lnTo>
                <a:lnTo>
                  <a:pt x="5410200" y="406400"/>
                </a:lnTo>
                <a:lnTo>
                  <a:pt x="5410200" y="419100"/>
                </a:lnTo>
                <a:lnTo>
                  <a:pt x="5410200" y="431800"/>
                </a:lnTo>
                <a:lnTo>
                  <a:pt x="5410200" y="444500"/>
                </a:lnTo>
                <a:lnTo>
                  <a:pt x="5410200" y="457200"/>
                </a:lnTo>
                <a:lnTo>
                  <a:pt x="5410200" y="469900"/>
                </a:lnTo>
                <a:lnTo>
                  <a:pt x="5410200" y="482600"/>
                </a:lnTo>
                <a:lnTo>
                  <a:pt x="5410200" y="495300"/>
                </a:lnTo>
                <a:lnTo>
                  <a:pt x="5410200" y="508000"/>
                </a:lnTo>
                <a:lnTo>
                  <a:pt x="5410200" y="520700"/>
                </a:lnTo>
                <a:lnTo>
                  <a:pt x="5410200" y="533400"/>
                </a:lnTo>
                <a:lnTo>
                  <a:pt x="5410200" y="546100"/>
                </a:lnTo>
                <a:lnTo>
                  <a:pt x="5410200" y="558800"/>
                </a:lnTo>
                <a:lnTo>
                  <a:pt x="5410200" y="571500"/>
                </a:lnTo>
                <a:lnTo>
                  <a:pt x="5410200" y="584200"/>
                </a:lnTo>
                <a:lnTo>
                  <a:pt x="5410200" y="596900"/>
                </a:lnTo>
                <a:lnTo>
                  <a:pt x="5410200" y="609600"/>
                </a:lnTo>
                <a:lnTo>
                  <a:pt x="5410200" y="622300"/>
                </a:lnTo>
                <a:lnTo>
                  <a:pt x="5410200" y="635000"/>
                </a:lnTo>
                <a:lnTo>
                  <a:pt x="5410200" y="647700"/>
                </a:lnTo>
                <a:lnTo>
                  <a:pt x="5410200" y="660400"/>
                </a:lnTo>
                <a:lnTo>
                  <a:pt x="5410200" y="673100"/>
                </a:lnTo>
                <a:lnTo>
                  <a:pt x="5410200" y="685800"/>
                </a:lnTo>
                <a:lnTo>
                  <a:pt x="5410200" y="698500"/>
                </a:lnTo>
                <a:lnTo>
                  <a:pt x="5410200" y="711200"/>
                </a:lnTo>
                <a:lnTo>
                  <a:pt x="5410200" y="723900"/>
                </a:lnTo>
                <a:lnTo>
                  <a:pt x="5410200" y="736600"/>
                </a:lnTo>
                <a:lnTo>
                  <a:pt x="5410200" y="749300"/>
                </a:lnTo>
                <a:lnTo>
                  <a:pt x="5410200" y="762000"/>
                </a:lnTo>
                <a:lnTo>
                  <a:pt x="5410200" y="774700"/>
                </a:lnTo>
                <a:lnTo>
                  <a:pt x="5410200" y="787400"/>
                </a:lnTo>
                <a:lnTo>
                  <a:pt x="5410200" y="800100"/>
                </a:lnTo>
                <a:lnTo>
                  <a:pt x="5410200" y="812800"/>
                </a:lnTo>
                <a:lnTo>
                  <a:pt x="5410200" y="825500"/>
                </a:lnTo>
                <a:lnTo>
                  <a:pt x="5410200" y="838200"/>
                </a:lnTo>
                <a:lnTo>
                  <a:pt x="5410200" y="850900"/>
                </a:lnTo>
                <a:lnTo>
                  <a:pt x="5410200" y="863600"/>
                </a:lnTo>
                <a:lnTo>
                  <a:pt x="5410200" y="876300"/>
                </a:lnTo>
                <a:lnTo>
                  <a:pt x="5410200" y="889000"/>
                </a:lnTo>
                <a:lnTo>
                  <a:pt x="5410200" y="901700"/>
                </a:lnTo>
                <a:lnTo>
                  <a:pt x="5410200" y="914400"/>
                </a:lnTo>
                <a:lnTo>
                  <a:pt x="5410200" y="927100"/>
                </a:lnTo>
                <a:lnTo>
                  <a:pt x="5410200" y="939800"/>
                </a:lnTo>
                <a:lnTo>
                  <a:pt x="5410200" y="952500"/>
                </a:lnTo>
                <a:lnTo>
                  <a:pt x="5410200" y="965200"/>
                </a:lnTo>
                <a:lnTo>
                  <a:pt x="5410200" y="977900"/>
                </a:lnTo>
                <a:lnTo>
                  <a:pt x="5410200" y="990600"/>
                </a:lnTo>
                <a:lnTo>
                  <a:pt x="5410200" y="1003300"/>
                </a:lnTo>
                <a:lnTo>
                  <a:pt x="5410200" y="1016000"/>
                </a:lnTo>
                <a:lnTo>
                  <a:pt x="5410200" y="1028700"/>
                </a:lnTo>
                <a:lnTo>
                  <a:pt x="5410200" y="1041400"/>
                </a:lnTo>
                <a:lnTo>
                  <a:pt x="5410200" y="1054100"/>
                </a:lnTo>
                <a:lnTo>
                  <a:pt x="5410200" y="1066800"/>
                </a:lnTo>
                <a:lnTo>
                  <a:pt x="5410200" y="1079500"/>
                </a:lnTo>
                <a:lnTo>
                  <a:pt x="5410200" y="1092200"/>
                </a:lnTo>
                <a:lnTo>
                  <a:pt x="5410200" y="1104900"/>
                </a:lnTo>
                <a:lnTo>
                  <a:pt x="5410200" y="1117600"/>
                </a:lnTo>
                <a:lnTo>
                  <a:pt x="5410200" y="1130300"/>
                </a:lnTo>
                <a:lnTo>
                  <a:pt x="5410200" y="1143000"/>
                </a:lnTo>
                <a:lnTo>
                  <a:pt x="5410200" y="1155700"/>
                </a:lnTo>
                <a:lnTo>
                  <a:pt x="5410200" y="1168400"/>
                </a:lnTo>
                <a:lnTo>
                  <a:pt x="5410200" y="1181100"/>
                </a:lnTo>
                <a:lnTo>
                  <a:pt x="5410200" y="1193800"/>
                </a:lnTo>
                <a:lnTo>
                  <a:pt x="5410200" y="1206500"/>
                </a:lnTo>
                <a:lnTo>
                  <a:pt x="5410200" y="1219200"/>
                </a:lnTo>
                <a:lnTo>
                  <a:pt x="5410200" y="1231900"/>
                </a:lnTo>
                <a:lnTo>
                  <a:pt x="5410200" y="1244600"/>
                </a:lnTo>
                <a:lnTo>
                  <a:pt x="5410200" y="1257300"/>
                </a:lnTo>
                <a:lnTo>
                  <a:pt x="5410200" y="1270000"/>
                </a:lnTo>
                <a:lnTo>
                  <a:pt x="5410200" y="1282700"/>
                </a:lnTo>
                <a:lnTo>
                  <a:pt x="5410200" y="1295400"/>
                </a:lnTo>
                <a:lnTo>
                  <a:pt x="5410200" y="1308100"/>
                </a:lnTo>
                <a:lnTo>
                  <a:pt x="5410200" y="1320800"/>
                </a:lnTo>
                <a:lnTo>
                  <a:pt x="5410200" y="1333500"/>
                </a:lnTo>
                <a:lnTo>
                  <a:pt x="5410200" y="1346200"/>
                </a:lnTo>
                <a:lnTo>
                  <a:pt x="5410200" y="1358900"/>
                </a:lnTo>
                <a:lnTo>
                  <a:pt x="5410200" y="1371600"/>
                </a:lnTo>
                <a:lnTo>
                  <a:pt x="5410200" y="1384300"/>
                </a:lnTo>
                <a:lnTo>
                  <a:pt x="5410200" y="1397000"/>
                </a:lnTo>
                <a:lnTo>
                  <a:pt x="5410200" y="1409700"/>
                </a:lnTo>
                <a:lnTo>
                  <a:pt x="5410200" y="1422400"/>
                </a:lnTo>
                <a:lnTo>
                  <a:pt x="5410200" y="1435100"/>
                </a:lnTo>
                <a:lnTo>
                  <a:pt x="5410200" y="1447800"/>
                </a:lnTo>
                <a:lnTo>
                  <a:pt x="5410200" y="1460500"/>
                </a:lnTo>
                <a:lnTo>
                  <a:pt x="5410200" y="1473200"/>
                </a:lnTo>
                <a:lnTo>
                  <a:pt x="5410200" y="1485900"/>
                </a:lnTo>
                <a:lnTo>
                  <a:pt x="5410200" y="1498600"/>
                </a:lnTo>
                <a:lnTo>
                  <a:pt x="5410200" y="1511300"/>
                </a:lnTo>
                <a:lnTo>
                  <a:pt x="5410200" y="1524000"/>
                </a:lnTo>
                <a:lnTo>
                  <a:pt x="5410200" y="1536700"/>
                </a:lnTo>
                <a:lnTo>
                  <a:pt x="5410200" y="1549400"/>
                </a:lnTo>
                <a:lnTo>
                  <a:pt x="5410200" y="1562100"/>
                </a:lnTo>
                <a:lnTo>
                  <a:pt x="5410200" y="1574800"/>
                </a:lnTo>
                <a:lnTo>
                  <a:pt x="5410200" y="1587500"/>
                </a:lnTo>
                <a:lnTo>
                  <a:pt x="5410200" y="1600200"/>
                </a:lnTo>
                <a:lnTo>
                  <a:pt x="5410200" y="1612900"/>
                </a:lnTo>
                <a:lnTo>
                  <a:pt x="5410200" y="1625600"/>
                </a:lnTo>
                <a:lnTo>
                  <a:pt x="5410200" y="1638300"/>
                </a:lnTo>
                <a:lnTo>
                  <a:pt x="5410200" y="1651000"/>
                </a:lnTo>
                <a:lnTo>
                  <a:pt x="5410200" y="1663700"/>
                </a:lnTo>
                <a:lnTo>
                  <a:pt x="5410200" y="1676400"/>
                </a:lnTo>
                <a:lnTo>
                  <a:pt x="5410200" y="1689100"/>
                </a:lnTo>
                <a:lnTo>
                  <a:pt x="5410200" y="1701800"/>
                </a:lnTo>
                <a:lnTo>
                  <a:pt x="5410200" y="1714500"/>
                </a:lnTo>
                <a:lnTo>
                  <a:pt x="5410200" y="1727200"/>
                </a:lnTo>
                <a:lnTo>
                  <a:pt x="5410200" y="1739900"/>
                </a:lnTo>
                <a:lnTo>
                  <a:pt x="5410200" y="1752600"/>
                </a:lnTo>
                <a:lnTo>
                  <a:pt x="5410200" y="1765300"/>
                </a:lnTo>
                <a:lnTo>
                  <a:pt x="5410200" y="1778000"/>
                </a:lnTo>
                <a:lnTo>
                  <a:pt x="5410200" y="1790700"/>
                </a:lnTo>
                <a:lnTo>
                  <a:pt x="5410200" y="1803400"/>
                </a:lnTo>
                <a:lnTo>
                  <a:pt x="5410200" y="1816100"/>
                </a:lnTo>
                <a:lnTo>
                  <a:pt x="5410200" y="1828800"/>
                </a:lnTo>
                <a:lnTo>
                  <a:pt x="5410200" y="1841500"/>
                </a:lnTo>
                <a:lnTo>
                  <a:pt x="5410200" y="1854200"/>
                </a:lnTo>
                <a:lnTo>
                  <a:pt x="5410200" y="1866900"/>
                </a:lnTo>
                <a:lnTo>
                  <a:pt x="5410200" y="1879600"/>
                </a:lnTo>
                <a:lnTo>
                  <a:pt x="5410200" y="1892300"/>
                </a:lnTo>
                <a:lnTo>
                  <a:pt x="5410200" y="1905000"/>
                </a:lnTo>
                <a:lnTo>
                  <a:pt x="5410200" y="1917700"/>
                </a:lnTo>
                <a:lnTo>
                  <a:pt x="5410200" y="1930400"/>
                </a:lnTo>
                <a:lnTo>
                  <a:pt x="5410200" y="1943100"/>
                </a:lnTo>
                <a:lnTo>
                  <a:pt x="5410200" y="1955800"/>
                </a:lnTo>
                <a:lnTo>
                  <a:pt x="5410200" y="1968500"/>
                </a:lnTo>
                <a:lnTo>
                  <a:pt x="5410200" y="1981200"/>
                </a:lnTo>
                <a:lnTo>
                  <a:pt x="5410200" y="1993900"/>
                </a:lnTo>
                <a:lnTo>
                  <a:pt x="5410200" y="2006600"/>
                </a:lnTo>
                <a:lnTo>
                  <a:pt x="5410200" y="2019300"/>
                </a:lnTo>
                <a:lnTo>
                  <a:pt x="5410200" y="2032000"/>
                </a:lnTo>
                <a:lnTo>
                  <a:pt x="5410200" y="2044700"/>
                </a:lnTo>
                <a:lnTo>
                  <a:pt x="5410200" y="2057400"/>
                </a:lnTo>
                <a:lnTo>
                  <a:pt x="5410200" y="2070100"/>
                </a:lnTo>
                <a:lnTo>
                  <a:pt x="5410200" y="2082800"/>
                </a:lnTo>
                <a:lnTo>
                  <a:pt x="5410200" y="2095500"/>
                </a:lnTo>
                <a:lnTo>
                  <a:pt x="5410200" y="2108200"/>
                </a:lnTo>
                <a:lnTo>
                  <a:pt x="5410200" y="2120900"/>
                </a:lnTo>
                <a:lnTo>
                  <a:pt x="5410200" y="2133600"/>
                </a:lnTo>
                <a:lnTo>
                  <a:pt x="5410200" y="2146300"/>
                </a:lnTo>
                <a:lnTo>
                  <a:pt x="5410200" y="2159000"/>
                </a:lnTo>
                <a:lnTo>
                  <a:pt x="5410200" y="2171700"/>
                </a:lnTo>
                <a:lnTo>
                  <a:pt x="5410200" y="2184400"/>
                </a:lnTo>
                <a:lnTo>
                  <a:pt x="5410200" y="2197100"/>
                </a:lnTo>
                <a:lnTo>
                  <a:pt x="5410200" y="2209800"/>
                </a:lnTo>
                <a:lnTo>
                  <a:pt x="5410200" y="2222500"/>
                </a:lnTo>
                <a:lnTo>
                  <a:pt x="5410200" y="2235200"/>
                </a:lnTo>
                <a:lnTo>
                  <a:pt x="5410200" y="2247900"/>
                </a:lnTo>
                <a:lnTo>
                  <a:pt x="5410200" y="2260600"/>
                </a:lnTo>
                <a:lnTo>
                  <a:pt x="5410200" y="2273300"/>
                </a:lnTo>
                <a:lnTo>
                  <a:pt x="5410200" y="2286000"/>
                </a:lnTo>
                <a:lnTo>
                  <a:pt x="5410200" y="2298700"/>
                </a:lnTo>
                <a:lnTo>
                  <a:pt x="5410200" y="2311400"/>
                </a:lnTo>
                <a:lnTo>
                  <a:pt x="5410200" y="2324100"/>
                </a:lnTo>
                <a:lnTo>
                  <a:pt x="5410200" y="2336800"/>
                </a:lnTo>
                <a:lnTo>
                  <a:pt x="5410200" y="2349500"/>
                </a:lnTo>
                <a:lnTo>
                  <a:pt x="5410200" y="2362200"/>
                </a:lnTo>
                <a:lnTo>
                  <a:pt x="5410200" y="2374900"/>
                </a:lnTo>
                <a:lnTo>
                  <a:pt x="5410200" y="2387600"/>
                </a:lnTo>
                <a:lnTo>
                  <a:pt x="5410200" y="2400300"/>
                </a:lnTo>
                <a:lnTo>
                  <a:pt x="5410200" y="2413000"/>
                </a:lnTo>
                <a:lnTo>
                  <a:pt x="5410200" y="2425700"/>
                </a:lnTo>
                <a:lnTo>
                  <a:pt x="5410200" y="2438400"/>
                </a:lnTo>
                <a:lnTo>
                  <a:pt x="5410200" y="2451100"/>
                </a:lnTo>
                <a:lnTo>
                  <a:pt x="5410200" y="2463800"/>
                </a:lnTo>
                <a:lnTo>
                  <a:pt x="5410200" y="2476500"/>
                </a:lnTo>
                <a:lnTo>
                  <a:pt x="5410200" y="2489200"/>
                </a:lnTo>
                <a:lnTo>
                  <a:pt x="5410200" y="2501900"/>
                </a:lnTo>
                <a:lnTo>
                  <a:pt x="5410200" y="2514600"/>
                </a:lnTo>
                <a:lnTo>
                  <a:pt x="5410200" y="2527300"/>
                </a:lnTo>
                <a:lnTo>
                  <a:pt x="5410200" y="2540000"/>
                </a:lnTo>
                <a:lnTo>
                  <a:pt x="5410200" y="2552700"/>
                </a:lnTo>
                <a:lnTo>
                  <a:pt x="5410200" y="2565400"/>
                </a:lnTo>
                <a:lnTo>
                  <a:pt x="5410200" y="2578100"/>
                </a:lnTo>
                <a:lnTo>
                  <a:pt x="5410200" y="2590800"/>
                </a:lnTo>
                <a:lnTo>
                  <a:pt x="5410200" y="2603500"/>
                </a:lnTo>
                <a:lnTo>
                  <a:pt x="5410200" y="2616200"/>
                </a:lnTo>
                <a:lnTo>
                  <a:pt x="5410200" y="2628900"/>
                </a:lnTo>
                <a:lnTo>
                  <a:pt x="5410200" y="2641600"/>
                </a:lnTo>
                <a:lnTo>
                  <a:pt x="5410200" y="2654300"/>
                </a:lnTo>
                <a:lnTo>
                  <a:pt x="5410200" y="2667000"/>
                </a:lnTo>
                <a:lnTo>
                  <a:pt x="5410200" y="2679700"/>
                </a:lnTo>
                <a:lnTo>
                  <a:pt x="5410200" y="2692400"/>
                </a:lnTo>
                <a:lnTo>
                  <a:pt x="5410200" y="2705100"/>
                </a:lnTo>
                <a:lnTo>
                  <a:pt x="5410200" y="2717800"/>
                </a:lnTo>
                <a:lnTo>
                  <a:pt x="5410200" y="2730500"/>
                </a:lnTo>
                <a:lnTo>
                  <a:pt x="5410200" y="2743200"/>
                </a:lnTo>
                <a:lnTo>
                  <a:pt x="5410200" y="2755900"/>
                </a:lnTo>
                <a:lnTo>
                  <a:pt x="5410200" y="2768600"/>
                </a:lnTo>
                <a:lnTo>
                  <a:pt x="5410200" y="2781300"/>
                </a:lnTo>
                <a:lnTo>
                  <a:pt x="5410200" y="2794000"/>
                </a:lnTo>
                <a:lnTo>
                  <a:pt x="5410200" y="2806700"/>
                </a:lnTo>
                <a:lnTo>
                  <a:pt x="5410200" y="2819400"/>
                </a:lnTo>
                <a:lnTo>
                  <a:pt x="5410200" y="2832100"/>
                </a:lnTo>
                <a:lnTo>
                  <a:pt x="5410200" y="2844800"/>
                </a:lnTo>
                <a:lnTo>
                  <a:pt x="5410200" y="2857500"/>
                </a:lnTo>
                <a:lnTo>
                  <a:pt x="5410200" y="2870200"/>
                </a:lnTo>
                <a:lnTo>
                  <a:pt x="5410200" y="2882900"/>
                </a:lnTo>
                <a:lnTo>
                  <a:pt x="5410200" y="2895600"/>
                </a:lnTo>
                <a:lnTo>
                  <a:pt x="5410200" y="2908300"/>
                </a:lnTo>
                <a:lnTo>
                  <a:pt x="5410200" y="2921000"/>
                </a:lnTo>
                <a:lnTo>
                  <a:pt x="5410200" y="2933700"/>
                </a:lnTo>
                <a:lnTo>
                  <a:pt x="5410200" y="2946400"/>
                </a:lnTo>
                <a:lnTo>
                  <a:pt x="5410200" y="2959100"/>
                </a:lnTo>
                <a:lnTo>
                  <a:pt x="5410200" y="2971800"/>
                </a:lnTo>
                <a:lnTo>
                  <a:pt x="5410200" y="2984500"/>
                </a:lnTo>
                <a:lnTo>
                  <a:pt x="5410200" y="2997200"/>
                </a:lnTo>
                <a:lnTo>
                  <a:pt x="5410200" y="3009900"/>
                </a:lnTo>
                <a:lnTo>
                  <a:pt x="5410200" y="3022600"/>
                </a:lnTo>
                <a:lnTo>
                  <a:pt x="5410200" y="3035300"/>
                </a:lnTo>
                <a:lnTo>
                  <a:pt x="5410200" y="3048000"/>
                </a:lnTo>
                <a:lnTo>
                  <a:pt x="5410200" y="3060700"/>
                </a:lnTo>
                <a:lnTo>
                  <a:pt x="5410200" y="3073400"/>
                </a:lnTo>
                <a:lnTo>
                  <a:pt x="5410200" y="3086100"/>
                </a:lnTo>
                <a:lnTo>
                  <a:pt x="5410200" y="3098800"/>
                </a:lnTo>
                <a:lnTo>
                  <a:pt x="5410200" y="3111500"/>
                </a:lnTo>
                <a:lnTo>
                  <a:pt x="5410200" y="3124200"/>
                </a:lnTo>
                <a:lnTo>
                  <a:pt x="5410200" y="3136900"/>
                </a:lnTo>
                <a:lnTo>
                  <a:pt x="5410200" y="3149600"/>
                </a:lnTo>
                <a:lnTo>
                  <a:pt x="5410200" y="3162300"/>
                </a:lnTo>
                <a:lnTo>
                  <a:pt x="5410200" y="3175000"/>
                </a:lnTo>
                <a:lnTo>
                  <a:pt x="5410200" y="3187700"/>
                </a:lnTo>
                <a:lnTo>
                  <a:pt x="5410200" y="3200400"/>
                </a:lnTo>
                <a:lnTo>
                  <a:pt x="5410200" y="3213100"/>
                </a:lnTo>
                <a:lnTo>
                  <a:pt x="5410200" y="3225800"/>
                </a:lnTo>
                <a:lnTo>
                  <a:pt x="5410200" y="3238500"/>
                </a:lnTo>
                <a:lnTo>
                  <a:pt x="5410200" y="3251200"/>
                </a:lnTo>
                <a:lnTo>
                  <a:pt x="5410200" y="3263900"/>
                </a:lnTo>
                <a:lnTo>
                  <a:pt x="5410200" y="3276600"/>
                </a:lnTo>
                <a:lnTo>
                  <a:pt x="5410200" y="3289300"/>
                </a:lnTo>
                <a:lnTo>
                  <a:pt x="5410200" y="3302000"/>
                </a:lnTo>
                <a:lnTo>
                  <a:pt x="5410200" y="3314700"/>
                </a:lnTo>
                <a:lnTo>
                  <a:pt x="5410200" y="3327400"/>
                </a:lnTo>
                <a:lnTo>
                  <a:pt x="5410200" y="3340100"/>
                </a:lnTo>
                <a:lnTo>
                  <a:pt x="5410200" y="3352800"/>
                </a:lnTo>
                <a:lnTo>
                  <a:pt x="5410200" y="3365500"/>
                </a:lnTo>
                <a:lnTo>
                  <a:pt x="5410200" y="3378200"/>
                </a:lnTo>
                <a:lnTo>
                  <a:pt x="5410200" y="3390900"/>
                </a:lnTo>
                <a:lnTo>
                  <a:pt x="5410200" y="3403600"/>
                </a:lnTo>
                <a:lnTo>
                  <a:pt x="5410200" y="3416300"/>
                </a:lnTo>
                <a:lnTo>
                  <a:pt x="5410200" y="3429000"/>
                </a:lnTo>
                <a:lnTo>
                  <a:pt x="5410200" y="3441700"/>
                </a:lnTo>
                <a:lnTo>
                  <a:pt x="5410200" y="3454400"/>
                </a:lnTo>
                <a:lnTo>
                  <a:pt x="5410200" y="3467100"/>
                </a:lnTo>
                <a:lnTo>
                  <a:pt x="5410200" y="3479800"/>
                </a:lnTo>
                <a:lnTo>
                  <a:pt x="5410200" y="3492500"/>
                </a:lnTo>
                <a:lnTo>
                  <a:pt x="5410200" y="3505200"/>
                </a:lnTo>
                <a:lnTo>
                  <a:pt x="5410200" y="3517900"/>
                </a:lnTo>
                <a:lnTo>
                  <a:pt x="5410200" y="3530600"/>
                </a:lnTo>
                <a:lnTo>
                  <a:pt x="5410200" y="3543300"/>
                </a:lnTo>
                <a:lnTo>
                  <a:pt x="5410200" y="3556000"/>
                </a:lnTo>
                <a:lnTo>
                  <a:pt x="5410200" y="3568700"/>
                </a:lnTo>
                <a:lnTo>
                  <a:pt x="5410200" y="3581400"/>
                </a:lnTo>
                <a:lnTo>
                  <a:pt x="5410200" y="3594100"/>
                </a:lnTo>
                <a:lnTo>
                  <a:pt x="5410200" y="3606800"/>
                </a:lnTo>
                <a:lnTo>
                  <a:pt x="5410200" y="3619500"/>
                </a:lnTo>
                <a:lnTo>
                  <a:pt x="5410200" y="3632200"/>
                </a:lnTo>
                <a:lnTo>
                  <a:pt x="5410200" y="3644900"/>
                </a:lnTo>
                <a:lnTo>
                  <a:pt x="5410200" y="3657600"/>
                </a:lnTo>
                <a:lnTo>
                  <a:pt x="5410200" y="3670300"/>
                </a:lnTo>
                <a:lnTo>
                  <a:pt x="5410200" y="3683000"/>
                </a:lnTo>
                <a:lnTo>
                  <a:pt x="5410200" y="3695700"/>
                </a:lnTo>
                <a:lnTo>
                  <a:pt x="5410200" y="3708400"/>
                </a:lnTo>
                <a:lnTo>
                  <a:pt x="5410200" y="3721100"/>
                </a:lnTo>
                <a:lnTo>
                  <a:pt x="5410200" y="3733800"/>
                </a:lnTo>
                <a:lnTo>
                  <a:pt x="5410200" y="3746500"/>
                </a:lnTo>
                <a:lnTo>
                  <a:pt x="5410200" y="3759200"/>
                </a:lnTo>
                <a:lnTo>
                  <a:pt x="5410200" y="3771900"/>
                </a:lnTo>
                <a:lnTo>
                  <a:pt x="5410200" y="3784600"/>
                </a:lnTo>
                <a:lnTo>
                  <a:pt x="5410200" y="3797300"/>
                </a:lnTo>
                <a:lnTo>
                  <a:pt x="5410200" y="3810000"/>
                </a:lnTo>
                <a:lnTo>
                  <a:pt x="5410200" y="3822700"/>
                </a:lnTo>
                <a:lnTo>
                  <a:pt x="5410200" y="3835400"/>
                </a:lnTo>
                <a:lnTo>
                  <a:pt x="5410200" y="3848100"/>
                </a:lnTo>
                <a:lnTo>
                  <a:pt x="5410200" y="3860800"/>
                </a:lnTo>
                <a:lnTo>
                  <a:pt x="5410200" y="3873500"/>
                </a:lnTo>
                <a:lnTo>
                  <a:pt x="5410200" y="3886200"/>
                </a:lnTo>
                <a:lnTo>
                  <a:pt x="5410200" y="3898900"/>
                </a:lnTo>
                <a:lnTo>
                  <a:pt x="5410200" y="3911600"/>
                </a:lnTo>
                <a:lnTo>
                  <a:pt x="5410200" y="3924300"/>
                </a:lnTo>
                <a:lnTo>
                  <a:pt x="5410200" y="3937000"/>
                </a:lnTo>
                <a:lnTo>
                  <a:pt x="5410200" y="3949700"/>
                </a:lnTo>
                <a:lnTo>
                  <a:pt x="5410200" y="3962400"/>
                </a:lnTo>
                <a:lnTo>
                  <a:pt x="5410200" y="3975100"/>
                </a:lnTo>
                <a:lnTo>
                  <a:pt x="5410200" y="3987800"/>
                </a:lnTo>
                <a:lnTo>
                  <a:pt x="5410200" y="4000500"/>
                </a:lnTo>
                <a:lnTo>
                  <a:pt x="5410200" y="4013200"/>
                </a:lnTo>
                <a:lnTo>
                  <a:pt x="5410200" y="4025900"/>
                </a:lnTo>
                <a:lnTo>
                  <a:pt x="5410200" y="4038600"/>
                </a:lnTo>
                <a:lnTo>
                  <a:pt x="5410200" y="4051300"/>
                </a:lnTo>
                <a:lnTo>
                  <a:pt x="5410200" y="4064000"/>
                </a:lnTo>
                <a:lnTo>
                  <a:pt x="5410200" y="4076700"/>
                </a:lnTo>
                <a:lnTo>
                  <a:pt x="5410200" y="4089400"/>
                </a:lnTo>
                <a:lnTo>
                  <a:pt x="5410200" y="4102100"/>
                </a:lnTo>
                <a:lnTo>
                  <a:pt x="5410200" y="4114800"/>
                </a:lnTo>
                <a:lnTo>
                  <a:pt x="5410200" y="4127500"/>
                </a:lnTo>
                <a:lnTo>
                  <a:pt x="5410200" y="4140200"/>
                </a:lnTo>
                <a:lnTo>
                  <a:pt x="5410200" y="4152900"/>
                </a:lnTo>
                <a:lnTo>
                  <a:pt x="5410200" y="4165600"/>
                </a:lnTo>
                <a:lnTo>
                  <a:pt x="5410200" y="4178300"/>
                </a:lnTo>
                <a:lnTo>
                  <a:pt x="5410200" y="4191000"/>
                </a:lnTo>
                <a:lnTo>
                  <a:pt x="5410200" y="4203700"/>
                </a:lnTo>
                <a:lnTo>
                  <a:pt x="5410200" y="4216400"/>
                </a:lnTo>
                <a:lnTo>
                  <a:pt x="5410200" y="4229100"/>
                </a:lnTo>
                <a:lnTo>
                  <a:pt x="5410200" y="4241800"/>
                </a:lnTo>
                <a:lnTo>
                  <a:pt x="5410200" y="4254500"/>
                </a:lnTo>
                <a:lnTo>
                  <a:pt x="5410200" y="4267200"/>
                </a:lnTo>
                <a:lnTo>
                  <a:pt x="5410200" y="4279900"/>
                </a:lnTo>
                <a:lnTo>
                  <a:pt x="5410200" y="4292600"/>
                </a:lnTo>
                <a:lnTo>
                  <a:pt x="5410200" y="4305300"/>
                </a:lnTo>
                <a:lnTo>
                  <a:pt x="5410200" y="4318000"/>
                </a:lnTo>
                <a:lnTo>
                  <a:pt x="5410200" y="4330700"/>
                </a:lnTo>
                <a:lnTo>
                  <a:pt x="5410200" y="4343400"/>
                </a:lnTo>
                <a:lnTo>
                  <a:pt x="5410200" y="4356100"/>
                </a:lnTo>
                <a:lnTo>
                  <a:pt x="5410200" y="4368800"/>
                </a:lnTo>
                <a:lnTo>
                  <a:pt x="5410200" y="4381500"/>
                </a:lnTo>
                <a:lnTo>
                  <a:pt x="5410200" y="4394200"/>
                </a:lnTo>
                <a:lnTo>
                  <a:pt x="5410200" y="4406900"/>
                </a:lnTo>
                <a:lnTo>
                  <a:pt x="5410200" y="4419600"/>
                </a:lnTo>
                <a:lnTo>
                  <a:pt x="5410200" y="4432300"/>
                </a:lnTo>
                <a:lnTo>
                  <a:pt x="5410200" y="4445000"/>
                </a:lnTo>
                <a:lnTo>
                  <a:pt x="5410200" y="4457700"/>
                </a:lnTo>
                <a:lnTo>
                  <a:pt x="5410200" y="4470400"/>
                </a:lnTo>
                <a:lnTo>
                  <a:pt x="5410200" y="4483100"/>
                </a:lnTo>
                <a:lnTo>
                  <a:pt x="5410200" y="4495800"/>
                </a:lnTo>
                <a:lnTo>
                  <a:pt x="5410200" y="4508500"/>
                </a:lnTo>
                <a:lnTo>
                  <a:pt x="5410200" y="4521200"/>
                </a:lnTo>
                <a:lnTo>
                  <a:pt x="5410200" y="4533900"/>
                </a:lnTo>
                <a:lnTo>
                  <a:pt x="5410200" y="4546600"/>
                </a:lnTo>
                <a:lnTo>
                  <a:pt x="5410200" y="4559300"/>
                </a:lnTo>
                <a:lnTo>
                  <a:pt x="5410200" y="4559300"/>
                </a:lnTo>
                <a:lnTo>
                  <a:pt x="5410200" y="4572000"/>
                </a:lnTo>
                <a:lnTo>
                  <a:pt x="5410200" y="4584700"/>
                </a:lnTo>
                <a:lnTo>
                  <a:pt x="5410200" y="4597400"/>
                </a:lnTo>
                <a:lnTo>
                  <a:pt x="5410200" y="4610100"/>
                </a:lnTo>
                <a:lnTo>
                  <a:pt x="5410200" y="4622800"/>
                </a:lnTo>
                <a:lnTo>
                  <a:pt x="5410200" y="4635500"/>
                </a:lnTo>
                <a:lnTo>
                  <a:pt x="5410200" y="4648200"/>
                </a:lnTo>
                <a:lnTo>
                  <a:pt x="5410200" y="4660900"/>
                </a:lnTo>
                <a:lnTo>
                  <a:pt x="5410200" y="4673600"/>
                </a:lnTo>
                <a:lnTo>
                  <a:pt x="5410200" y="4686300"/>
                </a:lnTo>
                <a:lnTo>
                  <a:pt x="5410200" y="4699000"/>
                </a:lnTo>
                <a:lnTo>
                  <a:pt x="5410200" y="4711700"/>
                </a:lnTo>
                <a:lnTo>
                  <a:pt x="5410200" y="4724400"/>
                </a:lnTo>
                <a:lnTo>
                  <a:pt x="5410200" y="4737100"/>
                </a:lnTo>
                <a:lnTo>
                  <a:pt x="5410200" y="4749800"/>
                </a:lnTo>
                <a:lnTo>
                  <a:pt x="5410200" y="4762500"/>
                </a:lnTo>
                <a:lnTo>
                  <a:pt x="5410200" y="4775200"/>
                </a:lnTo>
                <a:lnTo>
                  <a:pt x="5410200" y="4787900"/>
                </a:lnTo>
                <a:lnTo>
                  <a:pt x="5410200" y="4800600"/>
                </a:lnTo>
                <a:lnTo>
                  <a:pt x="5410200" y="4813300"/>
                </a:lnTo>
                <a:lnTo>
                  <a:pt x="5410200" y="4826000"/>
                </a:lnTo>
                <a:lnTo>
                  <a:pt x="5410200" y="4838700"/>
                </a:lnTo>
                <a:lnTo>
                  <a:pt x="5410200" y="4851400"/>
                </a:lnTo>
                <a:lnTo>
                  <a:pt x="5410200" y="4864100"/>
                </a:lnTo>
                <a:lnTo>
                  <a:pt x="5410200" y="4876800"/>
                </a:lnTo>
                <a:lnTo>
                  <a:pt x="5410200" y="4889500"/>
                </a:lnTo>
                <a:lnTo>
                  <a:pt x="5410200" y="4902200"/>
                </a:lnTo>
                <a:lnTo>
                  <a:pt x="5410200" y="4914900"/>
                </a:lnTo>
                <a:lnTo>
                  <a:pt x="5410200" y="4927600"/>
                </a:lnTo>
                <a:lnTo>
                  <a:pt x="5410200" y="4940300"/>
                </a:lnTo>
                <a:lnTo>
                  <a:pt x="5410200" y="4953000"/>
                </a:lnTo>
                <a:lnTo>
                  <a:pt x="5410200" y="4965700"/>
                </a:lnTo>
                <a:lnTo>
                  <a:pt x="5410200" y="4978400"/>
                </a:lnTo>
                <a:lnTo>
                  <a:pt x="5410200" y="4991100"/>
                </a:lnTo>
                <a:lnTo>
                  <a:pt x="5410200" y="5003800"/>
                </a:lnTo>
                <a:lnTo>
                  <a:pt x="5410200" y="5016500"/>
                </a:lnTo>
                <a:lnTo>
                  <a:pt x="5410200" y="5029200"/>
                </a:lnTo>
                <a:lnTo>
                  <a:pt x="5410200" y="5041900"/>
                </a:lnTo>
                <a:lnTo>
                  <a:pt x="5410200" y="5054600"/>
                </a:lnTo>
                <a:lnTo>
                  <a:pt x="5410200" y="5067300"/>
                </a:lnTo>
                <a:lnTo>
                  <a:pt x="5410200" y="5080000"/>
                </a:lnTo>
                <a:lnTo>
                  <a:pt x="5410200" y="5092700"/>
                </a:lnTo>
                <a:lnTo>
                  <a:pt x="5410200" y="5105400"/>
                </a:lnTo>
                <a:lnTo>
                  <a:pt x="5410200" y="5118100"/>
                </a:lnTo>
                <a:lnTo>
                  <a:pt x="5410200" y="5130800"/>
                </a:lnTo>
                <a:lnTo>
                  <a:pt x="5410200" y="5143500"/>
                </a:lnTo>
                <a:lnTo>
                  <a:pt x="5410200" y="5156200"/>
                </a:lnTo>
                <a:lnTo>
                  <a:pt x="5410200" y="5168900"/>
                </a:lnTo>
                <a:lnTo>
                  <a:pt x="5410200" y="5181600"/>
                </a:lnTo>
                <a:lnTo>
                  <a:pt x="5410200" y="5194300"/>
                </a:lnTo>
                <a:lnTo>
                  <a:pt x="5410200" y="5207000"/>
                </a:lnTo>
                <a:lnTo>
                  <a:pt x="5410200" y="5219700"/>
                </a:lnTo>
                <a:lnTo>
                  <a:pt x="5410200" y="5232400"/>
                </a:lnTo>
                <a:lnTo>
                  <a:pt x="5410200" y="5245100"/>
                </a:lnTo>
                <a:lnTo>
                  <a:pt x="5410200" y="5257800"/>
                </a:lnTo>
                <a:lnTo>
                  <a:pt x="5410200" y="5270500"/>
                </a:lnTo>
                <a:lnTo>
                  <a:pt x="5410200" y="5283200"/>
                </a:lnTo>
                <a:lnTo>
                  <a:pt x="5410200" y="5295900"/>
                </a:lnTo>
                <a:lnTo>
                  <a:pt x="5410200" y="5308600"/>
                </a:lnTo>
                <a:lnTo>
                  <a:pt x="5410200" y="5321300"/>
                </a:lnTo>
                <a:lnTo>
                  <a:pt x="5410200" y="5334000"/>
                </a:lnTo>
                <a:lnTo>
                  <a:pt x="5410200" y="5346700"/>
                </a:lnTo>
                <a:lnTo>
                  <a:pt x="5410200" y="5359400"/>
                </a:lnTo>
                <a:lnTo>
                  <a:pt x="5410200" y="5372100"/>
                </a:lnTo>
                <a:lnTo>
                  <a:pt x="5410200" y="5384800"/>
                </a:lnTo>
                <a:lnTo>
                  <a:pt x="5410200" y="5397500"/>
                </a:lnTo>
                <a:lnTo>
                  <a:pt x="5410200" y="5410200"/>
                </a:lnTo>
                <a:lnTo>
                  <a:pt x="5410200" y="5422900"/>
                </a:lnTo>
                <a:lnTo>
                  <a:pt x="5410200" y="5435600"/>
                </a:lnTo>
                <a:lnTo>
                  <a:pt x="5410200" y="5448300"/>
                </a:lnTo>
                <a:lnTo>
                  <a:pt x="5410200" y="5461000"/>
                </a:lnTo>
                <a:lnTo>
                  <a:pt x="5410200" y="5473700"/>
                </a:lnTo>
                <a:lnTo>
                  <a:pt x="5410200" y="5486400"/>
                </a:lnTo>
                <a:lnTo>
                  <a:pt x="5410200" y="5499100"/>
                </a:lnTo>
                <a:lnTo>
                  <a:pt x="5410200" y="5511800"/>
                </a:lnTo>
                <a:lnTo>
                  <a:pt x="5410200" y="5524500"/>
                </a:lnTo>
                <a:lnTo>
                  <a:pt x="5410200" y="5537200"/>
                </a:lnTo>
                <a:lnTo>
                  <a:pt x="5410200" y="5549900"/>
                </a:lnTo>
                <a:lnTo>
                  <a:pt x="5410200" y="5562600"/>
                </a:lnTo>
                <a:lnTo>
                  <a:pt x="5410200" y="5575300"/>
                </a:lnTo>
                <a:lnTo>
                  <a:pt x="5410200" y="5588000"/>
                </a:lnTo>
                <a:lnTo>
                  <a:pt x="5410200" y="5600700"/>
                </a:lnTo>
                <a:lnTo>
                  <a:pt x="5410200" y="5613400"/>
                </a:lnTo>
                <a:lnTo>
                  <a:pt x="5410200" y="5626100"/>
                </a:lnTo>
                <a:lnTo>
                  <a:pt x="5410200" y="5638800"/>
                </a:lnTo>
                <a:lnTo>
                  <a:pt x="5410200" y="5651500"/>
                </a:lnTo>
                <a:lnTo>
                  <a:pt x="5410200" y="5664200"/>
                </a:lnTo>
                <a:lnTo>
                  <a:pt x="5410200" y="5676900"/>
                </a:lnTo>
                <a:lnTo>
                  <a:pt x="5410200" y="5689600"/>
                </a:lnTo>
                <a:lnTo>
                  <a:pt x="5410200" y="5702300"/>
                </a:lnTo>
                <a:lnTo>
                  <a:pt x="5410200" y="5715000"/>
                </a:lnTo>
                <a:lnTo>
                  <a:pt x="5410200" y="5727700"/>
                </a:lnTo>
                <a:lnTo>
                  <a:pt x="5410200" y="5740400"/>
                </a:lnTo>
                <a:lnTo>
                  <a:pt x="5410200" y="5753100"/>
                </a:lnTo>
                <a:lnTo>
                  <a:pt x="5410200" y="5765800"/>
                </a:lnTo>
                <a:lnTo>
                  <a:pt x="5410200" y="5778500"/>
                </a:lnTo>
                <a:lnTo>
                  <a:pt x="5410200" y="5791200"/>
                </a:lnTo>
                <a:lnTo>
                  <a:pt x="5410200" y="5803900"/>
                </a:lnTo>
                <a:lnTo>
                  <a:pt x="5410200" y="5816600"/>
                </a:lnTo>
                <a:lnTo>
                  <a:pt x="5410200" y="5829300"/>
                </a:lnTo>
                <a:lnTo>
                  <a:pt x="5410200" y="5842000"/>
                </a:lnTo>
                <a:lnTo>
                  <a:pt x="5410200" y="5854700"/>
                </a:lnTo>
                <a:lnTo>
                  <a:pt x="5410200" y="5867400"/>
                </a:lnTo>
                <a:lnTo>
                  <a:pt x="5410200" y="5880100"/>
                </a:lnTo>
                <a:lnTo>
                  <a:pt x="5410200" y="5892800"/>
                </a:lnTo>
                <a:lnTo>
                  <a:pt x="5410200" y="5905500"/>
                </a:lnTo>
                <a:lnTo>
                  <a:pt x="5410200" y="5918200"/>
                </a:lnTo>
                <a:lnTo>
                  <a:pt x="5410200" y="5930900"/>
                </a:lnTo>
                <a:lnTo>
                  <a:pt x="5410200" y="5943600"/>
                </a:lnTo>
                <a:lnTo>
                  <a:pt x="5410200" y="5956300"/>
                </a:lnTo>
                <a:lnTo>
                  <a:pt x="5410200" y="5969000"/>
                </a:lnTo>
                <a:lnTo>
                  <a:pt x="5410200" y="5981700"/>
                </a:lnTo>
                <a:lnTo>
                  <a:pt x="5410200" y="5994400"/>
                </a:lnTo>
                <a:lnTo>
                  <a:pt x="5410200" y="6007100"/>
                </a:lnTo>
                <a:lnTo>
                  <a:pt x="5410200" y="6019800"/>
                </a:lnTo>
                <a:lnTo>
                  <a:pt x="5410200" y="6032500"/>
                </a:lnTo>
                <a:lnTo>
                  <a:pt x="5410200" y="6045200"/>
                </a:lnTo>
                <a:lnTo>
                  <a:pt x="5410200" y="6057900"/>
                </a:lnTo>
                <a:lnTo>
                  <a:pt x="5410200" y="6070600"/>
                </a:lnTo>
                <a:lnTo>
                  <a:pt x="5410200" y="6083300"/>
                </a:lnTo>
                <a:lnTo>
                  <a:pt x="5410200" y="6096000"/>
                </a:lnTo>
                <a:lnTo>
                  <a:pt x="5410200" y="6108700"/>
                </a:lnTo>
                <a:lnTo>
                  <a:pt x="5410200" y="6121400"/>
                </a:lnTo>
                <a:lnTo>
                  <a:pt x="5410200" y="6134100"/>
                </a:lnTo>
                <a:lnTo>
                  <a:pt x="5410200" y="6146800"/>
                </a:lnTo>
                <a:lnTo>
                  <a:pt x="5410200" y="6159500"/>
                </a:lnTo>
                <a:lnTo>
                  <a:pt x="5410200" y="6172200"/>
                </a:lnTo>
                <a:lnTo>
                  <a:pt x="5410200" y="6184900"/>
                </a:lnTo>
                <a:lnTo>
                  <a:pt x="5410200" y="6197600"/>
                </a:lnTo>
                <a:lnTo>
                  <a:pt x="5410200" y="6210300"/>
                </a:lnTo>
                <a:lnTo>
                  <a:pt x="5410200" y="6223000"/>
                </a:lnTo>
                <a:lnTo>
                  <a:pt x="5410200" y="6235700"/>
                </a:lnTo>
                <a:lnTo>
                  <a:pt x="5410200" y="6248400"/>
                </a:lnTo>
                <a:lnTo>
                  <a:pt x="5410200" y="6261100"/>
                </a:lnTo>
                <a:lnTo>
                  <a:pt x="5410200" y="6273800"/>
                </a:lnTo>
                <a:lnTo>
                  <a:pt x="5410200" y="6286500"/>
                </a:lnTo>
                <a:lnTo>
                  <a:pt x="5410200" y="6299200"/>
                </a:lnTo>
                <a:lnTo>
                  <a:pt x="5410200" y="6311900"/>
                </a:lnTo>
                <a:lnTo>
                  <a:pt x="5410200" y="6324600"/>
                </a:lnTo>
                <a:lnTo>
                  <a:pt x="5410200" y="6337300"/>
                </a:lnTo>
                <a:lnTo>
                  <a:pt x="5410200" y="6350000"/>
                </a:lnTo>
                <a:lnTo>
                  <a:pt x="5410200" y="6362700"/>
                </a:lnTo>
                <a:lnTo>
                  <a:pt x="5410200" y="6375400"/>
                </a:lnTo>
                <a:lnTo>
                  <a:pt x="5410200" y="6388100"/>
                </a:lnTo>
                <a:lnTo>
                  <a:pt x="5410200" y="6400800"/>
                </a:lnTo>
                <a:lnTo>
                  <a:pt x="5410200" y="6413500"/>
                </a:lnTo>
                <a:lnTo>
                  <a:pt x="5410200" y="6426200"/>
                </a:lnTo>
                <a:lnTo>
                  <a:pt x="5410200" y="6438900"/>
                </a:lnTo>
                <a:lnTo>
                  <a:pt x="5410200" y="6451600"/>
                </a:lnTo>
                <a:lnTo>
                  <a:pt x="5410200" y="6464300"/>
                </a:lnTo>
                <a:lnTo>
                  <a:pt x="5410200" y="6477000"/>
                </a:lnTo>
                <a:lnTo>
                  <a:pt x="5410200" y="6489700"/>
                </a:lnTo>
                <a:lnTo>
                  <a:pt x="5410200" y="6502400"/>
                </a:lnTo>
                <a:lnTo>
                  <a:pt x="5410200" y="6515100"/>
                </a:lnTo>
                <a:lnTo>
                  <a:pt x="5410200" y="6527800"/>
                </a:lnTo>
                <a:lnTo>
                  <a:pt x="5410200" y="6540500"/>
                </a:lnTo>
                <a:lnTo>
                  <a:pt x="5410200" y="6553200"/>
                </a:lnTo>
                <a:lnTo>
                  <a:pt x="5410200" y="6565900"/>
                </a:lnTo>
                <a:lnTo>
                  <a:pt x="5410200" y="6578600"/>
                </a:lnTo>
                <a:lnTo>
                  <a:pt x="5410200" y="6591300"/>
                </a:lnTo>
                <a:lnTo>
                  <a:pt x="5410200" y="6604000"/>
                </a:lnTo>
                <a:lnTo>
                  <a:pt x="5410200" y="6616700"/>
                </a:lnTo>
                <a:lnTo>
                  <a:pt x="5410200" y="6629400"/>
                </a:lnTo>
                <a:lnTo>
                  <a:pt x="5410200" y="6642100"/>
                </a:lnTo>
                <a:lnTo>
                  <a:pt x="5410200" y="6654800"/>
                </a:lnTo>
                <a:lnTo>
                  <a:pt x="5410200" y="6667500"/>
                </a:lnTo>
                <a:lnTo>
                  <a:pt x="5410200" y="6680200"/>
                </a:lnTo>
                <a:lnTo>
                  <a:pt x="5410200" y="6692900"/>
                </a:lnTo>
                <a:lnTo>
                  <a:pt x="5410200" y="6705600"/>
                </a:lnTo>
                <a:lnTo>
                  <a:pt x="5410200" y="6718300"/>
                </a:lnTo>
                <a:lnTo>
                  <a:pt x="5410200" y="6731000"/>
                </a:lnTo>
                <a:lnTo>
                  <a:pt x="5410200" y="6743700"/>
                </a:lnTo>
                <a:lnTo>
                  <a:pt x="5410200" y="6756400"/>
                </a:lnTo>
                <a:lnTo>
                  <a:pt x="5410200" y="6769100"/>
                </a:lnTo>
                <a:lnTo>
                  <a:pt x="5410200" y="6781800"/>
                </a:lnTo>
                <a:lnTo>
                  <a:pt x="5410200" y="6794500"/>
                </a:lnTo>
                <a:lnTo>
                  <a:pt x="5410200" y="6807200"/>
                </a:lnTo>
                <a:lnTo>
                  <a:pt x="5410200" y="6819900"/>
                </a:lnTo>
                <a:lnTo>
                  <a:pt x="5410200" y="6832600"/>
                </a:lnTo>
                <a:lnTo>
                  <a:pt x="5410200" y="6845300"/>
                </a:lnTo>
                <a:lnTo>
                  <a:pt x="5410200" y="6858000"/>
                </a:lnTo>
                <a:lnTo>
                  <a:pt x="5410200" y="6870700"/>
                </a:lnTo>
                <a:lnTo>
                  <a:pt x="5410200" y="6883400"/>
                </a:lnTo>
                <a:lnTo>
                  <a:pt x="5410200" y="6896100"/>
                </a:lnTo>
                <a:lnTo>
                  <a:pt x="5410200" y="6908800"/>
                </a:lnTo>
                <a:lnTo>
                  <a:pt x="5410200" y="6921500"/>
                </a:lnTo>
                <a:lnTo>
                  <a:pt x="5410200" y="6934200"/>
                </a:lnTo>
                <a:lnTo>
                  <a:pt x="5410200" y="6946900"/>
                </a:lnTo>
                <a:lnTo>
                  <a:pt x="5410200" y="6959600"/>
                </a:lnTo>
                <a:lnTo>
                  <a:pt x="5410200" y="6972300"/>
                </a:lnTo>
                <a:lnTo>
                  <a:pt x="5410200" y="6985000"/>
                </a:lnTo>
                <a:lnTo>
                  <a:pt x="5410200" y="6997700"/>
                </a:lnTo>
                <a:lnTo>
                  <a:pt x="5410200" y="7010400"/>
                </a:lnTo>
                <a:lnTo>
                  <a:pt x="5410200" y="7023100"/>
                </a:lnTo>
                <a:lnTo>
                  <a:pt x="5410200" y="7035800"/>
                </a:lnTo>
                <a:lnTo>
                  <a:pt x="5410200" y="7048500"/>
                </a:lnTo>
                <a:lnTo>
                  <a:pt x="5410200" y="7061200"/>
                </a:lnTo>
                <a:lnTo>
                  <a:pt x="5410200" y="7073900"/>
                </a:lnTo>
                <a:lnTo>
                  <a:pt x="5410200" y="7086600"/>
                </a:lnTo>
                <a:lnTo>
                  <a:pt x="5410200" y="7099300"/>
                </a:lnTo>
                <a:lnTo>
                  <a:pt x="5410200" y="7112000"/>
                </a:lnTo>
                <a:lnTo>
                  <a:pt x="5410200" y="7124700"/>
                </a:lnTo>
                <a:lnTo>
                  <a:pt x="5410200" y="7137400"/>
                </a:lnTo>
                <a:lnTo>
                  <a:pt x="5410200" y="7150100"/>
                </a:lnTo>
                <a:lnTo>
                  <a:pt x="5410200" y="7162800"/>
                </a:lnTo>
                <a:lnTo>
                  <a:pt x="5410200" y="7175500"/>
                </a:lnTo>
                <a:lnTo>
                  <a:pt x="5410200" y="7188200"/>
                </a:lnTo>
                <a:lnTo>
                  <a:pt x="5410200" y="7200900"/>
                </a:lnTo>
                <a:lnTo>
                  <a:pt x="5410200" y="7213600"/>
                </a:lnTo>
                <a:lnTo>
                  <a:pt x="5410200" y="7226300"/>
                </a:lnTo>
                <a:lnTo>
                  <a:pt x="5410200" y="7239000"/>
                </a:lnTo>
                <a:lnTo>
                  <a:pt x="5410200" y="7251700"/>
                </a:lnTo>
                <a:lnTo>
                  <a:pt x="5410200" y="7264400"/>
                </a:lnTo>
                <a:lnTo>
                  <a:pt x="5410200" y="7277100"/>
                </a:lnTo>
                <a:lnTo>
                  <a:pt x="5410200" y="7289800"/>
                </a:lnTo>
                <a:lnTo>
                  <a:pt x="5410200" y="7302500"/>
                </a:lnTo>
                <a:lnTo>
                  <a:pt x="5410200" y="7315200"/>
                </a:lnTo>
                <a:lnTo>
                  <a:pt x="5410200" y="7327900"/>
                </a:lnTo>
                <a:lnTo>
                  <a:pt x="5410200" y="7340600"/>
                </a:lnTo>
                <a:lnTo>
                  <a:pt x="5410200" y="7353300"/>
                </a:lnTo>
                <a:lnTo>
                  <a:pt x="5410200" y="7366000"/>
                </a:lnTo>
                <a:lnTo>
                  <a:pt x="5410200" y="7378700"/>
                </a:lnTo>
                <a:lnTo>
                  <a:pt x="5410200" y="7391400"/>
                </a:lnTo>
                <a:lnTo>
                  <a:pt x="5410200" y="7404100"/>
                </a:lnTo>
                <a:lnTo>
                  <a:pt x="5410200" y="7416800"/>
                </a:lnTo>
                <a:lnTo>
                  <a:pt x="5410200" y="7429500"/>
                </a:lnTo>
                <a:lnTo>
                  <a:pt x="5410200" y="7442200"/>
                </a:lnTo>
                <a:lnTo>
                  <a:pt x="5410200" y="7454900"/>
                </a:lnTo>
                <a:lnTo>
                  <a:pt x="5410200" y="7467600"/>
                </a:lnTo>
                <a:lnTo>
                  <a:pt x="5410200" y="7480300"/>
                </a:lnTo>
                <a:lnTo>
                  <a:pt x="5410200" y="7493000"/>
                </a:lnTo>
                <a:lnTo>
                  <a:pt x="5410200" y="7505700"/>
                </a:lnTo>
                <a:lnTo>
                  <a:pt x="5410200" y="7518400"/>
                </a:lnTo>
                <a:lnTo>
                  <a:pt x="5410200" y="7531100"/>
                </a:lnTo>
                <a:lnTo>
                  <a:pt x="5410200" y="7543800"/>
                </a:lnTo>
                <a:lnTo>
                  <a:pt x="5410200" y="7556500"/>
                </a:lnTo>
                <a:lnTo>
                  <a:pt x="5410200" y="7569200"/>
                </a:lnTo>
                <a:lnTo>
                  <a:pt x="5410200" y="7581900"/>
                </a:lnTo>
                <a:lnTo>
                  <a:pt x="5410200" y="7594600"/>
                </a:lnTo>
                <a:lnTo>
                  <a:pt x="5410200" y="7607300"/>
                </a:lnTo>
                <a:lnTo>
                  <a:pt x="5410200" y="7620000"/>
                </a:lnTo>
                <a:lnTo>
                  <a:pt x="5410200" y="7632700"/>
                </a:lnTo>
                <a:lnTo>
                  <a:pt x="5410200" y="7645400"/>
                </a:lnTo>
                <a:lnTo>
                  <a:pt x="5410200" y="7658100"/>
                </a:lnTo>
                <a:lnTo>
                  <a:pt x="5410200" y="7670800"/>
                </a:lnTo>
                <a:lnTo>
                  <a:pt x="5410200" y="7683500"/>
                </a:lnTo>
                <a:lnTo>
                  <a:pt x="5410200" y="7696200"/>
                </a:lnTo>
                <a:lnTo>
                  <a:pt x="5410200" y="7708900"/>
                </a:lnTo>
                <a:lnTo>
                  <a:pt x="5410200" y="7721600"/>
                </a:lnTo>
                <a:lnTo>
                  <a:pt x="5410200" y="7734300"/>
                </a:lnTo>
                <a:lnTo>
                  <a:pt x="5410200" y="7747000"/>
                </a:lnTo>
                <a:lnTo>
                  <a:pt x="5410200" y="7759700"/>
                </a:lnTo>
                <a:lnTo>
                  <a:pt x="5410200" y="7772400"/>
                </a:lnTo>
                <a:lnTo>
                  <a:pt x="5410200" y="7785100"/>
                </a:lnTo>
                <a:lnTo>
                  <a:pt x="5410200" y="7797800"/>
                </a:lnTo>
                <a:lnTo>
                  <a:pt x="5410200" y="7810500"/>
                </a:lnTo>
                <a:lnTo>
                  <a:pt x="5410200" y="7823200"/>
                </a:lnTo>
                <a:lnTo>
                  <a:pt x="5410200" y="7835900"/>
                </a:lnTo>
                <a:lnTo>
                  <a:pt x="5410200" y="7848600"/>
                </a:lnTo>
                <a:lnTo>
                  <a:pt x="5410200" y="7861300"/>
                </a:lnTo>
                <a:lnTo>
                  <a:pt x="5410200" y="7874000"/>
                </a:lnTo>
                <a:lnTo>
                  <a:pt x="5410200" y="7886700"/>
                </a:lnTo>
                <a:lnTo>
                  <a:pt x="5410200" y="7899400"/>
                </a:lnTo>
                <a:lnTo>
                  <a:pt x="5410200" y="7912100"/>
                </a:lnTo>
                <a:lnTo>
                  <a:pt x="5410200" y="7924800"/>
                </a:lnTo>
                <a:lnTo>
                  <a:pt x="5410200" y="7937500"/>
                </a:lnTo>
                <a:lnTo>
                  <a:pt x="5410200" y="7950200"/>
                </a:lnTo>
                <a:lnTo>
                  <a:pt x="5410200" y="7962900"/>
                </a:lnTo>
                <a:lnTo>
                  <a:pt x="5410200" y="7975600"/>
                </a:lnTo>
                <a:lnTo>
                  <a:pt x="5410200" y="7988300"/>
                </a:lnTo>
                <a:lnTo>
                  <a:pt x="5410200" y="8001000"/>
                </a:lnTo>
                <a:lnTo>
                  <a:pt x="5410200" y="8013700"/>
                </a:lnTo>
                <a:lnTo>
                  <a:pt x="5410200" y="8026400"/>
                </a:lnTo>
                <a:lnTo>
                  <a:pt x="5410200" y="8039100"/>
                </a:lnTo>
                <a:lnTo>
                  <a:pt x="5410200" y="8051800"/>
                </a:lnTo>
                <a:lnTo>
                  <a:pt x="5410200" y="8064500"/>
                </a:lnTo>
                <a:lnTo>
                  <a:pt x="5410200" y="8077200"/>
                </a:lnTo>
                <a:lnTo>
                  <a:pt x="5410200" y="8089900"/>
                </a:lnTo>
                <a:lnTo>
                  <a:pt x="5410200" y="8102600"/>
                </a:lnTo>
                <a:lnTo>
                  <a:pt x="5410200" y="8115300"/>
                </a:lnTo>
                <a:lnTo>
                  <a:pt x="5410200" y="8128000"/>
                </a:lnTo>
                <a:lnTo>
                  <a:pt x="5410200" y="8140700"/>
                </a:lnTo>
                <a:lnTo>
                  <a:pt x="5410200" y="8153400"/>
                </a:lnTo>
                <a:lnTo>
                  <a:pt x="5410200" y="8166100"/>
                </a:lnTo>
                <a:lnTo>
                  <a:pt x="5410200" y="8178800"/>
                </a:lnTo>
                <a:lnTo>
                  <a:pt x="5410200" y="8191500"/>
                </a:lnTo>
                <a:lnTo>
                  <a:pt x="5410200" y="8204200"/>
                </a:lnTo>
                <a:lnTo>
                  <a:pt x="5410200" y="8216900"/>
                </a:lnTo>
                <a:lnTo>
                  <a:pt x="5410200" y="8229600"/>
                </a:lnTo>
                <a:lnTo>
                  <a:pt x="5410200" y="8242300"/>
                </a:lnTo>
                <a:lnTo>
                  <a:pt x="5410200" y="8255000"/>
                </a:lnTo>
                <a:lnTo>
                  <a:pt x="5410200" y="8267700"/>
                </a:lnTo>
                <a:lnTo>
                  <a:pt x="5410200" y="8280400"/>
                </a:lnTo>
                <a:lnTo>
                  <a:pt x="5410200" y="8293100"/>
                </a:lnTo>
                <a:lnTo>
                  <a:pt x="5410200" y="8305800"/>
                </a:lnTo>
                <a:lnTo>
                  <a:pt x="5410200" y="8318500"/>
                </a:lnTo>
                <a:lnTo>
                  <a:pt x="5410200" y="8331200"/>
                </a:lnTo>
                <a:lnTo>
                  <a:pt x="5410200" y="8343900"/>
                </a:lnTo>
                <a:lnTo>
                  <a:pt x="5410200" y="8356600"/>
                </a:lnTo>
                <a:lnTo>
                  <a:pt x="5410200" y="8369300"/>
                </a:lnTo>
                <a:lnTo>
                  <a:pt x="5410200" y="8382000"/>
                </a:lnTo>
                <a:lnTo>
                  <a:pt x="5410200" y="8394700"/>
                </a:lnTo>
                <a:lnTo>
                  <a:pt x="5410200" y="8407400"/>
                </a:lnTo>
                <a:lnTo>
                  <a:pt x="5410200" y="8420100"/>
                </a:lnTo>
                <a:lnTo>
                  <a:pt x="5410200" y="8432800"/>
                </a:lnTo>
                <a:lnTo>
                  <a:pt x="5410200" y="8445500"/>
                </a:lnTo>
                <a:lnTo>
                  <a:pt x="5410200" y="8458200"/>
                </a:lnTo>
                <a:lnTo>
                  <a:pt x="5410200" y="8470900"/>
                </a:lnTo>
                <a:lnTo>
                  <a:pt x="5410200" y="8483600"/>
                </a:lnTo>
                <a:lnTo>
                  <a:pt x="5410200" y="8496300"/>
                </a:lnTo>
                <a:lnTo>
                  <a:pt x="5410200" y="8509000"/>
                </a:lnTo>
                <a:lnTo>
                  <a:pt x="5410200" y="8521700"/>
                </a:lnTo>
                <a:lnTo>
                  <a:pt x="5410200" y="8534400"/>
                </a:lnTo>
                <a:lnTo>
                  <a:pt x="5410200" y="8547100"/>
                </a:lnTo>
                <a:lnTo>
                  <a:pt x="5410200" y="8559800"/>
                </a:lnTo>
                <a:lnTo>
                  <a:pt x="5410200" y="8572500"/>
                </a:lnTo>
                <a:lnTo>
                  <a:pt x="5410200" y="8585200"/>
                </a:lnTo>
                <a:lnTo>
                  <a:pt x="5410200" y="8597900"/>
                </a:lnTo>
                <a:lnTo>
                  <a:pt x="5410200" y="8610600"/>
                </a:lnTo>
                <a:lnTo>
                  <a:pt x="5410200" y="8623300"/>
                </a:lnTo>
                <a:lnTo>
                  <a:pt x="5410200" y="8636000"/>
                </a:lnTo>
                <a:lnTo>
                  <a:pt x="5410200" y="8648700"/>
                </a:lnTo>
                <a:lnTo>
                  <a:pt x="5410200" y="8661400"/>
                </a:lnTo>
                <a:lnTo>
                  <a:pt x="5410200" y="8674100"/>
                </a:lnTo>
                <a:lnTo>
                  <a:pt x="5410200" y="8686800"/>
                </a:lnTo>
                <a:lnTo>
                  <a:pt x="5410200" y="8699500"/>
                </a:lnTo>
                <a:lnTo>
                  <a:pt x="5410200" y="8712200"/>
                </a:lnTo>
                <a:lnTo>
                  <a:pt x="5410200" y="8724900"/>
                </a:lnTo>
                <a:lnTo>
                  <a:pt x="5410200" y="8737600"/>
                </a:lnTo>
                <a:lnTo>
                  <a:pt x="5410200" y="8750300"/>
                </a:lnTo>
                <a:lnTo>
                  <a:pt x="5410200" y="8763000"/>
                </a:lnTo>
                <a:lnTo>
                  <a:pt x="5410200" y="8775700"/>
                </a:lnTo>
                <a:lnTo>
                  <a:pt x="5410200" y="8788400"/>
                </a:lnTo>
                <a:lnTo>
                  <a:pt x="5410200" y="8801100"/>
                </a:lnTo>
                <a:lnTo>
                  <a:pt x="5410200" y="8813800"/>
                </a:lnTo>
                <a:lnTo>
                  <a:pt x="5410200" y="8826500"/>
                </a:lnTo>
                <a:lnTo>
                  <a:pt x="5410200" y="8839200"/>
                </a:lnTo>
                <a:lnTo>
                  <a:pt x="5410200" y="8851900"/>
                </a:lnTo>
                <a:lnTo>
                  <a:pt x="5410200" y="8864600"/>
                </a:lnTo>
                <a:lnTo>
                  <a:pt x="5410200" y="8877300"/>
                </a:lnTo>
                <a:lnTo>
                  <a:pt x="5410200" y="8890000"/>
                </a:lnTo>
                <a:lnTo>
                  <a:pt x="5410200" y="8902700"/>
                </a:lnTo>
                <a:lnTo>
                  <a:pt x="5410200" y="8915400"/>
                </a:lnTo>
                <a:lnTo>
                  <a:pt x="5410200" y="8928100"/>
                </a:lnTo>
                <a:lnTo>
                  <a:pt x="5410200" y="8940800"/>
                </a:lnTo>
                <a:lnTo>
                  <a:pt x="5410200" y="8953500"/>
                </a:lnTo>
                <a:lnTo>
                  <a:pt x="5410200" y="8966200"/>
                </a:lnTo>
                <a:lnTo>
                  <a:pt x="5410200" y="8978900"/>
                </a:lnTo>
                <a:lnTo>
                  <a:pt x="5410200" y="8991600"/>
                </a:lnTo>
                <a:lnTo>
                  <a:pt x="5410200" y="9004300"/>
                </a:lnTo>
                <a:lnTo>
                  <a:pt x="5410200" y="9017000"/>
                </a:lnTo>
                <a:lnTo>
                  <a:pt x="5410200" y="9029700"/>
                </a:lnTo>
                <a:lnTo>
                  <a:pt x="5410200" y="9042400"/>
                </a:lnTo>
                <a:lnTo>
                  <a:pt x="5410200" y="9055100"/>
                </a:lnTo>
                <a:lnTo>
                  <a:pt x="5410200" y="9067800"/>
                </a:lnTo>
                <a:lnTo>
                  <a:pt x="5410200" y="9080500"/>
                </a:lnTo>
                <a:lnTo>
                  <a:pt x="5410200" y="9093200"/>
                </a:lnTo>
                <a:lnTo>
                  <a:pt x="5410200" y="9105900"/>
                </a:lnTo>
                <a:lnTo>
                  <a:pt x="5410200" y="9118600"/>
                </a:lnTo>
                <a:lnTo>
                  <a:pt x="0" y="9131300"/>
                </a:lnTo>
                <a:lnTo>
                  <a:pt x="0" y="9118600"/>
                </a:lnTo>
                <a:lnTo>
                  <a:pt x="0" y="9105900"/>
                </a:lnTo>
                <a:lnTo>
                  <a:pt x="0" y="9093200"/>
                </a:lnTo>
                <a:lnTo>
                  <a:pt x="0" y="9080500"/>
                </a:lnTo>
                <a:lnTo>
                  <a:pt x="0" y="9067800"/>
                </a:lnTo>
                <a:lnTo>
                  <a:pt x="0" y="9055100"/>
                </a:lnTo>
                <a:lnTo>
                  <a:pt x="0" y="9042400"/>
                </a:lnTo>
                <a:lnTo>
                  <a:pt x="0" y="9029700"/>
                </a:lnTo>
                <a:lnTo>
                  <a:pt x="0" y="9017000"/>
                </a:lnTo>
                <a:lnTo>
                  <a:pt x="0" y="9004300"/>
                </a:lnTo>
                <a:lnTo>
                  <a:pt x="0" y="8991600"/>
                </a:lnTo>
                <a:lnTo>
                  <a:pt x="0" y="8978900"/>
                </a:lnTo>
                <a:lnTo>
                  <a:pt x="0" y="8966200"/>
                </a:lnTo>
                <a:lnTo>
                  <a:pt x="0" y="8953500"/>
                </a:lnTo>
                <a:lnTo>
                  <a:pt x="0" y="8940800"/>
                </a:lnTo>
                <a:lnTo>
                  <a:pt x="0" y="8928100"/>
                </a:lnTo>
                <a:lnTo>
                  <a:pt x="0" y="8915400"/>
                </a:lnTo>
                <a:lnTo>
                  <a:pt x="0" y="8902700"/>
                </a:lnTo>
                <a:lnTo>
                  <a:pt x="0" y="8890000"/>
                </a:lnTo>
                <a:lnTo>
                  <a:pt x="0" y="8877300"/>
                </a:lnTo>
                <a:lnTo>
                  <a:pt x="0" y="8864600"/>
                </a:lnTo>
                <a:lnTo>
                  <a:pt x="0" y="8851900"/>
                </a:lnTo>
                <a:lnTo>
                  <a:pt x="0" y="8839200"/>
                </a:lnTo>
                <a:lnTo>
                  <a:pt x="0" y="8826500"/>
                </a:lnTo>
                <a:lnTo>
                  <a:pt x="0" y="8813800"/>
                </a:lnTo>
                <a:lnTo>
                  <a:pt x="0" y="8801100"/>
                </a:lnTo>
                <a:lnTo>
                  <a:pt x="0" y="8788400"/>
                </a:lnTo>
                <a:lnTo>
                  <a:pt x="0" y="8775700"/>
                </a:lnTo>
                <a:lnTo>
                  <a:pt x="0" y="8763000"/>
                </a:lnTo>
                <a:lnTo>
                  <a:pt x="0" y="8750300"/>
                </a:lnTo>
                <a:lnTo>
                  <a:pt x="0" y="8737600"/>
                </a:lnTo>
                <a:lnTo>
                  <a:pt x="0" y="8724900"/>
                </a:lnTo>
                <a:lnTo>
                  <a:pt x="0" y="8712200"/>
                </a:lnTo>
                <a:lnTo>
                  <a:pt x="0" y="8699500"/>
                </a:lnTo>
                <a:lnTo>
                  <a:pt x="0" y="8686800"/>
                </a:lnTo>
                <a:lnTo>
                  <a:pt x="0" y="8674100"/>
                </a:lnTo>
                <a:lnTo>
                  <a:pt x="0" y="8661400"/>
                </a:lnTo>
                <a:lnTo>
                  <a:pt x="0" y="8648700"/>
                </a:lnTo>
                <a:lnTo>
                  <a:pt x="0" y="8636000"/>
                </a:lnTo>
                <a:lnTo>
                  <a:pt x="0" y="8623300"/>
                </a:lnTo>
                <a:lnTo>
                  <a:pt x="0" y="8610600"/>
                </a:lnTo>
                <a:lnTo>
                  <a:pt x="0" y="8597900"/>
                </a:lnTo>
                <a:lnTo>
                  <a:pt x="0" y="8585200"/>
                </a:lnTo>
                <a:lnTo>
                  <a:pt x="0" y="8572500"/>
                </a:lnTo>
                <a:lnTo>
                  <a:pt x="0" y="8559800"/>
                </a:lnTo>
                <a:lnTo>
                  <a:pt x="0" y="8547100"/>
                </a:lnTo>
                <a:lnTo>
                  <a:pt x="0" y="8534400"/>
                </a:lnTo>
                <a:lnTo>
                  <a:pt x="0" y="8521700"/>
                </a:lnTo>
                <a:lnTo>
                  <a:pt x="0" y="8509000"/>
                </a:lnTo>
                <a:lnTo>
                  <a:pt x="0" y="8496300"/>
                </a:lnTo>
                <a:lnTo>
                  <a:pt x="0" y="8483600"/>
                </a:lnTo>
                <a:lnTo>
                  <a:pt x="0" y="8470900"/>
                </a:lnTo>
                <a:lnTo>
                  <a:pt x="0" y="8458200"/>
                </a:lnTo>
                <a:lnTo>
                  <a:pt x="0" y="8445500"/>
                </a:lnTo>
                <a:lnTo>
                  <a:pt x="0" y="8432800"/>
                </a:lnTo>
                <a:lnTo>
                  <a:pt x="0" y="8420100"/>
                </a:lnTo>
                <a:lnTo>
                  <a:pt x="0" y="8407400"/>
                </a:lnTo>
                <a:lnTo>
                  <a:pt x="0" y="8394700"/>
                </a:lnTo>
                <a:lnTo>
                  <a:pt x="0" y="8382000"/>
                </a:lnTo>
                <a:lnTo>
                  <a:pt x="0" y="8369300"/>
                </a:lnTo>
                <a:lnTo>
                  <a:pt x="0" y="8356600"/>
                </a:lnTo>
                <a:lnTo>
                  <a:pt x="0" y="8343900"/>
                </a:lnTo>
                <a:lnTo>
                  <a:pt x="0" y="8331200"/>
                </a:lnTo>
                <a:lnTo>
                  <a:pt x="0" y="8318500"/>
                </a:lnTo>
                <a:lnTo>
                  <a:pt x="0" y="8305800"/>
                </a:lnTo>
                <a:lnTo>
                  <a:pt x="0" y="8293100"/>
                </a:lnTo>
                <a:lnTo>
                  <a:pt x="0" y="8280400"/>
                </a:lnTo>
                <a:lnTo>
                  <a:pt x="0" y="8267700"/>
                </a:lnTo>
                <a:lnTo>
                  <a:pt x="0" y="8255000"/>
                </a:lnTo>
                <a:lnTo>
                  <a:pt x="0" y="8242300"/>
                </a:lnTo>
                <a:lnTo>
                  <a:pt x="0" y="8229600"/>
                </a:lnTo>
                <a:lnTo>
                  <a:pt x="0" y="8216900"/>
                </a:lnTo>
                <a:lnTo>
                  <a:pt x="0" y="8204200"/>
                </a:lnTo>
                <a:lnTo>
                  <a:pt x="0" y="8191500"/>
                </a:lnTo>
                <a:lnTo>
                  <a:pt x="0" y="8178800"/>
                </a:lnTo>
                <a:lnTo>
                  <a:pt x="0" y="8166100"/>
                </a:lnTo>
                <a:lnTo>
                  <a:pt x="0" y="8153400"/>
                </a:lnTo>
                <a:lnTo>
                  <a:pt x="0" y="8140700"/>
                </a:lnTo>
                <a:lnTo>
                  <a:pt x="0" y="8128000"/>
                </a:lnTo>
                <a:lnTo>
                  <a:pt x="0" y="8115300"/>
                </a:lnTo>
                <a:lnTo>
                  <a:pt x="0" y="8102600"/>
                </a:lnTo>
                <a:lnTo>
                  <a:pt x="0" y="8089900"/>
                </a:lnTo>
                <a:lnTo>
                  <a:pt x="0" y="8077200"/>
                </a:lnTo>
                <a:lnTo>
                  <a:pt x="0" y="8064500"/>
                </a:lnTo>
                <a:lnTo>
                  <a:pt x="0" y="8051800"/>
                </a:lnTo>
                <a:lnTo>
                  <a:pt x="0" y="8039100"/>
                </a:lnTo>
                <a:lnTo>
                  <a:pt x="0" y="8026400"/>
                </a:lnTo>
                <a:lnTo>
                  <a:pt x="0" y="8013700"/>
                </a:lnTo>
                <a:lnTo>
                  <a:pt x="0" y="8001000"/>
                </a:lnTo>
                <a:lnTo>
                  <a:pt x="0" y="7988300"/>
                </a:lnTo>
                <a:lnTo>
                  <a:pt x="0" y="7975600"/>
                </a:lnTo>
                <a:lnTo>
                  <a:pt x="0" y="7962900"/>
                </a:lnTo>
                <a:lnTo>
                  <a:pt x="0" y="7950200"/>
                </a:lnTo>
                <a:lnTo>
                  <a:pt x="0" y="7937500"/>
                </a:lnTo>
                <a:lnTo>
                  <a:pt x="0" y="7924800"/>
                </a:lnTo>
                <a:lnTo>
                  <a:pt x="0" y="7912100"/>
                </a:lnTo>
                <a:lnTo>
                  <a:pt x="0" y="7899400"/>
                </a:lnTo>
                <a:lnTo>
                  <a:pt x="0" y="7886700"/>
                </a:lnTo>
                <a:lnTo>
                  <a:pt x="0" y="7874000"/>
                </a:lnTo>
                <a:lnTo>
                  <a:pt x="0" y="7861300"/>
                </a:lnTo>
                <a:lnTo>
                  <a:pt x="0" y="7848600"/>
                </a:lnTo>
                <a:lnTo>
                  <a:pt x="0" y="7835900"/>
                </a:lnTo>
                <a:lnTo>
                  <a:pt x="0" y="7823200"/>
                </a:lnTo>
                <a:lnTo>
                  <a:pt x="0" y="7810500"/>
                </a:lnTo>
                <a:lnTo>
                  <a:pt x="0" y="7797800"/>
                </a:lnTo>
                <a:lnTo>
                  <a:pt x="0" y="7785100"/>
                </a:lnTo>
                <a:lnTo>
                  <a:pt x="0" y="7772400"/>
                </a:lnTo>
                <a:lnTo>
                  <a:pt x="0" y="7759700"/>
                </a:lnTo>
                <a:lnTo>
                  <a:pt x="0" y="7747000"/>
                </a:lnTo>
                <a:lnTo>
                  <a:pt x="0" y="7734300"/>
                </a:lnTo>
                <a:lnTo>
                  <a:pt x="0" y="7721600"/>
                </a:lnTo>
                <a:lnTo>
                  <a:pt x="0" y="7708900"/>
                </a:lnTo>
                <a:lnTo>
                  <a:pt x="0" y="7696200"/>
                </a:lnTo>
                <a:lnTo>
                  <a:pt x="0" y="7683500"/>
                </a:lnTo>
                <a:lnTo>
                  <a:pt x="0" y="7670800"/>
                </a:lnTo>
                <a:lnTo>
                  <a:pt x="0" y="7658100"/>
                </a:lnTo>
                <a:lnTo>
                  <a:pt x="0" y="7645400"/>
                </a:lnTo>
                <a:lnTo>
                  <a:pt x="0" y="7632700"/>
                </a:lnTo>
                <a:lnTo>
                  <a:pt x="0" y="7620000"/>
                </a:lnTo>
                <a:lnTo>
                  <a:pt x="0" y="7607300"/>
                </a:lnTo>
                <a:lnTo>
                  <a:pt x="0" y="7594600"/>
                </a:lnTo>
                <a:lnTo>
                  <a:pt x="0" y="7581900"/>
                </a:lnTo>
                <a:lnTo>
                  <a:pt x="0" y="7569200"/>
                </a:lnTo>
                <a:lnTo>
                  <a:pt x="0" y="7556500"/>
                </a:lnTo>
                <a:lnTo>
                  <a:pt x="0" y="7543800"/>
                </a:lnTo>
                <a:lnTo>
                  <a:pt x="0" y="7531100"/>
                </a:lnTo>
                <a:lnTo>
                  <a:pt x="0" y="7518400"/>
                </a:lnTo>
                <a:lnTo>
                  <a:pt x="0" y="7505700"/>
                </a:lnTo>
                <a:lnTo>
                  <a:pt x="0" y="7493000"/>
                </a:lnTo>
                <a:lnTo>
                  <a:pt x="0" y="7480300"/>
                </a:lnTo>
                <a:lnTo>
                  <a:pt x="0" y="7467600"/>
                </a:lnTo>
                <a:lnTo>
                  <a:pt x="0" y="7454900"/>
                </a:lnTo>
                <a:lnTo>
                  <a:pt x="0" y="7442200"/>
                </a:lnTo>
                <a:lnTo>
                  <a:pt x="0" y="7429500"/>
                </a:lnTo>
                <a:lnTo>
                  <a:pt x="0" y="7416800"/>
                </a:lnTo>
                <a:lnTo>
                  <a:pt x="0" y="7404100"/>
                </a:lnTo>
                <a:lnTo>
                  <a:pt x="0" y="7391400"/>
                </a:lnTo>
                <a:lnTo>
                  <a:pt x="0" y="7378700"/>
                </a:lnTo>
                <a:lnTo>
                  <a:pt x="0" y="7366000"/>
                </a:lnTo>
                <a:lnTo>
                  <a:pt x="0" y="7353300"/>
                </a:lnTo>
                <a:lnTo>
                  <a:pt x="0" y="7340600"/>
                </a:lnTo>
                <a:lnTo>
                  <a:pt x="0" y="7327900"/>
                </a:lnTo>
                <a:lnTo>
                  <a:pt x="0" y="7315200"/>
                </a:lnTo>
                <a:lnTo>
                  <a:pt x="0" y="7302500"/>
                </a:lnTo>
                <a:lnTo>
                  <a:pt x="0" y="7289800"/>
                </a:lnTo>
                <a:lnTo>
                  <a:pt x="0" y="7277100"/>
                </a:lnTo>
                <a:lnTo>
                  <a:pt x="0" y="7264400"/>
                </a:lnTo>
                <a:lnTo>
                  <a:pt x="0" y="7251700"/>
                </a:lnTo>
                <a:lnTo>
                  <a:pt x="0" y="7239000"/>
                </a:lnTo>
                <a:lnTo>
                  <a:pt x="0" y="7226300"/>
                </a:lnTo>
                <a:lnTo>
                  <a:pt x="0" y="7213600"/>
                </a:lnTo>
                <a:lnTo>
                  <a:pt x="0" y="7200900"/>
                </a:lnTo>
                <a:lnTo>
                  <a:pt x="0" y="7188200"/>
                </a:lnTo>
                <a:lnTo>
                  <a:pt x="0" y="7175500"/>
                </a:lnTo>
                <a:lnTo>
                  <a:pt x="0" y="7162800"/>
                </a:lnTo>
                <a:lnTo>
                  <a:pt x="0" y="7150100"/>
                </a:lnTo>
                <a:lnTo>
                  <a:pt x="0" y="7137400"/>
                </a:lnTo>
                <a:lnTo>
                  <a:pt x="0" y="7124700"/>
                </a:lnTo>
                <a:lnTo>
                  <a:pt x="0" y="7112000"/>
                </a:lnTo>
                <a:lnTo>
                  <a:pt x="0" y="7099300"/>
                </a:lnTo>
                <a:lnTo>
                  <a:pt x="0" y="7086600"/>
                </a:lnTo>
                <a:lnTo>
                  <a:pt x="0" y="7073900"/>
                </a:lnTo>
                <a:lnTo>
                  <a:pt x="0" y="7061200"/>
                </a:lnTo>
                <a:lnTo>
                  <a:pt x="0" y="7048500"/>
                </a:lnTo>
                <a:lnTo>
                  <a:pt x="0" y="7035800"/>
                </a:lnTo>
                <a:lnTo>
                  <a:pt x="0" y="7023100"/>
                </a:lnTo>
                <a:lnTo>
                  <a:pt x="0" y="7010400"/>
                </a:lnTo>
                <a:lnTo>
                  <a:pt x="0" y="6997700"/>
                </a:lnTo>
                <a:lnTo>
                  <a:pt x="0" y="6985000"/>
                </a:lnTo>
                <a:lnTo>
                  <a:pt x="0" y="6972300"/>
                </a:lnTo>
                <a:lnTo>
                  <a:pt x="0" y="6959600"/>
                </a:lnTo>
                <a:lnTo>
                  <a:pt x="0" y="6946900"/>
                </a:lnTo>
                <a:lnTo>
                  <a:pt x="0" y="6934200"/>
                </a:lnTo>
                <a:lnTo>
                  <a:pt x="0" y="6921500"/>
                </a:lnTo>
                <a:lnTo>
                  <a:pt x="0" y="6908800"/>
                </a:lnTo>
                <a:lnTo>
                  <a:pt x="0" y="6896100"/>
                </a:lnTo>
                <a:lnTo>
                  <a:pt x="0" y="6883400"/>
                </a:lnTo>
                <a:lnTo>
                  <a:pt x="0" y="6870700"/>
                </a:lnTo>
                <a:lnTo>
                  <a:pt x="0" y="6858000"/>
                </a:lnTo>
                <a:lnTo>
                  <a:pt x="0" y="6845300"/>
                </a:lnTo>
                <a:lnTo>
                  <a:pt x="0" y="6832600"/>
                </a:lnTo>
                <a:lnTo>
                  <a:pt x="0" y="6819900"/>
                </a:lnTo>
                <a:lnTo>
                  <a:pt x="0" y="6807200"/>
                </a:lnTo>
                <a:lnTo>
                  <a:pt x="0" y="6794500"/>
                </a:lnTo>
                <a:lnTo>
                  <a:pt x="0" y="6781800"/>
                </a:lnTo>
                <a:lnTo>
                  <a:pt x="0" y="6769100"/>
                </a:lnTo>
                <a:lnTo>
                  <a:pt x="0" y="6756400"/>
                </a:lnTo>
                <a:lnTo>
                  <a:pt x="0" y="6743700"/>
                </a:lnTo>
                <a:lnTo>
                  <a:pt x="0" y="6731000"/>
                </a:lnTo>
                <a:lnTo>
                  <a:pt x="0" y="6718300"/>
                </a:lnTo>
                <a:lnTo>
                  <a:pt x="0" y="6705600"/>
                </a:lnTo>
                <a:lnTo>
                  <a:pt x="0" y="6692900"/>
                </a:lnTo>
                <a:lnTo>
                  <a:pt x="0" y="6680200"/>
                </a:lnTo>
                <a:lnTo>
                  <a:pt x="0" y="6667500"/>
                </a:lnTo>
                <a:lnTo>
                  <a:pt x="0" y="6654800"/>
                </a:lnTo>
                <a:lnTo>
                  <a:pt x="0" y="6642100"/>
                </a:lnTo>
                <a:lnTo>
                  <a:pt x="0" y="6629400"/>
                </a:lnTo>
                <a:lnTo>
                  <a:pt x="0" y="6616700"/>
                </a:lnTo>
                <a:lnTo>
                  <a:pt x="0" y="6604000"/>
                </a:lnTo>
                <a:lnTo>
                  <a:pt x="0" y="6591300"/>
                </a:lnTo>
                <a:lnTo>
                  <a:pt x="0" y="6578600"/>
                </a:lnTo>
                <a:lnTo>
                  <a:pt x="0" y="6565900"/>
                </a:lnTo>
                <a:lnTo>
                  <a:pt x="0" y="6553200"/>
                </a:lnTo>
                <a:lnTo>
                  <a:pt x="0" y="6540500"/>
                </a:lnTo>
                <a:lnTo>
                  <a:pt x="0" y="6527800"/>
                </a:lnTo>
                <a:lnTo>
                  <a:pt x="0" y="6515100"/>
                </a:lnTo>
                <a:lnTo>
                  <a:pt x="0" y="6502400"/>
                </a:lnTo>
                <a:lnTo>
                  <a:pt x="0" y="6489700"/>
                </a:lnTo>
                <a:lnTo>
                  <a:pt x="0" y="6477000"/>
                </a:lnTo>
                <a:lnTo>
                  <a:pt x="0" y="6464300"/>
                </a:lnTo>
                <a:lnTo>
                  <a:pt x="0" y="6451600"/>
                </a:lnTo>
                <a:lnTo>
                  <a:pt x="0" y="6438900"/>
                </a:lnTo>
                <a:lnTo>
                  <a:pt x="0" y="6426200"/>
                </a:lnTo>
                <a:lnTo>
                  <a:pt x="0" y="6413500"/>
                </a:lnTo>
                <a:lnTo>
                  <a:pt x="0" y="6400800"/>
                </a:lnTo>
                <a:lnTo>
                  <a:pt x="0" y="6388100"/>
                </a:lnTo>
                <a:lnTo>
                  <a:pt x="0" y="6375400"/>
                </a:lnTo>
                <a:lnTo>
                  <a:pt x="0" y="6362700"/>
                </a:lnTo>
                <a:lnTo>
                  <a:pt x="0" y="6350000"/>
                </a:lnTo>
                <a:lnTo>
                  <a:pt x="0" y="6337300"/>
                </a:lnTo>
                <a:lnTo>
                  <a:pt x="0" y="6324600"/>
                </a:lnTo>
                <a:lnTo>
                  <a:pt x="0" y="6311900"/>
                </a:lnTo>
                <a:lnTo>
                  <a:pt x="0" y="6299200"/>
                </a:lnTo>
                <a:lnTo>
                  <a:pt x="0" y="6286500"/>
                </a:lnTo>
                <a:lnTo>
                  <a:pt x="0" y="6273800"/>
                </a:lnTo>
                <a:lnTo>
                  <a:pt x="0" y="6261100"/>
                </a:lnTo>
                <a:lnTo>
                  <a:pt x="0" y="6248400"/>
                </a:lnTo>
                <a:lnTo>
                  <a:pt x="0" y="6235700"/>
                </a:lnTo>
                <a:lnTo>
                  <a:pt x="0" y="6223000"/>
                </a:lnTo>
                <a:lnTo>
                  <a:pt x="0" y="6210300"/>
                </a:lnTo>
                <a:lnTo>
                  <a:pt x="0" y="6197600"/>
                </a:lnTo>
                <a:lnTo>
                  <a:pt x="0" y="6184900"/>
                </a:lnTo>
                <a:lnTo>
                  <a:pt x="0" y="6172200"/>
                </a:lnTo>
                <a:lnTo>
                  <a:pt x="0" y="6159500"/>
                </a:lnTo>
                <a:lnTo>
                  <a:pt x="0" y="6146800"/>
                </a:lnTo>
                <a:lnTo>
                  <a:pt x="0" y="6134100"/>
                </a:lnTo>
                <a:lnTo>
                  <a:pt x="0" y="6121400"/>
                </a:lnTo>
                <a:lnTo>
                  <a:pt x="0" y="6108700"/>
                </a:lnTo>
                <a:lnTo>
                  <a:pt x="0" y="6096000"/>
                </a:lnTo>
                <a:lnTo>
                  <a:pt x="0" y="6083300"/>
                </a:lnTo>
                <a:lnTo>
                  <a:pt x="0" y="6070600"/>
                </a:lnTo>
                <a:lnTo>
                  <a:pt x="0" y="6057900"/>
                </a:lnTo>
                <a:lnTo>
                  <a:pt x="0" y="6045200"/>
                </a:lnTo>
                <a:lnTo>
                  <a:pt x="0" y="6032500"/>
                </a:lnTo>
                <a:lnTo>
                  <a:pt x="0" y="6019800"/>
                </a:lnTo>
                <a:lnTo>
                  <a:pt x="0" y="6007100"/>
                </a:lnTo>
                <a:lnTo>
                  <a:pt x="0" y="5994400"/>
                </a:lnTo>
                <a:lnTo>
                  <a:pt x="0" y="5981700"/>
                </a:lnTo>
                <a:lnTo>
                  <a:pt x="0" y="5969000"/>
                </a:lnTo>
                <a:lnTo>
                  <a:pt x="0" y="5956300"/>
                </a:lnTo>
                <a:lnTo>
                  <a:pt x="0" y="5943600"/>
                </a:lnTo>
                <a:lnTo>
                  <a:pt x="0" y="5930900"/>
                </a:lnTo>
                <a:lnTo>
                  <a:pt x="0" y="5918200"/>
                </a:lnTo>
                <a:lnTo>
                  <a:pt x="0" y="5905500"/>
                </a:lnTo>
                <a:lnTo>
                  <a:pt x="0" y="5892800"/>
                </a:lnTo>
                <a:lnTo>
                  <a:pt x="0" y="5880100"/>
                </a:lnTo>
                <a:lnTo>
                  <a:pt x="0" y="5867400"/>
                </a:lnTo>
                <a:lnTo>
                  <a:pt x="0" y="5854700"/>
                </a:lnTo>
                <a:lnTo>
                  <a:pt x="0" y="5842000"/>
                </a:lnTo>
                <a:lnTo>
                  <a:pt x="0" y="5829300"/>
                </a:lnTo>
                <a:lnTo>
                  <a:pt x="0" y="5816600"/>
                </a:lnTo>
                <a:lnTo>
                  <a:pt x="0" y="5803900"/>
                </a:lnTo>
                <a:lnTo>
                  <a:pt x="0" y="5791200"/>
                </a:lnTo>
                <a:lnTo>
                  <a:pt x="0" y="5778500"/>
                </a:lnTo>
                <a:lnTo>
                  <a:pt x="0" y="5765800"/>
                </a:lnTo>
                <a:lnTo>
                  <a:pt x="0" y="5753100"/>
                </a:lnTo>
                <a:lnTo>
                  <a:pt x="0" y="5740400"/>
                </a:lnTo>
                <a:lnTo>
                  <a:pt x="0" y="5727700"/>
                </a:lnTo>
                <a:lnTo>
                  <a:pt x="0" y="5715000"/>
                </a:lnTo>
                <a:lnTo>
                  <a:pt x="0" y="5702300"/>
                </a:lnTo>
                <a:lnTo>
                  <a:pt x="0" y="5689600"/>
                </a:lnTo>
                <a:lnTo>
                  <a:pt x="0" y="5676900"/>
                </a:lnTo>
                <a:lnTo>
                  <a:pt x="0" y="5664200"/>
                </a:lnTo>
                <a:lnTo>
                  <a:pt x="0" y="5651500"/>
                </a:lnTo>
                <a:lnTo>
                  <a:pt x="0" y="5638800"/>
                </a:lnTo>
                <a:lnTo>
                  <a:pt x="0" y="5626100"/>
                </a:lnTo>
                <a:lnTo>
                  <a:pt x="0" y="5613400"/>
                </a:lnTo>
                <a:lnTo>
                  <a:pt x="0" y="5600700"/>
                </a:lnTo>
                <a:lnTo>
                  <a:pt x="0" y="5588000"/>
                </a:lnTo>
                <a:lnTo>
                  <a:pt x="0" y="5575300"/>
                </a:lnTo>
                <a:lnTo>
                  <a:pt x="0" y="5562600"/>
                </a:lnTo>
                <a:lnTo>
                  <a:pt x="0" y="5549900"/>
                </a:lnTo>
                <a:lnTo>
                  <a:pt x="0" y="5537200"/>
                </a:lnTo>
                <a:lnTo>
                  <a:pt x="0" y="5524500"/>
                </a:lnTo>
                <a:lnTo>
                  <a:pt x="0" y="5511800"/>
                </a:lnTo>
                <a:lnTo>
                  <a:pt x="0" y="5499100"/>
                </a:lnTo>
                <a:lnTo>
                  <a:pt x="0" y="5486400"/>
                </a:lnTo>
                <a:lnTo>
                  <a:pt x="0" y="5473700"/>
                </a:lnTo>
                <a:lnTo>
                  <a:pt x="0" y="5461000"/>
                </a:lnTo>
                <a:lnTo>
                  <a:pt x="0" y="5448300"/>
                </a:lnTo>
                <a:lnTo>
                  <a:pt x="0" y="5435600"/>
                </a:lnTo>
                <a:lnTo>
                  <a:pt x="0" y="5422900"/>
                </a:lnTo>
                <a:lnTo>
                  <a:pt x="0" y="5410200"/>
                </a:lnTo>
                <a:lnTo>
                  <a:pt x="0" y="5397500"/>
                </a:lnTo>
                <a:lnTo>
                  <a:pt x="0" y="5384800"/>
                </a:lnTo>
                <a:lnTo>
                  <a:pt x="0" y="5372100"/>
                </a:lnTo>
                <a:lnTo>
                  <a:pt x="0" y="5359400"/>
                </a:lnTo>
                <a:lnTo>
                  <a:pt x="0" y="5346700"/>
                </a:lnTo>
                <a:lnTo>
                  <a:pt x="0" y="5334000"/>
                </a:lnTo>
                <a:lnTo>
                  <a:pt x="0" y="5321300"/>
                </a:lnTo>
                <a:lnTo>
                  <a:pt x="0" y="5308600"/>
                </a:lnTo>
                <a:lnTo>
                  <a:pt x="0" y="5295900"/>
                </a:lnTo>
                <a:lnTo>
                  <a:pt x="0" y="5283200"/>
                </a:lnTo>
                <a:lnTo>
                  <a:pt x="0" y="5270500"/>
                </a:lnTo>
                <a:lnTo>
                  <a:pt x="0" y="5257800"/>
                </a:lnTo>
                <a:lnTo>
                  <a:pt x="0" y="5245100"/>
                </a:lnTo>
                <a:lnTo>
                  <a:pt x="0" y="5232400"/>
                </a:lnTo>
                <a:lnTo>
                  <a:pt x="0" y="5219700"/>
                </a:lnTo>
                <a:lnTo>
                  <a:pt x="0" y="5207000"/>
                </a:lnTo>
                <a:lnTo>
                  <a:pt x="0" y="5194300"/>
                </a:lnTo>
                <a:lnTo>
                  <a:pt x="0" y="5181600"/>
                </a:lnTo>
                <a:lnTo>
                  <a:pt x="0" y="5168900"/>
                </a:lnTo>
                <a:lnTo>
                  <a:pt x="0" y="5156200"/>
                </a:lnTo>
                <a:lnTo>
                  <a:pt x="0" y="5143500"/>
                </a:lnTo>
                <a:lnTo>
                  <a:pt x="0" y="5130800"/>
                </a:lnTo>
                <a:lnTo>
                  <a:pt x="0" y="5118100"/>
                </a:lnTo>
                <a:lnTo>
                  <a:pt x="0" y="5105400"/>
                </a:lnTo>
                <a:lnTo>
                  <a:pt x="0" y="5092700"/>
                </a:lnTo>
                <a:lnTo>
                  <a:pt x="0" y="5080000"/>
                </a:lnTo>
                <a:lnTo>
                  <a:pt x="0" y="5067300"/>
                </a:lnTo>
                <a:lnTo>
                  <a:pt x="0" y="5054600"/>
                </a:lnTo>
                <a:lnTo>
                  <a:pt x="0" y="5041900"/>
                </a:lnTo>
                <a:lnTo>
                  <a:pt x="0" y="5029200"/>
                </a:lnTo>
                <a:lnTo>
                  <a:pt x="0" y="5016500"/>
                </a:lnTo>
                <a:lnTo>
                  <a:pt x="0" y="5003800"/>
                </a:lnTo>
                <a:lnTo>
                  <a:pt x="0" y="4991100"/>
                </a:lnTo>
                <a:lnTo>
                  <a:pt x="0" y="4978400"/>
                </a:lnTo>
                <a:lnTo>
                  <a:pt x="0" y="4965700"/>
                </a:lnTo>
                <a:lnTo>
                  <a:pt x="0" y="4953000"/>
                </a:lnTo>
                <a:lnTo>
                  <a:pt x="0" y="4940300"/>
                </a:lnTo>
                <a:lnTo>
                  <a:pt x="0" y="4927600"/>
                </a:lnTo>
                <a:lnTo>
                  <a:pt x="0" y="4914900"/>
                </a:lnTo>
                <a:lnTo>
                  <a:pt x="0" y="4902200"/>
                </a:lnTo>
                <a:lnTo>
                  <a:pt x="0" y="4889500"/>
                </a:lnTo>
                <a:lnTo>
                  <a:pt x="0" y="4876800"/>
                </a:lnTo>
                <a:lnTo>
                  <a:pt x="0" y="4864100"/>
                </a:lnTo>
                <a:lnTo>
                  <a:pt x="0" y="4851400"/>
                </a:lnTo>
                <a:lnTo>
                  <a:pt x="0" y="4838700"/>
                </a:lnTo>
                <a:lnTo>
                  <a:pt x="0" y="4826000"/>
                </a:lnTo>
                <a:lnTo>
                  <a:pt x="0" y="4813300"/>
                </a:lnTo>
                <a:lnTo>
                  <a:pt x="0" y="4800600"/>
                </a:lnTo>
                <a:lnTo>
                  <a:pt x="0" y="4787900"/>
                </a:lnTo>
                <a:lnTo>
                  <a:pt x="0" y="4775200"/>
                </a:lnTo>
                <a:lnTo>
                  <a:pt x="0" y="4762500"/>
                </a:lnTo>
                <a:lnTo>
                  <a:pt x="0" y="4749800"/>
                </a:lnTo>
                <a:lnTo>
                  <a:pt x="0" y="4737100"/>
                </a:lnTo>
                <a:lnTo>
                  <a:pt x="0" y="4724400"/>
                </a:lnTo>
                <a:lnTo>
                  <a:pt x="0" y="4711700"/>
                </a:lnTo>
                <a:lnTo>
                  <a:pt x="0" y="4699000"/>
                </a:lnTo>
                <a:lnTo>
                  <a:pt x="0" y="4686300"/>
                </a:lnTo>
                <a:lnTo>
                  <a:pt x="0" y="4673600"/>
                </a:lnTo>
                <a:lnTo>
                  <a:pt x="0" y="4660900"/>
                </a:lnTo>
                <a:lnTo>
                  <a:pt x="0" y="4648200"/>
                </a:lnTo>
                <a:lnTo>
                  <a:pt x="0" y="4635500"/>
                </a:lnTo>
                <a:lnTo>
                  <a:pt x="0" y="4622800"/>
                </a:lnTo>
                <a:lnTo>
                  <a:pt x="0" y="4610100"/>
                </a:lnTo>
                <a:lnTo>
                  <a:pt x="0" y="4597400"/>
                </a:lnTo>
                <a:lnTo>
                  <a:pt x="0" y="4584700"/>
                </a:lnTo>
                <a:lnTo>
                  <a:pt x="0" y="4572000"/>
                </a:lnTo>
              </a:path>
            </a:pathLst>
          </a:custGeom>
          <a:solidFill>
            <a:srgbClr val="252525"/>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39" name="组合 38"/>
          <p:cNvGrpSpPr/>
          <p:nvPr/>
        </p:nvGrpSpPr>
        <p:grpSpPr>
          <a:xfrm>
            <a:off x="248099" y="976208"/>
            <a:ext cx="2998470" cy="1407063"/>
            <a:chOff x="565306" y="1208432"/>
            <a:chExt cx="2998470" cy="1407063"/>
          </a:xfrm>
        </p:grpSpPr>
        <p:sp>
          <p:nvSpPr>
            <p:cNvPr id="40" name="文本框 39"/>
            <p:cNvSpPr txBox="1"/>
            <p:nvPr/>
          </p:nvSpPr>
          <p:spPr>
            <a:xfrm>
              <a:off x="565306" y="1208432"/>
              <a:ext cx="2998470" cy="1322070"/>
            </a:xfrm>
            <a:prstGeom prst="rect">
              <a:avLst/>
            </a:prstGeom>
            <a:noFill/>
          </p:spPr>
          <p:txBody>
            <a:bodyPr wrap="square" rtlCol="0">
              <a:spAutoFit/>
            </a:bodyPr>
            <a:lstStyle/>
            <a:p>
              <a:pPr algn="ctr"/>
              <a:r>
                <a:rPr lang="en-US" altLang="zh-CN" sz="4000" b="1" dirty="0">
                  <a:solidFill>
                    <a:schemeClr val="bg1"/>
                  </a:solidFill>
                  <a:effectLst/>
                  <a:latin typeface="Aharoni" panose="02010803020104030203" pitchFamily="2" charset="-79"/>
                  <a:ea typeface="Microsoft Yi Baiti" panose="03000500000000000000" pitchFamily="66" charset="0"/>
                  <a:cs typeface="Aharoni" panose="02010803020104030203" pitchFamily="2" charset="-79"/>
                  <a:sym typeface="+mn-ea"/>
                </a:rPr>
                <a:t>学习重</a:t>
              </a:r>
              <a:r>
                <a:rPr lang="zh-CN" altLang="en-US" sz="4000" b="1" dirty="0">
                  <a:solidFill>
                    <a:schemeClr val="bg1"/>
                  </a:solidFill>
                  <a:effectLst/>
                  <a:latin typeface="Aharoni" panose="02010803020104030203" pitchFamily="2" charset="-79"/>
                  <a:ea typeface="宋体" panose="02010600030101010101" pitchFamily="2" charset="-122"/>
                  <a:cs typeface="Aharoni" panose="02010803020104030203" pitchFamily="2" charset="-79"/>
                  <a:sym typeface="+mn-ea"/>
                </a:rPr>
                <a:t>难</a:t>
              </a:r>
              <a:r>
                <a:rPr lang="en-US" altLang="zh-CN" sz="4000" b="1" dirty="0">
                  <a:solidFill>
                    <a:schemeClr val="bg1"/>
                  </a:solidFill>
                  <a:effectLst/>
                  <a:latin typeface="Aharoni" panose="02010803020104030203" pitchFamily="2" charset="-79"/>
                  <a:ea typeface="Microsoft Yi Baiti" panose="03000500000000000000" pitchFamily="66" charset="0"/>
                  <a:cs typeface="Aharoni" panose="02010803020104030203" pitchFamily="2" charset="-79"/>
                  <a:sym typeface="+mn-ea"/>
                </a:rPr>
                <a:t>点</a:t>
              </a:r>
              <a:r>
                <a:rPr lang="zh-CN" altLang="en-US" sz="4000" b="1" dirty="0">
                  <a:solidFill>
                    <a:schemeClr val="bg1"/>
                  </a:solidFill>
                  <a:effectLst/>
                  <a:latin typeface="Aharoni" panose="02010803020104030203" pitchFamily="2" charset="-79"/>
                  <a:ea typeface="宋体" panose="02010600030101010101" pitchFamily="2" charset="-122"/>
                  <a:cs typeface="Aharoni" panose="02010803020104030203" pitchFamily="2" charset="-79"/>
                  <a:sym typeface="+mn-ea"/>
                </a:rPr>
                <a:t>与收获</a:t>
              </a:r>
              <a:endParaRPr lang="zh-CN" altLang="en-US" sz="4000" b="1" dirty="0">
                <a:solidFill>
                  <a:schemeClr val="bg1"/>
                </a:solidFill>
                <a:effectLst/>
                <a:latin typeface="Aharoni" panose="02010803020104030203" pitchFamily="2" charset="-79"/>
                <a:ea typeface="宋体" panose="02010600030101010101" pitchFamily="2" charset="-122"/>
                <a:cs typeface="Aharoni" panose="02010803020104030203" pitchFamily="2" charset="-79"/>
                <a:sym typeface="+mn-ea"/>
              </a:endParaRPr>
            </a:p>
          </p:txBody>
        </p:sp>
        <p:cxnSp>
          <p:nvCxnSpPr>
            <p:cNvPr id="41" name="直接连接符 40"/>
            <p:cNvCxnSpPr/>
            <p:nvPr/>
          </p:nvCxnSpPr>
          <p:spPr>
            <a:xfrm>
              <a:off x="659103" y="2615495"/>
              <a:ext cx="84907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8" name="文本框 47"/>
          <p:cNvSpPr txBox="1"/>
          <p:nvPr/>
        </p:nvSpPr>
        <p:spPr>
          <a:xfrm rot="10800000">
            <a:off x="74950" y="4978936"/>
            <a:ext cx="824459" cy="1200329"/>
          </a:xfrm>
          <a:prstGeom prst="rect">
            <a:avLst/>
          </a:prstGeom>
          <a:noFill/>
        </p:spPr>
        <p:txBody>
          <a:bodyPr wrap="square" rtlCol="0">
            <a:spAutoFit/>
          </a:bodyPr>
          <a:lstStyle/>
          <a:p>
            <a:r>
              <a:rPr lang="en-US" altLang="zh-CN" sz="7200" dirty="0">
                <a:solidFill>
                  <a:schemeClr val="bg1"/>
                </a:solidFill>
                <a:latin typeface="Aharoni" panose="02010803020104030203" pitchFamily="2" charset="-79"/>
                <a:cs typeface="Aharoni" panose="02010803020104030203" pitchFamily="2" charset="-79"/>
              </a:rPr>
              <a:t>«</a:t>
            </a:r>
            <a:endParaRPr lang="zh-CN" altLang="en-US" sz="7200" dirty="0">
              <a:solidFill>
                <a:schemeClr val="bg1"/>
              </a:solidFill>
              <a:latin typeface="Aharoni" panose="02010803020104030203" pitchFamily="2" charset="-79"/>
              <a:cs typeface="Aharoni" panose="02010803020104030203" pitchFamily="2" charset="-79"/>
            </a:endParaRPr>
          </a:p>
        </p:txBody>
      </p:sp>
      <p:sp>
        <p:nvSpPr>
          <p:cNvPr id="49" name="文本框 48"/>
          <p:cNvSpPr txBox="1"/>
          <p:nvPr/>
        </p:nvSpPr>
        <p:spPr>
          <a:xfrm>
            <a:off x="248285" y="2719705"/>
            <a:ext cx="3589020" cy="2095137"/>
          </a:xfrm>
          <a:prstGeom prst="roundRect">
            <a:avLst>
              <a:gd name="adj" fmla="val 6852"/>
            </a:avLst>
          </a:prstGeom>
          <a:noFill/>
          <a:ln>
            <a:noFill/>
          </a:ln>
        </p:spPr>
        <p:txBody>
          <a:bodyPr wrap="square" rtlCol="0">
            <a:spAutoFit/>
          </a:bodyPr>
          <a:lstStyle/>
          <a:p>
            <a:pPr>
              <a:lnSpc>
                <a:spcPct val="130000"/>
              </a:lnSpc>
            </a:pPr>
            <a:r>
              <a:rPr lang="zh-CN" altLang="en-US"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期望收获：</a:t>
            </a:r>
            <a:endParaRPr lang="zh-CN" altLang="en-US"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a:p>
            <a:pPr>
              <a:lnSpc>
                <a:spcPct val="130000"/>
              </a:lnSpc>
            </a:pPr>
            <a:r>
              <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1. 通过本课件学习，学生能够学会在相关阅读理解、七选五任务型阅读、语法填空中确定what部分的内容。</a:t>
            </a:r>
            <a:endPar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a:p>
            <a:pPr>
              <a:lnSpc>
                <a:spcPct val="130000"/>
              </a:lnSpc>
            </a:pPr>
            <a:r>
              <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2. 通过本课件学习，学生能够在应用文写作中呈现what部分的内容。</a:t>
            </a:r>
            <a:endPar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p:txBody>
      </p:sp>
      <p:grpSp>
        <p:nvGrpSpPr>
          <p:cNvPr id="2" name="组合 1"/>
          <p:cNvGrpSpPr/>
          <p:nvPr/>
        </p:nvGrpSpPr>
        <p:grpSpPr>
          <a:xfrm>
            <a:off x="8338481" y="1113154"/>
            <a:ext cx="3765550" cy="4684163"/>
            <a:chOff x="446220" y="4666845"/>
            <a:chExt cx="3765550" cy="4684163"/>
          </a:xfrm>
        </p:grpSpPr>
        <p:sp>
          <p:nvSpPr>
            <p:cNvPr id="3" name="矩形 2"/>
            <p:cNvSpPr/>
            <p:nvPr/>
          </p:nvSpPr>
          <p:spPr>
            <a:xfrm>
              <a:off x="1709547" y="4666845"/>
              <a:ext cx="1101090" cy="645160"/>
            </a:xfrm>
            <a:prstGeom prst="rect">
              <a:avLst/>
            </a:prstGeom>
          </p:spPr>
          <p:txBody>
            <a:bodyPr wrap="none">
              <a:spAutoFit/>
            </a:bodyPr>
            <a:p>
              <a:pPr algn="ctr"/>
              <a:r>
                <a:rPr lang="zh-CN" altLang="en-US" sz="3600" b="1" dirty="0">
                  <a:solidFill>
                    <a:srgbClr val="252525"/>
                  </a:solidFill>
                  <a:effectLst/>
                  <a:latin typeface="Aharoni" panose="02010803020104030203" pitchFamily="2" charset="-79"/>
                  <a:ea typeface="Microsoft Yi Baiti" panose="03000500000000000000" pitchFamily="66" charset="0"/>
                  <a:cs typeface="Aharoni" panose="02010803020104030203" pitchFamily="2" charset="-79"/>
                </a:rPr>
                <a:t>难</a:t>
              </a:r>
              <a:r>
                <a:rPr lang="en-US" altLang="zh-CN" sz="3600" b="1" dirty="0">
                  <a:solidFill>
                    <a:srgbClr val="252525"/>
                  </a:solidFill>
                  <a:effectLst/>
                  <a:latin typeface="Aharoni" panose="02010803020104030203" pitchFamily="2" charset="-79"/>
                  <a:ea typeface="Microsoft Yi Baiti" panose="03000500000000000000" pitchFamily="66" charset="0"/>
                  <a:cs typeface="Aharoni" panose="02010803020104030203" pitchFamily="2" charset="-79"/>
                </a:rPr>
                <a:t>点</a:t>
              </a:r>
              <a:endParaRPr lang="en-US" altLang="zh-CN" sz="3600" b="1" dirty="0">
                <a:solidFill>
                  <a:srgbClr val="252525"/>
                </a:solidFill>
                <a:effectLst/>
                <a:latin typeface="Aharoni" panose="02010803020104030203" pitchFamily="2" charset="-79"/>
                <a:ea typeface="Microsoft Yi Baiti" panose="03000500000000000000" pitchFamily="66" charset="0"/>
                <a:cs typeface="Aharoni" panose="02010803020104030203" pitchFamily="2" charset="-79"/>
              </a:endParaRPr>
            </a:p>
          </p:txBody>
        </p:sp>
        <p:sp>
          <p:nvSpPr>
            <p:cNvPr id="4" name="文本框 3"/>
            <p:cNvSpPr txBox="1"/>
            <p:nvPr/>
          </p:nvSpPr>
          <p:spPr>
            <a:xfrm>
              <a:off x="446220" y="5393920"/>
              <a:ext cx="3765550" cy="3957088"/>
            </a:xfrm>
            <a:prstGeom prst="roundRect">
              <a:avLst>
                <a:gd name="adj" fmla="val 6852"/>
              </a:avLst>
            </a:prstGeom>
            <a:noFill/>
            <a:ln>
              <a:noFill/>
            </a:ln>
          </p:spPr>
          <p:txBody>
            <a:bodyPr wrap="square" rtlCol="0">
              <a:spAutoFit/>
            </a:bodyPr>
            <a:p>
              <a:pPr marL="342900" indent="-342900" algn="just">
                <a:lnSpc>
                  <a:spcPct val="130000"/>
                </a:lnSpc>
                <a:buFont typeface="Arial" panose="020B0604020202020204" pitchFamily="34" charset="0"/>
                <a:buChar char="•"/>
              </a:pPr>
              <a:r>
                <a:rPr lang="en-US" altLang="zh-CN" sz="2400" dirty="0">
                  <a:solidFill>
                    <a:schemeClr val="tx1">
                      <a:lumMod val="75000"/>
                      <a:lumOff val="25000"/>
                    </a:schemeClr>
                  </a:solidFill>
                  <a:latin typeface="Leelawadee UI Semilight" panose="020B0402040204020203" pitchFamily="34" charset="-34"/>
                  <a:ea typeface="Microsoft Yi Baiti" panose="03000500000000000000" pitchFamily="66" charset="0"/>
                  <a:cs typeface="Leelawadee UI Semilight" panose="020B0402040204020203" pitchFamily="34" charset="-34"/>
                </a:rPr>
                <a:t>what部分内容在常规阅读理解、七选五任务型阅读与how部分内容、why部分内容的区分。</a:t>
              </a:r>
              <a:endParaRPr lang="en-US" altLang="zh-CN" sz="2400" dirty="0">
                <a:solidFill>
                  <a:schemeClr val="tx1">
                    <a:lumMod val="75000"/>
                    <a:lumOff val="25000"/>
                  </a:schemeClr>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a:p>
              <a:pPr marL="342900" indent="-342900" algn="just">
                <a:lnSpc>
                  <a:spcPct val="130000"/>
                </a:lnSpc>
                <a:buFont typeface="Arial" panose="020B0604020202020204" pitchFamily="34" charset="0"/>
                <a:buChar char="•"/>
              </a:pPr>
              <a:r>
                <a:rPr lang="en-US" altLang="zh-CN" sz="2400" dirty="0">
                  <a:solidFill>
                    <a:schemeClr val="tx1">
                      <a:lumMod val="75000"/>
                      <a:lumOff val="25000"/>
                    </a:schemeClr>
                  </a:solidFill>
                  <a:latin typeface="Leelawadee UI Semilight" panose="020B0402040204020203" pitchFamily="34" charset="-34"/>
                  <a:ea typeface="Microsoft Yi Baiti" panose="03000500000000000000" pitchFamily="66" charset="0"/>
                  <a:cs typeface="Leelawadee UI Semilight" panose="020B0402040204020203" pitchFamily="34" charset="-34"/>
                </a:rPr>
                <a:t>what部分内容在语法填空中语言知识的落实。</a:t>
              </a:r>
              <a:endParaRPr lang="en-US" altLang="zh-CN" sz="2400" dirty="0">
                <a:solidFill>
                  <a:schemeClr val="tx1">
                    <a:lumMod val="75000"/>
                    <a:lumOff val="25000"/>
                  </a:schemeClr>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a:p>
              <a:pPr marL="342900" indent="-342900" algn="just">
                <a:lnSpc>
                  <a:spcPct val="130000"/>
                </a:lnSpc>
                <a:buFont typeface="Arial" panose="020B0604020202020204" pitchFamily="34" charset="0"/>
                <a:buChar char="•"/>
              </a:pPr>
              <a:r>
                <a:rPr lang="en-US" altLang="zh-CN" sz="2400" dirty="0">
                  <a:solidFill>
                    <a:schemeClr val="tx1">
                      <a:lumMod val="75000"/>
                      <a:lumOff val="25000"/>
                    </a:schemeClr>
                  </a:solidFill>
                  <a:latin typeface="Leelawadee UI Semilight" panose="020B0402040204020203" pitchFamily="34" charset="-34"/>
                  <a:ea typeface="Microsoft Yi Baiti" panose="03000500000000000000" pitchFamily="66" charset="0"/>
                  <a:cs typeface="Leelawadee UI Semilight" panose="020B0402040204020203" pitchFamily="34" charset="-34"/>
                </a:rPr>
                <a:t>what部分内容在应用文写作题型中的呈现。</a:t>
              </a:r>
              <a:endParaRPr lang="en-US" altLang="zh-CN" sz="2400" dirty="0">
                <a:solidFill>
                  <a:schemeClr val="tx1">
                    <a:lumMod val="75000"/>
                    <a:lumOff val="25000"/>
                  </a:schemeClr>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椭圆 47"/>
          <p:cNvSpPr/>
          <p:nvPr/>
        </p:nvSpPr>
        <p:spPr>
          <a:xfrm>
            <a:off x="11048647" y="2121194"/>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矩形 1"/>
          <p:cNvSpPr/>
          <p:nvPr/>
        </p:nvSpPr>
        <p:spPr>
          <a:xfrm>
            <a:off x="0" y="0"/>
            <a:ext cx="12192000" cy="2358034"/>
          </a:xfrm>
          <a:prstGeom prst="rect">
            <a:avLst/>
          </a:prstGeom>
          <a:solidFill>
            <a:srgbClr val="25252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19" name="矩形 18"/>
          <p:cNvSpPr/>
          <p:nvPr/>
        </p:nvSpPr>
        <p:spPr>
          <a:xfrm>
            <a:off x="466090" y="2788285"/>
            <a:ext cx="11055985" cy="3107690"/>
          </a:xfrm>
          <a:prstGeom prst="rect">
            <a:avLst/>
          </a:prstGeom>
        </p:spPr>
        <p:txBody>
          <a:bodyPr wrap="square">
            <a:spAutoFit/>
          </a:bodyPr>
          <a:lstStyle/>
          <a:p>
            <a:pPr indent="457200" algn="just" fontAlgn="auto"/>
            <a:r>
              <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说明文、应用文类语篇中表达what部分的感情色彩主要分为红色褒义结果和评价以及黑色贬义结果和评价。  </a:t>
            </a:r>
            <a:endPar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a:p>
            <a:pPr indent="457200" algn="just" fontAlgn="auto"/>
            <a:r>
              <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a:t>
            </a:r>
            <a:r>
              <a:rPr lang="zh-CN" altLang="en-US" sz="2800" b="1" dirty="0">
                <a:solidFill>
                  <a:srgbClr val="252525"/>
                </a:solidFill>
                <a:effectLst/>
                <a:latin typeface="Times New Roman" panose="02020603050405020304" charset="0"/>
                <a:ea typeface="宋体" panose="02010600030101010101" pitchFamily="2" charset="-122"/>
                <a:cs typeface="Times New Roman" panose="02020603050405020304" charset="0"/>
              </a:rPr>
              <a:t>评价和结果往往围绕着主题展开，评价内容往往是虚写为主，结果则往往是通过数据、现象实写为主。</a:t>
            </a:r>
            <a:r>
              <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a:t>
            </a:r>
            <a:endPar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a:p>
            <a:pPr indent="457200" algn="just" fontAlgn="auto"/>
            <a:r>
              <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说明文、应用文类语篇中表达what部分的表达方式主要是正面引用评价和侧面概括评价两种。正面引用评价往往采用直接引语的表达形式，而侧面概括评价则采取总结性语言的表达形式。</a:t>
            </a:r>
            <a:endPar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p:txBody>
      </p:sp>
      <p:sp>
        <p:nvSpPr>
          <p:cNvPr id="49" name="椭圆 48"/>
          <p:cNvSpPr/>
          <p:nvPr/>
        </p:nvSpPr>
        <p:spPr>
          <a:xfrm>
            <a:off x="10305043" y="1459717"/>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0" name="椭圆 49"/>
          <p:cNvSpPr/>
          <p:nvPr/>
        </p:nvSpPr>
        <p:spPr>
          <a:xfrm>
            <a:off x="10975907" y="667719"/>
            <a:ext cx="254991" cy="25499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1" name="椭圆 50"/>
          <p:cNvSpPr/>
          <p:nvPr/>
        </p:nvSpPr>
        <p:spPr>
          <a:xfrm>
            <a:off x="9101445" y="1680807"/>
            <a:ext cx="342096" cy="342096"/>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34" name="组合 33"/>
          <p:cNvGrpSpPr/>
          <p:nvPr/>
        </p:nvGrpSpPr>
        <p:grpSpPr>
          <a:xfrm>
            <a:off x="268288" y="447592"/>
            <a:ext cx="11769090" cy="1462438"/>
            <a:chOff x="268288" y="667719"/>
            <a:chExt cx="11769090" cy="1462438"/>
          </a:xfrm>
        </p:grpSpPr>
        <p:grpSp>
          <p:nvGrpSpPr>
            <p:cNvPr id="35" name="组合 34"/>
            <p:cNvGrpSpPr/>
            <p:nvPr/>
          </p:nvGrpSpPr>
          <p:grpSpPr>
            <a:xfrm>
              <a:off x="268288" y="667719"/>
              <a:ext cx="11769090" cy="847056"/>
              <a:chOff x="565306" y="1208432"/>
              <a:chExt cx="8636182" cy="847056"/>
            </a:xfrm>
          </p:grpSpPr>
          <p:sp>
            <p:nvSpPr>
              <p:cNvPr id="37" name="文本框 36"/>
              <p:cNvSpPr txBox="1"/>
              <p:nvPr/>
            </p:nvSpPr>
            <p:spPr>
              <a:xfrm>
                <a:off x="565306" y="1208432"/>
                <a:ext cx="8636182" cy="583565"/>
              </a:xfrm>
              <a:prstGeom prst="rect">
                <a:avLst/>
              </a:prstGeom>
              <a:noFill/>
            </p:spPr>
            <p:txBody>
              <a:bodyPr wrap="square" rtlCol="0">
                <a:spAutoFit/>
              </a:bodyPr>
              <a:lstStyle/>
              <a:p>
                <a:r>
                  <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简单讲解说明文、应用文类语篇what部分的感情色彩和表达方式。</a:t>
                </a:r>
                <a:endPar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cxnSp>
            <p:nvCxnSpPr>
              <p:cNvPr id="38" name="直接连接符 37"/>
              <p:cNvCxnSpPr/>
              <p:nvPr/>
            </p:nvCxnSpPr>
            <p:spPr>
              <a:xfrm>
                <a:off x="614232" y="2055488"/>
                <a:ext cx="84907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6" name="文本框 35"/>
            <p:cNvSpPr txBox="1"/>
            <p:nvPr/>
          </p:nvSpPr>
          <p:spPr>
            <a:xfrm>
              <a:off x="275908" y="1702134"/>
              <a:ext cx="9669780" cy="428023"/>
            </a:xfrm>
            <a:prstGeom prst="roundRect">
              <a:avLst>
                <a:gd name="adj" fmla="val 6852"/>
              </a:avLst>
            </a:prstGeom>
            <a:noFill/>
            <a:ln>
              <a:noFill/>
            </a:ln>
          </p:spPr>
          <p:txBody>
            <a:bodyPr wrap="square" rtlCol="0">
              <a:spAutoFit/>
            </a:bodyPr>
            <a:lstStyle/>
            <a:p>
              <a:pPr>
                <a:lnSpc>
                  <a:spcPct val="130000"/>
                </a:lnSpc>
              </a:pPr>
              <a:r>
                <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简单讲解说明文、应用文类语篇what部分的感情色彩和表达方式。</a:t>
              </a:r>
              <a:endPar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椭圆 47"/>
          <p:cNvSpPr/>
          <p:nvPr/>
        </p:nvSpPr>
        <p:spPr>
          <a:xfrm>
            <a:off x="11048647" y="2121194"/>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矩形 1"/>
          <p:cNvSpPr/>
          <p:nvPr/>
        </p:nvSpPr>
        <p:spPr>
          <a:xfrm>
            <a:off x="0" y="0"/>
            <a:ext cx="12192000" cy="2358034"/>
          </a:xfrm>
          <a:prstGeom prst="rect">
            <a:avLst/>
          </a:prstGeom>
          <a:solidFill>
            <a:srgbClr val="25252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19" name="矩形 18"/>
          <p:cNvSpPr/>
          <p:nvPr/>
        </p:nvSpPr>
        <p:spPr>
          <a:xfrm>
            <a:off x="275590" y="2593975"/>
            <a:ext cx="10772775" cy="2984500"/>
          </a:xfrm>
          <a:prstGeom prst="rect">
            <a:avLst/>
          </a:prstGeom>
        </p:spPr>
        <p:txBody>
          <a:bodyPr wrap="square">
            <a:spAutoFit/>
          </a:bodyPr>
          <a:lstStyle/>
          <a:p>
            <a:pPr indent="457200" algn="just" fontAlgn="auto"/>
            <a:r>
              <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a:t>
            </a:r>
            <a:r>
              <a:rPr lang="en-US" altLang="zh-CN" sz="20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For all of Bellevue’s success, adaptive signals are not a cure-all for jammed roadways. Kevin Balke, a research engineer at the Texas A&amp;M University Transportation Institute, says that while smart lights can be particularly beneficial for some cities, others are so jammed that only a sharp reduction in the number of cars on the road will make a meaningful difference. “It’s not going to fix everything, but adaptive signals have some benefits for smaller cities,” he says. </a:t>
            </a:r>
            <a:endParaRPr lang="en-US" altLang="zh-CN" sz="2000"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a:p>
            <a:pPr indent="457200" algn="just" fontAlgn="auto"/>
            <a:r>
              <a:rPr lang="en-US" altLang="zh-CN" sz="20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In Bellevue, the switch to adaptive signals has been </a:t>
            </a:r>
            <a:r>
              <a:rPr lang="en-US" altLang="zh-CN" sz="2000" b="1" u="sng" dirty="0">
                <a:solidFill>
                  <a:srgbClr val="252525"/>
                </a:solidFill>
                <a:effectLst/>
                <a:latin typeface="Times New Roman" panose="02020603050405020304" charset="0"/>
                <a:ea typeface="Microsoft Yi Baiti" panose="03000500000000000000" pitchFamily="66" charset="0"/>
                <a:cs typeface="Times New Roman" panose="02020603050405020304" charset="0"/>
              </a:rPr>
              <a:t>a lesson in the value of welcoming new approaches</a:t>
            </a:r>
            <a:r>
              <a:rPr lang="en-US" altLang="zh-CN" sz="20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In the past, there was often an automatic reaction to increased traffic: just widen the roads, says Mark Poch, the Bellevue Transportation Department’s traffic engineering manager. Now he hopes that other cities will </a:t>
            </a:r>
            <a:r>
              <a:rPr lang="en-US" altLang="zh-CN" sz="2000" b="1" u="sng" dirty="0">
                <a:solidFill>
                  <a:srgbClr val="252525"/>
                </a:solidFill>
                <a:effectLst/>
                <a:latin typeface="Times New Roman" panose="02020603050405020304" charset="0"/>
                <a:ea typeface="Microsoft Yi Baiti" panose="03000500000000000000" pitchFamily="66" charset="0"/>
                <a:cs typeface="Times New Roman" panose="02020603050405020304" charset="0"/>
              </a:rPr>
              <a:t>consider making</a:t>
            </a:r>
            <a:r>
              <a:rPr lang="en-US" altLang="zh-CN" sz="20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their streets run smarter instead of just making them bigger. </a:t>
            </a:r>
            <a:r>
              <a:rPr lang="en-US" altLang="zh-CN" sz="2000" b="1"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a:t>
            </a:r>
            <a:endParaRPr lang="en-US" altLang="zh-CN" sz="2000" b="1"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endParaRPr>
          </a:p>
        </p:txBody>
      </p:sp>
      <p:sp>
        <p:nvSpPr>
          <p:cNvPr id="49" name="椭圆 48"/>
          <p:cNvSpPr/>
          <p:nvPr/>
        </p:nvSpPr>
        <p:spPr>
          <a:xfrm>
            <a:off x="10305043" y="1459717"/>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0" name="椭圆 49"/>
          <p:cNvSpPr/>
          <p:nvPr/>
        </p:nvSpPr>
        <p:spPr>
          <a:xfrm>
            <a:off x="10975907" y="667719"/>
            <a:ext cx="254991" cy="25499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1" name="椭圆 50"/>
          <p:cNvSpPr/>
          <p:nvPr/>
        </p:nvSpPr>
        <p:spPr>
          <a:xfrm>
            <a:off x="9101445" y="1680807"/>
            <a:ext cx="342096" cy="342096"/>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34" name="组合 33"/>
          <p:cNvGrpSpPr/>
          <p:nvPr/>
        </p:nvGrpSpPr>
        <p:grpSpPr>
          <a:xfrm>
            <a:off x="268288" y="447592"/>
            <a:ext cx="11769090" cy="1462438"/>
            <a:chOff x="268288" y="667719"/>
            <a:chExt cx="11769090" cy="1462438"/>
          </a:xfrm>
        </p:grpSpPr>
        <p:grpSp>
          <p:nvGrpSpPr>
            <p:cNvPr id="35" name="组合 34"/>
            <p:cNvGrpSpPr/>
            <p:nvPr/>
          </p:nvGrpSpPr>
          <p:grpSpPr>
            <a:xfrm>
              <a:off x="268288" y="667719"/>
              <a:ext cx="11769090" cy="847056"/>
              <a:chOff x="565306" y="1208432"/>
              <a:chExt cx="8636182" cy="847056"/>
            </a:xfrm>
          </p:grpSpPr>
          <p:sp>
            <p:nvSpPr>
              <p:cNvPr id="37" name="文本框 36"/>
              <p:cNvSpPr txBox="1"/>
              <p:nvPr/>
            </p:nvSpPr>
            <p:spPr>
              <a:xfrm>
                <a:off x="565306" y="1208432"/>
                <a:ext cx="8636182" cy="583565"/>
              </a:xfrm>
              <a:prstGeom prst="rect">
                <a:avLst/>
              </a:prstGeom>
              <a:noFill/>
            </p:spPr>
            <p:txBody>
              <a:bodyPr wrap="square" rtlCol="0">
                <a:spAutoFit/>
              </a:bodyPr>
              <a:lstStyle/>
              <a:p>
                <a:r>
                  <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常规类阅读理解篇章what部分内容</a:t>
                </a:r>
                <a:endPar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cxnSp>
            <p:nvCxnSpPr>
              <p:cNvPr id="38" name="直接连接符 37"/>
              <p:cNvCxnSpPr/>
              <p:nvPr/>
            </p:nvCxnSpPr>
            <p:spPr>
              <a:xfrm>
                <a:off x="614232" y="2055488"/>
                <a:ext cx="84907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6" name="文本框 35"/>
            <p:cNvSpPr txBox="1"/>
            <p:nvPr/>
          </p:nvSpPr>
          <p:spPr>
            <a:xfrm>
              <a:off x="275908" y="1702134"/>
              <a:ext cx="9669780" cy="428023"/>
            </a:xfrm>
            <a:prstGeom prst="roundRect">
              <a:avLst>
                <a:gd name="adj" fmla="val 6852"/>
              </a:avLst>
            </a:prstGeom>
            <a:noFill/>
            <a:ln>
              <a:noFill/>
            </a:ln>
          </p:spPr>
          <p:txBody>
            <a:bodyPr wrap="square" rtlCol="0">
              <a:spAutoFit/>
            </a:bodyPr>
            <a:lstStyle/>
            <a:p>
              <a:pPr>
                <a:lnSpc>
                  <a:spcPct val="130000"/>
                </a:lnSpc>
              </a:pPr>
              <a:r>
                <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1).  2020年7月阅读理解A篇</a:t>
              </a:r>
              <a:endPar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p:txBody>
        </p:sp>
      </p:grpSp>
      <p:sp>
        <p:nvSpPr>
          <p:cNvPr id="3" name="文本框 2"/>
          <p:cNvSpPr txBox="1"/>
          <p:nvPr/>
        </p:nvSpPr>
        <p:spPr>
          <a:xfrm>
            <a:off x="335915" y="5578475"/>
            <a:ext cx="11071225" cy="1076325"/>
          </a:xfrm>
          <a:prstGeom prst="rect">
            <a:avLst/>
          </a:prstGeom>
          <a:noFill/>
        </p:spPr>
        <p:txBody>
          <a:bodyPr wrap="square" rtlCol="0" anchor="t">
            <a:spAutoFit/>
          </a:bodyPr>
          <a:p>
            <a:pPr indent="0" algn="l" fontAlgn="auto"/>
            <a:r>
              <a:rPr lang="en-US" altLang="zh-CN" sz="3200" b="1"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sym typeface="+mn-ea"/>
              </a:rPr>
              <a:t>   使用侧面概括来表达红色what部分内容，即Bellevue的交通管理措施受到欢迎</a:t>
            </a:r>
            <a:r>
              <a:rPr lang="zh-CN" altLang="en-US" sz="3200" b="1" dirty="0">
                <a:solidFill>
                  <a:srgbClr val="252525"/>
                </a:solidFill>
                <a:effectLst/>
                <a:highlight>
                  <a:srgbClr val="00FFFF"/>
                </a:highlight>
                <a:latin typeface="Times New Roman" panose="02020603050405020304" charset="0"/>
                <a:ea typeface="宋体" panose="02010600030101010101" pitchFamily="2" charset="-122"/>
                <a:cs typeface="Times New Roman" panose="02020603050405020304" charset="0"/>
                <a:sym typeface="+mn-ea"/>
              </a:rPr>
              <a:t>，这部分评价内容通过虚写手法来展开</a:t>
            </a:r>
            <a:r>
              <a:rPr lang="en-US" altLang="zh-CN" sz="3200" b="1"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sym typeface="+mn-ea"/>
              </a:rPr>
              <a:t>。</a:t>
            </a:r>
            <a:endParaRPr lang="en-US" altLang="zh-CN" sz="3200" b="1"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椭圆 47"/>
          <p:cNvSpPr/>
          <p:nvPr/>
        </p:nvSpPr>
        <p:spPr>
          <a:xfrm>
            <a:off x="11048647" y="2121194"/>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矩形 1"/>
          <p:cNvSpPr/>
          <p:nvPr/>
        </p:nvSpPr>
        <p:spPr>
          <a:xfrm>
            <a:off x="0" y="0"/>
            <a:ext cx="12192000" cy="2358034"/>
          </a:xfrm>
          <a:prstGeom prst="rect">
            <a:avLst/>
          </a:prstGeom>
          <a:solidFill>
            <a:srgbClr val="25252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19" name="矩形 18"/>
          <p:cNvSpPr/>
          <p:nvPr/>
        </p:nvSpPr>
        <p:spPr>
          <a:xfrm>
            <a:off x="335915" y="2594610"/>
            <a:ext cx="11113135" cy="2676525"/>
          </a:xfrm>
          <a:prstGeom prst="rect">
            <a:avLst/>
          </a:prstGeom>
        </p:spPr>
        <p:txBody>
          <a:bodyPr wrap="square">
            <a:spAutoFit/>
          </a:bodyPr>
          <a:lstStyle/>
          <a:p>
            <a:pPr indent="457200" algn="just" fontAlgn="auto"/>
            <a:r>
              <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a:t>
            </a:r>
            <a:r>
              <a:rPr lang="en-US" altLang="zh-CN" sz="20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These women were then tested for dementia six times over the following four decades. During that time, 44 of the women developed dementia. Five percent of the highly fit women developed dementia, compared to 25 percent of the women with medium fitness and 32 percent of the women with low fitness.</a:t>
            </a:r>
            <a:endParaRPr lang="en-US" altLang="zh-CN" sz="2000"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a:p>
            <a:pPr indent="457200" algn="just" fontAlgn="auto"/>
            <a:r>
              <a:rPr lang="en-US" altLang="zh-CN" sz="20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a:t>
            </a:r>
            <a:r>
              <a:rPr lang="en-US" altLang="zh-CN" sz="2000" b="1" u="sng" dirty="0">
                <a:solidFill>
                  <a:srgbClr val="252525"/>
                </a:solidFill>
                <a:effectLst/>
                <a:latin typeface="Times New Roman" panose="02020603050405020304" charset="0"/>
                <a:ea typeface="Microsoft Yi Baiti" panose="03000500000000000000" pitchFamily="66" charset="0"/>
                <a:cs typeface="Times New Roman" panose="02020603050405020304" charset="0"/>
              </a:rPr>
              <a:t>However, this study does not show cause and effect between cardiovascular fitness and dementia, it only shows an association.</a:t>
            </a:r>
            <a:r>
              <a:rPr lang="en-US" altLang="zh-CN" sz="20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said Horder. More research is needed to see if improved fitness could have a positive effect on the risk of dementia and also to look at when during a lifetime a high fitness level is most important." She also admitted that a relatively small number of women were studied, all of whom were from Sweden, </a:t>
            </a:r>
            <a:r>
              <a:rPr lang="en-US" altLang="zh-CN" sz="2000" b="1" u="sng" dirty="0">
                <a:solidFill>
                  <a:srgbClr val="252525"/>
                </a:solidFill>
                <a:effectLst/>
                <a:latin typeface="Times New Roman" panose="02020603050405020304" charset="0"/>
                <a:ea typeface="Microsoft Yi Baiti" panose="03000500000000000000" pitchFamily="66" charset="0"/>
                <a:cs typeface="Times New Roman" panose="02020603050405020304" charset="0"/>
              </a:rPr>
              <a:t>so the results might not be applicable to other groups</a:t>
            </a:r>
            <a:r>
              <a:rPr lang="en-US" altLang="zh-CN" sz="20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a:t>
            </a:r>
            <a:endParaRPr lang="en-US" altLang="zh-CN" sz="2000"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p:txBody>
      </p:sp>
      <p:sp>
        <p:nvSpPr>
          <p:cNvPr id="49" name="椭圆 48"/>
          <p:cNvSpPr/>
          <p:nvPr/>
        </p:nvSpPr>
        <p:spPr>
          <a:xfrm>
            <a:off x="10305043" y="1459717"/>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0" name="椭圆 49"/>
          <p:cNvSpPr/>
          <p:nvPr/>
        </p:nvSpPr>
        <p:spPr>
          <a:xfrm>
            <a:off x="10975907" y="667719"/>
            <a:ext cx="254991" cy="25499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1" name="椭圆 50"/>
          <p:cNvSpPr/>
          <p:nvPr/>
        </p:nvSpPr>
        <p:spPr>
          <a:xfrm>
            <a:off x="9101445" y="1680807"/>
            <a:ext cx="342096" cy="342096"/>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34" name="组合 33"/>
          <p:cNvGrpSpPr/>
          <p:nvPr/>
        </p:nvGrpSpPr>
        <p:grpSpPr>
          <a:xfrm>
            <a:off x="268288" y="447592"/>
            <a:ext cx="11769090" cy="1462438"/>
            <a:chOff x="268288" y="667719"/>
            <a:chExt cx="11769090" cy="1462438"/>
          </a:xfrm>
        </p:grpSpPr>
        <p:grpSp>
          <p:nvGrpSpPr>
            <p:cNvPr id="35" name="组合 34"/>
            <p:cNvGrpSpPr/>
            <p:nvPr/>
          </p:nvGrpSpPr>
          <p:grpSpPr>
            <a:xfrm>
              <a:off x="268288" y="667719"/>
              <a:ext cx="11769090" cy="847056"/>
              <a:chOff x="565306" y="1208432"/>
              <a:chExt cx="8636182" cy="847056"/>
            </a:xfrm>
          </p:grpSpPr>
          <p:sp>
            <p:nvSpPr>
              <p:cNvPr id="37" name="文本框 36"/>
              <p:cNvSpPr txBox="1"/>
              <p:nvPr/>
            </p:nvSpPr>
            <p:spPr>
              <a:xfrm>
                <a:off x="565306" y="1208432"/>
                <a:ext cx="8636182" cy="583565"/>
              </a:xfrm>
              <a:prstGeom prst="rect">
                <a:avLst/>
              </a:prstGeom>
              <a:noFill/>
            </p:spPr>
            <p:txBody>
              <a:bodyPr wrap="square" rtlCol="0">
                <a:spAutoFit/>
              </a:bodyPr>
              <a:lstStyle/>
              <a:p>
                <a:r>
                  <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常规类阅读理解篇章what部分内容</a:t>
                </a:r>
                <a:endPar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cxnSp>
            <p:nvCxnSpPr>
              <p:cNvPr id="38" name="直接连接符 37"/>
              <p:cNvCxnSpPr/>
              <p:nvPr/>
            </p:nvCxnSpPr>
            <p:spPr>
              <a:xfrm>
                <a:off x="614232" y="2055488"/>
                <a:ext cx="84907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6" name="文本框 35"/>
            <p:cNvSpPr txBox="1"/>
            <p:nvPr/>
          </p:nvSpPr>
          <p:spPr>
            <a:xfrm>
              <a:off x="275908" y="1702134"/>
              <a:ext cx="9669780" cy="428023"/>
            </a:xfrm>
            <a:prstGeom prst="roundRect">
              <a:avLst>
                <a:gd name="adj" fmla="val 6852"/>
              </a:avLst>
            </a:prstGeom>
            <a:noFill/>
            <a:ln>
              <a:noFill/>
            </a:ln>
          </p:spPr>
          <p:txBody>
            <a:bodyPr wrap="square" rtlCol="0">
              <a:spAutoFit/>
            </a:bodyPr>
            <a:lstStyle/>
            <a:p>
              <a:pPr>
                <a:lnSpc>
                  <a:spcPct val="130000"/>
                </a:lnSpc>
              </a:pPr>
              <a:r>
                <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2). 2022年1月阅读理解B篇</a:t>
              </a:r>
              <a:endPar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p:txBody>
        </p:sp>
      </p:grpSp>
      <p:sp>
        <p:nvSpPr>
          <p:cNvPr id="3" name="文本框 2"/>
          <p:cNvSpPr txBox="1"/>
          <p:nvPr/>
        </p:nvSpPr>
        <p:spPr>
          <a:xfrm>
            <a:off x="744220" y="5340985"/>
            <a:ext cx="10929620" cy="1568450"/>
          </a:xfrm>
          <a:prstGeom prst="rect">
            <a:avLst/>
          </a:prstGeom>
          <a:noFill/>
        </p:spPr>
        <p:txBody>
          <a:bodyPr wrap="square" rtlCol="0" anchor="t">
            <a:spAutoFit/>
          </a:bodyPr>
          <a:p>
            <a:pPr indent="0" algn="l" fontAlgn="auto"/>
            <a:r>
              <a:rPr lang="en-US" altLang="zh-CN" sz="2400" b="1"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sym typeface="+mn-ea"/>
              </a:rPr>
              <a:t>使用正面引用评价和侧面概括评价两种方式结合来表达黑色what部分内容，即有规律锻炼对于治疗妇女的失智症的效果还是有待检验。</a:t>
            </a:r>
            <a:r>
              <a:rPr lang="zh-CN" altLang="en-US" sz="2400" b="1" dirty="0">
                <a:solidFill>
                  <a:srgbClr val="252525"/>
                </a:solidFill>
                <a:effectLst/>
                <a:highlight>
                  <a:srgbClr val="00FFFF"/>
                </a:highlight>
                <a:latin typeface="Times New Roman" panose="02020603050405020304" charset="0"/>
                <a:ea typeface="宋体" panose="02010600030101010101" pitchFamily="2" charset="-122"/>
                <a:cs typeface="Times New Roman" panose="02020603050405020304" charset="0"/>
                <a:sym typeface="+mn-ea"/>
              </a:rPr>
              <a:t>在正面引用评价的时候作者采取实写的手法，而在后面侧面概括部分作者则采用了虚写的手法，只是讲到</a:t>
            </a:r>
            <a:r>
              <a:rPr lang="en-US" altLang="zh-CN" sz="2400" b="1" dirty="0">
                <a:solidFill>
                  <a:srgbClr val="252525"/>
                </a:solidFill>
                <a:effectLst/>
                <a:highlight>
                  <a:srgbClr val="00FFFF"/>
                </a:highlight>
                <a:latin typeface="Times New Roman" panose="02020603050405020304" charset="0"/>
                <a:ea typeface="宋体" panose="02010600030101010101" pitchFamily="2" charset="-122"/>
                <a:cs typeface="Times New Roman" panose="02020603050405020304" charset="0"/>
                <a:sym typeface="+mn-ea"/>
              </a:rPr>
              <a:t>“</a:t>
            </a:r>
            <a:r>
              <a:rPr lang="zh-CN" altLang="en-US" sz="2400" b="1" dirty="0">
                <a:solidFill>
                  <a:srgbClr val="252525"/>
                </a:solidFill>
                <a:effectLst/>
                <a:highlight>
                  <a:srgbClr val="00FFFF"/>
                </a:highlight>
                <a:latin typeface="Times New Roman" panose="02020603050405020304" charset="0"/>
                <a:ea typeface="宋体" panose="02010600030101010101" pitchFamily="2" charset="-122"/>
                <a:cs typeface="Times New Roman" panose="02020603050405020304" charset="0"/>
                <a:sym typeface="+mn-ea"/>
              </a:rPr>
              <a:t>可能不适用于其他团队</a:t>
            </a:r>
            <a:r>
              <a:rPr lang="en-US" altLang="zh-CN" sz="2400" b="1" dirty="0">
                <a:solidFill>
                  <a:srgbClr val="252525"/>
                </a:solidFill>
                <a:effectLst/>
                <a:highlight>
                  <a:srgbClr val="00FFFF"/>
                </a:highlight>
                <a:latin typeface="Times New Roman" panose="02020603050405020304" charset="0"/>
                <a:ea typeface="宋体" panose="02010600030101010101" pitchFamily="2" charset="-122"/>
                <a:cs typeface="Times New Roman" panose="02020603050405020304" charset="0"/>
                <a:sym typeface="+mn-ea"/>
              </a:rPr>
              <a:t>”</a:t>
            </a:r>
            <a:r>
              <a:rPr lang="zh-CN" altLang="en-US" sz="2400" b="1" dirty="0">
                <a:solidFill>
                  <a:srgbClr val="252525"/>
                </a:solidFill>
                <a:effectLst/>
                <a:highlight>
                  <a:srgbClr val="00FFFF"/>
                </a:highlight>
                <a:latin typeface="Times New Roman" panose="02020603050405020304" charset="0"/>
                <a:ea typeface="宋体" panose="02010600030101010101" pitchFamily="2" charset="-122"/>
                <a:cs typeface="Times New Roman" panose="02020603050405020304" charset="0"/>
                <a:sym typeface="+mn-ea"/>
              </a:rPr>
              <a:t>。</a:t>
            </a:r>
            <a:endParaRPr lang="zh-CN" altLang="en-US" sz="2400" b="1" dirty="0">
              <a:solidFill>
                <a:srgbClr val="252525"/>
              </a:solidFill>
              <a:effectLst/>
              <a:highlight>
                <a:srgbClr val="00FFFF"/>
              </a:highlight>
              <a:latin typeface="Times New Roman" panose="02020603050405020304" charset="0"/>
              <a:ea typeface="宋体" panose="02010600030101010101" pitchFamily="2"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w="12700" cap="flat" cmpd="sng" algn="ctr">
          <a:noFill/>
          <a:prstDash val="solid"/>
          <a:miter lim="800000"/>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w="12700" cap="flat" cmpd="sng" algn="ctr">
          <a:noFill/>
          <a:prstDash val="solid"/>
          <a:miter lim="800000"/>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14876</Words>
  <Application>WPS 演示</Application>
  <PresentationFormat>自定义</PresentationFormat>
  <Paragraphs>218</Paragraphs>
  <Slides>18</Slides>
  <Notes>0</Notes>
  <HiddenSlides>0</HiddenSlides>
  <MMClips>0</MMClips>
  <ScaleCrop>false</ScaleCrop>
  <HeadingPairs>
    <vt:vector size="6" baseType="variant">
      <vt:variant>
        <vt:lpstr>已用的字体</vt:lpstr>
      </vt:variant>
      <vt:variant>
        <vt:i4>23</vt:i4>
      </vt:variant>
      <vt:variant>
        <vt:lpstr>主题</vt:lpstr>
      </vt:variant>
      <vt:variant>
        <vt:i4>2</vt:i4>
      </vt:variant>
      <vt:variant>
        <vt:lpstr>幻灯片标题</vt:lpstr>
      </vt:variant>
      <vt:variant>
        <vt:i4>18</vt:i4>
      </vt:variant>
    </vt:vector>
  </HeadingPairs>
  <TitlesOfParts>
    <vt:vector size="43" baseType="lpstr">
      <vt:lpstr>Arial</vt:lpstr>
      <vt:lpstr>宋体</vt:lpstr>
      <vt:lpstr>Wingdings</vt:lpstr>
      <vt:lpstr>Microsoft YaHei UI</vt:lpstr>
      <vt:lpstr>Meiryo UI</vt:lpstr>
      <vt:lpstr>Yu Gothic UI</vt:lpstr>
      <vt:lpstr>Leelawadee UI Semilight</vt:lpstr>
      <vt:lpstr>Microsoft Yi Baiti</vt:lpstr>
      <vt:lpstr>Aharoni</vt:lpstr>
      <vt:lpstr>Yu Gothic UI Semibold</vt:lpstr>
      <vt:lpstr>Kozuka Gothic Pro L</vt:lpstr>
      <vt:lpstr>LiHei Pro</vt:lpstr>
      <vt:lpstr>Kozuka Mincho Pr6N H</vt:lpstr>
      <vt:lpstr>Times New Roman</vt:lpstr>
      <vt:lpstr>等线</vt:lpstr>
      <vt:lpstr>微软雅黑</vt:lpstr>
      <vt:lpstr>Arial Unicode MS</vt:lpstr>
      <vt:lpstr>等线 Light</vt:lpstr>
      <vt:lpstr>Calibri</vt:lpstr>
      <vt:lpstr>Yu Gothic UI Light</vt:lpstr>
      <vt:lpstr>HelveticaNeue</vt:lpstr>
      <vt:lpstr>Corbel</vt:lpstr>
      <vt:lpstr>华文新魏</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24147</cp:lastModifiedBy>
  <cp:revision>521</cp:revision>
  <dcterms:created xsi:type="dcterms:W3CDTF">2016-06-27T08:00:00Z</dcterms:created>
  <dcterms:modified xsi:type="dcterms:W3CDTF">2022-10-07T23:38:26Z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DF127510F9664E89BBC3702EC6E12CC5</vt:lpwstr>
  </property>
  <property fmtid="{D5CDD505-2E9C-101B-9397-08002B2CF9AE}" pid="3" name="KSOProductBuildVer">
    <vt:lpwstr>2052-11.8.2.8411</vt:lpwstr>
  </property>
</Properties>
</file>