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62" r:id="rId4"/>
  </p:sldMasterIdLst>
  <p:notesMasterIdLst>
    <p:notesMasterId r:id="rId7"/>
  </p:notesMasterIdLst>
  <p:sldIdLst>
    <p:sldId id="297" r:id="rId5"/>
    <p:sldId id="263" r:id="rId6"/>
    <p:sldId id="262" r:id="rId8"/>
    <p:sldId id="258" r:id="rId9"/>
    <p:sldId id="259" r:id="rId10"/>
    <p:sldId id="266" r:id="rId11"/>
    <p:sldId id="286" r:id="rId12"/>
    <p:sldId id="268" r:id="rId13"/>
    <p:sldId id="281" r:id="rId14"/>
    <p:sldId id="269" r:id="rId15"/>
    <p:sldId id="276" r:id="rId16"/>
    <p:sldId id="287" r:id="rId17"/>
    <p:sldId id="288" r:id="rId18"/>
    <p:sldId id="277" r:id="rId19"/>
    <p:sldId id="270" r:id="rId20"/>
    <p:sldId id="282" r:id="rId21"/>
    <p:sldId id="284" r:id="rId22"/>
  </p:sldIdLst>
  <p:sldSz cx="12192000" cy="6858000"/>
  <p:notesSz cx="6858000" cy="9144000"/>
  <p:embeddedFontLst>
    <p:embeddedFont>
      <p:font typeface="微软雅黑" panose="020B0503020204020204" charset="-122"/>
      <p:regular r:id="rId27"/>
    </p:embeddedFont>
    <p:embeddedFont>
      <p:font typeface="Calibri" panose="020F0502020204030204"/>
      <p:regular r:id="rId28"/>
      <p:bold r:id="rId29"/>
      <p:italic r:id="rId30"/>
      <p:boldItalic r:id="rId31"/>
    </p:embeddedFont>
    <p:embeddedFont>
      <p:font typeface="MiSans Normal" panose="00000500000000000000" charset="-122"/>
      <p:regular r:id="rId32"/>
    </p:embeddedFont>
    <p:embeddedFont>
      <p:font typeface="汉仪书宋二简" panose="02010600000101010101" charset="0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5F825-9C29-43CC-BB96-80A60E9689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5123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4" Type="http://schemas.openxmlformats.org/officeDocument/2006/relationships/image" Target="../media/image1.jpeg"/><Relationship Id="rId43" Type="http://schemas.openxmlformats.org/officeDocument/2006/relationships/tags" Target="../tags/tag63.xml"/><Relationship Id="rId42" Type="http://schemas.openxmlformats.org/officeDocument/2006/relationships/tags" Target="../tags/tag62.xml"/><Relationship Id="rId41" Type="http://schemas.openxmlformats.org/officeDocument/2006/relationships/tags" Target="../tags/tag61.xml"/><Relationship Id="rId40" Type="http://schemas.openxmlformats.org/officeDocument/2006/relationships/tags" Target="../tags/tag60.xml"/><Relationship Id="rId4" Type="http://schemas.openxmlformats.org/officeDocument/2006/relationships/tags" Target="../tags/tag25.xml"/><Relationship Id="rId39" Type="http://schemas.openxmlformats.org/officeDocument/2006/relationships/tags" Target="../tags/tag59.xml"/><Relationship Id="rId38" Type="http://schemas.openxmlformats.org/officeDocument/2006/relationships/tags" Target="../tags/tag58.xml"/><Relationship Id="rId37" Type="http://schemas.openxmlformats.org/officeDocument/2006/relationships/tags" Target="../tags/tag57.xml"/><Relationship Id="rId36" Type="http://schemas.openxmlformats.org/officeDocument/2006/relationships/tags" Target="../tags/tag56.xml"/><Relationship Id="rId35" Type="http://schemas.openxmlformats.org/officeDocument/2006/relationships/tags" Target="../tags/tag55.xml"/><Relationship Id="rId34" Type="http://schemas.openxmlformats.org/officeDocument/2006/relationships/tags" Target="../tags/tag54.xml"/><Relationship Id="rId33" Type="http://schemas.openxmlformats.org/officeDocument/2006/relationships/tags" Target="../tags/tag53.xml"/><Relationship Id="rId32" Type="http://schemas.openxmlformats.org/officeDocument/2006/relationships/tags" Target="../tags/tag52.xml"/><Relationship Id="rId31" Type="http://schemas.openxmlformats.org/officeDocument/2006/relationships/tags" Target="../tags/tag51.xml"/><Relationship Id="rId30" Type="http://schemas.openxmlformats.org/officeDocument/2006/relationships/tags" Target="../tags/tag50.xml"/><Relationship Id="rId3" Type="http://schemas.openxmlformats.org/officeDocument/2006/relationships/tags" Target="../tags/tag24.xml"/><Relationship Id="rId29" Type="http://schemas.openxmlformats.org/officeDocument/2006/relationships/tags" Target="../tags/tag49.xml"/><Relationship Id="rId28" Type="http://schemas.openxmlformats.org/officeDocument/2006/relationships/tags" Target="../tags/tag48.xml"/><Relationship Id="rId27" Type="http://schemas.openxmlformats.org/officeDocument/2006/relationships/tags" Target="../tags/tag47.xml"/><Relationship Id="rId26" Type="http://schemas.openxmlformats.org/officeDocument/2006/relationships/tags" Target="../tags/tag46.xml"/><Relationship Id="rId25" Type="http://schemas.openxmlformats.org/officeDocument/2006/relationships/tags" Target="../tags/tag45.xml"/><Relationship Id="rId24" Type="http://schemas.openxmlformats.org/officeDocument/2006/relationships/tags" Target="../tags/tag44.xml"/><Relationship Id="rId23" Type="http://schemas.openxmlformats.org/officeDocument/2006/relationships/tags" Target="../tags/tag43.xml"/><Relationship Id="rId22" Type="http://schemas.openxmlformats.org/officeDocument/2006/relationships/tags" Target="../tags/tag42.xml"/><Relationship Id="rId21" Type="http://schemas.openxmlformats.org/officeDocument/2006/relationships/tags" Target="../tags/tag41.xml"/><Relationship Id="rId20" Type="http://schemas.openxmlformats.org/officeDocument/2006/relationships/tags" Target="../tags/tag40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image" Target="../media/image2.png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>
            <p:custDataLst>
              <p:tags r:id="rId3"/>
            </p:custDataLst>
          </p:nvPr>
        </p:nvSpPr>
        <p:spPr>
          <a:xfrm>
            <a:off x="1699895" y="2041906"/>
            <a:ext cx="2643505" cy="2643505"/>
          </a:xfrm>
          <a:prstGeom prst="ellipse">
            <a:avLst/>
          </a:prstGeom>
          <a:gradFill>
            <a:gsLst>
              <a:gs pos="30000">
                <a:schemeClr val="accent1">
                  <a:lumMod val="20000"/>
                  <a:lumOff val="80000"/>
                  <a:alpha val="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5" name="任意多边形 36"/>
          <p:cNvSpPr/>
          <p:nvPr userDrawn="1">
            <p:custDataLst>
              <p:tags r:id="rId4"/>
            </p:custDataLst>
          </p:nvPr>
        </p:nvSpPr>
        <p:spPr>
          <a:xfrm>
            <a:off x="0" y="5624503"/>
            <a:ext cx="7802117" cy="99818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287" h="1572">
                <a:moveTo>
                  <a:pt x="12287" y="1572"/>
                </a:moveTo>
                <a:lnTo>
                  <a:pt x="0" y="1572"/>
                </a:lnTo>
                <a:lnTo>
                  <a:pt x="0" y="510"/>
                </a:lnTo>
                <a:lnTo>
                  <a:pt x="83" y="482"/>
                </a:lnTo>
                <a:lnTo>
                  <a:pt x="444" y="378"/>
                </a:lnTo>
                <a:lnTo>
                  <a:pt x="805" y="288"/>
                </a:lnTo>
                <a:lnTo>
                  <a:pt x="1166" y="211"/>
                </a:lnTo>
                <a:lnTo>
                  <a:pt x="1526" y="147"/>
                </a:lnTo>
                <a:lnTo>
                  <a:pt x="1887" y="95"/>
                </a:lnTo>
                <a:lnTo>
                  <a:pt x="2248" y="55"/>
                </a:lnTo>
                <a:lnTo>
                  <a:pt x="2609" y="26"/>
                </a:lnTo>
                <a:lnTo>
                  <a:pt x="2970" y="8"/>
                </a:lnTo>
                <a:lnTo>
                  <a:pt x="3331" y="0"/>
                </a:lnTo>
                <a:lnTo>
                  <a:pt x="3692" y="2"/>
                </a:lnTo>
                <a:lnTo>
                  <a:pt x="4053" y="13"/>
                </a:lnTo>
                <a:lnTo>
                  <a:pt x="4414" y="32"/>
                </a:lnTo>
                <a:lnTo>
                  <a:pt x="4775" y="60"/>
                </a:lnTo>
                <a:lnTo>
                  <a:pt x="5136" y="95"/>
                </a:lnTo>
                <a:lnTo>
                  <a:pt x="5497" y="137"/>
                </a:lnTo>
                <a:lnTo>
                  <a:pt x="5858" y="186"/>
                </a:lnTo>
                <a:lnTo>
                  <a:pt x="6219" y="241"/>
                </a:lnTo>
                <a:lnTo>
                  <a:pt x="6580" y="301"/>
                </a:lnTo>
                <a:lnTo>
                  <a:pt x="6941" y="367"/>
                </a:lnTo>
                <a:lnTo>
                  <a:pt x="7301" y="436"/>
                </a:lnTo>
                <a:lnTo>
                  <a:pt x="7662" y="510"/>
                </a:lnTo>
                <a:lnTo>
                  <a:pt x="8023" y="587"/>
                </a:lnTo>
                <a:lnTo>
                  <a:pt x="8384" y="667"/>
                </a:lnTo>
                <a:lnTo>
                  <a:pt x="8745" y="749"/>
                </a:lnTo>
                <a:lnTo>
                  <a:pt x="9106" y="833"/>
                </a:lnTo>
                <a:lnTo>
                  <a:pt x="9467" y="919"/>
                </a:lnTo>
                <a:lnTo>
                  <a:pt x="9828" y="1005"/>
                </a:lnTo>
                <a:lnTo>
                  <a:pt x="10189" y="1091"/>
                </a:lnTo>
                <a:lnTo>
                  <a:pt x="10550" y="1178"/>
                </a:lnTo>
                <a:lnTo>
                  <a:pt x="10911" y="1263"/>
                </a:lnTo>
                <a:lnTo>
                  <a:pt x="11272" y="1347"/>
                </a:lnTo>
                <a:lnTo>
                  <a:pt x="11633" y="1429"/>
                </a:lnTo>
                <a:lnTo>
                  <a:pt x="11994" y="1509"/>
                </a:lnTo>
                <a:lnTo>
                  <a:pt x="12287" y="1572"/>
                </a:lnTo>
                <a:close/>
              </a:path>
            </a:pathLst>
          </a:custGeom>
          <a:gradFill>
            <a:gsLst>
              <a:gs pos="26000">
                <a:schemeClr val="accent2"/>
              </a:gs>
              <a:gs pos="99000">
                <a:schemeClr val="accent2">
                  <a:lumMod val="20000"/>
                  <a:lumOff val="80000"/>
                </a:schemeClr>
              </a:gs>
              <a:gs pos="63000">
                <a:schemeClr val="accent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+mj-ea"/>
              <a:ea typeface="+mj-ea"/>
              <a:sym typeface="+mn-ea"/>
            </a:endParaRPr>
          </a:p>
        </p:txBody>
      </p:sp>
      <p:sp>
        <p:nvSpPr>
          <p:cNvPr id="6" name="任意多边形 34"/>
          <p:cNvSpPr/>
          <p:nvPr userDrawn="1">
            <p:custDataLst>
              <p:tags r:id="rId5"/>
            </p:custDataLst>
          </p:nvPr>
        </p:nvSpPr>
        <p:spPr>
          <a:xfrm>
            <a:off x="0" y="5786120"/>
            <a:ext cx="12192000" cy="10718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688">
                <a:moveTo>
                  <a:pt x="19200" y="103"/>
                </a:moveTo>
                <a:lnTo>
                  <a:pt x="19200" y="1688"/>
                </a:lnTo>
                <a:lnTo>
                  <a:pt x="0" y="1688"/>
                </a:lnTo>
                <a:lnTo>
                  <a:pt x="0" y="109"/>
                </a:lnTo>
                <a:lnTo>
                  <a:pt x="215" y="77"/>
                </a:lnTo>
                <a:lnTo>
                  <a:pt x="438" y="50"/>
                </a:lnTo>
                <a:lnTo>
                  <a:pt x="662" y="28"/>
                </a:lnTo>
                <a:lnTo>
                  <a:pt x="885" y="13"/>
                </a:lnTo>
                <a:lnTo>
                  <a:pt x="1108" y="4"/>
                </a:lnTo>
                <a:lnTo>
                  <a:pt x="1331" y="0"/>
                </a:lnTo>
                <a:lnTo>
                  <a:pt x="1554" y="1"/>
                </a:lnTo>
                <a:lnTo>
                  <a:pt x="1777" y="6"/>
                </a:lnTo>
                <a:lnTo>
                  <a:pt x="2001" y="17"/>
                </a:lnTo>
                <a:lnTo>
                  <a:pt x="2224" y="31"/>
                </a:lnTo>
                <a:lnTo>
                  <a:pt x="2447" y="50"/>
                </a:lnTo>
                <a:lnTo>
                  <a:pt x="2670" y="72"/>
                </a:lnTo>
                <a:lnTo>
                  <a:pt x="2893" y="97"/>
                </a:lnTo>
                <a:lnTo>
                  <a:pt x="3116" y="126"/>
                </a:lnTo>
                <a:lnTo>
                  <a:pt x="3339" y="157"/>
                </a:lnTo>
                <a:lnTo>
                  <a:pt x="3563" y="191"/>
                </a:lnTo>
                <a:lnTo>
                  <a:pt x="3786" y="227"/>
                </a:lnTo>
                <a:lnTo>
                  <a:pt x="4009" y="265"/>
                </a:lnTo>
                <a:lnTo>
                  <a:pt x="4232" y="306"/>
                </a:lnTo>
                <a:lnTo>
                  <a:pt x="4455" y="348"/>
                </a:lnTo>
                <a:lnTo>
                  <a:pt x="4678" y="390"/>
                </a:lnTo>
                <a:lnTo>
                  <a:pt x="4902" y="434"/>
                </a:lnTo>
                <a:lnTo>
                  <a:pt x="5125" y="478"/>
                </a:lnTo>
                <a:lnTo>
                  <a:pt x="5348" y="524"/>
                </a:lnTo>
                <a:lnTo>
                  <a:pt x="5571" y="569"/>
                </a:lnTo>
                <a:lnTo>
                  <a:pt x="5794" y="613"/>
                </a:lnTo>
                <a:lnTo>
                  <a:pt x="6017" y="658"/>
                </a:lnTo>
                <a:lnTo>
                  <a:pt x="6241" y="702"/>
                </a:lnTo>
                <a:lnTo>
                  <a:pt x="6464" y="745"/>
                </a:lnTo>
                <a:lnTo>
                  <a:pt x="6687" y="786"/>
                </a:lnTo>
                <a:lnTo>
                  <a:pt x="6910" y="827"/>
                </a:lnTo>
                <a:lnTo>
                  <a:pt x="7133" y="865"/>
                </a:lnTo>
                <a:lnTo>
                  <a:pt x="7356" y="901"/>
                </a:lnTo>
                <a:lnTo>
                  <a:pt x="7580" y="936"/>
                </a:lnTo>
                <a:lnTo>
                  <a:pt x="7803" y="967"/>
                </a:lnTo>
                <a:lnTo>
                  <a:pt x="8026" y="995"/>
                </a:lnTo>
                <a:lnTo>
                  <a:pt x="8249" y="1021"/>
                </a:lnTo>
                <a:lnTo>
                  <a:pt x="8472" y="1043"/>
                </a:lnTo>
                <a:lnTo>
                  <a:pt x="8695" y="1061"/>
                </a:lnTo>
                <a:lnTo>
                  <a:pt x="8918" y="1075"/>
                </a:lnTo>
                <a:lnTo>
                  <a:pt x="9142" y="1086"/>
                </a:lnTo>
                <a:lnTo>
                  <a:pt x="9365" y="1092"/>
                </a:lnTo>
                <a:lnTo>
                  <a:pt x="9588" y="1092"/>
                </a:lnTo>
                <a:lnTo>
                  <a:pt x="9619" y="1092"/>
                </a:lnTo>
                <a:lnTo>
                  <a:pt x="9651" y="1092"/>
                </a:lnTo>
                <a:lnTo>
                  <a:pt x="9874" y="1092"/>
                </a:lnTo>
                <a:lnTo>
                  <a:pt x="10097" y="1086"/>
                </a:lnTo>
                <a:lnTo>
                  <a:pt x="10321" y="1075"/>
                </a:lnTo>
                <a:lnTo>
                  <a:pt x="10544" y="1061"/>
                </a:lnTo>
                <a:lnTo>
                  <a:pt x="10767" y="1043"/>
                </a:lnTo>
                <a:lnTo>
                  <a:pt x="10990" y="1021"/>
                </a:lnTo>
                <a:lnTo>
                  <a:pt x="11213" y="995"/>
                </a:lnTo>
                <a:lnTo>
                  <a:pt x="11436" y="967"/>
                </a:lnTo>
                <a:lnTo>
                  <a:pt x="11659" y="936"/>
                </a:lnTo>
                <a:lnTo>
                  <a:pt x="11883" y="901"/>
                </a:lnTo>
                <a:lnTo>
                  <a:pt x="12106" y="865"/>
                </a:lnTo>
                <a:lnTo>
                  <a:pt x="12329" y="827"/>
                </a:lnTo>
                <a:lnTo>
                  <a:pt x="12552" y="786"/>
                </a:lnTo>
                <a:lnTo>
                  <a:pt x="12775" y="745"/>
                </a:lnTo>
                <a:lnTo>
                  <a:pt x="12998" y="702"/>
                </a:lnTo>
                <a:lnTo>
                  <a:pt x="13222" y="658"/>
                </a:lnTo>
                <a:lnTo>
                  <a:pt x="13445" y="613"/>
                </a:lnTo>
                <a:lnTo>
                  <a:pt x="13668" y="569"/>
                </a:lnTo>
                <a:lnTo>
                  <a:pt x="13891" y="524"/>
                </a:lnTo>
                <a:lnTo>
                  <a:pt x="14114" y="478"/>
                </a:lnTo>
                <a:lnTo>
                  <a:pt x="14337" y="434"/>
                </a:lnTo>
                <a:lnTo>
                  <a:pt x="14561" y="390"/>
                </a:lnTo>
                <a:lnTo>
                  <a:pt x="14784" y="348"/>
                </a:lnTo>
                <a:lnTo>
                  <a:pt x="15007" y="306"/>
                </a:lnTo>
                <a:lnTo>
                  <a:pt x="15230" y="265"/>
                </a:lnTo>
                <a:lnTo>
                  <a:pt x="15453" y="227"/>
                </a:lnTo>
                <a:lnTo>
                  <a:pt x="15676" y="191"/>
                </a:lnTo>
                <a:lnTo>
                  <a:pt x="15900" y="157"/>
                </a:lnTo>
                <a:lnTo>
                  <a:pt x="16123" y="126"/>
                </a:lnTo>
                <a:lnTo>
                  <a:pt x="16346" y="97"/>
                </a:lnTo>
                <a:lnTo>
                  <a:pt x="16569" y="72"/>
                </a:lnTo>
                <a:lnTo>
                  <a:pt x="16792" y="50"/>
                </a:lnTo>
                <a:lnTo>
                  <a:pt x="17015" y="31"/>
                </a:lnTo>
                <a:lnTo>
                  <a:pt x="17238" y="17"/>
                </a:lnTo>
                <a:lnTo>
                  <a:pt x="17462" y="6"/>
                </a:lnTo>
                <a:lnTo>
                  <a:pt x="17685" y="1"/>
                </a:lnTo>
                <a:lnTo>
                  <a:pt x="17908" y="0"/>
                </a:lnTo>
                <a:lnTo>
                  <a:pt x="18131" y="4"/>
                </a:lnTo>
                <a:lnTo>
                  <a:pt x="18354" y="13"/>
                </a:lnTo>
                <a:lnTo>
                  <a:pt x="18577" y="28"/>
                </a:lnTo>
                <a:lnTo>
                  <a:pt x="18801" y="50"/>
                </a:lnTo>
                <a:lnTo>
                  <a:pt x="19024" y="77"/>
                </a:lnTo>
                <a:lnTo>
                  <a:pt x="19200" y="10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10" name="直接连接符 9"/>
          <p:cNvCxnSpPr/>
          <p:nvPr userDrawn="1">
            <p:custDataLst>
              <p:tags r:id="rId6"/>
            </p:custDataLst>
          </p:nvPr>
        </p:nvCxnSpPr>
        <p:spPr>
          <a:xfrm>
            <a:off x="11106785" y="69373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>
            <p:custDataLst>
              <p:tags r:id="rId7"/>
            </p:custDataLst>
          </p:nvPr>
        </p:nvCxnSpPr>
        <p:spPr>
          <a:xfrm>
            <a:off x="11106785" y="75469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8"/>
            </p:custDataLst>
          </p:nvPr>
        </p:nvCxnSpPr>
        <p:spPr>
          <a:xfrm>
            <a:off x="11106785" y="81565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81647" y="2476550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lang="zh-CN" altLang="en-US" sz="5400" b="1" kern="1200" dirty="0">
                <a:solidFill>
                  <a:schemeClr val="tx2"/>
                </a:solidFill>
                <a:effectLst>
                  <a:outerShdw blurRad="127000" dist="63500" dir="2700000" algn="tl" rotWithShape="0">
                    <a:schemeClr val="tx2">
                      <a:alpha val="20000"/>
                    </a:schemeClr>
                  </a:outerShdw>
                </a:effectLst>
                <a:latin typeface="+mj-ea"/>
                <a:ea typeface="+mj-ea"/>
                <a:cs typeface="+mn-cs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7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缺角矩形 7"/>
          <p:cNvSpPr/>
          <p:nvPr userDrawn="1">
            <p:custDataLst>
              <p:tags r:id="rId3"/>
            </p:custDataLst>
          </p:nvPr>
        </p:nvSpPr>
        <p:spPr>
          <a:xfrm>
            <a:off x="406400" y="361950"/>
            <a:ext cx="11379200" cy="6134100"/>
          </a:xfrm>
          <a:prstGeom prst="plaque">
            <a:avLst>
              <a:gd name="adj" fmla="val 5556"/>
            </a:avLst>
          </a:prstGeom>
          <a:gradFill flip="none" rotWithShape="1">
            <a:gsLst>
              <a:gs pos="6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2">
                    <a:lumMod val="90000"/>
                    <a:alpha val="5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26"/>
          <p:cNvSpPr/>
          <p:nvPr userDrawn="1">
            <p:custDataLst>
              <p:tags r:id="rId4"/>
            </p:custDataLst>
          </p:nvPr>
        </p:nvSpPr>
        <p:spPr>
          <a:xfrm rot="5400000">
            <a:off x="5869201" y="635440"/>
            <a:ext cx="3757338" cy="5078246"/>
          </a:xfrm>
          <a:custGeom>
            <a:avLst/>
            <a:gdLst>
              <a:gd name="connsiteX0" fmla="*/ 0 w 1859696"/>
              <a:gd name="connsiteY0" fmla="*/ 5148096 h 5148096"/>
              <a:gd name="connsiteX1" fmla="*/ 851908 w 1859696"/>
              <a:gd name="connsiteY1" fmla="*/ 0 h 5148096"/>
              <a:gd name="connsiteX2" fmla="*/ 1859696 w 1859696"/>
              <a:gd name="connsiteY2" fmla="*/ 5148096 h 5148096"/>
              <a:gd name="connsiteX3" fmla="*/ 0 w 1859696"/>
              <a:gd name="connsiteY3" fmla="*/ 5148096 h 5148096"/>
              <a:gd name="connsiteX0-1" fmla="*/ 0 w 3351946"/>
              <a:gd name="connsiteY0-2" fmla="*/ 5148096 h 5148096"/>
              <a:gd name="connsiteX1-3" fmla="*/ 851908 w 3351946"/>
              <a:gd name="connsiteY1-4" fmla="*/ 0 h 5148096"/>
              <a:gd name="connsiteX2-5" fmla="*/ 3351946 w 3351946"/>
              <a:gd name="connsiteY2-6" fmla="*/ 5002046 h 5148096"/>
              <a:gd name="connsiteX3-7" fmla="*/ 0 w 3351946"/>
              <a:gd name="connsiteY3-8" fmla="*/ 5148096 h 5148096"/>
              <a:gd name="connsiteX0-9" fmla="*/ 0 w 3028096"/>
              <a:gd name="connsiteY0-10" fmla="*/ 5148096 h 5148096"/>
              <a:gd name="connsiteX1-11" fmla="*/ 528058 w 3028096"/>
              <a:gd name="connsiteY1-12" fmla="*/ 0 h 5148096"/>
              <a:gd name="connsiteX2-13" fmla="*/ 3028096 w 3028096"/>
              <a:gd name="connsiteY2-14" fmla="*/ 5002046 h 5148096"/>
              <a:gd name="connsiteX3-15" fmla="*/ 0 w 3028096"/>
              <a:gd name="connsiteY3-16" fmla="*/ 5148096 h 5148096"/>
              <a:gd name="connsiteX0-17" fmla="*/ 0 w 4069496"/>
              <a:gd name="connsiteY0-18" fmla="*/ 5148096 h 5148096"/>
              <a:gd name="connsiteX1-19" fmla="*/ 528058 w 4069496"/>
              <a:gd name="connsiteY1-20" fmla="*/ 0 h 5148096"/>
              <a:gd name="connsiteX2-21" fmla="*/ 4069496 w 4069496"/>
              <a:gd name="connsiteY2-22" fmla="*/ 4805196 h 5148096"/>
              <a:gd name="connsiteX3-23" fmla="*/ 0 w 4069496"/>
              <a:gd name="connsiteY3-24" fmla="*/ 5148096 h 5148096"/>
              <a:gd name="connsiteX0-25" fmla="*/ 0 w 3650396"/>
              <a:gd name="connsiteY0-26" fmla="*/ 5078246 h 5078246"/>
              <a:gd name="connsiteX1-27" fmla="*/ 108958 w 3650396"/>
              <a:gd name="connsiteY1-28" fmla="*/ 0 h 5078246"/>
              <a:gd name="connsiteX2-29" fmla="*/ 3650396 w 3650396"/>
              <a:gd name="connsiteY2-30" fmla="*/ 4805196 h 5078246"/>
              <a:gd name="connsiteX3-31" fmla="*/ 0 w 3650396"/>
              <a:gd name="connsiteY3-32" fmla="*/ 5078246 h 5078246"/>
              <a:gd name="connsiteX0-33" fmla="*/ 0 w 3866296"/>
              <a:gd name="connsiteY0-34" fmla="*/ 5078246 h 5078246"/>
              <a:gd name="connsiteX1-35" fmla="*/ 108958 w 3866296"/>
              <a:gd name="connsiteY1-36" fmla="*/ 0 h 5078246"/>
              <a:gd name="connsiteX2-37" fmla="*/ 3866296 w 3866296"/>
              <a:gd name="connsiteY2-38" fmla="*/ 4449596 h 5078246"/>
              <a:gd name="connsiteX3-39" fmla="*/ 0 w 3866296"/>
              <a:gd name="connsiteY3-40" fmla="*/ 5078246 h 5078246"/>
              <a:gd name="connsiteX0-41" fmla="*/ 49792 w 3757338"/>
              <a:gd name="connsiteY0-42" fmla="*/ 5078246 h 5078246"/>
              <a:gd name="connsiteX1-43" fmla="*/ 0 w 3757338"/>
              <a:gd name="connsiteY1-44" fmla="*/ 0 h 5078246"/>
              <a:gd name="connsiteX2-45" fmla="*/ 3757338 w 3757338"/>
              <a:gd name="connsiteY2-46" fmla="*/ 4449596 h 5078246"/>
              <a:gd name="connsiteX3-47" fmla="*/ 49792 w 3757338"/>
              <a:gd name="connsiteY3-48" fmla="*/ 5078246 h 507824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757338" h="5078246">
                <a:moveTo>
                  <a:pt x="49792" y="5078246"/>
                </a:moveTo>
                <a:lnTo>
                  <a:pt x="0" y="0"/>
                </a:lnTo>
                <a:lnTo>
                  <a:pt x="3757338" y="4449596"/>
                </a:lnTo>
                <a:lnTo>
                  <a:pt x="49792" y="5078246"/>
                </a:lnTo>
                <a:close/>
              </a:path>
            </a:pathLst>
          </a:custGeom>
          <a:gradFill flip="none" rotWithShape="1">
            <a:gsLst>
              <a:gs pos="75000">
                <a:schemeClr val="accent4">
                  <a:lumMod val="60000"/>
                  <a:lumOff val="40000"/>
                  <a:alpha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  <a:gs pos="14000">
                <a:schemeClr val="accent4">
                  <a:lumMod val="60000"/>
                  <a:lumOff val="4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2" name="直接连接符 11"/>
          <p:cNvCxnSpPr/>
          <p:nvPr userDrawn="1">
            <p:custDataLst>
              <p:tags r:id="rId5"/>
            </p:custDataLst>
          </p:nvPr>
        </p:nvCxnSpPr>
        <p:spPr>
          <a:xfrm>
            <a:off x="1409360" y="1151073"/>
            <a:ext cx="155575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>
            <p:custDataLst>
              <p:tags r:id="rId6"/>
            </p:custDataLst>
          </p:nvPr>
        </p:nvCxnSpPr>
        <p:spPr>
          <a:xfrm>
            <a:off x="1409360" y="1210040"/>
            <a:ext cx="155575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>
            <p:custDataLst>
              <p:tags r:id="rId7"/>
            </p:custDataLst>
          </p:nvPr>
        </p:nvCxnSpPr>
        <p:spPr>
          <a:xfrm>
            <a:off x="1409360" y="1269007"/>
            <a:ext cx="155575" cy="0"/>
          </a:xfrm>
          <a:prstGeom prst="line">
            <a:avLst/>
          </a:prstGeom>
          <a:ln w="190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图形 41"/>
          <p:cNvSpPr/>
          <p:nvPr userDrawn="1">
            <p:custDataLst>
              <p:tags r:id="rId8"/>
            </p:custDataLst>
          </p:nvPr>
        </p:nvSpPr>
        <p:spPr>
          <a:xfrm>
            <a:off x="5080756" y="5509726"/>
            <a:ext cx="5165047" cy="830874"/>
          </a:xfrm>
          <a:custGeom>
            <a:avLst/>
            <a:gdLst>
              <a:gd name="connsiteX0" fmla="*/ 0 w 3680936"/>
              <a:gd name="connsiteY0" fmla="*/ 592133 h 592133"/>
              <a:gd name="connsiteX1" fmla="*/ 3680936 w 3680936"/>
              <a:gd name="connsiteY1" fmla="*/ 592133 h 592133"/>
              <a:gd name="connsiteX2" fmla="*/ 2727008 w 3680936"/>
              <a:gd name="connsiteY2" fmla="*/ 250 h 592133"/>
              <a:gd name="connsiteX3" fmla="*/ 1919859 w 3680936"/>
              <a:gd name="connsiteY3" fmla="*/ 357342 h 592133"/>
              <a:gd name="connsiteX4" fmla="*/ 1594866 w 3680936"/>
              <a:gd name="connsiteY4" fmla="*/ 337816 h 592133"/>
              <a:gd name="connsiteX5" fmla="*/ 689801 w 3680936"/>
              <a:gd name="connsiteY5" fmla="*/ 425827 h 592133"/>
              <a:gd name="connsiteX6" fmla="*/ 0 w 3680936"/>
              <a:gd name="connsiteY6" fmla="*/ 592133 h 59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0936" h="592133">
                <a:moveTo>
                  <a:pt x="0" y="592133"/>
                </a:moveTo>
                <a:lnTo>
                  <a:pt x="3680936" y="592133"/>
                </a:lnTo>
                <a:cubicBezTo>
                  <a:pt x="3680936" y="592133"/>
                  <a:pt x="3120866" y="9965"/>
                  <a:pt x="2727008" y="250"/>
                </a:cubicBezTo>
                <a:cubicBezTo>
                  <a:pt x="2333149" y="-9466"/>
                  <a:pt x="2037207" y="266855"/>
                  <a:pt x="1919859" y="357342"/>
                </a:cubicBezTo>
                <a:cubicBezTo>
                  <a:pt x="1846517" y="411158"/>
                  <a:pt x="1802797" y="452783"/>
                  <a:pt x="1594866" y="337816"/>
                </a:cubicBezTo>
                <a:cubicBezTo>
                  <a:pt x="1386935" y="222849"/>
                  <a:pt x="1132523" y="235041"/>
                  <a:pt x="689801" y="425827"/>
                </a:cubicBezTo>
                <a:cubicBezTo>
                  <a:pt x="342424" y="570131"/>
                  <a:pt x="0" y="592133"/>
                  <a:pt x="0" y="59213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 userDrawn="1">
            <p:custDataLst>
              <p:tags r:id="rId9"/>
            </p:custDataLst>
          </p:nvPr>
        </p:nvSpPr>
        <p:spPr>
          <a:xfrm>
            <a:off x="0" y="6224808"/>
            <a:ext cx="2598284" cy="633191"/>
          </a:xfrm>
          <a:custGeom>
            <a:avLst/>
            <a:gdLst>
              <a:gd name="connsiteX0" fmla="*/ 0 w 2753752"/>
              <a:gd name="connsiteY0" fmla="*/ 671079 h 671078"/>
              <a:gd name="connsiteX1" fmla="*/ 2753752 w 2753752"/>
              <a:gd name="connsiteY1" fmla="*/ 671079 h 671078"/>
              <a:gd name="connsiteX2" fmla="*/ 2325563 w 2753752"/>
              <a:gd name="connsiteY2" fmla="*/ 558299 h 671078"/>
              <a:gd name="connsiteX3" fmla="*/ 1920301 w 2753752"/>
              <a:gd name="connsiteY3" fmla="*/ 451252 h 671078"/>
              <a:gd name="connsiteX4" fmla="*/ 1087744 w 2753752"/>
              <a:gd name="connsiteY4" fmla="*/ 60 h 671078"/>
              <a:gd name="connsiteX5" fmla="*/ 0 w 2753752"/>
              <a:gd name="connsiteY5" fmla="*/ 671079 h 67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3752" h="671078">
                <a:moveTo>
                  <a:pt x="0" y="671079"/>
                </a:moveTo>
                <a:lnTo>
                  <a:pt x="2753752" y="671079"/>
                </a:lnTo>
                <a:cubicBezTo>
                  <a:pt x="2753752" y="671079"/>
                  <a:pt x="2436407" y="610855"/>
                  <a:pt x="2325563" y="558299"/>
                </a:cubicBezTo>
                <a:cubicBezTo>
                  <a:pt x="2214719" y="505743"/>
                  <a:pt x="2075140" y="432120"/>
                  <a:pt x="1920301" y="451252"/>
                </a:cubicBezTo>
                <a:cubicBezTo>
                  <a:pt x="1797398" y="466438"/>
                  <a:pt x="1435685" y="5866"/>
                  <a:pt x="1087744" y="60"/>
                </a:cubicBezTo>
                <a:cubicBezTo>
                  <a:pt x="739803" y="-5672"/>
                  <a:pt x="250422" y="402492"/>
                  <a:pt x="0" y="671079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 userDrawn="1">
            <p:custDataLst>
              <p:tags r:id="rId10"/>
            </p:custDataLst>
          </p:nvPr>
        </p:nvSpPr>
        <p:spPr>
          <a:xfrm>
            <a:off x="1299142" y="5222448"/>
            <a:ext cx="4431063" cy="605540"/>
          </a:xfrm>
          <a:custGeom>
            <a:avLst/>
            <a:gdLst>
              <a:gd name="connsiteX0" fmla="*/ 0 w 4068096"/>
              <a:gd name="connsiteY0" fmla="*/ 462855 h 462855"/>
              <a:gd name="connsiteX1" fmla="*/ 4068097 w 4068096"/>
              <a:gd name="connsiteY1" fmla="*/ 462855 h 462855"/>
              <a:gd name="connsiteX2" fmla="*/ 3322562 w 4068096"/>
              <a:gd name="connsiteY2" fmla="*/ 199 h 462855"/>
              <a:gd name="connsiteX3" fmla="*/ 2691742 w 4068096"/>
              <a:gd name="connsiteY3" fmla="*/ 279282 h 462855"/>
              <a:gd name="connsiteX4" fmla="*/ 2301741 w 4068096"/>
              <a:gd name="connsiteY4" fmla="*/ 267817 h 462855"/>
              <a:gd name="connsiteX5" fmla="*/ 1850549 w 4068096"/>
              <a:gd name="connsiteY5" fmla="*/ 329009 h 462855"/>
              <a:gd name="connsiteX6" fmla="*/ 1246454 w 4068096"/>
              <a:gd name="connsiteY6" fmla="*/ 264021 h 462855"/>
              <a:gd name="connsiteX7" fmla="*/ 539108 w 4068096"/>
              <a:gd name="connsiteY7" fmla="*/ 332806 h 462855"/>
              <a:gd name="connsiteX8" fmla="*/ 0 w 4068096"/>
              <a:gd name="connsiteY8" fmla="*/ 462781 h 4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8096" h="462855">
                <a:moveTo>
                  <a:pt x="0" y="462855"/>
                </a:moveTo>
                <a:lnTo>
                  <a:pt x="4068097" y="462855"/>
                </a:lnTo>
                <a:cubicBezTo>
                  <a:pt x="4068097" y="462855"/>
                  <a:pt x="3630305" y="7867"/>
                  <a:pt x="3322562" y="199"/>
                </a:cubicBezTo>
                <a:cubicBezTo>
                  <a:pt x="3014820" y="-7468"/>
                  <a:pt x="2783454" y="208562"/>
                  <a:pt x="2691742" y="279282"/>
                </a:cubicBezTo>
                <a:cubicBezTo>
                  <a:pt x="2634422" y="321341"/>
                  <a:pt x="2609558" y="357669"/>
                  <a:pt x="2301741" y="267817"/>
                </a:cubicBezTo>
                <a:cubicBezTo>
                  <a:pt x="2133205" y="216527"/>
                  <a:pt x="1960202" y="263351"/>
                  <a:pt x="1850549" y="329009"/>
                </a:cubicBezTo>
                <a:cubicBezTo>
                  <a:pt x="1753477" y="387148"/>
                  <a:pt x="1408961" y="353872"/>
                  <a:pt x="1246454" y="264021"/>
                </a:cubicBezTo>
                <a:cubicBezTo>
                  <a:pt x="1083947" y="174170"/>
                  <a:pt x="885113" y="183698"/>
                  <a:pt x="539108" y="332806"/>
                </a:cubicBezTo>
                <a:cubicBezTo>
                  <a:pt x="267618" y="445585"/>
                  <a:pt x="0" y="462781"/>
                  <a:pt x="0" y="46278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21" name="图形 33"/>
          <p:cNvSpPr/>
          <p:nvPr userDrawn="1">
            <p:custDataLst>
              <p:tags r:id="rId11"/>
            </p:custDataLst>
          </p:nvPr>
        </p:nvSpPr>
        <p:spPr>
          <a:xfrm>
            <a:off x="7605486" y="6122276"/>
            <a:ext cx="3123240" cy="735724"/>
          </a:xfrm>
          <a:custGeom>
            <a:avLst/>
            <a:gdLst>
              <a:gd name="connsiteX0" fmla="*/ 0 w 2821305"/>
              <a:gd name="connsiteY0" fmla="*/ 725648 h 725647"/>
              <a:gd name="connsiteX1" fmla="*/ 730377 w 2821305"/>
              <a:gd name="connsiteY1" fmla="*/ 400846 h 725647"/>
              <a:gd name="connsiteX2" fmla="*/ 1314641 w 2821305"/>
              <a:gd name="connsiteY2" fmla="*/ 563152 h 725647"/>
              <a:gd name="connsiteX3" fmla="*/ 2029397 w 2821305"/>
              <a:gd name="connsiteY3" fmla="*/ 33 h 725647"/>
              <a:gd name="connsiteX4" fmla="*/ 2821305 w 2821305"/>
              <a:gd name="connsiteY4" fmla="*/ 725648 h 725647"/>
              <a:gd name="connsiteX5" fmla="*/ 0 w 2821305"/>
              <a:gd name="connsiteY5" fmla="*/ 725648 h 725647"/>
              <a:gd name="connsiteX0-1" fmla="*/ 0 w 2821305"/>
              <a:gd name="connsiteY0-2" fmla="*/ 725648 h 725648"/>
              <a:gd name="connsiteX1-3" fmla="*/ 730377 w 2821305"/>
              <a:gd name="connsiteY1-4" fmla="*/ 400846 h 725648"/>
              <a:gd name="connsiteX2-5" fmla="*/ 1314641 w 2821305"/>
              <a:gd name="connsiteY2-6" fmla="*/ 563152 h 725648"/>
              <a:gd name="connsiteX3-7" fmla="*/ 2029397 w 2821305"/>
              <a:gd name="connsiteY3-8" fmla="*/ 33 h 725648"/>
              <a:gd name="connsiteX4-9" fmla="*/ 2821305 w 2821305"/>
              <a:gd name="connsiteY4-10" fmla="*/ 725648 h 725648"/>
              <a:gd name="connsiteX5-11" fmla="*/ 0 w 2821305"/>
              <a:gd name="connsiteY5-12" fmla="*/ 725648 h 725648"/>
              <a:gd name="connsiteX0-13" fmla="*/ 0 w 2821305"/>
              <a:gd name="connsiteY0-14" fmla="*/ 725648 h 725648"/>
              <a:gd name="connsiteX1-15" fmla="*/ 730377 w 2821305"/>
              <a:gd name="connsiteY1-16" fmla="*/ 400846 h 725648"/>
              <a:gd name="connsiteX2-17" fmla="*/ 1314641 w 2821305"/>
              <a:gd name="connsiteY2-18" fmla="*/ 563152 h 725648"/>
              <a:gd name="connsiteX3-19" fmla="*/ 2029397 w 2821305"/>
              <a:gd name="connsiteY3-20" fmla="*/ 33 h 725648"/>
              <a:gd name="connsiteX4-21" fmla="*/ 2821305 w 2821305"/>
              <a:gd name="connsiteY4-22" fmla="*/ 725648 h 725648"/>
              <a:gd name="connsiteX5-23" fmla="*/ 0 w 2821305"/>
              <a:gd name="connsiteY5-24" fmla="*/ 725648 h 725648"/>
              <a:gd name="connsiteX0-25" fmla="*/ 0 w 2821305"/>
              <a:gd name="connsiteY0-26" fmla="*/ 725648 h 725648"/>
              <a:gd name="connsiteX1-27" fmla="*/ 730377 w 2821305"/>
              <a:gd name="connsiteY1-28" fmla="*/ 400846 h 725648"/>
              <a:gd name="connsiteX2-29" fmla="*/ 1314641 w 2821305"/>
              <a:gd name="connsiteY2-30" fmla="*/ 563152 h 725648"/>
              <a:gd name="connsiteX3-31" fmla="*/ 2029397 w 2821305"/>
              <a:gd name="connsiteY3-32" fmla="*/ 33 h 725648"/>
              <a:gd name="connsiteX4-33" fmla="*/ 2821305 w 2821305"/>
              <a:gd name="connsiteY4-34" fmla="*/ 725648 h 725648"/>
              <a:gd name="connsiteX5-35" fmla="*/ 0 w 2821305"/>
              <a:gd name="connsiteY5-36" fmla="*/ 725648 h 725648"/>
              <a:gd name="connsiteX0-37" fmla="*/ 0 w 2821305"/>
              <a:gd name="connsiteY0-38" fmla="*/ 725615 h 725615"/>
              <a:gd name="connsiteX1-39" fmla="*/ 730377 w 2821305"/>
              <a:gd name="connsiteY1-40" fmla="*/ 400813 h 725615"/>
              <a:gd name="connsiteX2-41" fmla="*/ 1314641 w 2821305"/>
              <a:gd name="connsiteY2-42" fmla="*/ 563119 h 725615"/>
              <a:gd name="connsiteX3-43" fmla="*/ 2029397 w 2821305"/>
              <a:gd name="connsiteY3-44" fmla="*/ 0 h 725615"/>
              <a:gd name="connsiteX4-45" fmla="*/ 2821305 w 2821305"/>
              <a:gd name="connsiteY4-46" fmla="*/ 725615 h 725615"/>
              <a:gd name="connsiteX5-47" fmla="*/ 0 w 2821305"/>
              <a:gd name="connsiteY5-48" fmla="*/ 725615 h 72561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821305" h="725615">
                <a:moveTo>
                  <a:pt x="0" y="725615"/>
                </a:moveTo>
                <a:cubicBezTo>
                  <a:pt x="0" y="725615"/>
                  <a:pt x="494030" y="402305"/>
                  <a:pt x="730377" y="400813"/>
                </a:cubicBezTo>
                <a:cubicBezTo>
                  <a:pt x="966724" y="399321"/>
                  <a:pt x="1179068" y="626365"/>
                  <a:pt x="1314641" y="563119"/>
                </a:cubicBezTo>
                <a:cubicBezTo>
                  <a:pt x="1450214" y="499873"/>
                  <a:pt x="1599128" y="2200"/>
                  <a:pt x="2029397" y="0"/>
                </a:cubicBezTo>
                <a:cubicBezTo>
                  <a:pt x="2428717" y="0"/>
                  <a:pt x="2821305" y="725615"/>
                  <a:pt x="2821305" y="725615"/>
                </a:cubicBezTo>
                <a:lnTo>
                  <a:pt x="0" y="725615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65000">
                <a:schemeClr val="accent1">
                  <a:lumMod val="75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pic>
        <p:nvPicPr>
          <p:cNvPr id="22" name="图形 2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170506" y="3545678"/>
            <a:ext cx="728104" cy="313444"/>
          </a:xfrm>
          <a:prstGeom prst="rect">
            <a:avLst/>
          </a:prstGeom>
        </p:spPr>
      </p:pic>
      <p:sp>
        <p:nvSpPr>
          <p:cNvPr id="23" name="任意多边形: 形状 22"/>
          <p:cNvSpPr/>
          <p:nvPr userDrawn="1">
            <p:custDataLst>
              <p:tags r:id="rId14"/>
            </p:custDataLst>
          </p:nvPr>
        </p:nvSpPr>
        <p:spPr>
          <a:xfrm>
            <a:off x="8866277" y="3127954"/>
            <a:ext cx="342628" cy="171733"/>
          </a:xfrm>
          <a:custGeom>
            <a:avLst/>
            <a:gdLst>
              <a:gd name="connsiteX0" fmla="*/ 426867 w 431758"/>
              <a:gd name="connsiteY0" fmla="*/ 116054 h 216407"/>
              <a:gd name="connsiteX1" fmla="*/ 412693 w 431758"/>
              <a:gd name="connsiteY1" fmla="*/ 105839 h 216407"/>
              <a:gd name="connsiteX2" fmla="*/ 343983 w 431758"/>
              <a:gd name="connsiteY2" fmla="*/ 36464 h 216407"/>
              <a:gd name="connsiteX3" fmla="*/ 287650 w 431758"/>
              <a:gd name="connsiteY3" fmla="*/ 27147 h 216407"/>
              <a:gd name="connsiteX4" fmla="*/ 249852 w 431758"/>
              <a:gd name="connsiteY4" fmla="*/ 39458 h 216407"/>
              <a:gd name="connsiteX5" fmla="*/ 225196 w 431758"/>
              <a:gd name="connsiteY5" fmla="*/ 71700 h 216407"/>
              <a:gd name="connsiteX6" fmla="*/ 170128 w 431758"/>
              <a:gd name="connsiteY6" fmla="*/ 95890 h 216407"/>
              <a:gd name="connsiteX7" fmla="*/ 146537 w 431758"/>
              <a:gd name="connsiteY7" fmla="*/ 85609 h 216407"/>
              <a:gd name="connsiteX8" fmla="*/ 131165 w 431758"/>
              <a:gd name="connsiteY8" fmla="*/ 69704 h 216407"/>
              <a:gd name="connsiteX9" fmla="*/ 88974 w 431758"/>
              <a:gd name="connsiteY9" fmla="*/ 78022 h 216407"/>
              <a:gd name="connsiteX10" fmla="*/ 42457 w 431758"/>
              <a:gd name="connsiteY10" fmla="*/ 123541 h 216407"/>
              <a:gd name="connsiteX11" fmla="*/ 15705 w 431758"/>
              <a:gd name="connsiteY11" fmla="*/ 196676 h 216407"/>
              <a:gd name="connsiteX12" fmla="*/ 4958 w 431758"/>
              <a:gd name="connsiteY12" fmla="*/ 216407 h 216407"/>
              <a:gd name="connsiteX13" fmla="*/ 0 w 431758"/>
              <a:gd name="connsiteY13" fmla="*/ 214610 h 216407"/>
              <a:gd name="connsiteX14" fmla="*/ 17635 w 431758"/>
              <a:gd name="connsiteY14" fmla="*/ 156215 h 216407"/>
              <a:gd name="connsiteX15" fmla="*/ 52140 w 431758"/>
              <a:gd name="connsiteY15" fmla="*/ 80884 h 216407"/>
              <a:gd name="connsiteX16" fmla="*/ 98490 w 431758"/>
              <a:gd name="connsiteY16" fmla="*/ 51304 h 216407"/>
              <a:gd name="connsiteX17" fmla="*/ 182506 w 431758"/>
              <a:gd name="connsiteY17" fmla="*/ 38593 h 216407"/>
              <a:gd name="connsiteX18" fmla="*/ 276570 w 431758"/>
              <a:gd name="connsiteY18" fmla="*/ 5685 h 216407"/>
              <a:gd name="connsiteX19" fmla="*/ 333302 w 431758"/>
              <a:gd name="connsiteY19" fmla="*/ 9678 h 216407"/>
              <a:gd name="connsiteX20" fmla="*/ 422608 w 431758"/>
              <a:gd name="connsiteY20" fmla="*/ 92729 h 216407"/>
              <a:gd name="connsiteX21" fmla="*/ 431758 w 431758"/>
              <a:gd name="connsiteY21" fmla="*/ 112494 h 216407"/>
              <a:gd name="connsiteX22" fmla="*/ 426834 w 431758"/>
              <a:gd name="connsiteY22" fmla="*/ 116021 h 21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1758" h="216407">
                <a:moveTo>
                  <a:pt x="426867" y="116054"/>
                </a:moveTo>
                <a:cubicBezTo>
                  <a:pt x="422109" y="112693"/>
                  <a:pt x="416785" y="109898"/>
                  <a:pt x="412693" y="105839"/>
                </a:cubicBezTo>
                <a:cubicBezTo>
                  <a:pt x="389667" y="82847"/>
                  <a:pt x="367141" y="59356"/>
                  <a:pt x="343983" y="36464"/>
                </a:cubicBezTo>
                <a:cubicBezTo>
                  <a:pt x="327679" y="20359"/>
                  <a:pt x="307282" y="22988"/>
                  <a:pt x="287650" y="27147"/>
                </a:cubicBezTo>
                <a:cubicBezTo>
                  <a:pt x="274774" y="29875"/>
                  <a:pt x="262529" y="35598"/>
                  <a:pt x="249852" y="39458"/>
                </a:cubicBezTo>
                <a:cubicBezTo>
                  <a:pt x="233780" y="44349"/>
                  <a:pt x="223965" y="51071"/>
                  <a:pt x="225196" y="71700"/>
                </a:cubicBezTo>
                <a:cubicBezTo>
                  <a:pt x="226593" y="94959"/>
                  <a:pt x="192455" y="108534"/>
                  <a:pt x="170128" y="95890"/>
                </a:cubicBezTo>
                <a:cubicBezTo>
                  <a:pt x="162775" y="91731"/>
                  <a:pt x="154589" y="89069"/>
                  <a:pt x="146537" y="85609"/>
                </a:cubicBezTo>
                <a:cubicBezTo>
                  <a:pt x="151328" y="70469"/>
                  <a:pt x="148533" y="66876"/>
                  <a:pt x="131165" y="69704"/>
                </a:cubicBezTo>
                <a:cubicBezTo>
                  <a:pt x="117023" y="72000"/>
                  <a:pt x="102749" y="74196"/>
                  <a:pt x="88974" y="78022"/>
                </a:cubicBezTo>
                <a:cubicBezTo>
                  <a:pt x="65449" y="84577"/>
                  <a:pt x="50410" y="100316"/>
                  <a:pt x="42457" y="123541"/>
                </a:cubicBezTo>
                <a:cubicBezTo>
                  <a:pt x="34072" y="148096"/>
                  <a:pt x="24988" y="172453"/>
                  <a:pt x="15705" y="196676"/>
                </a:cubicBezTo>
                <a:cubicBezTo>
                  <a:pt x="13043" y="203597"/>
                  <a:pt x="8585" y="209852"/>
                  <a:pt x="4958" y="216407"/>
                </a:cubicBezTo>
                <a:cubicBezTo>
                  <a:pt x="3294" y="215808"/>
                  <a:pt x="1664" y="215209"/>
                  <a:pt x="0" y="214610"/>
                </a:cubicBezTo>
                <a:cubicBezTo>
                  <a:pt x="5756" y="195112"/>
                  <a:pt x="10148" y="175015"/>
                  <a:pt x="17635" y="156215"/>
                </a:cubicBezTo>
                <a:cubicBezTo>
                  <a:pt x="27850" y="130595"/>
                  <a:pt x="40161" y="105772"/>
                  <a:pt x="52140" y="80884"/>
                </a:cubicBezTo>
                <a:cubicBezTo>
                  <a:pt x="61357" y="61718"/>
                  <a:pt x="77295" y="52135"/>
                  <a:pt x="98490" y="51304"/>
                </a:cubicBezTo>
                <a:cubicBezTo>
                  <a:pt x="127072" y="50172"/>
                  <a:pt x="154889" y="42486"/>
                  <a:pt x="182506" y="38593"/>
                </a:cubicBezTo>
                <a:cubicBezTo>
                  <a:pt x="217476" y="33669"/>
                  <a:pt x="246258" y="19195"/>
                  <a:pt x="276570" y="5685"/>
                </a:cubicBezTo>
                <a:cubicBezTo>
                  <a:pt x="296601" y="-3265"/>
                  <a:pt x="314735" y="-1435"/>
                  <a:pt x="333302" y="9678"/>
                </a:cubicBezTo>
                <a:cubicBezTo>
                  <a:pt x="369071" y="31040"/>
                  <a:pt x="398551" y="58990"/>
                  <a:pt x="422608" y="92729"/>
                </a:cubicBezTo>
                <a:cubicBezTo>
                  <a:pt x="426734" y="98552"/>
                  <a:pt x="428764" y="105872"/>
                  <a:pt x="431758" y="112494"/>
                </a:cubicBezTo>
                <a:cubicBezTo>
                  <a:pt x="430128" y="113658"/>
                  <a:pt x="428464" y="114856"/>
                  <a:pt x="426834" y="116021"/>
                </a:cubicBezTo>
                <a:close/>
              </a:path>
            </a:pathLst>
          </a:custGeom>
          <a:solidFill>
            <a:schemeClr val="accent1"/>
          </a:solidFill>
          <a:ln w="33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6" name="任意多边形: 形状 25"/>
          <p:cNvSpPr/>
          <p:nvPr userDrawn="1">
            <p:custDataLst>
              <p:tags r:id="rId15"/>
            </p:custDataLst>
          </p:nvPr>
        </p:nvSpPr>
        <p:spPr>
          <a:xfrm>
            <a:off x="11252190" y="2285387"/>
            <a:ext cx="374294" cy="220006"/>
          </a:xfrm>
          <a:custGeom>
            <a:avLst/>
            <a:gdLst>
              <a:gd name="connsiteX0" fmla="*/ 374295 w 374294"/>
              <a:gd name="connsiteY0" fmla="*/ 2695 h 220006"/>
              <a:gd name="connsiteX1" fmla="*/ 351136 w 374294"/>
              <a:gd name="connsiteY1" fmla="*/ 50077 h 220006"/>
              <a:gd name="connsiteX2" fmla="*/ 269982 w 374294"/>
              <a:gd name="connsiteY2" fmla="*/ 142245 h 220006"/>
              <a:gd name="connsiteX3" fmla="*/ 261464 w 374294"/>
              <a:gd name="connsiteY3" fmla="*/ 150197 h 220006"/>
              <a:gd name="connsiteX4" fmla="*/ 248920 w 374294"/>
              <a:gd name="connsiteY4" fmla="*/ 211421 h 220006"/>
              <a:gd name="connsiteX5" fmla="*/ 183504 w 374294"/>
              <a:gd name="connsiteY5" fmla="*/ 194917 h 220006"/>
              <a:gd name="connsiteX6" fmla="*/ 157284 w 374294"/>
              <a:gd name="connsiteY6" fmla="*/ 176683 h 220006"/>
              <a:gd name="connsiteX7" fmla="*/ 68910 w 374294"/>
              <a:gd name="connsiteY7" fmla="*/ 153957 h 220006"/>
              <a:gd name="connsiteX8" fmla="*/ 0 w 374294"/>
              <a:gd name="connsiteY8" fmla="*/ 123079 h 220006"/>
              <a:gd name="connsiteX9" fmla="*/ 156652 w 374294"/>
              <a:gd name="connsiteY9" fmla="*/ 165836 h 220006"/>
              <a:gd name="connsiteX10" fmla="*/ 184169 w 374294"/>
              <a:gd name="connsiteY10" fmla="*/ 177348 h 220006"/>
              <a:gd name="connsiteX11" fmla="*/ 229455 w 374294"/>
              <a:gd name="connsiteY11" fmla="*/ 164771 h 220006"/>
              <a:gd name="connsiteX12" fmla="*/ 294438 w 374294"/>
              <a:gd name="connsiteY12" fmla="*/ 89772 h 220006"/>
              <a:gd name="connsiteX13" fmla="*/ 360553 w 374294"/>
              <a:gd name="connsiteY13" fmla="*/ 11479 h 220006"/>
              <a:gd name="connsiteX14" fmla="*/ 368938 w 374294"/>
              <a:gd name="connsiteY14" fmla="*/ 0 h 220006"/>
              <a:gd name="connsiteX15" fmla="*/ 374262 w 374294"/>
              <a:gd name="connsiteY15" fmla="*/ 2662 h 22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4294" h="220006">
                <a:moveTo>
                  <a:pt x="374295" y="2695"/>
                </a:moveTo>
                <a:cubicBezTo>
                  <a:pt x="366742" y="18633"/>
                  <a:pt x="361851" y="36701"/>
                  <a:pt x="351136" y="50077"/>
                </a:cubicBezTo>
                <a:cubicBezTo>
                  <a:pt x="325549" y="81986"/>
                  <a:pt x="297266" y="111700"/>
                  <a:pt x="269982" y="142245"/>
                </a:cubicBezTo>
                <a:cubicBezTo>
                  <a:pt x="267420" y="145139"/>
                  <a:pt x="264126" y="147369"/>
                  <a:pt x="261464" y="150197"/>
                </a:cubicBezTo>
                <a:cubicBezTo>
                  <a:pt x="244495" y="168065"/>
                  <a:pt x="231385" y="186865"/>
                  <a:pt x="248920" y="211421"/>
                </a:cubicBezTo>
                <a:cubicBezTo>
                  <a:pt x="221702" y="226826"/>
                  <a:pt x="191357" y="221602"/>
                  <a:pt x="183504" y="194917"/>
                </a:cubicBezTo>
                <a:cubicBezTo>
                  <a:pt x="178147" y="176783"/>
                  <a:pt x="166268" y="179445"/>
                  <a:pt x="157284" y="176683"/>
                </a:cubicBezTo>
                <a:cubicBezTo>
                  <a:pt x="128270" y="167699"/>
                  <a:pt x="97924" y="162941"/>
                  <a:pt x="68910" y="153957"/>
                </a:cubicBezTo>
                <a:cubicBezTo>
                  <a:pt x="44986" y="146570"/>
                  <a:pt x="22227" y="135457"/>
                  <a:pt x="0" y="123079"/>
                </a:cubicBezTo>
                <a:cubicBezTo>
                  <a:pt x="49445" y="147868"/>
                  <a:pt x="104413" y="151961"/>
                  <a:pt x="156652" y="165836"/>
                </a:cubicBezTo>
                <a:cubicBezTo>
                  <a:pt x="166168" y="168364"/>
                  <a:pt x="175119" y="173222"/>
                  <a:pt x="184169" y="177348"/>
                </a:cubicBezTo>
                <a:cubicBezTo>
                  <a:pt x="203568" y="186199"/>
                  <a:pt x="216212" y="181441"/>
                  <a:pt x="229455" y="164771"/>
                </a:cubicBezTo>
                <a:cubicBezTo>
                  <a:pt x="250018" y="138851"/>
                  <a:pt x="270581" y="112465"/>
                  <a:pt x="294438" y="89772"/>
                </a:cubicBezTo>
                <a:cubicBezTo>
                  <a:pt x="319527" y="65915"/>
                  <a:pt x="343118" y="41492"/>
                  <a:pt x="360553" y="11479"/>
                </a:cubicBezTo>
                <a:cubicBezTo>
                  <a:pt x="362915" y="7420"/>
                  <a:pt x="366143" y="3826"/>
                  <a:pt x="368938" y="0"/>
                </a:cubicBezTo>
                <a:cubicBezTo>
                  <a:pt x="370701" y="898"/>
                  <a:pt x="372498" y="1797"/>
                  <a:pt x="374262" y="266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3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7" name="任意多边形: 形状 26"/>
          <p:cNvSpPr/>
          <p:nvPr userDrawn="1">
            <p:custDataLst>
              <p:tags r:id="rId16"/>
            </p:custDataLst>
          </p:nvPr>
        </p:nvSpPr>
        <p:spPr>
          <a:xfrm>
            <a:off x="10955755" y="2306053"/>
            <a:ext cx="134991" cy="39559"/>
          </a:xfrm>
          <a:custGeom>
            <a:avLst/>
            <a:gdLst>
              <a:gd name="connsiteX0" fmla="*/ 33 w 134991"/>
              <a:gd name="connsiteY0" fmla="*/ 39526 h 39559"/>
              <a:gd name="connsiteX1" fmla="*/ 22460 w 134991"/>
              <a:gd name="connsiteY1" fmla="*/ 17066 h 39559"/>
              <a:gd name="connsiteX2" fmla="*/ 81287 w 134991"/>
              <a:gd name="connsiteY2" fmla="*/ 1827 h 39559"/>
              <a:gd name="connsiteX3" fmla="*/ 111533 w 134991"/>
              <a:gd name="connsiteY3" fmla="*/ 8881 h 39559"/>
              <a:gd name="connsiteX4" fmla="*/ 134991 w 134991"/>
              <a:gd name="connsiteY4" fmla="*/ 32206 h 39559"/>
              <a:gd name="connsiteX5" fmla="*/ 131198 w 134991"/>
              <a:gd name="connsiteY5" fmla="*/ 36099 h 39559"/>
              <a:gd name="connsiteX6" fmla="*/ 110202 w 134991"/>
              <a:gd name="connsiteY6" fmla="*/ 16600 h 39559"/>
              <a:gd name="connsiteX7" fmla="*/ 64750 w 134991"/>
              <a:gd name="connsiteY7" fmla="*/ 23621 h 39559"/>
              <a:gd name="connsiteX8" fmla="*/ 45352 w 134991"/>
              <a:gd name="connsiteY8" fmla="*/ 31707 h 39559"/>
              <a:gd name="connsiteX9" fmla="*/ 0 w 134991"/>
              <a:gd name="connsiteY9" fmla="*/ 39559 h 3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4991" h="39559">
                <a:moveTo>
                  <a:pt x="33" y="39526"/>
                </a:moveTo>
                <a:cubicBezTo>
                  <a:pt x="2862" y="25285"/>
                  <a:pt x="10049" y="19529"/>
                  <a:pt x="22460" y="17066"/>
                </a:cubicBezTo>
                <a:cubicBezTo>
                  <a:pt x="42324" y="13140"/>
                  <a:pt x="62222" y="8548"/>
                  <a:pt x="81287" y="1827"/>
                </a:cubicBezTo>
                <a:cubicBezTo>
                  <a:pt x="94065" y="-2698"/>
                  <a:pt x="102982" y="1760"/>
                  <a:pt x="111533" y="8881"/>
                </a:cubicBezTo>
                <a:cubicBezTo>
                  <a:pt x="119951" y="15935"/>
                  <a:pt x="127238" y="24386"/>
                  <a:pt x="134991" y="32206"/>
                </a:cubicBezTo>
                <a:cubicBezTo>
                  <a:pt x="133727" y="33503"/>
                  <a:pt x="132462" y="34801"/>
                  <a:pt x="131198" y="36099"/>
                </a:cubicBezTo>
                <a:cubicBezTo>
                  <a:pt x="124177" y="29610"/>
                  <a:pt x="117090" y="23222"/>
                  <a:pt x="110202" y="16600"/>
                </a:cubicBezTo>
                <a:cubicBezTo>
                  <a:pt x="96427" y="3358"/>
                  <a:pt x="73501" y="6685"/>
                  <a:pt x="64750" y="23621"/>
                </a:cubicBezTo>
                <a:cubicBezTo>
                  <a:pt x="60358" y="32139"/>
                  <a:pt x="54103" y="38528"/>
                  <a:pt x="45352" y="31707"/>
                </a:cubicBezTo>
                <a:cubicBezTo>
                  <a:pt x="27750" y="17998"/>
                  <a:pt x="14308" y="25351"/>
                  <a:pt x="0" y="39559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3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8" name="任意多边形: 形状 27"/>
          <p:cNvSpPr/>
          <p:nvPr userDrawn="1">
            <p:custDataLst>
              <p:tags r:id="rId17"/>
            </p:custDataLst>
          </p:nvPr>
        </p:nvSpPr>
        <p:spPr>
          <a:xfrm>
            <a:off x="11185477" y="2139416"/>
            <a:ext cx="50176" cy="21627"/>
          </a:xfrm>
          <a:custGeom>
            <a:avLst/>
            <a:gdLst>
              <a:gd name="connsiteX0" fmla="*/ 0 w 50176"/>
              <a:gd name="connsiteY0" fmla="*/ 3760 h 21627"/>
              <a:gd name="connsiteX1" fmla="*/ 50177 w 50176"/>
              <a:gd name="connsiteY1" fmla="*/ 0 h 21627"/>
              <a:gd name="connsiteX2" fmla="*/ 37965 w 50176"/>
              <a:gd name="connsiteY2" fmla="*/ 21628 h 21627"/>
              <a:gd name="connsiteX3" fmla="*/ 0 w 50176"/>
              <a:gd name="connsiteY3" fmla="*/ 3760 h 2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76" h="21627">
                <a:moveTo>
                  <a:pt x="0" y="3760"/>
                </a:moveTo>
                <a:cubicBezTo>
                  <a:pt x="15705" y="-5357"/>
                  <a:pt x="34871" y="21162"/>
                  <a:pt x="50177" y="0"/>
                </a:cubicBezTo>
                <a:cubicBezTo>
                  <a:pt x="46051" y="7320"/>
                  <a:pt x="41891" y="14640"/>
                  <a:pt x="37965" y="21628"/>
                </a:cubicBezTo>
                <a:cubicBezTo>
                  <a:pt x="24922" y="15472"/>
                  <a:pt x="12910" y="9849"/>
                  <a:pt x="0" y="376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30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图形 28"/>
          <p:cNvSpPr/>
          <p:nvPr userDrawn="1">
            <p:custDataLst>
              <p:tags r:id="rId18"/>
            </p:custDataLst>
          </p:nvPr>
        </p:nvSpPr>
        <p:spPr>
          <a:xfrm>
            <a:off x="9897286" y="1258654"/>
            <a:ext cx="724350" cy="1150790"/>
          </a:xfrm>
          <a:custGeom>
            <a:avLst/>
            <a:gdLst>
              <a:gd name="connsiteX0" fmla="*/ 720509 w 724350"/>
              <a:gd name="connsiteY0" fmla="*/ 718687 h 1150790"/>
              <a:gd name="connsiteX1" fmla="*/ 646185 w 724350"/>
              <a:gd name="connsiteY1" fmla="*/ 652378 h 1150790"/>
              <a:gd name="connsiteX2" fmla="*/ 560348 w 724350"/>
              <a:gd name="connsiteY2" fmla="*/ 532512 h 1150790"/>
              <a:gd name="connsiteX3" fmla="*/ 495204 w 724350"/>
              <a:gd name="connsiteY3" fmla="*/ 400112 h 1150790"/>
              <a:gd name="connsiteX4" fmla="*/ 432684 w 724350"/>
              <a:gd name="connsiteY4" fmla="*/ 230187 h 1150790"/>
              <a:gd name="connsiteX5" fmla="*/ 403829 w 724350"/>
              <a:gd name="connsiteY5" fmla="*/ 136771 h 1150790"/>
              <a:gd name="connsiteX6" fmla="*/ 384592 w 724350"/>
              <a:gd name="connsiteY6" fmla="*/ 71337 h 1150790"/>
              <a:gd name="connsiteX7" fmla="*/ 384519 w 724350"/>
              <a:gd name="connsiteY7" fmla="*/ 64997 h 1150790"/>
              <a:gd name="connsiteX8" fmla="*/ 398583 w 724350"/>
              <a:gd name="connsiteY8" fmla="*/ 36433 h 1150790"/>
              <a:gd name="connsiteX9" fmla="*/ 362149 w 724350"/>
              <a:gd name="connsiteY9" fmla="*/ 0 h 1150790"/>
              <a:gd name="connsiteX10" fmla="*/ 325716 w 724350"/>
              <a:gd name="connsiteY10" fmla="*/ 36433 h 1150790"/>
              <a:gd name="connsiteX11" fmla="*/ 337666 w 724350"/>
              <a:gd name="connsiteY11" fmla="*/ 63249 h 1150790"/>
              <a:gd name="connsiteX12" fmla="*/ 339269 w 724350"/>
              <a:gd name="connsiteY12" fmla="*/ 68786 h 1150790"/>
              <a:gd name="connsiteX13" fmla="*/ 326007 w 724350"/>
              <a:gd name="connsiteY13" fmla="*/ 118846 h 1150790"/>
              <a:gd name="connsiteX14" fmla="*/ 308592 w 724350"/>
              <a:gd name="connsiteY14" fmla="*/ 173715 h 1150790"/>
              <a:gd name="connsiteX15" fmla="*/ 292051 w 724350"/>
              <a:gd name="connsiteY15" fmla="*/ 226325 h 1150790"/>
              <a:gd name="connsiteX16" fmla="*/ 246145 w 724350"/>
              <a:gd name="connsiteY16" fmla="*/ 354133 h 1150790"/>
              <a:gd name="connsiteX17" fmla="*/ 198344 w 724350"/>
              <a:gd name="connsiteY17" fmla="*/ 465693 h 1150790"/>
              <a:gd name="connsiteX18" fmla="*/ 119793 w 724350"/>
              <a:gd name="connsiteY18" fmla="*/ 599768 h 1150790"/>
              <a:gd name="connsiteX19" fmla="*/ 12533 w 724350"/>
              <a:gd name="connsiteY19" fmla="*/ 711692 h 1150790"/>
              <a:gd name="connsiteX20" fmla="*/ 5538 w 724350"/>
              <a:gd name="connsiteY20" fmla="*/ 741130 h 1150790"/>
              <a:gd name="connsiteX21" fmla="*/ 43137 w 724350"/>
              <a:gd name="connsiteY21" fmla="*/ 831412 h 1150790"/>
              <a:gd name="connsiteX22" fmla="*/ 81465 w 724350"/>
              <a:gd name="connsiteY22" fmla="*/ 941004 h 1150790"/>
              <a:gd name="connsiteX23" fmla="*/ 114328 w 724350"/>
              <a:gd name="connsiteY23" fmla="*/ 1053729 h 1150790"/>
              <a:gd name="connsiteX24" fmla="*/ 134877 w 724350"/>
              <a:gd name="connsiteY24" fmla="*/ 1141971 h 1150790"/>
              <a:gd name="connsiteX25" fmla="*/ 146463 w 724350"/>
              <a:gd name="connsiteY25" fmla="*/ 1150788 h 1150790"/>
              <a:gd name="connsiteX26" fmla="*/ 294820 w 724350"/>
              <a:gd name="connsiteY26" fmla="*/ 1149695 h 1150790"/>
              <a:gd name="connsiteX27" fmla="*/ 349980 w 724350"/>
              <a:gd name="connsiteY27" fmla="*/ 1150569 h 1150790"/>
              <a:gd name="connsiteX28" fmla="*/ 434506 w 724350"/>
              <a:gd name="connsiteY28" fmla="*/ 1150132 h 1150790"/>
              <a:gd name="connsiteX29" fmla="*/ 561295 w 724350"/>
              <a:gd name="connsiteY29" fmla="*/ 1150569 h 1150790"/>
              <a:gd name="connsiteX30" fmla="*/ 581042 w 724350"/>
              <a:gd name="connsiteY30" fmla="*/ 1150569 h 1150790"/>
              <a:gd name="connsiteX31" fmla="*/ 587891 w 724350"/>
              <a:gd name="connsiteY31" fmla="*/ 1145177 h 1150790"/>
              <a:gd name="connsiteX32" fmla="*/ 592773 w 724350"/>
              <a:gd name="connsiteY32" fmla="*/ 1124046 h 1150790"/>
              <a:gd name="connsiteX33" fmla="*/ 615508 w 724350"/>
              <a:gd name="connsiteY33" fmla="*/ 1030339 h 1150790"/>
              <a:gd name="connsiteX34" fmla="*/ 645893 w 724350"/>
              <a:gd name="connsiteY34" fmla="*/ 928544 h 1150790"/>
              <a:gd name="connsiteX35" fmla="*/ 681598 w 724350"/>
              <a:gd name="connsiteY35" fmla="*/ 828425 h 1150790"/>
              <a:gd name="connsiteX36" fmla="*/ 723351 w 724350"/>
              <a:gd name="connsiteY36" fmla="*/ 728524 h 1150790"/>
              <a:gd name="connsiteX37" fmla="*/ 720509 w 724350"/>
              <a:gd name="connsiteY37" fmla="*/ 718687 h 115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24350" h="1150790">
                <a:moveTo>
                  <a:pt x="720509" y="718687"/>
                </a:moveTo>
                <a:cubicBezTo>
                  <a:pt x="693330" y="699304"/>
                  <a:pt x="668628" y="677153"/>
                  <a:pt x="646185" y="652378"/>
                </a:cubicBezTo>
                <a:cubicBezTo>
                  <a:pt x="613030" y="615653"/>
                  <a:pt x="585195" y="575212"/>
                  <a:pt x="560348" y="532512"/>
                </a:cubicBezTo>
                <a:cubicBezTo>
                  <a:pt x="535573" y="489885"/>
                  <a:pt x="514441" y="445436"/>
                  <a:pt x="495204" y="400112"/>
                </a:cubicBezTo>
                <a:cubicBezTo>
                  <a:pt x="471595" y="344515"/>
                  <a:pt x="451193" y="287679"/>
                  <a:pt x="432684" y="230187"/>
                </a:cubicBezTo>
                <a:cubicBezTo>
                  <a:pt x="422702" y="199145"/>
                  <a:pt x="413302" y="167958"/>
                  <a:pt x="403829" y="136771"/>
                </a:cubicBezTo>
                <a:cubicBezTo>
                  <a:pt x="397271" y="114984"/>
                  <a:pt x="391223" y="93124"/>
                  <a:pt x="384592" y="71337"/>
                </a:cubicBezTo>
                <a:cubicBezTo>
                  <a:pt x="383791" y="68786"/>
                  <a:pt x="383864" y="66819"/>
                  <a:pt x="384519" y="64997"/>
                </a:cubicBezTo>
                <a:cubicBezTo>
                  <a:pt x="392972" y="58294"/>
                  <a:pt x="398583" y="48092"/>
                  <a:pt x="398583" y="36433"/>
                </a:cubicBezTo>
                <a:cubicBezTo>
                  <a:pt x="398583" y="16322"/>
                  <a:pt x="382260" y="0"/>
                  <a:pt x="362149" y="0"/>
                </a:cubicBezTo>
                <a:cubicBezTo>
                  <a:pt x="342038" y="0"/>
                  <a:pt x="325716" y="16322"/>
                  <a:pt x="325716" y="36433"/>
                </a:cubicBezTo>
                <a:cubicBezTo>
                  <a:pt x="325716" y="47072"/>
                  <a:pt x="330379" y="56618"/>
                  <a:pt x="337666" y="63249"/>
                </a:cubicBezTo>
                <a:cubicBezTo>
                  <a:pt x="338832" y="65143"/>
                  <a:pt x="339633" y="67256"/>
                  <a:pt x="339269" y="68786"/>
                </a:cubicBezTo>
                <a:cubicBezTo>
                  <a:pt x="335261" y="85546"/>
                  <a:pt x="330889" y="102305"/>
                  <a:pt x="326007" y="118846"/>
                </a:cubicBezTo>
                <a:cubicBezTo>
                  <a:pt x="320542" y="137208"/>
                  <a:pt x="314421" y="155425"/>
                  <a:pt x="308592" y="173715"/>
                </a:cubicBezTo>
                <a:cubicBezTo>
                  <a:pt x="303054" y="191276"/>
                  <a:pt x="298099" y="208982"/>
                  <a:pt x="292051" y="226325"/>
                </a:cubicBezTo>
                <a:cubicBezTo>
                  <a:pt x="277113" y="269025"/>
                  <a:pt x="262540" y="311943"/>
                  <a:pt x="246145" y="354133"/>
                </a:cubicBezTo>
                <a:cubicBezTo>
                  <a:pt x="231498" y="391806"/>
                  <a:pt x="215541" y="429041"/>
                  <a:pt x="198344" y="465693"/>
                </a:cubicBezTo>
                <a:cubicBezTo>
                  <a:pt x="176338" y="512692"/>
                  <a:pt x="150325" y="557578"/>
                  <a:pt x="119793" y="599768"/>
                </a:cubicBezTo>
                <a:cubicBezTo>
                  <a:pt x="89189" y="642031"/>
                  <a:pt x="54577" y="680432"/>
                  <a:pt x="12533" y="711692"/>
                </a:cubicBezTo>
                <a:cubicBezTo>
                  <a:pt x="-3206" y="723350"/>
                  <a:pt x="-2405" y="723132"/>
                  <a:pt x="5538" y="741130"/>
                </a:cubicBezTo>
                <a:cubicBezTo>
                  <a:pt x="18727" y="770932"/>
                  <a:pt x="31624" y="800954"/>
                  <a:pt x="43137" y="831412"/>
                </a:cubicBezTo>
                <a:cubicBezTo>
                  <a:pt x="56836" y="867627"/>
                  <a:pt x="69661" y="904133"/>
                  <a:pt x="81465" y="941004"/>
                </a:cubicBezTo>
                <a:cubicBezTo>
                  <a:pt x="93415" y="978239"/>
                  <a:pt x="104127" y="1015911"/>
                  <a:pt x="114328" y="1053729"/>
                </a:cubicBezTo>
                <a:cubicBezTo>
                  <a:pt x="122125" y="1082876"/>
                  <a:pt x="128537" y="1112460"/>
                  <a:pt x="134877" y="1141971"/>
                </a:cubicBezTo>
                <a:cubicBezTo>
                  <a:pt x="136480" y="1149258"/>
                  <a:pt x="139686" y="1150861"/>
                  <a:pt x="146463" y="1150788"/>
                </a:cubicBezTo>
                <a:cubicBezTo>
                  <a:pt x="195939" y="1150205"/>
                  <a:pt x="245343" y="1149841"/>
                  <a:pt x="294820" y="1149695"/>
                </a:cubicBezTo>
                <a:cubicBezTo>
                  <a:pt x="313182" y="1149695"/>
                  <a:pt x="331545" y="1150569"/>
                  <a:pt x="349980" y="1150569"/>
                </a:cubicBezTo>
                <a:cubicBezTo>
                  <a:pt x="378180" y="1150569"/>
                  <a:pt x="406307" y="1150132"/>
                  <a:pt x="434506" y="1150132"/>
                </a:cubicBezTo>
                <a:cubicBezTo>
                  <a:pt x="476769" y="1150132"/>
                  <a:pt x="519032" y="1150424"/>
                  <a:pt x="561295" y="1150569"/>
                </a:cubicBezTo>
                <a:cubicBezTo>
                  <a:pt x="567853" y="1150569"/>
                  <a:pt x="574411" y="1150569"/>
                  <a:pt x="581042" y="1150569"/>
                </a:cubicBezTo>
                <a:cubicBezTo>
                  <a:pt x="584831" y="1150569"/>
                  <a:pt x="587090" y="1149258"/>
                  <a:pt x="587891" y="1145177"/>
                </a:cubicBezTo>
                <a:cubicBezTo>
                  <a:pt x="589276" y="1138109"/>
                  <a:pt x="591097" y="1131114"/>
                  <a:pt x="592773" y="1124046"/>
                </a:cubicBezTo>
                <a:cubicBezTo>
                  <a:pt x="600279" y="1092786"/>
                  <a:pt x="607128" y="1061307"/>
                  <a:pt x="615508" y="1030339"/>
                </a:cubicBezTo>
                <a:cubicBezTo>
                  <a:pt x="624835" y="996164"/>
                  <a:pt x="634891" y="962208"/>
                  <a:pt x="645893" y="928544"/>
                </a:cubicBezTo>
                <a:cubicBezTo>
                  <a:pt x="656896" y="894879"/>
                  <a:pt x="668774" y="861433"/>
                  <a:pt x="681598" y="828425"/>
                </a:cubicBezTo>
                <a:cubicBezTo>
                  <a:pt x="694642" y="794760"/>
                  <a:pt x="709288" y="761751"/>
                  <a:pt x="723351" y="728524"/>
                </a:cubicBezTo>
                <a:cubicBezTo>
                  <a:pt x="725173" y="724225"/>
                  <a:pt x="724663" y="721674"/>
                  <a:pt x="720509" y="71868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6888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0" name="任意多边形: 形状 29"/>
          <p:cNvSpPr/>
          <p:nvPr userDrawn="1">
            <p:custDataLst>
              <p:tags r:id="rId19"/>
            </p:custDataLst>
          </p:nvPr>
        </p:nvSpPr>
        <p:spPr>
          <a:xfrm>
            <a:off x="10263458" y="1333718"/>
            <a:ext cx="358152" cy="1076162"/>
          </a:xfrm>
          <a:custGeom>
            <a:avLst/>
            <a:gdLst>
              <a:gd name="connsiteX0" fmla="*/ 0 w 386799"/>
              <a:gd name="connsiteY0" fmla="*/ 0 h 1162241"/>
              <a:gd name="connsiteX1" fmla="*/ 20839 w 386799"/>
              <a:gd name="connsiteY1" fmla="*/ 0 h 1162241"/>
              <a:gd name="connsiteX2" fmla="*/ 40640 w 386799"/>
              <a:gd name="connsiteY2" fmla="*/ 67352 h 1162241"/>
              <a:gd name="connsiteX3" fmla="*/ 71803 w 386799"/>
              <a:gd name="connsiteY3" fmla="*/ 168240 h 1162241"/>
              <a:gd name="connsiteX4" fmla="*/ 139324 w 386799"/>
              <a:gd name="connsiteY4" fmla="*/ 351757 h 1162241"/>
              <a:gd name="connsiteX5" fmla="*/ 209678 w 386799"/>
              <a:gd name="connsiteY5" fmla="*/ 494747 h 1162241"/>
              <a:gd name="connsiteX6" fmla="*/ 302381 w 386799"/>
              <a:gd name="connsiteY6" fmla="*/ 624201 h 1162241"/>
              <a:gd name="connsiteX7" fmla="*/ 382650 w 386799"/>
              <a:gd name="connsiteY7" fmla="*/ 695814 h 1162241"/>
              <a:gd name="connsiteX8" fmla="*/ 385720 w 386799"/>
              <a:gd name="connsiteY8" fmla="*/ 706437 h 1162241"/>
              <a:gd name="connsiteX9" fmla="*/ 340627 w 386799"/>
              <a:gd name="connsiteY9" fmla="*/ 814329 h 1162241"/>
              <a:gd name="connsiteX10" fmla="*/ 302066 w 386799"/>
              <a:gd name="connsiteY10" fmla="*/ 922456 h 1162241"/>
              <a:gd name="connsiteX11" fmla="*/ 269250 w 386799"/>
              <a:gd name="connsiteY11" fmla="*/ 1032394 h 1162241"/>
              <a:gd name="connsiteX12" fmla="*/ 244697 w 386799"/>
              <a:gd name="connsiteY12" fmla="*/ 1133596 h 1162241"/>
              <a:gd name="connsiteX13" fmla="*/ 239425 w 386799"/>
              <a:gd name="connsiteY13" fmla="*/ 1156418 h 1162241"/>
              <a:gd name="connsiteX14" fmla="*/ 232027 w 386799"/>
              <a:gd name="connsiteY14" fmla="*/ 1162241 h 1162241"/>
              <a:gd name="connsiteX15" fmla="*/ 210701 w 386799"/>
              <a:gd name="connsiteY15" fmla="*/ 1162241 h 1162241"/>
              <a:gd name="connsiteX16" fmla="*/ 73770 w 386799"/>
              <a:gd name="connsiteY16" fmla="*/ 1161769 h 1162241"/>
              <a:gd name="connsiteX17" fmla="*/ 0 w 386799"/>
              <a:gd name="connsiteY17" fmla="*/ 1162151 h 116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799" h="1162241">
                <a:moveTo>
                  <a:pt x="0" y="0"/>
                </a:moveTo>
                <a:lnTo>
                  <a:pt x="20839" y="0"/>
                </a:lnTo>
                <a:lnTo>
                  <a:pt x="40640" y="67352"/>
                </a:lnTo>
                <a:cubicBezTo>
                  <a:pt x="50870" y="101034"/>
                  <a:pt x="61022" y="134715"/>
                  <a:pt x="71803" y="168240"/>
                </a:cubicBezTo>
                <a:cubicBezTo>
                  <a:pt x="91792" y="230330"/>
                  <a:pt x="113826" y="291713"/>
                  <a:pt x="139324" y="351757"/>
                </a:cubicBezTo>
                <a:cubicBezTo>
                  <a:pt x="160099" y="400706"/>
                  <a:pt x="182921" y="448710"/>
                  <a:pt x="209678" y="494747"/>
                </a:cubicBezTo>
                <a:cubicBezTo>
                  <a:pt x="236513" y="540862"/>
                  <a:pt x="266574" y="584538"/>
                  <a:pt x="302381" y="624201"/>
                </a:cubicBezTo>
                <a:cubicBezTo>
                  <a:pt x="326619" y="650957"/>
                  <a:pt x="353297" y="674881"/>
                  <a:pt x="382650" y="695814"/>
                </a:cubicBezTo>
                <a:cubicBezTo>
                  <a:pt x="387136" y="699040"/>
                  <a:pt x="387687" y="701794"/>
                  <a:pt x="385720" y="706437"/>
                </a:cubicBezTo>
                <a:cubicBezTo>
                  <a:pt x="370531" y="742323"/>
                  <a:pt x="354714" y="777972"/>
                  <a:pt x="340627" y="814329"/>
                </a:cubicBezTo>
                <a:cubicBezTo>
                  <a:pt x="326777" y="849978"/>
                  <a:pt x="313949" y="886099"/>
                  <a:pt x="302066" y="922456"/>
                </a:cubicBezTo>
                <a:cubicBezTo>
                  <a:pt x="290183" y="958814"/>
                  <a:pt x="279323" y="995486"/>
                  <a:pt x="269250" y="1032394"/>
                </a:cubicBezTo>
                <a:cubicBezTo>
                  <a:pt x="260200" y="1065839"/>
                  <a:pt x="252803" y="1099836"/>
                  <a:pt x="244697" y="1133596"/>
                </a:cubicBezTo>
                <a:cubicBezTo>
                  <a:pt x="242887" y="1141229"/>
                  <a:pt x="240920" y="1148784"/>
                  <a:pt x="239425" y="1156418"/>
                </a:cubicBezTo>
                <a:cubicBezTo>
                  <a:pt x="238559" y="1160825"/>
                  <a:pt x="236119" y="1162241"/>
                  <a:pt x="232027" y="1162241"/>
                </a:cubicBezTo>
                <a:cubicBezTo>
                  <a:pt x="224866" y="1162241"/>
                  <a:pt x="217783" y="1162241"/>
                  <a:pt x="210701" y="1162241"/>
                </a:cubicBezTo>
                <a:cubicBezTo>
                  <a:pt x="165057" y="1162084"/>
                  <a:pt x="119414" y="1161769"/>
                  <a:pt x="73770" y="1161769"/>
                </a:cubicBezTo>
                <a:lnTo>
                  <a:pt x="0" y="1162151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97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1" name="任意多边形: 形状 30"/>
          <p:cNvSpPr/>
          <p:nvPr userDrawn="1">
            <p:custDataLst>
              <p:tags r:id="rId20"/>
            </p:custDataLst>
          </p:nvPr>
        </p:nvSpPr>
        <p:spPr>
          <a:xfrm>
            <a:off x="10191426" y="1328388"/>
            <a:ext cx="133103" cy="836938"/>
          </a:xfrm>
          <a:custGeom>
            <a:avLst/>
            <a:gdLst>
              <a:gd name="connsiteX0" fmla="*/ 57652 w 143749"/>
              <a:gd name="connsiteY0" fmla="*/ 0 h 903882"/>
              <a:gd name="connsiteX1" fmla="*/ 72375 w 143749"/>
              <a:gd name="connsiteY1" fmla="*/ 6098 h 903882"/>
              <a:gd name="connsiteX2" fmla="*/ 85898 w 143749"/>
              <a:gd name="connsiteY2" fmla="*/ 497 h 903882"/>
              <a:gd name="connsiteX3" fmla="*/ 85898 w 143749"/>
              <a:gd name="connsiteY3" fmla="*/ 87021 h 903882"/>
              <a:gd name="connsiteX4" fmla="*/ 85898 w 143749"/>
              <a:gd name="connsiteY4" fmla="*/ 575700 h 903882"/>
              <a:gd name="connsiteX5" fmla="*/ 85820 w 143749"/>
              <a:gd name="connsiteY5" fmla="*/ 753683 h 903882"/>
              <a:gd name="connsiteX6" fmla="*/ 93017 w 143749"/>
              <a:gd name="connsiteY6" fmla="*/ 764284 h 903882"/>
              <a:gd name="connsiteX7" fmla="*/ 130161 w 143749"/>
              <a:gd name="connsiteY7" fmla="*/ 791137 h 903882"/>
              <a:gd name="connsiteX8" fmla="*/ 143626 w 143749"/>
              <a:gd name="connsiteY8" fmla="*/ 834317 h 903882"/>
              <a:gd name="connsiteX9" fmla="*/ 59742 w 143749"/>
              <a:gd name="connsiteY9" fmla="*/ 902802 h 903882"/>
              <a:gd name="connsiteX10" fmla="*/ 2 w 143749"/>
              <a:gd name="connsiteY10" fmla="*/ 830835 h 903882"/>
              <a:gd name="connsiteX11" fmla="*/ 50069 w 143749"/>
              <a:gd name="connsiteY11" fmla="*/ 764517 h 903882"/>
              <a:gd name="connsiteX12" fmla="*/ 57962 w 143749"/>
              <a:gd name="connsiteY12" fmla="*/ 753683 h 903882"/>
              <a:gd name="connsiteX13" fmla="*/ 57807 w 143749"/>
              <a:gd name="connsiteY13" fmla="*/ 556818 h 903882"/>
              <a:gd name="connsiteX14" fmla="*/ 57498 w 143749"/>
              <a:gd name="connsiteY14" fmla="*/ 61175 h 903882"/>
              <a:gd name="connsiteX15" fmla="*/ 57652 w 143749"/>
              <a:gd name="connsiteY15" fmla="*/ 0 h 90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3749" h="903882">
                <a:moveTo>
                  <a:pt x="57652" y="0"/>
                </a:moveTo>
                <a:lnTo>
                  <a:pt x="72375" y="6098"/>
                </a:lnTo>
                <a:lnTo>
                  <a:pt x="85898" y="497"/>
                </a:lnTo>
                <a:lnTo>
                  <a:pt x="85898" y="87021"/>
                </a:lnTo>
                <a:cubicBezTo>
                  <a:pt x="85898" y="249914"/>
                  <a:pt x="85898" y="412807"/>
                  <a:pt x="85898" y="575700"/>
                </a:cubicBezTo>
                <a:cubicBezTo>
                  <a:pt x="85898" y="634976"/>
                  <a:pt x="85975" y="694329"/>
                  <a:pt x="85820" y="753683"/>
                </a:cubicBezTo>
                <a:cubicBezTo>
                  <a:pt x="85820" y="759332"/>
                  <a:pt x="87058" y="762505"/>
                  <a:pt x="93017" y="764284"/>
                </a:cubicBezTo>
                <a:cubicBezTo>
                  <a:pt x="108339" y="768928"/>
                  <a:pt x="120720" y="778059"/>
                  <a:pt x="130161" y="791137"/>
                </a:cubicBezTo>
                <a:cubicBezTo>
                  <a:pt x="139447" y="804060"/>
                  <a:pt x="144632" y="818763"/>
                  <a:pt x="143626" y="834317"/>
                </a:cubicBezTo>
                <a:cubicBezTo>
                  <a:pt x="140763" y="879896"/>
                  <a:pt x="101993" y="910076"/>
                  <a:pt x="59742" y="902802"/>
                </a:cubicBezTo>
                <a:cubicBezTo>
                  <a:pt x="24842" y="896843"/>
                  <a:pt x="-231" y="866973"/>
                  <a:pt x="2" y="830835"/>
                </a:cubicBezTo>
                <a:cubicBezTo>
                  <a:pt x="234" y="800036"/>
                  <a:pt x="20586" y="774499"/>
                  <a:pt x="50069" y="764517"/>
                </a:cubicBezTo>
                <a:cubicBezTo>
                  <a:pt x="55795" y="762582"/>
                  <a:pt x="57962" y="759951"/>
                  <a:pt x="57962" y="753683"/>
                </a:cubicBezTo>
                <a:cubicBezTo>
                  <a:pt x="57807" y="688061"/>
                  <a:pt x="57807" y="622440"/>
                  <a:pt x="57807" y="556818"/>
                </a:cubicBezTo>
                <a:cubicBezTo>
                  <a:pt x="57730" y="391604"/>
                  <a:pt x="57498" y="226389"/>
                  <a:pt x="57498" y="61175"/>
                </a:cubicBezTo>
                <a:lnTo>
                  <a:pt x="57652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 userDrawn="1">
            <p:custDataLst>
              <p:tags r:id="rId21"/>
            </p:custDataLst>
          </p:nvPr>
        </p:nvSpPr>
        <p:spPr>
          <a:xfrm>
            <a:off x="10222403" y="1275339"/>
            <a:ext cx="69679" cy="69679"/>
          </a:xfrm>
          <a:prstGeom prst="ellipse">
            <a:avLst/>
          </a:prstGeom>
          <a:solidFill>
            <a:schemeClr val="accent1"/>
          </a:soli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梯形 32"/>
          <p:cNvSpPr/>
          <p:nvPr userDrawn="1">
            <p:custDataLst>
              <p:tags r:id="rId22"/>
            </p:custDataLst>
          </p:nvPr>
        </p:nvSpPr>
        <p:spPr>
          <a:xfrm>
            <a:off x="9941502" y="2444276"/>
            <a:ext cx="632805" cy="503690"/>
          </a:xfrm>
          <a:prstGeom prst="trapezoid">
            <a:avLst>
              <a:gd name="adj" fmla="val 20185"/>
            </a:avLst>
          </a:prstGeom>
          <a:gradFill>
            <a:gsLst>
              <a:gs pos="13000">
                <a:schemeClr val="accent2">
                  <a:lumMod val="75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4" name="矩形: 圆角 33"/>
          <p:cNvSpPr/>
          <p:nvPr userDrawn="1">
            <p:custDataLst>
              <p:tags r:id="rId23"/>
            </p:custDataLst>
          </p:nvPr>
        </p:nvSpPr>
        <p:spPr>
          <a:xfrm>
            <a:off x="10007901" y="2400244"/>
            <a:ext cx="500006" cy="50521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5" name="任意多边形: 形状 34"/>
          <p:cNvSpPr/>
          <p:nvPr userDrawn="1">
            <p:custDataLst>
              <p:tags r:id="rId24"/>
            </p:custDataLst>
          </p:nvPr>
        </p:nvSpPr>
        <p:spPr>
          <a:xfrm>
            <a:off x="9629647" y="3127954"/>
            <a:ext cx="1251361" cy="3475931"/>
          </a:xfrm>
          <a:custGeom>
            <a:avLst/>
            <a:gdLst>
              <a:gd name="connsiteX0" fmla="*/ 1251361 w 1251361"/>
              <a:gd name="connsiteY0" fmla="*/ 3728451 h 3728450"/>
              <a:gd name="connsiteX1" fmla="*/ 0 w 1251361"/>
              <a:gd name="connsiteY1" fmla="*/ 3728451 h 3728450"/>
              <a:gd name="connsiteX2" fmla="*/ 251533 w 1251361"/>
              <a:gd name="connsiteY2" fmla="*/ 0 h 3728450"/>
              <a:gd name="connsiteX3" fmla="*/ 999828 w 1251361"/>
              <a:gd name="connsiteY3" fmla="*/ 0 h 3728450"/>
              <a:gd name="connsiteX4" fmla="*/ 1251361 w 1251361"/>
              <a:gd name="connsiteY4" fmla="*/ 3728451 h 372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1361" h="3728450">
                <a:moveTo>
                  <a:pt x="1251361" y="3728451"/>
                </a:moveTo>
                <a:lnTo>
                  <a:pt x="0" y="3728451"/>
                </a:lnTo>
                <a:lnTo>
                  <a:pt x="251533" y="0"/>
                </a:lnTo>
                <a:lnTo>
                  <a:pt x="999828" y="0"/>
                </a:lnTo>
                <a:lnTo>
                  <a:pt x="1251361" y="3728451"/>
                </a:lnTo>
                <a:close/>
              </a:path>
            </a:pathLst>
          </a:custGeom>
          <a:gradFill>
            <a:gsLst>
              <a:gs pos="13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6" name="任意多边形: 形状 35"/>
          <p:cNvSpPr/>
          <p:nvPr userDrawn="1">
            <p:custDataLst>
              <p:tags r:id="rId25"/>
            </p:custDataLst>
          </p:nvPr>
        </p:nvSpPr>
        <p:spPr>
          <a:xfrm>
            <a:off x="9817510" y="2791936"/>
            <a:ext cx="875639" cy="4066064"/>
          </a:xfrm>
          <a:custGeom>
            <a:avLst/>
            <a:gdLst>
              <a:gd name="connsiteX0" fmla="*/ 260186 w 875639"/>
              <a:gd name="connsiteY0" fmla="*/ 0 h 4066064"/>
              <a:gd name="connsiteX1" fmla="*/ 615613 w 875639"/>
              <a:gd name="connsiteY1" fmla="*/ 0 h 4066064"/>
              <a:gd name="connsiteX2" fmla="*/ 875639 w 875639"/>
              <a:gd name="connsiteY2" fmla="*/ 4066064 h 4066064"/>
              <a:gd name="connsiteX3" fmla="*/ 0 w 875639"/>
              <a:gd name="connsiteY3" fmla="*/ 4066064 h 4066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639" h="4066064">
                <a:moveTo>
                  <a:pt x="260186" y="0"/>
                </a:moveTo>
                <a:lnTo>
                  <a:pt x="615613" y="0"/>
                </a:lnTo>
                <a:lnTo>
                  <a:pt x="875639" y="4066064"/>
                </a:lnTo>
                <a:lnTo>
                  <a:pt x="0" y="4066064"/>
                </a:lnTo>
                <a:close/>
              </a:path>
            </a:pathLst>
          </a:custGeom>
          <a:gradFill>
            <a:gsLst>
              <a:gs pos="20000">
                <a:schemeClr val="accent2"/>
              </a:gs>
              <a:gs pos="100000">
                <a:schemeClr val="accent2">
                  <a:alpha val="26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37" name="任意多边形: 形状 36"/>
          <p:cNvSpPr/>
          <p:nvPr userDrawn="1">
            <p:custDataLst>
              <p:tags r:id="rId26"/>
            </p:custDataLst>
          </p:nvPr>
        </p:nvSpPr>
        <p:spPr>
          <a:xfrm>
            <a:off x="10186445" y="3880419"/>
            <a:ext cx="137764" cy="169725"/>
          </a:xfrm>
          <a:custGeom>
            <a:avLst/>
            <a:gdLst>
              <a:gd name="connsiteX0" fmla="*/ 98968 w 197936"/>
              <a:gd name="connsiteY0" fmla="*/ 0 h 243857"/>
              <a:gd name="connsiteX1" fmla="*/ 98968 w 197936"/>
              <a:gd name="connsiteY1" fmla="*/ 0 h 243857"/>
              <a:gd name="connsiteX2" fmla="*/ 0 w 197936"/>
              <a:gd name="connsiteY2" fmla="*/ 98968 h 243857"/>
              <a:gd name="connsiteX3" fmla="*/ 0 w 197936"/>
              <a:gd name="connsiteY3" fmla="*/ 243857 h 243857"/>
              <a:gd name="connsiteX4" fmla="*/ 197937 w 197936"/>
              <a:gd name="connsiteY4" fmla="*/ 243857 h 243857"/>
              <a:gd name="connsiteX5" fmla="*/ 197937 w 197936"/>
              <a:gd name="connsiteY5" fmla="*/ 98968 h 243857"/>
              <a:gd name="connsiteX6" fmla="*/ 98968 w 197936"/>
              <a:gd name="connsiteY6" fmla="*/ 0 h 2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936" h="243857">
                <a:moveTo>
                  <a:pt x="98968" y="0"/>
                </a:moveTo>
                <a:lnTo>
                  <a:pt x="98968" y="0"/>
                </a:lnTo>
                <a:cubicBezTo>
                  <a:pt x="44275" y="0"/>
                  <a:pt x="0" y="44275"/>
                  <a:pt x="0" y="98968"/>
                </a:cubicBezTo>
                <a:lnTo>
                  <a:pt x="0" y="243857"/>
                </a:lnTo>
                <a:lnTo>
                  <a:pt x="197937" y="243857"/>
                </a:lnTo>
                <a:lnTo>
                  <a:pt x="197937" y="98968"/>
                </a:lnTo>
                <a:cubicBezTo>
                  <a:pt x="197937" y="44275"/>
                  <a:pt x="153662" y="0"/>
                  <a:pt x="9896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83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  <a:effectLst>
            <a:glow rad="101600">
              <a:schemeClr val="accent4">
                <a:alpha val="20000"/>
              </a:schemeClr>
            </a:glo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8" name="任意多边形: 形状 37"/>
          <p:cNvSpPr/>
          <p:nvPr userDrawn="1">
            <p:custDataLst>
              <p:tags r:id="rId27"/>
            </p:custDataLst>
          </p:nvPr>
        </p:nvSpPr>
        <p:spPr>
          <a:xfrm>
            <a:off x="10186445" y="4312774"/>
            <a:ext cx="137764" cy="169725"/>
          </a:xfrm>
          <a:custGeom>
            <a:avLst/>
            <a:gdLst>
              <a:gd name="connsiteX0" fmla="*/ 98968 w 197936"/>
              <a:gd name="connsiteY0" fmla="*/ 0 h 243857"/>
              <a:gd name="connsiteX1" fmla="*/ 98968 w 197936"/>
              <a:gd name="connsiteY1" fmla="*/ 0 h 243857"/>
              <a:gd name="connsiteX2" fmla="*/ 0 w 197936"/>
              <a:gd name="connsiteY2" fmla="*/ 98968 h 243857"/>
              <a:gd name="connsiteX3" fmla="*/ 0 w 197936"/>
              <a:gd name="connsiteY3" fmla="*/ 243857 h 243857"/>
              <a:gd name="connsiteX4" fmla="*/ 197937 w 197936"/>
              <a:gd name="connsiteY4" fmla="*/ 243857 h 243857"/>
              <a:gd name="connsiteX5" fmla="*/ 197937 w 197936"/>
              <a:gd name="connsiteY5" fmla="*/ 98968 h 243857"/>
              <a:gd name="connsiteX6" fmla="*/ 98968 w 197936"/>
              <a:gd name="connsiteY6" fmla="*/ 0 h 2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936" h="243857">
                <a:moveTo>
                  <a:pt x="98968" y="0"/>
                </a:moveTo>
                <a:lnTo>
                  <a:pt x="98968" y="0"/>
                </a:lnTo>
                <a:cubicBezTo>
                  <a:pt x="44275" y="0"/>
                  <a:pt x="0" y="44275"/>
                  <a:pt x="0" y="98968"/>
                </a:cubicBezTo>
                <a:lnTo>
                  <a:pt x="0" y="243857"/>
                </a:lnTo>
                <a:lnTo>
                  <a:pt x="197937" y="243857"/>
                </a:lnTo>
                <a:lnTo>
                  <a:pt x="197937" y="98968"/>
                </a:lnTo>
                <a:cubicBezTo>
                  <a:pt x="197937" y="44275"/>
                  <a:pt x="153662" y="0"/>
                  <a:pt x="9896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83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  <a:effectLst>
            <a:glow rad="101600">
              <a:schemeClr val="accent4">
                <a:alpha val="20000"/>
              </a:schemeClr>
            </a:glo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9" name="任意多边形: 形状 38"/>
          <p:cNvSpPr/>
          <p:nvPr userDrawn="1">
            <p:custDataLst>
              <p:tags r:id="rId28"/>
            </p:custDataLst>
          </p:nvPr>
        </p:nvSpPr>
        <p:spPr>
          <a:xfrm>
            <a:off x="10186445" y="4745128"/>
            <a:ext cx="137764" cy="169725"/>
          </a:xfrm>
          <a:custGeom>
            <a:avLst/>
            <a:gdLst>
              <a:gd name="connsiteX0" fmla="*/ 98968 w 197936"/>
              <a:gd name="connsiteY0" fmla="*/ 0 h 243857"/>
              <a:gd name="connsiteX1" fmla="*/ 98968 w 197936"/>
              <a:gd name="connsiteY1" fmla="*/ 0 h 243857"/>
              <a:gd name="connsiteX2" fmla="*/ 0 w 197936"/>
              <a:gd name="connsiteY2" fmla="*/ 98968 h 243857"/>
              <a:gd name="connsiteX3" fmla="*/ 0 w 197936"/>
              <a:gd name="connsiteY3" fmla="*/ 243857 h 243857"/>
              <a:gd name="connsiteX4" fmla="*/ 197937 w 197936"/>
              <a:gd name="connsiteY4" fmla="*/ 243857 h 243857"/>
              <a:gd name="connsiteX5" fmla="*/ 197937 w 197936"/>
              <a:gd name="connsiteY5" fmla="*/ 98968 h 243857"/>
              <a:gd name="connsiteX6" fmla="*/ 98968 w 197936"/>
              <a:gd name="connsiteY6" fmla="*/ 0 h 2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936" h="243857">
                <a:moveTo>
                  <a:pt x="98968" y="0"/>
                </a:moveTo>
                <a:lnTo>
                  <a:pt x="98968" y="0"/>
                </a:lnTo>
                <a:cubicBezTo>
                  <a:pt x="44275" y="0"/>
                  <a:pt x="0" y="44275"/>
                  <a:pt x="0" y="98968"/>
                </a:cubicBezTo>
                <a:lnTo>
                  <a:pt x="0" y="243857"/>
                </a:lnTo>
                <a:lnTo>
                  <a:pt x="197937" y="243857"/>
                </a:lnTo>
                <a:lnTo>
                  <a:pt x="197937" y="98968"/>
                </a:lnTo>
                <a:cubicBezTo>
                  <a:pt x="197937" y="44275"/>
                  <a:pt x="153662" y="0"/>
                  <a:pt x="9896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83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  <a:effectLst>
            <a:glow rad="101600">
              <a:schemeClr val="accent4">
                <a:alpha val="20000"/>
              </a:schemeClr>
            </a:glo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0" name="任意多边形: 形状 39"/>
          <p:cNvSpPr/>
          <p:nvPr userDrawn="1">
            <p:custDataLst>
              <p:tags r:id="rId29"/>
            </p:custDataLst>
          </p:nvPr>
        </p:nvSpPr>
        <p:spPr>
          <a:xfrm>
            <a:off x="10117851" y="6059939"/>
            <a:ext cx="250564" cy="461870"/>
          </a:xfrm>
          <a:custGeom>
            <a:avLst/>
            <a:gdLst>
              <a:gd name="connsiteX0" fmla="*/ 142970 w 286076"/>
              <a:gd name="connsiteY0" fmla="*/ 0 h 527329"/>
              <a:gd name="connsiteX1" fmla="*/ 142970 w 286076"/>
              <a:gd name="connsiteY1" fmla="*/ 0 h 527329"/>
              <a:gd name="connsiteX2" fmla="*/ 286076 w 286076"/>
              <a:gd name="connsiteY2" fmla="*/ 143106 h 527329"/>
              <a:gd name="connsiteX3" fmla="*/ 286076 w 286076"/>
              <a:gd name="connsiteY3" fmla="*/ 527329 h 527329"/>
              <a:gd name="connsiteX4" fmla="*/ 0 w 286076"/>
              <a:gd name="connsiteY4" fmla="*/ 527329 h 527329"/>
              <a:gd name="connsiteX5" fmla="*/ 0 w 286076"/>
              <a:gd name="connsiteY5" fmla="*/ 143106 h 527329"/>
              <a:gd name="connsiteX6" fmla="*/ 143107 w 286076"/>
              <a:gd name="connsiteY6" fmla="*/ 0 h 527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076" h="527329">
                <a:moveTo>
                  <a:pt x="142970" y="0"/>
                </a:moveTo>
                <a:lnTo>
                  <a:pt x="142970" y="0"/>
                </a:lnTo>
                <a:cubicBezTo>
                  <a:pt x="221925" y="0"/>
                  <a:pt x="286076" y="64151"/>
                  <a:pt x="286076" y="143106"/>
                </a:cubicBezTo>
                <a:lnTo>
                  <a:pt x="286076" y="527329"/>
                </a:lnTo>
                <a:lnTo>
                  <a:pt x="0" y="527329"/>
                </a:lnTo>
                <a:lnTo>
                  <a:pt x="0" y="143106"/>
                </a:lnTo>
                <a:cubicBezTo>
                  <a:pt x="0" y="64151"/>
                  <a:pt x="64151" y="0"/>
                  <a:pt x="143107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50000"/>
                </a:schemeClr>
              </a:gs>
              <a:gs pos="97000">
                <a:schemeClr val="accent2">
                  <a:lumMod val="75000"/>
                  <a:alpha val="56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" name="任意多边形: 形状 40"/>
          <p:cNvSpPr/>
          <p:nvPr userDrawn="1">
            <p:custDataLst>
              <p:tags r:id="rId30"/>
            </p:custDataLst>
          </p:nvPr>
        </p:nvSpPr>
        <p:spPr>
          <a:xfrm>
            <a:off x="9827584" y="2586183"/>
            <a:ext cx="839038" cy="298002"/>
          </a:xfrm>
          <a:custGeom>
            <a:avLst/>
            <a:gdLst>
              <a:gd name="connsiteX0" fmla="*/ 702923 w 839038"/>
              <a:gd name="connsiteY0" fmla="*/ 69086 h 298002"/>
              <a:gd name="connsiteX1" fmla="*/ 702923 w 839038"/>
              <a:gd name="connsiteY1" fmla="*/ 153250 h 298002"/>
              <a:gd name="connsiteX2" fmla="*/ 816284 w 839038"/>
              <a:gd name="connsiteY2" fmla="*/ 153250 h 298002"/>
              <a:gd name="connsiteX3" fmla="*/ 816284 w 839038"/>
              <a:gd name="connsiteY3" fmla="*/ 69086 h 298002"/>
              <a:gd name="connsiteX4" fmla="*/ 566944 w 839038"/>
              <a:gd name="connsiteY4" fmla="*/ 69086 h 298002"/>
              <a:gd name="connsiteX5" fmla="*/ 566944 w 839038"/>
              <a:gd name="connsiteY5" fmla="*/ 153250 h 298002"/>
              <a:gd name="connsiteX6" fmla="*/ 680305 w 839038"/>
              <a:gd name="connsiteY6" fmla="*/ 153250 h 298002"/>
              <a:gd name="connsiteX7" fmla="*/ 680305 w 839038"/>
              <a:gd name="connsiteY7" fmla="*/ 69086 h 298002"/>
              <a:gd name="connsiteX8" fmla="*/ 430828 w 839038"/>
              <a:gd name="connsiteY8" fmla="*/ 69086 h 298002"/>
              <a:gd name="connsiteX9" fmla="*/ 430828 w 839038"/>
              <a:gd name="connsiteY9" fmla="*/ 153250 h 298002"/>
              <a:gd name="connsiteX10" fmla="*/ 544189 w 839038"/>
              <a:gd name="connsiteY10" fmla="*/ 153250 h 298002"/>
              <a:gd name="connsiteX11" fmla="*/ 544189 w 839038"/>
              <a:gd name="connsiteY11" fmla="*/ 69086 h 298002"/>
              <a:gd name="connsiteX12" fmla="*/ 294712 w 839038"/>
              <a:gd name="connsiteY12" fmla="*/ 69086 h 298002"/>
              <a:gd name="connsiteX13" fmla="*/ 294712 w 839038"/>
              <a:gd name="connsiteY13" fmla="*/ 153250 h 298002"/>
              <a:gd name="connsiteX14" fmla="*/ 408073 w 839038"/>
              <a:gd name="connsiteY14" fmla="*/ 153250 h 298002"/>
              <a:gd name="connsiteX15" fmla="*/ 408073 w 839038"/>
              <a:gd name="connsiteY15" fmla="*/ 69086 h 298002"/>
              <a:gd name="connsiteX16" fmla="*/ 158733 w 839038"/>
              <a:gd name="connsiteY16" fmla="*/ 69086 h 298002"/>
              <a:gd name="connsiteX17" fmla="*/ 158733 w 839038"/>
              <a:gd name="connsiteY17" fmla="*/ 153250 h 298002"/>
              <a:gd name="connsiteX18" fmla="*/ 272095 w 839038"/>
              <a:gd name="connsiteY18" fmla="*/ 153250 h 298002"/>
              <a:gd name="connsiteX19" fmla="*/ 272095 w 839038"/>
              <a:gd name="connsiteY19" fmla="*/ 69086 h 298002"/>
              <a:gd name="connsiteX20" fmla="*/ 22617 w 839038"/>
              <a:gd name="connsiteY20" fmla="*/ 69086 h 298002"/>
              <a:gd name="connsiteX21" fmla="*/ 22617 w 839038"/>
              <a:gd name="connsiteY21" fmla="*/ 153250 h 298002"/>
              <a:gd name="connsiteX22" fmla="*/ 135979 w 839038"/>
              <a:gd name="connsiteY22" fmla="*/ 153250 h 298002"/>
              <a:gd name="connsiteX23" fmla="*/ 135979 w 839038"/>
              <a:gd name="connsiteY23" fmla="*/ 69086 h 298002"/>
              <a:gd name="connsiteX24" fmla="*/ 0 w 839038"/>
              <a:gd name="connsiteY24" fmla="*/ 0 h 298002"/>
              <a:gd name="connsiteX25" fmla="*/ 22617 w 839038"/>
              <a:gd name="connsiteY25" fmla="*/ 0 h 298002"/>
              <a:gd name="connsiteX26" fmla="*/ 22617 w 839038"/>
              <a:gd name="connsiteY26" fmla="*/ 47291 h 298002"/>
              <a:gd name="connsiteX27" fmla="*/ 135979 w 839038"/>
              <a:gd name="connsiteY27" fmla="*/ 47291 h 298002"/>
              <a:gd name="connsiteX28" fmla="*/ 135979 w 839038"/>
              <a:gd name="connsiteY28" fmla="*/ 0 h 298002"/>
              <a:gd name="connsiteX29" fmla="*/ 158733 w 839038"/>
              <a:gd name="connsiteY29" fmla="*/ 0 h 298002"/>
              <a:gd name="connsiteX30" fmla="*/ 158733 w 839038"/>
              <a:gd name="connsiteY30" fmla="*/ 47291 h 298002"/>
              <a:gd name="connsiteX31" fmla="*/ 272095 w 839038"/>
              <a:gd name="connsiteY31" fmla="*/ 47291 h 298002"/>
              <a:gd name="connsiteX32" fmla="*/ 272095 w 839038"/>
              <a:gd name="connsiteY32" fmla="*/ 0 h 298002"/>
              <a:gd name="connsiteX33" fmla="*/ 294712 w 839038"/>
              <a:gd name="connsiteY33" fmla="*/ 0 h 298002"/>
              <a:gd name="connsiteX34" fmla="*/ 294712 w 839038"/>
              <a:gd name="connsiteY34" fmla="*/ 47291 h 298002"/>
              <a:gd name="connsiteX35" fmla="*/ 408073 w 839038"/>
              <a:gd name="connsiteY35" fmla="*/ 47291 h 298002"/>
              <a:gd name="connsiteX36" fmla="*/ 408073 w 839038"/>
              <a:gd name="connsiteY36" fmla="*/ 0 h 298002"/>
              <a:gd name="connsiteX37" fmla="*/ 430828 w 839038"/>
              <a:gd name="connsiteY37" fmla="*/ 0 h 298002"/>
              <a:gd name="connsiteX38" fmla="*/ 430828 w 839038"/>
              <a:gd name="connsiteY38" fmla="*/ 47291 h 298002"/>
              <a:gd name="connsiteX39" fmla="*/ 544189 w 839038"/>
              <a:gd name="connsiteY39" fmla="*/ 47291 h 298002"/>
              <a:gd name="connsiteX40" fmla="*/ 544189 w 839038"/>
              <a:gd name="connsiteY40" fmla="*/ 0 h 298002"/>
              <a:gd name="connsiteX41" fmla="*/ 566944 w 839038"/>
              <a:gd name="connsiteY41" fmla="*/ 0 h 298002"/>
              <a:gd name="connsiteX42" fmla="*/ 566944 w 839038"/>
              <a:gd name="connsiteY42" fmla="*/ 47291 h 298002"/>
              <a:gd name="connsiteX43" fmla="*/ 680305 w 839038"/>
              <a:gd name="connsiteY43" fmla="*/ 47291 h 298002"/>
              <a:gd name="connsiteX44" fmla="*/ 680305 w 839038"/>
              <a:gd name="connsiteY44" fmla="*/ 0 h 298002"/>
              <a:gd name="connsiteX45" fmla="*/ 702923 w 839038"/>
              <a:gd name="connsiteY45" fmla="*/ 0 h 298002"/>
              <a:gd name="connsiteX46" fmla="*/ 702923 w 839038"/>
              <a:gd name="connsiteY46" fmla="*/ 47291 h 298002"/>
              <a:gd name="connsiteX47" fmla="*/ 816284 w 839038"/>
              <a:gd name="connsiteY47" fmla="*/ 47291 h 298002"/>
              <a:gd name="connsiteX48" fmla="*/ 816284 w 839038"/>
              <a:gd name="connsiteY48" fmla="*/ 0 h 298002"/>
              <a:gd name="connsiteX49" fmla="*/ 839038 w 839038"/>
              <a:gd name="connsiteY49" fmla="*/ 0 h 298002"/>
              <a:gd name="connsiteX50" fmla="*/ 839038 w 839038"/>
              <a:gd name="connsiteY50" fmla="*/ 153250 h 298002"/>
              <a:gd name="connsiteX51" fmla="*/ 839038 w 839038"/>
              <a:gd name="connsiteY51" fmla="*/ 168877 h 298002"/>
              <a:gd name="connsiteX52" fmla="*/ 839038 w 839038"/>
              <a:gd name="connsiteY52" fmla="*/ 298002 h 298002"/>
              <a:gd name="connsiteX53" fmla="*/ 0 w 839038"/>
              <a:gd name="connsiteY53" fmla="*/ 298002 h 298002"/>
              <a:gd name="connsiteX54" fmla="*/ 0 w 839038"/>
              <a:gd name="connsiteY54" fmla="*/ 168877 h 298002"/>
              <a:gd name="connsiteX55" fmla="*/ 0 w 839038"/>
              <a:gd name="connsiteY55" fmla="*/ 153250 h 29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39038" h="298002">
                <a:moveTo>
                  <a:pt x="702923" y="69086"/>
                </a:moveTo>
                <a:lnTo>
                  <a:pt x="702923" y="153250"/>
                </a:lnTo>
                <a:lnTo>
                  <a:pt x="816284" y="153250"/>
                </a:lnTo>
                <a:lnTo>
                  <a:pt x="816284" y="69086"/>
                </a:lnTo>
                <a:close/>
                <a:moveTo>
                  <a:pt x="566944" y="69086"/>
                </a:moveTo>
                <a:lnTo>
                  <a:pt x="566944" y="153250"/>
                </a:lnTo>
                <a:lnTo>
                  <a:pt x="680305" y="153250"/>
                </a:lnTo>
                <a:lnTo>
                  <a:pt x="680305" y="69086"/>
                </a:lnTo>
                <a:close/>
                <a:moveTo>
                  <a:pt x="430828" y="69086"/>
                </a:moveTo>
                <a:lnTo>
                  <a:pt x="430828" y="153250"/>
                </a:lnTo>
                <a:lnTo>
                  <a:pt x="544189" y="153250"/>
                </a:lnTo>
                <a:lnTo>
                  <a:pt x="544189" y="69086"/>
                </a:lnTo>
                <a:close/>
                <a:moveTo>
                  <a:pt x="294712" y="69086"/>
                </a:moveTo>
                <a:lnTo>
                  <a:pt x="294712" y="153250"/>
                </a:lnTo>
                <a:lnTo>
                  <a:pt x="408073" y="153250"/>
                </a:lnTo>
                <a:lnTo>
                  <a:pt x="408073" y="69086"/>
                </a:lnTo>
                <a:close/>
                <a:moveTo>
                  <a:pt x="158733" y="69086"/>
                </a:moveTo>
                <a:lnTo>
                  <a:pt x="158733" y="153250"/>
                </a:lnTo>
                <a:lnTo>
                  <a:pt x="272095" y="153250"/>
                </a:lnTo>
                <a:lnTo>
                  <a:pt x="272095" y="69086"/>
                </a:lnTo>
                <a:close/>
                <a:moveTo>
                  <a:pt x="22617" y="69086"/>
                </a:moveTo>
                <a:lnTo>
                  <a:pt x="22617" y="153250"/>
                </a:lnTo>
                <a:lnTo>
                  <a:pt x="135979" y="153250"/>
                </a:lnTo>
                <a:lnTo>
                  <a:pt x="135979" y="69086"/>
                </a:lnTo>
                <a:close/>
                <a:moveTo>
                  <a:pt x="0" y="0"/>
                </a:moveTo>
                <a:lnTo>
                  <a:pt x="22617" y="0"/>
                </a:lnTo>
                <a:lnTo>
                  <a:pt x="22617" y="47291"/>
                </a:lnTo>
                <a:lnTo>
                  <a:pt x="135979" y="47291"/>
                </a:lnTo>
                <a:lnTo>
                  <a:pt x="135979" y="0"/>
                </a:lnTo>
                <a:lnTo>
                  <a:pt x="158733" y="0"/>
                </a:lnTo>
                <a:lnTo>
                  <a:pt x="158733" y="47291"/>
                </a:lnTo>
                <a:lnTo>
                  <a:pt x="272095" y="47291"/>
                </a:lnTo>
                <a:lnTo>
                  <a:pt x="272095" y="0"/>
                </a:lnTo>
                <a:lnTo>
                  <a:pt x="294712" y="0"/>
                </a:lnTo>
                <a:lnTo>
                  <a:pt x="294712" y="47291"/>
                </a:lnTo>
                <a:lnTo>
                  <a:pt x="408073" y="47291"/>
                </a:lnTo>
                <a:lnTo>
                  <a:pt x="408073" y="0"/>
                </a:lnTo>
                <a:lnTo>
                  <a:pt x="430828" y="0"/>
                </a:lnTo>
                <a:lnTo>
                  <a:pt x="430828" y="47291"/>
                </a:lnTo>
                <a:lnTo>
                  <a:pt x="544189" y="47291"/>
                </a:lnTo>
                <a:lnTo>
                  <a:pt x="544189" y="0"/>
                </a:lnTo>
                <a:lnTo>
                  <a:pt x="566944" y="0"/>
                </a:lnTo>
                <a:lnTo>
                  <a:pt x="566944" y="47291"/>
                </a:lnTo>
                <a:lnTo>
                  <a:pt x="680305" y="47291"/>
                </a:lnTo>
                <a:lnTo>
                  <a:pt x="680305" y="0"/>
                </a:lnTo>
                <a:lnTo>
                  <a:pt x="702923" y="0"/>
                </a:lnTo>
                <a:lnTo>
                  <a:pt x="702923" y="47291"/>
                </a:lnTo>
                <a:lnTo>
                  <a:pt x="816284" y="47291"/>
                </a:lnTo>
                <a:lnTo>
                  <a:pt x="816284" y="0"/>
                </a:lnTo>
                <a:lnTo>
                  <a:pt x="839038" y="0"/>
                </a:lnTo>
                <a:lnTo>
                  <a:pt x="839038" y="153250"/>
                </a:lnTo>
                <a:lnTo>
                  <a:pt x="839038" y="168877"/>
                </a:lnTo>
                <a:lnTo>
                  <a:pt x="839038" y="298002"/>
                </a:lnTo>
                <a:lnTo>
                  <a:pt x="0" y="298002"/>
                </a:lnTo>
                <a:lnTo>
                  <a:pt x="0" y="168877"/>
                </a:lnTo>
                <a:lnTo>
                  <a:pt x="0" y="1532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36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42" name="任意多边形: 形状 41"/>
          <p:cNvSpPr/>
          <p:nvPr userDrawn="1">
            <p:custDataLst>
              <p:tags r:id="rId31"/>
            </p:custDataLst>
          </p:nvPr>
        </p:nvSpPr>
        <p:spPr>
          <a:xfrm>
            <a:off x="9789614" y="2811809"/>
            <a:ext cx="913607" cy="124464"/>
          </a:xfrm>
          <a:custGeom>
            <a:avLst/>
            <a:gdLst>
              <a:gd name="connsiteX0" fmla="*/ 0 w 913607"/>
              <a:gd name="connsiteY0" fmla="*/ 0 h 124464"/>
              <a:gd name="connsiteX1" fmla="*/ 913607 w 913607"/>
              <a:gd name="connsiteY1" fmla="*/ 0 h 124464"/>
              <a:gd name="connsiteX2" fmla="*/ 913607 w 913607"/>
              <a:gd name="connsiteY2" fmla="*/ 124464 h 124464"/>
              <a:gd name="connsiteX3" fmla="*/ 0 w 913607"/>
              <a:gd name="connsiteY3" fmla="*/ 124464 h 12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3607" h="124464">
                <a:moveTo>
                  <a:pt x="0" y="0"/>
                </a:moveTo>
                <a:lnTo>
                  <a:pt x="913607" y="0"/>
                </a:lnTo>
                <a:lnTo>
                  <a:pt x="913607" y="124464"/>
                </a:lnTo>
                <a:lnTo>
                  <a:pt x="0" y="12446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3" name="任意多边形: 形状 42"/>
          <p:cNvSpPr/>
          <p:nvPr userDrawn="1">
            <p:custDataLst>
              <p:tags r:id="rId32"/>
            </p:custDataLst>
          </p:nvPr>
        </p:nvSpPr>
        <p:spPr>
          <a:xfrm>
            <a:off x="9681736" y="2879661"/>
            <a:ext cx="1147320" cy="249066"/>
          </a:xfrm>
          <a:custGeom>
            <a:avLst/>
            <a:gdLst>
              <a:gd name="connsiteX0" fmla="*/ 915664 w 1147320"/>
              <a:gd name="connsiteY0" fmla="*/ 249066 h 249066"/>
              <a:gd name="connsiteX1" fmla="*/ 231520 w 1147320"/>
              <a:gd name="connsiteY1" fmla="*/ 249066 h 249066"/>
              <a:gd name="connsiteX2" fmla="*/ 0 w 1147320"/>
              <a:gd name="connsiteY2" fmla="*/ 0 h 249066"/>
              <a:gd name="connsiteX3" fmla="*/ 1147321 w 1147320"/>
              <a:gd name="connsiteY3" fmla="*/ 0 h 249066"/>
              <a:gd name="connsiteX4" fmla="*/ 915664 w 1147320"/>
              <a:gd name="connsiteY4" fmla="*/ 249066 h 249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320" h="249066">
                <a:moveTo>
                  <a:pt x="915664" y="249066"/>
                </a:moveTo>
                <a:lnTo>
                  <a:pt x="231520" y="249066"/>
                </a:lnTo>
                <a:lnTo>
                  <a:pt x="0" y="0"/>
                </a:lnTo>
                <a:lnTo>
                  <a:pt x="1147321" y="0"/>
                </a:lnTo>
                <a:lnTo>
                  <a:pt x="915664" y="249066"/>
                </a:lnTo>
                <a:close/>
              </a:path>
            </a:pathLst>
          </a:custGeom>
          <a:solidFill>
            <a:schemeClr val="accent1"/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44" name="任意多边形: 形状 43"/>
          <p:cNvSpPr/>
          <p:nvPr userDrawn="1">
            <p:custDataLst>
              <p:tags r:id="rId33"/>
            </p:custDataLst>
          </p:nvPr>
        </p:nvSpPr>
        <p:spPr>
          <a:xfrm>
            <a:off x="9827584" y="3044109"/>
            <a:ext cx="855624" cy="100244"/>
          </a:xfrm>
          <a:custGeom>
            <a:avLst/>
            <a:gdLst>
              <a:gd name="connsiteX0" fmla="*/ 0 w 855624"/>
              <a:gd name="connsiteY0" fmla="*/ 0 h 111442"/>
              <a:gd name="connsiteX1" fmla="*/ 855625 w 855624"/>
              <a:gd name="connsiteY1" fmla="*/ 0 h 111442"/>
              <a:gd name="connsiteX2" fmla="*/ 855625 w 855624"/>
              <a:gd name="connsiteY2" fmla="*/ 111442 h 111442"/>
              <a:gd name="connsiteX3" fmla="*/ 0 w 855624"/>
              <a:gd name="connsiteY3" fmla="*/ 111442 h 111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624" h="111442">
                <a:moveTo>
                  <a:pt x="0" y="0"/>
                </a:moveTo>
                <a:lnTo>
                  <a:pt x="855625" y="0"/>
                </a:lnTo>
                <a:lnTo>
                  <a:pt x="855625" y="111442"/>
                </a:lnTo>
                <a:lnTo>
                  <a:pt x="0" y="111442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1360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5" name="任意多边形: 形状 44"/>
          <p:cNvSpPr/>
          <p:nvPr userDrawn="1">
            <p:custDataLst>
              <p:tags r:id="rId34"/>
            </p:custDataLst>
          </p:nvPr>
        </p:nvSpPr>
        <p:spPr>
          <a:xfrm>
            <a:off x="9467873" y="6450807"/>
            <a:ext cx="1574909" cy="407194"/>
          </a:xfrm>
          <a:custGeom>
            <a:avLst/>
            <a:gdLst>
              <a:gd name="connsiteX0" fmla="*/ 1185417 w 1228167"/>
              <a:gd name="connsiteY0" fmla="*/ 0 h 220399"/>
              <a:gd name="connsiteX1" fmla="*/ 776081 w 1228167"/>
              <a:gd name="connsiteY1" fmla="*/ 0 h 220399"/>
              <a:gd name="connsiteX2" fmla="*/ 452087 w 1228167"/>
              <a:gd name="connsiteY2" fmla="*/ 0 h 220399"/>
              <a:gd name="connsiteX3" fmla="*/ 42671 w 1228167"/>
              <a:gd name="connsiteY3" fmla="*/ 0 h 220399"/>
              <a:gd name="connsiteX4" fmla="*/ 0 w 1228167"/>
              <a:gd name="connsiteY4" fmla="*/ 220399 h 220399"/>
              <a:gd name="connsiteX5" fmla="*/ 494758 w 1228167"/>
              <a:gd name="connsiteY5" fmla="*/ 220399 h 220399"/>
              <a:gd name="connsiteX6" fmla="*/ 733330 w 1228167"/>
              <a:gd name="connsiteY6" fmla="*/ 220399 h 220399"/>
              <a:gd name="connsiteX7" fmla="*/ 1228168 w 1228167"/>
              <a:gd name="connsiteY7" fmla="*/ 220399 h 220399"/>
              <a:gd name="connsiteX8" fmla="*/ 1185417 w 1228167"/>
              <a:gd name="connsiteY8" fmla="*/ 0 h 22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8167" h="220399">
                <a:moveTo>
                  <a:pt x="1185417" y="0"/>
                </a:moveTo>
                <a:lnTo>
                  <a:pt x="776081" y="0"/>
                </a:lnTo>
                <a:lnTo>
                  <a:pt x="452087" y="0"/>
                </a:lnTo>
                <a:lnTo>
                  <a:pt x="42671" y="0"/>
                </a:lnTo>
                <a:lnTo>
                  <a:pt x="0" y="220399"/>
                </a:lnTo>
                <a:lnTo>
                  <a:pt x="494758" y="220399"/>
                </a:lnTo>
                <a:lnTo>
                  <a:pt x="733330" y="220399"/>
                </a:lnTo>
                <a:lnTo>
                  <a:pt x="1228168" y="220399"/>
                </a:lnTo>
                <a:lnTo>
                  <a:pt x="1185417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80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6" name="任意多边形: 形状 45"/>
          <p:cNvSpPr/>
          <p:nvPr userDrawn="1">
            <p:custDataLst>
              <p:tags r:id="rId35"/>
            </p:custDataLst>
          </p:nvPr>
        </p:nvSpPr>
        <p:spPr>
          <a:xfrm>
            <a:off x="10186445" y="3448064"/>
            <a:ext cx="137764" cy="169725"/>
          </a:xfrm>
          <a:custGeom>
            <a:avLst/>
            <a:gdLst>
              <a:gd name="connsiteX0" fmla="*/ 98968 w 197936"/>
              <a:gd name="connsiteY0" fmla="*/ 0 h 243857"/>
              <a:gd name="connsiteX1" fmla="*/ 98968 w 197936"/>
              <a:gd name="connsiteY1" fmla="*/ 0 h 243857"/>
              <a:gd name="connsiteX2" fmla="*/ 0 w 197936"/>
              <a:gd name="connsiteY2" fmla="*/ 98968 h 243857"/>
              <a:gd name="connsiteX3" fmla="*/ 0 w 197936"/>
              <a:gd name="connsiteY3" fmla="*/ 243857 h 243857"/>
              <a:gd name="connsiteX4" fmla="*/ 197937 w 197936"/>
              <a:gd name="connsiteY4" fmla="*/ 243857 h 243857"/>
              <a:gd name="connsiteX5" fmla="*/ 197937 w 197936"/>
              <a:gd name="connsiteY5" fmla="*/ 98968 h 243857"/>
              <a:gd name="connsiteX6" fmla="*/ 98968 w 197936"/>
              <a:gd name="connsiteY6" fmla="*/ 0 h 24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936" h="243857">
                <a:moveTo>
                  <a:pt x="98968" y="0"/>
                </a:moveTo>
                <a:lnTo>
                  <a:pt x="98968" y="0"/>
                </a:lnTo>
                <a:cubicBezTo>
                  <a:pt x="44275" y="0"/>
                  <a:pt x="0" y="44275"/>
                  <a:pt x="0" y="98968"/>
                </a:cubicBezTo>
                <a:lnTo>
                  <a:pt x="0" y="243857"/>
                </a:lnTo>
                <a:lnTo>
                  <a:pt x="197937" y="243857"/>
                </a:lnTo>
                <a:lnTo>
                  <a:pt x="197937" y="98968"/>
                </a:lnTo>
                <a:cubicBezTo>
                  <a:pt x="197937" y="44275"/>
                  <a:pt x="153662" y="0"/>
                  <a:pt x="9896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83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  <a:effectLst>
            <a:glow rad="101600">
              <a:schemeClr val="accent4">
                <a:alpha val="20000"/>
              </a:schemeClr>
            </a:glow>
          </a:effectLst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7" name="任意多边形: 形状 46"/>
          <p:cNvSpPr/>
          <p:nvPr userDrawn="1">
            <p:custDataLst>
              <p:tags r:id="rId36"/>
            </p:custDataLst>
          </p:nvPr>
        </p:nvSpPr>
        <p:spPr>
          <a:xfrm flipH="1">
            <a:off x="8522716" y="6134955"/>
            <a:ext cx="3669283" cy="723046"/>
          </a:xfrm>
          <a:custGeom>
            <a:avLst/>
            <a:gdLst>
              <a:gd name="connsiteX0" fmla="*/ 151372 w 3810836"/>
              <a:gd name="connsiteY0" fmla="*/ 307 h 663062"/>
              <a:gd name="connsiteX1" fmla="*/ 59374 w 3810836"/>
              <a:gd name="connsiteY1" fmla="*/ 12625 h 663062"/>
              <a:gd name="connsiteX2" fmla="*/ 0 w 3810836"/>
              <a:gd name="connsiteY2" fmla="*/ 32357 h 663062"/>
              <a:gd name="connsiteX3" fmla="*/ 0 w 3810836"/>
              <a:gd name="connsiteY3" fmla="*/ 663062 h 663062"/>
              <a:gd name="connsiteX4" fmla="*/ 3810836 w 3810836"/>
              <a:gd name="connsiteY4" fmla="*/ 663062 h 663062"/>
              <a:gd name="connsiteX5" fmla="*/ 3760402 w 3810836"/>
              <a:gd name="connsiteY5" fmla="*/ 655446 h 663062"/>
              <a:gd name="connsiteX6" fmla="*/ 3277426 w 3810836"/>
              <a:gd name="connsiteY6" fmla="*/ 605105 h 663062"/>
              <a:gd name="connsiteX7" fmla="*/ 2351686 w 3810836"/>
              <a:gd name="connsiteY7" fmla="*/ 389393 h 663062"/>
              <a:gd name="connsiteX8" fmla="*/ 1575718 w 3810836"/>
              <a:gd name="connsiteY8" fmla="*/ 501537 h 663062"/>
              <a:gd name="connsiteX9" fmla="*/ 700564 w 3810836"/>
              <a:gd name="connsiteY9" fmla="*/ 208944 h 663062"/>
              <a:gd name="connsiteX10" fmla="*/ 151372 w 3810836"/>
              <a:gd name="connsiteY10" fmla="*/ 307 h 66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0836" h="663062">
                <a:moveTo>
                  <a:pt x="151372" y="307"/>
                </a:moveTo>
                <a:cubicBezTo>
                  <a:pt x="118126" y="1474"/>
                  <a:pt x="87570" y="5920"/>
                  <a:pt x="59374" y="12625"/>
                </a:cubicBezTo>
                <a:lnTo>
                  <a:pt x="0" y="32357"/>
                </a:lnTo>
                <a:lnTo>
                  <a:pt x="0" y="663062"/>
                </a:lnTo>
                <a:lnTo>
                  <a:pt x="3810836" y="663062"/>
                </a:lnTo>
                <a:lnTo>
                  <a:pt x="3760402" y="655446"/>
                </a:lnTo>
                <a:cubicBezTo>
                  <a:pt x="3628120" y="637693"/>
                  <a:pt x="3475055" y="623129"/>
                  <a:pt x="3277426" y="605105"/>
                </a:cubicBezTo>
                <a:cubicBezTo>
                  <a:pt x="2750416" y="557043"/>
                  <a:pt x="2612299" y="405414"/>
                  <a:pt x="2351686" y="389393"/>
                </a:cubicBezTo>
                <a:cubicBezTo>
                  <a:pt x="2091074" y="373372"/>
                  <a:pt x="1737145" y="506893"/>
                  <a:pt x="1575718" y="501537"/>
                </a:cubicBezTo>
                <a:cubicBezTo>
                  <a:pt x="1414293" y="496182"/>
                  <a:pt x="1180957" y="539978"/>
                  <a:pt x="700564" y="208944"/>
                </a:cubicBezTo>
                <a:cubicBezTo>
                  <a:pt x="460368" y="43427"/>
                  <a:pt x="284354" y="-4363"/>
                  <a:pt x="151372" y="307"/>
                </a:cubicBezTo>
                <a:close/>
              </a:path>
            </a:pathLst>
          </a:custGeom>
          <a:gradFill>
            <a:gsLst>
              <a:gs pos="30000">
                <a:schemeClr val="accent1">
                  <a:lumMod val="60000"/>
                  <a:lumOff val="40000"/>
                </a:schemeClr>
              </a:gs>
              <a:gs pos="87000">
                <a:schemeClr val="accent1"/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8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9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公司名占位符 6"/>
          <p:cNvSpPr>
            <a:spLocks noGrp="1"/>
          </p:cNvSpPr>
          <p:nvPr>
            <p:ph type="body" sz="quarter" idx="13" hasCustomPrompt="1"/>
            <p:custDataLst>
              <p:tags r:id="rId40"/>
            </p:custDataLst>
          </p:nvPr>
        </p:nvSpPr>
        <p:spPr>
          <a:xfrm>
            <a:off x="1648222" y="953590"/>
            <a:ext cx="2880000" cy="504000"/>
          </a:xfrm>
        </p:spPr>
        <p:txBody>
          <a:bodyPr wrap="square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>
                    <a:alpha val="8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公司名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41"/>
            </p:custDataLst>
          </p:nvPr>
        </p:nvSpPr>
        <p:spPr>
          <a:xfrm>
            <a:off x="1403009" y="1570197"/>
            <a:ext cx="6832687" cy="1854053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42"/>
            </p:custDataLst>
          </p:nvPr>
        </p:nvSpPr>
        <p:spPr>
          <a:xfrm>
            <a:off x="1403009" y="3568250"/>
            <a:ext cx="6832687" cy="480510"/>
          </a:xfrm>
        </p:spPr>
        <p:txBody>
          <a:bodyPr wrap="square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2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43"/>
            </p:custDataLst>
          </p:nvPr>
        </p:nvSpPr>
        <p:spPr>
          <a:xfrm>
            <a:off x="1403010" y="4413449"/>
            <a:ext cx="2635056" cy="461135"/>
          </a:xfrm>
          <a:prstGeom prst="plaque">
            <a:avLst/>
          </a:prstGeom>
          <a:gradFill>
            <a:gsLst>
              <a:gs pos="2000">
                <a:schemeClr val="accent1">
                  <a:lumMod val="60000"/>
                  <a:lumOff val="40000"/>
                </a:schemeClr>
              </a:gs>
              <a:gs pos="77000">
                <a:schemeClr val="accent1"/>
              </a:gs>
            </a:gsLst>
            <a:lin ang="2700000" scaled="1"/>
          </a:gradFill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4" Type="http://schemas.openxmlformats.org/officeDocument/2006/relationships/theme" Target="../theme/theme2.xml"/><Relationship Id="rId13" Type="http://schemas.openxmlformats.org/officeDocument/2006/relationships/image" Target="../media/image1.jpeg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0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9" Type="http://schemas.openxmlformats.org/officeDocument/2006/relationships/image" Target="../media/image1.jpeg"/><Relationship Id="rId18" Type="http://schemas.openxmlformats.org/officeDocument/2006/relationships/tags" Target="../tags/tag79.xml"/><Relationship Id="rId17" Type="http://schemas.openxmlformats.org/officeDocument/2006/relationships/tags" Target="../tags/tag78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chemeClr val="bg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单圆角矩形 4"/>
          <p:cNvSpPr/>
          <p:nvPr userDrawn="1">
            <p:custDataLst>
              <p:tags r:id="rId3"/>
            </p:custDataLst>
          </p:nvPr>
        </p:nvSpPr>
        <p:spPr>
          <a:xfrm>
            <a:off x="514350" y="932855"/>
            <a:ext cx="4017010" cy="1471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98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 userDrawn="1">
            <p:custDataLst>
              <p:tags r:id="rId4"/>
            </p:custDataLst>
          </p:nvPr>
        </p:nvCxnSpPr>
        <p:spPr>
          <a:xfrm>
            <a:off x="11106785" y="69373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5"/>
            </p:custDataLst>
          </p:nvPr>
        </p:nvCxnSpPr>
        <p:spPr>
          <a:xfrm>
            <a:off x="11106785" y="75469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>
            <p:custDataLst>
              <p:tags r:id="rId6"/>
            </p:custDataLst>
          </p:nvPr>
        </p:nvCxnSpPr>
        <p:spPr>
          <a:xfrm>
            <a:off x="11106785" y="815657"/>
            <a:ext cx="235520" cy="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97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缺角矩形 8"/>
          <p:cNvSpPr/>
          <p:nvPr userDrawn="1">
            <p:custDataLst>
              <p:tags r:id="rId4"/>
            </p:custDataLst>
          </p:nvPr>
        </p:nvSpPr>
        <p:spPr>
          <a:xfrm>
            <a:off x="139378" y="114300"/>
            <a:ext cx="11913244" cy="6629400"/>
          </a:xfrm>
          <a:prstGeom prst="plaque">
            <a:avLst>
              <a:gd name="adj" fmla="val 3161"/>
            </a:avLst>
          </a:prstGeom>
          <a:gradFill flip="none" rotWithShape="1">
            <a:gsLst>
              <a:gs pos="6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bg2">
                    <a:lumMod val="90000"/>
                    <a:alpha val="5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>
            <p:custDataLst>
              <p:tags r:id="rId5"/>
            </p:custDataLst>
          </p:nvPr>
        </p:nvSpPr>
        <p:spPr>
          <a:xfrm>
            <a:off x="640080" y="935355"/>
            <a:ext cx="1830070" cy="144145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50000"/>
                </a:schemeClr>
              </a:gs>
              <a:gs pos="0">
                <a:schemeClr val="accent4">
                  <a:alpha val="0"/>
                </a:schemeClr>
              </a:gs>
            </a:gsLst>
            <a:lin ang="108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11" name="图形 41"/>
          <p:cNvSpPr/>
          <p:nvPr userDrawn="1">
            <p:custDataLst>
              <p:tags r:id="rId6"/>
            </p:custDataLst>
          </p:nvPr>
        </p:nvSpPr>
        <p:spPr>
          <a:xfrm>
            <a:off x="7849449" y="5800617"/>
            <a:ext cx="3816350" cy="613916"/>
          </a:xfrm>
          <a:custGeom>
            <a:avLst/>
            <a:gdLst>
              <a:gd name="connsiteX0" fmla="*/ 0 w 3680936"/>
              <a:gd name="connsiteY0" fmla="*/ 592133 h 592133"/>
              <a:gd name="connsiteX1" fmla="*/ 3680936 w 3680936"/>
              <a:gd name="connsiteY1" fmla="*/ 592133 h 592133"/>
              <a:gd name="connsiteX2" fmla="*/ 2727008 w 3680936"/>
              <a:gd name="connsiteY2" fmla="*/ 250 h 592133"/>
              <a:gd name="connsiteX3" fmla="*/ 1919859 w 3680936"/>
              <a:gd name="connsiteY3" fmla="*/ 357342 h 592133"/>
              <a:gd name="connsiteX4" fmla="*/ 1594866 w 3680936"/>
              <a:gd name="connsiteY4" fmla="*/ 337816 h 592133"/>
              <a:gd name="connsiteX5" fmla="*/ 689801 w 3680936"/>
              <a:gd name="connsiteY5" fmla="*/ 425827 h 592133"/>
              <a:gd name="connsiteX6" fmla="*/ 0 w 3680936"/>
              <a:gd name="connsiteY6" fmla="*/ 592133 h 59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80936" h="592133">
                <a:moveTo>
                  <a:pt x="0" y="592133"/>
                </a:moveTo>
                <a:lnTo>
                  <a:pt x="3680936" y="592133"/>
                </a:lnTo>
                <a:cubicBezTo>
                  <a:pt x="3680936" y="592133"/>
                  <a:pt x="3120866" y="9965"/>
                  <a:pt x="2727008" y="250"/>
                </a:cubicBezTo>
                <a:cubicBezTo>
                  <a:pt x="2333149" y="-9466"/>
                  <a:pt x="2037207" y="266855"/>
                  <a:pt x="1919859" y="357342"/>
                </a:cubicBezTo>
                <a:cubicBezTo>
                  <a:pt x="1846517" y="411158"/>
                  <a:pt x="1802797" y="452783"/>
                  <a:pt x="1594866" y="337816"/>
                </a:cubicBezTo>
                <a:cubicBezTo>
                  <a:pt x="1386935" y="222849"/>
                  <a:pt x="1132523" y="235041"/>
                  <a:pt x="689801" y="425827"/>
                </a:cubicBezTo>
                <a:cubicBezTo>
                  <a:pt x="342424" y="570131"/>
                  <a:pt x="0" y="592133"/>
                  <a:pt x="0" y="59213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2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/>
          <p:nvPr userDrawn="1">
            <p:custDataLst>
              <p:tags r:id="rId7"/>
            </p:custDataLst>
          </p:nvPr>
        </p:nvSpPr>
        <p:spPr>
          <a:xfrm>
            <a:off x="2917883" y="5845552"/>
            <a:ext cx="4163538" cy="568981"/>
          </a:xfrm>
          <a:custGeom>
            <a:avLst/>
            <a:gdLst>
              <a:gd name="connsiteX0" fmla="*/ 0 w 4068096"/>
              <a:gd name="connsiteY0" fmla="*/ 462855 h 462855"/>
              <a:gd name="connsiteX1" fmla="*/ 4068097 w 4068096"/>
              <a:gd name="connsiteY1" fmla="*/ 462855 h 462855"/>
              <a:gd name="connsiteX2" fmla="*/ 3322562 w 4068096"/>
              <a:gd name="connsiteY2" fmla="*/ 199 h 462855"/>
              <a:gd name="connsiteX3" fmla="*/ 2691742 w 4068096"/>
              <a:gd name="connsiteY3" fmla="*/ 279282 h 462855"/>
              <a:gd name="connsiteX4" fmla="*/ 2301741 w 4068096"/>
              <a:gd name="connsiteY4" fmla="*/ 267817 h 462855"/>
              <a:gd name="connsiteX5" fmla="*/ 1850549 w 4068096"/>
              <a:gd name="connsiteY5" fmla="*/ 329009 h 462855"/>
              <a:gd name="connsiteX6" fmla="*/ 1246454 w 4068096"/>
              <a:gd name="connsiteY6" fmla="*/ 264021 h 462855"/>
              <a:gd name="connsiteX7" fmla="*/ 539108 w 4068096"/>
              <a:gd name="connsiteY7" fmla="*/ 332806 h 462855"/>
              <a:gd name="connsiteX8" fmla="*/ 0 w 4068096"/>
              <a:gd name="connsiteY8" fmla="*/ 462781 h 46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8096" h="462855">
                <a:moveTo>
                  <a:pt x="0" y="462855"/>
                </a:moveTo>
                <a:lnTo>
                  <a:pt x="4068097" y="462855"/>
                </a:lnTo>
                <a:cubicBezTo>
                  <a:pt x="4068097" y="462855"/>
                  <a:pt x="3630305" y="7867"/>
                  <a:pt x="3322562" y="199"/>
                </a:cubicBezTo>
                <a:cubicBezTo>
                  <a:pt x="3014820" y="-7468"/>
                  <a:pt x="2783454" y="208562"/>
                  <a:pt x="2691742" y="279282"/>
                </a:cubicBezTo>
                <a:cubicBezTo>
                  <a:pt x="2634422" y="321341"/>
                  <a:pt x="2609558" y="357669"/>
                  <a:pt x="2301741" y="267817"/>
                </a:cubicBezTo>
                <a:cubicBezTo>
                  <a:pt x="2133205" y="216527"/>
                  <a:pt x="1960202" y="263351"/>
                  <a:pt x="1850549" y="329009"/>
                </a:cubicBezTo>
                <a:cubicBezTo>
                  <a:pt x="1753477" y="387148"/>
                  <a:pt x="1408961" y="353872"/>
                  <a:pt x="1246454" y="264021"/>
                </a:cubicBezTo>
                <a:cubicBezTo>
                  <a:pt x="1083947" y="174170"/>
                  <a:pt x="885113" y="183698"/>
                  <a:pt x="539108" y="332806"/>
                </a:cubicBezTo>
                <a:cubicBezTo>
                  <a:pt x="267618" y="445585"/>
                  <a:pt x="0" y="462781"/>
                  <a:pt x="0" y="46278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 dirty="0"/>
          </a:p>
        </p:txBody>
      </p:sp>
      <p:sp>
        <p:nvSpPr>
          <p:cNvPr id="13" name="任意多边形: 形状 12"/>
          <p:cNvSpPr/>
          <p:nvPr userDrawn="1">
            <p:custDataLst>
              <p:tags r:id="rId8"/>
            </p:custDataLst>
          </p:nvPr>
        </p:nvSpPr>
        <p:spPr>
          <a:xfrm>
            <a:off x="0" y="6194136"/>
            <a:ext cx="2724150" cy="663864"/>
          </a:xfrm>
          <a:custGeom>
            <a:avLst/>
            <a:gdLst>
              <a:gd name="connsiteX0" fmla="*/ 0 w 2753752"/>
              <a:gd name="connsiteY0" fmla="*/ 671079 h 671078"/>
              <a:gd name="connsiteX1" fmla="*/ 2753752 w 2753752"/>
              <a:gd name="connsiteY1" fmla="*/ 671079 h 671078"/>
              <a:gd name="connsiteX2" fmla="*/ 2325563 w 2753752"/>
              <a:gd name="connsiteY2" fmla="*/ 558299 h 671078"/>
              <a:gd name="connsiteX3" fmla="*/ 1920301 w 2753752"/>
              <a:gd name="connsiteY3" fmla="*/ 451252 h 671078"/>
              <a:gd name="connsiteX4" fmla="*/ 1087744 w 2753752"/>
              <a:gd name="connsiteY4" fmla="*/ 60 h 671078"/>
              <a:gd name="connsiteX5" fmla="*/ 0 w 2753752"/>
              <a:gd name="connsiteY5" fmla="*/ 671079 h 67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3752" h="671078">
                <a:moveTo>
                  <a:pt x="0" y="671079"/>
                </a:moveTo>
                <a:lnTo>
                  <a:pt x="2753752" y="671079"/>
                </a:lnTo>
                <a:cubicBezTo>
                  <a:pt x="2753752" y="671079"/>
                  <a:pt x="2436407" y="610855"/>
                  <a:pt x="2325563" y="558299"/>
                </a:cubicBezTo>
                <a:cubicBezTo>
                  <a:pt x="2214719" y="505743"/>
                  <a:pt x="2075140" y="432120"/>
                  <a:pt x="1920301" y="451252"/>
                </a:cubicBezTo>
                <a:cubicBezTo>
                  <a:pt x="1797398" y="466438"/>
                  <a:pt x="1435685" y="5866"/>
                  <a:pt x="1087744" y="60"/>
                </a:cubicBezTo>
                <a:cubicBezTo>
                  <a:pt x="739803" y="-5672"/>
                  <a:pt x="250422" y="402492"/>
                  <a:pt x="0" y="671079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"/>
                </a:schemeClr>
              </a:gs>
              <a:gs pos="99000">
                <a:schemeClr val="accent1">
                  <a:alpha val="0"/>
                </a:scheme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5" name="图形 2"/>
          <p:cNvSpPr/>
          <p:nvPr userDrawn="1">
            <p:custDataLst>
              <p:tags r:id="rId9"/>
            </p:custDataLst>
          </p:nvPr>
        </p:nvSpPr>
        <p:spPr>
          <a:xfrm>
            <a:off x="7849449" y="1671979"/>
            <a:ext cx="2204627" cy="3502533"/>
          </a:xfrm>
          <a:custGeom>
            <a:avLst/>
            <a:gdLst>
              <a:gd name="connsiteX0" fmla="*/ 2192935 w 2204627"/>
              <a:gd name="connsiteY0" fmla="*/ 2187388 h 3502533"/>
              <a:gd name="connsiteX1" fmla="*/ 1966722 w 2204627"/>
              <a:gd name="connsiteY1" fmla="*/ 1985571 h 3502533"/>
              <a:gd name="connsiteX2" fmla="*/ 1705468 w 2204627"/>
              <a:gd name="connsiteY2" fmla="*/ 1620747 h 3502533"/>
              <a:gd name="connsiteX3" fmla="*/ 1507199 w 2204627"/>
              <a:gd name="connsiteY3" fmla="*/ 1217778 h 3502533"/>
              <a:gd name="connsiteX4" fmla="*/ 1316914 w 2204627"/>
              <a:gd name="connsiteY4" fmla="*/ 700594 h 3502533"/>
              <a:gd name="connsiteX5" fmla="*/ 1229090 w 2204627"/>
              <a:gd name="connsiteY5" fmla="*/ 416276 h 3502533"/>
              <a:gd name="connsiteX6" fmla="*/ 1170541 w 2204627"/>
              <a:gd name="connsiteY6" fmla="*/ 217120 h 3502533"/>
              <a:gd name="connsiteX7" fmla="*/ 1170319 w 2204627"/>
              <a:gd name="connsiteY7" fmla="*/ 197825 h 3502533"/>
              <a:gd name="connsiteX8" fmla="*/ 1213122 w 2204627"/>
              <a:gd name="connsiteY8" fmla="*/ 110889 h 3502533"/>
              <a:gd name="connsiteX9" fmla="*/ 1102233 w 2204627"/>
              <a:gd name="connsiteY9" fmla="*/ 0 h 3502533"/>
              <a:gd name="connsiteX10" fmla="*/ 991345 w 2204627"/>
              <a:gd name="connsiteY10" fmla="*/ 110889 h 3502533"/>
              <a:gd name="connsiteX11" fmla="*/ 1027716 w 2204627"/>
              <a:gd name="connsiteY11" fmla="*/ 192503 h 3502533"/>
              <a:gd name="connsiteX12" fmla="*/ 1032595 w 2204627"/>
              <a:gd name="connsiteY12" fmla="*/ 209358 h 3502533"/>
              <a:gd name="connsiteX13" fmla="*/ 992232 w 2204627"/>
              <a:gd name="connsiteY13" fmla="*/ 361719 h 3502533"/>
              <a:gd name="connsiteX14" fmla="*/ 939227 w 2204627"/>
              <a:gd name="connsiteY14" fmla="*/ 528717 h 3502533"/>
              <a:gd name="connsiteX15" fmla="*/ 888883 w 2204627"/>
              <a:gd name="connsiteY15" fmla="*/ 688840 h 3502533"/>
              <a:gd name="connsiteX16" fmla="*/ 749164 w 2204627"/>
              <a:gd name="connsiteY16" fmla="*/ 1077837 h 3502533"/>
              <a:gd name="connsiteX17" fmla="*/ 603678 w 2204627"/>
              <a:gd name="connsiteY17" fmla="*/ 1417378 h 3502533"/>
              <a:gd name="connsiteX18" fmla="*/ 364601 w 2204627"/>
              <a:gd name="connsiteY18" fmla="*/ 1825448 h 3502533"/>
              <a:gd name="connsiteX19" fmla="*/ 38145 w 2204627"/>
              <a:gd name="connsiteY19" fmla="*/ 2166098 h 3502533"/>
              <a:gd name="connsiteX20" fmla="*/ 16854 w 2204627"/>
              <a:gd name="connsiteY20" fmla="*/ 2255696 h 3502533"/>
              <a:gd name="connsiteX21" fmla="*/ 131292 w 2204627"/>
              <a:gd name="connsiteY21" fmla="*/ 2530477 h 3502533"/>
              <a:gd name="connsiteX22" fmla="*/ 247946 w 2204627"/>
              <a:gd name="connsiteY22" fmla="*/ 2864030 h 3502533"/>
              <a:gd name="connsiteX23" fmla="*/ 347968 w 2204627"/>
              <a:gd name="connsiteY23" fmla="*/ 3207119 h 3502533"/>
              <a:gd name="connsiteX24" fmla="*/ 410509 w 2204627"/>
              <a:gd name="connsiteY24" fmla="*/ 3475692 h 3502533"/>
              <a:gd name="connsiteX25" fmla="*/ 445772 w 2204627"/>
              <a:gd name="connsiteY25" fmla="*/ 3502527 h 3502533"/>
              <a:gd name="connsiteX26" fmla="*/ 897311 w 2204627"/>
              <a:gd name="connsiteY26" fmla="*/ 3499200 h 3502533"/>
              <a:gd name="connsiteX27" fmla="*/ 1065197 w 2204627"/>
              <a:gd name="connsiteY27" fmla="*/ 3501861 h 3502533"/>
              <a:gd name="connsiteX28" fmla="*/ 1322458 w 2204627"/>
              <a:gd name="connsiteY28" fmla="*/ 3500531 h 3502533"/>
              <a:gd name="connsiteX29" fmla="*/ 1708351 w 2204627"/>
              <a:gd name="connsiteY29" fmla="*/ 3501861 h 3502533"/>
              <a:gd name="connsiteX30" fmla="*/ 1768453 w 2204627"/>
              <a:gd name="connsiteY30" fmla="*/ 3501861 h 3502533"/>
              <a:gd name="connsiteX31" fmla="*/ 1789300 w 2204627"/>
              <a:gd name="connsiteY31" fmla="*/ 3485450 h 3502533"/>
              <a:gd name="connsiteX32" fmla="*/ 1804159 w 2204627"/>
              <a:gd name="connsiteY32" fmla="*/ 3421135 h 3502533"/>
              <a:gd name="connsiteX33" fmla="*/ 1873354 w 2204627"/>
              <a:gd name="connsiteY33" fmla="*/ 3135929 h 3502533"/>
              <a:gd name="connsiteX34" fmla="*/ 1965835 w 2204627"/>
              <a:gd name="connsiteY34" fmla="*/ 2826106 h 3502533"/>
              <a:gd name="connsiteX35" fmla="*/ 2074506 w 2204627"/>
              <a:gd name="connsiteY35" fmla="*/ 2521384 h 3502533"/>
              <a:gd name="connsiteX36" fmla="*/ 2201584 w 2204627"/>
              <a:gd name="connsiteY36" fmla="*/ 2217328 h 3502533"/>
              <a:gd name="connsiteX37" fmla="*/ 2192935 w 2204627"/>
              <a:gd name="connsiteY37" fmla="*/ 2187388 h 3502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04627" h="3502533">
                <a:moveTo>
                  <a:pt x="2192935" y="2187388"/>
                </a:moveTo>
                <a:cubicBezTo>
                  <a:pt x="2110212" y="2128396"/>
                  <a:pt x="2035029" y="2060975"/>
                  <a:pt x="1966722" y="1985571"/>
                </a:cubicBezTo>
                <a:cubicBezTo>
                  <a:pt x="1865813" y="1873795"/>
                  <a:pt x="1781094" y="1750709"/>
                  <a:pt x="1705468" y="1620747"/>
                </a:cubicBezTo>
                <a:cubicBezTo>
                  <a:pt x="1630064" y="1491008"/>
                  <a:pt x="1565748" y="1355724"/>
                  <a:pt x="1507199" y="1217778"/>
                </a:cubicBezTo>
                <a:cubicBezTo>
                  <a:pt x="1435343" y="1048562"/>
                  <a:pt x="1373245" y="875576"/>
                  <a:pt x="1316914" y="700594"/>
                </a:cubicBezTo>
                <a:cubicBezTo>
                  <a:pt x="1286530" y="606117"/>
                  <a:pt x="1257921" y="511196"/>
                  <a:pt x="1229090" y="416276"/>
                </a:cubicBezTo>
                <a:cubicBezTo>
                  <a:pt x="1209130" y="349964"/>
                  <a:pt x="1190723" y="283431"/>
                  <a:pt x="1170541" y="217120"/>
                </a:cubicBezTo>
                <a:cubicBezTo>
                  <a:pt x="1168101" y="209358"/>
                  <a:pt x="1168323" y="203370"/>
                  <a:pt x="1170319" y="197825"/>
                </a:cubicBezTo>
                <a:cubicBezTo>
                  <a:pt x="1196045" y="177422"/>
                  <a:pt x="1213122" y="146373"/>
                  <a:pt x="1213122" y="110889"/>
                </a:cubicBezTo>
                <a:cubicBezTo>
                  <a:pt x="1213122" y="49678"/>
                  <a:pt x="1163444" y="0"/>
                  <a:pt x="1102233" y="0"/>
                </a:cubicBezTo>
                <a:cubicBezTo>
                  <a:pt x="1041023" y="0"/>
                  <a:pt x="991345" y="49678"/>
                  <a:pt x="991345" y="110889"/>
                </a:cubicBezTo>
                <a:cubicBezTo>
                  <a:pt x="991345" y="143268"/>
                  <a:pt x="1005538" y="172321"/>
                  <a:pt x="1027716" y="192503"/>
                </a:cubicBezTo>
                <a:cubicBezTo>
                  <a:pt x="1031265" y="198269"/>
                  <a:pt x="1033704" y="204700"/>
                  <a:pt x="1032595" y="209358"/>
                </a:cubicBezTo>
                <a:cubicBezTo>
                  <a:pt x="1020397" y="260366"/>
                  <a:pt x="1007091" y="311375"/>
                  <a:pt x="992232" y="361719"/>
                </a:cubicBezTo>
                <a:cubicBezTo>
                  <a:pt x="975598" y="417606"/>
                  <a:pt x="956969" y="473051"/>
                  <a:pt x="939227" y="528717"/>
                </a:cubicBezTo>
                <a:cubicBezTo>
                  <a:pt x="922372" y="582165"/>
                  <a:pt x="907291" y="636057"/>
                  <a:pt x="888883" y="688840"/>
                </a:cubicBezTo>
                <a:cubicBezTo>
                  <a:pt x="843419" y="818801"/>
                  <a:pt x="799064" y="949428"/>
                  <a:pt x="749164" y="1077837"/>
                </a:cubicBezTo>
                <a:cubicBezTo>
                  <a:pt x="704586" y="1192496"/>
                  <a:pt x="656017" y="1305824"/>
                  <a:pt x="603678" y="1417378"/>
                </a:cubicBezTo>
                <a:cubicBezTo>
                  <a:pt x="536701" y="1560424"/>
                  <a:pt x="457526" y="1697039"/>
                  <a:pt x="364601" y="1825448"/>
                </a:cubicBezTo>
                <a:cubicBezTo>
                  <a:pt x="271455" y="1954079"/>
                  <a:pt x="166111" y="2070955"/>
                  <a:pt x="38145" y="2166098"/>
                </a:cubicBezTo>
                <a:cubicBezTo>
                  <a:pt x="-9759" y="2201582"/>
                  <a:pt x="-7319" y="2200917"/>
                  <a:pt x="16854" y="2255696"/>
                </a:cubicBezTo>
                <a:cubicBezTo>
                  <a:pt x="56996" y="2346402"/>
                  <a:pt x="96251" y="2437775"/>
                  <a:pt x="131292" y="2530477"/>
                </a:cubicBezTo>
                <a:cubicBezTo>
                  <a:pt x="172986" y="2640701"/>
                  <a:pt x="212019" y="2751811"/>
                  <a:pt x="247946" y="2864030"/>
                </a:cubicBezTo>
                <a:cubicBezTo>
                  <a:pt x="284318" y="2977358"/>
                  <a:pt x="316919" y="3092017"/>
                  <a:pt x="347968" y="3207119"/>
                </a:cubicBezTo>
                <a:cubicBezTo>
                  <a:pt x="371698" y="3295830"/>
                  <a:pt x="391215" y="3385872"/>
                  <a:pt x="410509" y="3475692"/>
                </a:cubicBezTo>
                <a:cubicBezTo>
                  <a:pt x="415388" y="3497869"/>
                  <a:pt x="425147" y="3502748"/>
                  <a:pt x="445772" y="3502527"/>
                </a:cubicBezTo>
                <a:cubicBezTo>
                  <a:pt x="596359" y="3500752"/>
                  <a:pt x="746724" y="3499644"/>
                  <a:pt x="897311" y="3499200"/>
                </a:cubicBezTo>
                <a:cubicBezTo>
                  <a:pt x="953199" y="3499200"/>
                  <a:pt x="1009087" y="3501861"/>
                  <a:pt x="1065197" y="3501861"/>
                </a:cubicBezTo>
                <a:cubicBezTo>
                  <a:pt x="1151024" y="3501861"/>
                  <a:pt x="1236630" y="3500531"/>
                  <a:pt x="1322458" y="3500531"/>
                </a:cubicBezTo>
                <a:cubicBezTo>
                  <a:pt x="1451089" y="3500531"/>
                  <a:pt x="1579720" y="3501418"/>
                  <a:pt x="1708351" y="3501861"/>
                </a:cubicBezTo>
                <a:cubicBezTo>
                  <a:pt x="1728311" y="3501861"/>
                  <a:pt x="1748271" y="3501861"/>
                  <a:pt x="1768453" y="3501861"/>
                </a:cubicBezTo>
                <a:cubicBezTo>
                  <a:pt x="1779985" y="3501861"/>
                  <a:pt x="1786860" y="3497869"/>
                  <a:pt x="1789300" y="3485450"/>
                </a:cubicBezTo>
                <a:cubicBezTo>
                  <a:pt x="1793514" y="3463937"/>
                  <a:pt x="1799058" y="3442647"/>
                  <a:pt x="1804159" y="3421135"/>
                </a:cubicBezTo>
                <a:cubicBezTo>
                  <a:pt x="1827002" y="3325992"/>
                  <a:pt x="1847849" y="3230184"/>
                  <a:pt x="1873354" y="3135929"/>
                </a:cubicBezTo>
                <a:cubicBezTo>
                  <a:pt x="1901741" y="3031916"/>
                  <a:pt x="1932346" y="2928567"/>
                  <a:pt x="1965835" y="2826106"/>
                </a:cubicBezTo>
                <a:cubicBezTo>
                  <a:pt x="1999323" y="2723645"/>
                  <a:pt x="2035473" y="2621850"/>
                  <a:pt x="2074506" y="2521384"/>
                </a:cubicBezTo>
                <a:cubicBezTo>
                  <a:pt x="2114204" y="2418924"/>
                  <a:pt x="2158781" y="2318459"/>
                  <a:pt x="2201584" y="2217328"/>
                </a:cubicBezTo>
                <a:cubicBezTo>
                  <a:pt x="2207129" y="2204243"/>
                  <a:pt x="2205576" y="2196481"/>
                  <a:pt x="2192935" y="2187388"/>
                </a:cubicBezTo>
                <a:close/>
              </a:path>
            </a:pathLst>
          </a:custGeom>
          <a:solidFill>
            <a:schemeClr val="accent1">
              <a:alpha val="5000"/>
            </a:schemeClr>
          </a:solidFill>
          <a:ln w="2112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" name="任意多边形: 形状 15"/>
          <p:cNvSpPr/>
          <p:nvPr userDrawn="1">
            <p:custDataLst>
              <p:tags r:id="rId10"/>
            </p:custDataLst>
          </p:nvPr>
        </p:nvSpPr>
        <p:spPr>
          <a:xfrm>
            <a:off x="8968689" y="1870469"/>
            <a:ext cx="1090068" cy="3305367"/>
          </a:xfrm>
          <a:custGeom>
            <a:avLst/>
            <a:gdLst>
              <a:gd name="connsiteX0" fmla="*/ 0 w 386799"/>
              <a:gd name="connsiteY0" fmla="*/ 0 h 1162241"/>
              <a:gd name="connsiteX1" fmla="*/ 20839 w 386799"/>
              <a:gd name="connsiteY1" fmla="*/ 0 h 1162241"/>
              <a:gd name="connsiteX2" fmla="*/ 40640 w 386799"/>
              <a:gd name="connsiteY2" fmla="*/ 67352 h 1162241"/>
              <a:gd name="connsiteX3" fmla="*/ 71803 w 386799"/>
              <a:gd name="connsiteY3" fmla="*/ 168240 h 1162241"/>
              <a:gd name="connsiteX4" fmla="*/ 139324 w 386799"/>
              <a:gd name="connsiteY4" fmla="*/ 351757 h 1162241"/>
              <a:gd name="connsiteX5" fmla="*/ 209678 w 386799"/>
              <a:gd name="connsiteY5" fmla="*/ 494747 h 1162241"/>
              <a:gd name="connsiteX6" fmla="*/ 302381 w 386799"/>
              <a:gd name="connsiteY6" fmla="*/ 624201 h 1162241"/>
              <a:gd name="connsiteX7" fmla="*/ 382650 w 386799"/>
              <a:gd name="connsiteY7" fmla="*/ 695814 h 1162241"/>
              <a:gd name="connsiteX8" fmla="*/ 385720 w 386799"/>
              <a:gd name="connsiteY8" fmla="*/ 706437 h 1162241"/>
              <a:gd name="connsiteX9" fmla="*/ 340627 w 386799"/>
              <a:gd name="connsiteY9" fmla="*/ 814329 h 1162241"/>
              <a:gd name="connsiteX10" fmla="*/ 302066 w 386799"/>
              <a:gd name="connsiteY10" fmla="*/ 922456 h 1162241"/>
              <a:gd name="connsiteX11" fmla="*/ 269250 w 386799"/>
              <a:gd name="connsiteY11" fmla="*/ 1032394 h 1162241"/>
              <a:gd name="connsiteX12" fmla="*/ 244697 w 386799"/>
              <a:gd name="connsiteY12" fmla="*/ 1133596 h 1162241"/>
              <a:gd name="connsiteX13" fmla="*/ 239425 w 386799"/>
              <a:gd name="connsiteY13" fmla="*/ 1156418 h 1162241"/>
              <a:gd name="connsiteX14" fmla="*/ 232027 w 386799"/>
              <a:gd name="connsiteY14" fmla="*/ 1162241 h 1162241"/>
              <a:gd name="connsiteX15" fmla="*/ 210701 w 386799"/>
              <a:gd name="connsiteY15" fmla="*/ 1162241 h 1162241"/>
              <a:gd name="connsiteX16" fmla="*/ 73770 w 386799"/>
              <a:gd name="connsiteY16" fmla="*/ 1161769 h 1162241"/>
              <a:gd name="connsiteX17" fmla="*/ 0 w 386799"/>
              <a:gd name="connsiteY17" fmla="*/ 1162151 h 1162241"/>
              <a:gd name="connsiteX0-1" fmla="*/ 0 w 386799"/>
              <a:gd name="connsiteY0-2" fmla="*/ 495 h 1162736"/>
              <a:gd name="connsiteX1-3" fmla="*/ 10883 w 386799"/>
              <a:gd name="connsiteY1-4" fmla="*/ 0 h 1162736"/>
              <a:gd name="connsiteX2-5" fmla="*/ 20839 w 386799"/>
              <a:gd name="connsiteY2-6" fmla="*/ 495 h 1162736"/>
              <a:gd name="connsiteX3-7" fmla="*/ 40640 w 386799"/>
              <a:gd name="connsiteY3-8" fmla="*/ 67847 h 1162736"/>
              <a:gd name="connsiteX4-9" fmla="*/ 71803 w 386799"/>
              <a:gd name="connsiteY4-10" fmla="*/ 168735 h 1162736"/>
              <a:gd name="connsiteX5-11" fmla="*/ 139324 w 386799"/>
              <a:gd name="connsiteY5-12" fmla="*/ 352252 h 1162736"/>
              <a:gd name="connsiteX6-13" fmla="*/ 209678 w 386799"/>
              <a:gd name="connsiteY6-14" fmla="*/ 495242 h 1162736"/>
              <a:gd name="connsiteX7-15" fmla="*/ 302381 w 386799"/>
              <a:gd name="connsiteY7-16" fmla="*/ 624696 h 1162736"/>
              <a:gd name="connsiteX8-17" fmla="*/ 382650 w 386799"/>
              <a:gd name="connsiteY8-18" fmla="*/ 696309 h 1162736"/>
              <a:gd name="connsiteX9-19" fmla="*/ 385720 w 386799"/>
              <a:gd name="connsiteY9-20" fmla="*/ 706932 h 1162736"/>
              <a:gd name="connsiteX10-21" fmla="*/ 340627 w 386799"/>
              <a:gd name="connsiteY10-22" fmla="*/ 814824 h 1162736"/>
              <a:gd name="connsiteX11-23" fmla="*/ 302066 w 386799"/>
              <a:gd name="connsiteY11-24" fmla="*/ 922951 h 1162736"/>
              <a:gd name="connsiteX12-25" fmla="*/ 269250 w 386799"/>
              <a:gd name="connsiteY12-26" fmla="*/ 1032889 h 1162736"/>
              <a:gd name="connsiteX13-27" fmla="*/ 244697 w 386799"/>
              <a:gd name="connsiteY13-28" fmla="*/ 1134091 h 1162736"/>
              <a:gd name="connsiteX14-29" fmla="*/ 239425 w 386799"/>
              <a:gd name="connsiteY14-30" fmla="*/ 1156913 h 1162736"/>
              <a:gd name="connsiteX15-31" fmla="*/ 232027 w 386799"/>
              <a:gd name="connsiteY15-32" fmla="*/ 1162736 h 1162736"/>
              <a:gd name="connsiteX16-33" fmla="*/ 210701 w 386799"/>
              <a:gd name="connsiteY16-34" fmla="*/ 1162736 h 1162736"/>
              <a:gd name="connsiteX17-35" fmla="*/ 73770 w 386799"/>
              <a:gd name="connsiteY17-36" fmla="*/ 1162264 h 1162736"/>
              <a:gd name="connsiteX18" fmla="*/ 0 w 386799"/>
              <a:gd name="connsiteY18" fmla="*/ 1162646 h 1162736"/>
              <a:gd name="connsiteX19" fmla="*/ 0 w 386799"/>
              <a:gd name="connsiteY19" fmla="*/ 495 h 1162736"/>
              <a:gd name="connsiteX0-37" fmla="*/ 0 w 386799"/>
              <a:gd name="connsiteY0-38" fmla="*/ 10635 h 1172876"/>
              <a:gd name="connsiteX1-39" fmla="*/ 321 w 386799"/>
              <a:gd name="connsiteY1-40" fmla="*/ 0 h 1172876"/>
              <a:gd name="connsiteX2-41" fmla="*/ 20839 w 386799"/>
              <a:gd name="connsiteY2-42" fmla="*/ 10635 h 1172876"/>
              <a:gd name="connsiteX3-43" fmla="*/ 40640 w 386799"/>
              <a:gd name="connsiteY3-44" fmla="*/ 77987 h 1172876"/>
              <a:gd name="connsiteX4-45" fmla="*/ 71803 w 386799"/>
              <a:gd name="connsiteY4-46" fmla="*/ 178875 h 1172876"/>
              <a:gd name="connsiteX5-47" fmla="*/ 139324 w 386799"/>
              <a:gd name="connsiteY5-48" fmla="*/ 362392 h 1172876"/>
              <a:gd name="connsiteX6-49" fmla="*/ 209678 w 386799"/>
              <a:gd name="connsiteY6-50" fmla="*/ 505382 h 1172876"/>
              <a:gd name="connsiteX7-51" fmla="*/ 302381 w 386799"/>
              <a:gd name="connsiteY7-52" fmla="*/ 634836 h 1172876"/>
              <a:gd name="connsiteX8-53" fmla="*/ 382650 w 386799"/>
              <a:gd name="connsiteY8-54" fmla="*/ 706449 h 1172876"/>
              <a:gd name="connsiteX9-55" fmla="*/ 385720 w 386799"/>
              <a:gd name="connsiteY9-56" fmla="*/ 717072 h 1172876"/>
              <a:gd name="connsiteX10-57" fmla="*/ 340627 w 386799"/>
              <a:gd name="connsiteY10-58" fmla="*/ 824964 h 1172876"/>
              <a:gd name="connsiteX11-59" fmla="*/ 302066 w 386799"/>
              <a:gd name="connsiteY11-60" fmla="*/ 933091 h 1172876"/>
              <a:gd name="connsiteX12-61" fmla="*/ 269250 w 386799"/>
              <a:gd name="connsiteY12-62" fmla="*/ 1043029 h 1172876"/>
              <a:gd name="connsiteX13-63" fmla="*/ 244697 w 386799"/>
              <a:gd name="connsiteY13-64" fmla="*/ 1144231 h 1172876"/>
              <a:gd name="connsiteX14-65" fmla="*/ 239425 w 386799"/>
              <a:gd name="connsiteY14-66" fmla="*/ 1167053 h 1172876"/>
              <a:gd name="connsiteX15-67" fmla="*/ 232027 w 386799"/>
              <a:gd name="connsiteY15-68" fmla="*/ 1172876 h 1172876"/>
              <a:gd name="connsiteX16-69" fmla="*/ 210701 w 386799"/>
              <a:gd name="connsiteY16-70" fmla="*/ 1172876 h 1172876"/>
              <a:gd name="connsiteX17-71" fmla="*/ 73770 w 386799"/>
              <a:gd name="connsiteY17-72" fmla="*/ 1172404 h 1172876"/>
              <a:gd name="connsiteX18-73" fmla="*/ 0 w 386799"/>
              <a:gd name="connsiteY18-74" fmla="*/ 1172786 h 1172876"/>
              <a:gd name="connsiteX19-75" fmla="*/ 0 w 386799"/>
              <a:gd name="connsiteY19-76" fmla="*/ 10635 h 11728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73" y="connsiteY18-74"/>
              </a:cxn>
              <a:cxn ang="0">
                <a:pos x="connsiteX19-75" y="connsiteY19-76"/>
              </a:cxn>
            </a:cxnLst>
            <a:rect l="l" t="t" r="r" b="b"/>
            <a:pathLst>
              <a:path w="386799" h="1172876">
                <a:moveTo>
                  <a:pt x="0" y="10635"/>
                </a:moveTo>
                <a:lnTo>
                  <a:pt x="321" y="0"/>
                </a:lnTo>
                <a:lnTo>
                  <a:pt x="20839" y="10635"/>
                </a:lnTo>
                <a:lnTo>
                  <a:pt x="40640" y="77987"/>
                </a:lnTo>
                <a:cubicBezTo>
                  <a:pt x="50870" y="111669"/>
                  <a:pt x="61022" y="145350"/>
                  <a:pt x="71803" y="178875"/>
                </a:cubicBezTo>
                <a:cubicBezTo>
                  <a:pt x="91792" y="240965"/>
                  <a:pt x="113826" y="302348"/>
                  <a:pt x="139324" y="362392"/>
                </a:cubicBezTo>
                <a:cubicBezTo>
                  <a:pt x="160099" y="411341"/>
                  <a:pt x="182921" y="459345"/>
                  <a:pt x="209678" y="505382"/>
                </a:cubicBezTo>
                <a:cubicBezTo>
                  <a:pt x="236513" y="551497"/>
                  <a:pt x="266574" y="595173"/>
                  <a:pt x="302381" y="634836"/>
                </a:cubicBezTo>
                <a:cubicBezTo>
                  <a:pt x="326619" y="661592"/>
                  <a:pt x="353297" y="685516"/>
                  <a:pt x="382650" y="706449"/>
                </a:cubicBezTo>
                <a:cubicBezTo>
                  <a:pt x="387136" y="709675"/>
                  <a:pt x="387687" y="712429"/>
                  <a:pt x="385720" y="717072"/>
                </a:cubicBezTo>
                <a:cubicBezTo>
                  <a:pt x="370531" y="752958"/>
                  <a:pt x="354714" y="788607"/>
                  <a:pt x="340627" y="824964"/>
                </a:cubicBezTo>
                <a:cubicBezTo>
                  <a:pt x="326777" y="860613"/>
                  <a:pt x="313949" y="896734"/>
                  <a:pt x="302066" y="933091"/>
                </a:cubicBezTo>
                <a:cubicBezTo>
                  <a:pt x="290183" y="969449"/>
                  <a:pt x="279323" y="1006121"/>
                  <a:pt x="269250" y="1043029"/>
                </a:cubicBezTo>
                <a:cubicBezTo>
                  <a:pt x="260200" y="1076474"/>
                  <a:pt x="252803" y="1110471"/>
                  <a:pt x="244697" y="1144231"/>
                </a:cubicBezTo>
                <a:cubicBezTo>
                  <a:pt x="242887" y="1151864"/>
                  <a:pt x="240920" y="1159419"/>
                  <a:pt x="239425" y="1167053"/>
                </a:cubicBezTo>
                <a:cubicBezTo>
                  <a:pt x="238559" y="1171460"/>
                  <a:pt x="236119" y="1172876"/>
                  <a:pt x="232027" y="1172876"/>
                </a:cubicBezTo>
                <a:lnTo>
                  <a:pt x="210701" y="1172876"/>
                </a:lnTo>
                <a:lnTo>
                  <a:pt x="73770" y="1172404"/>
                </a:lnTo>
                <a:lnTo>
                  <a:pt x="0" y="1172786"/>
                </a:lnTo>
                <a:lnTo>
                  <a:pt x="0" y="10635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4000">
                <a:schemeClr val="bg1"/>
              </a:gs>
              <a:gs pos="97000">
                <a:schemeClr val="bg1">
                  <a:alpha val="0"/>
                </a:schemeClr>
              </a:gs>
            </a:gsLst>
            <a:lin ang="5400000" scaled="1"/>
          </a:gra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7" name="梯形 16"/>
          <p:cNvSpPr/>
          <p:nvPr userDrawn="1">
            <p:custDataLst>
              <p:tags r:id="rId11"/>
            </p:custDataLst>
          </p:nvPr>
        </p:nvSpPr>
        <p:spPr>
          <a:xfrm>
            <a:off x="7984024" y="5324974"/>
            <a:ext cx="1925999" cy="1533026"/>
          </a:xfrm>
          <a:prstGeom prst="trapezoid">
            <a:avLst>
              <a:gd name="adj" fmla="val 20185"/>
            </a:avLst>
          </a:prstGeom>
          <a:solidFill>
            <a:schemeClr val="accent1">
              <a:alpha val="4000"/>
            </a:schemeClr>
          </a:solidFill>
          <a:ln w="7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zh-CN" altLang="en-US"/>
          </a:p>
        </p:txBody>
      </p:sp>
      <p:sp>
        <p:nvSpPr>
          <p:cNvPr id="18" name="矩形: 圆角 17"/>
          <p:cNvSpPr/>
          <p:nvPr userDrawn="1">
            <p:custDataLst>
              <p:tags r:id="rId12"/>
            </p:custDataLst>
          </p:nvPr>
        </p:nvSpPr>
        <p:spPr>
          <a:xfrm>
            <a:off x="8186116" y="5171906"/>
            <a:ext cx="1521813" cy="153765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"/>
            </a:schemeClr>
          </a:solidFill>
          <a:ln w="743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50000"/>
                </a:schemeClr>
              </a:gs>
              <a:gs pos="0">
                <a:schemeClr val="accent4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80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tags" Target="../tags/tag1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8" Type="http://schemas.openxmlformats.org/officeDocument/2006/relationships/slideLayout" Target="../slideLayouts/slideLayout6.xml"/><Relationship Id="rId37" Type="http://schemas.openxmlformats.org/officeDocument/2006/relationships/tags" Target="../tags/tag152.xml"/><Relationship Id="rId36" Type="http://schemas.openxmlformats.org/officeDocument/2006/relationships/image" Target="../media/image13.png"/><Relationship Id="rId35" Type="http://schemas.openxmlformats.org/officeDocument/2006/relationships/tags" Target="../tags/tag151.xml"/><Relationship Id="rId34" Type="http://schemas.openxmlformats.org/officeDocument/2006/relationships/image" Target="../media/image12.png"/><Relationship Id="rId33" Type="http://schemas.openxmlformats.org/officeDocument/2006/relationships/tags" Target="../tags/tag150.xml"/><Relationship Id="rId32" Type="http://schemas.openxmlformats.org/officeDocument/2006/relationships/image" Target="../media/image11.png"/><Relationship Id="rId31" Type="http://schemas.openxmlformats.org/officeDocument/2006/relationships/tags" Target="../tags/tag149.xml"/><Relationship Id="rId30" Type="http://schemas.openxmlformats.org/officeDocument/2006/relationships/image" Target="../media/image10.png"/><Relationship Id="rId3" Type="http://schemas.openxmlformats.org/officeDocument/2006/relationships/tags" Target="../tags/tag122.xml"/><Relationship Id="rId29" Type="http://schemas.openxmlformats.org/officeDocument/2006/relationships/tags" Target="../tags/tag148.xml"/><Relationship Id="rId28" Type="http://schemas.openxmlformats.org/officeDocument/2006/relationships/tags" Target="../tags/tag147.xml"/><Relationship Id="rId27" Type="http://schemas.openxmlformats.org/officeDocument/2006/relationships/tags" Target="../tags/tag146.xml"/><Relationship Id="rId26" Type="http://schemas.openxmlformats.org/officeDocument/2006/relationships/tags" Target="../tags/tag145.xml"/><Relationship Id="rId25" Type="http://schemas.openxmlformats.org/officeDocument/2006/relationships/tags" Target="../tags/tag144.xml"/><Relationship Id="rId24" Type="http://schemas.openxmlformats.org/officeDocument/2006/relationships/tags" Target="../tags/tag143.xml"/><Relationship Id="rId23" Type="http://schemas.openxmlformats.org/officeDocument/2006/relationships/tags" Target="../tags/tag142.xml"/><Relationship Id="rId22" Type="http://schemas.openxmlformats.org/officeDocument/2006/relationships/tags" Target="../tags/tag141.xml"/><Relationship Id="rId21" Type="http://schemas.openxmlformats.org/officeDocument/2006/relationships/tags" Target="../tags/tag140.xml"/><Relationship Id="rId20" Type="http://schemas.openxmlformats.org/officeDocument/2006/relationships/tags" Target="../tags/tag139.xml"/><Relationship Id="rId2" Type="http://schemas.openxmlformats.org/officeDocument/2006/relationships/tags" Target="../tags/tag121.xml"/><Relationship Id="rId19" Type="http://schemas.openxmlformats.org/officeDocument/2006/relationships/tags" Target="../tags/tag138.xml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tags" Target="../tags/tag133.xml"/><Relationship Id="rId13" Type="http://schemas.openxmlformats.org/officeDocument/2006/relationships/tags" Target="../tags/tag132.xml"/><Relationship Id="rId12" Type="http://schemas.openxmlformats.org/officeDocument/2006/relationships/tags" Target="../tags/tag131.xml"/><Relationship Id="rId11" Type="http://schemas.openxmlformats.org/officeDocument/2006/relationships/tags" Target="../tags/tag130.xml"/><Relationship Id="rId10" Type="http://schemas.openxmlformats.org/officeDocument/2006/relationships/tags" Target="../tags/tag129.xml"/><Relationship Id="rId1" Type="http://schemas.openxmlformats.org/officeDocument/2006/relationships/tags" Target="../tags/tag12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3" Type="http://schemas.openxmlformats.org/officeDocument/2006/relationships/slideLayout" Target="../slideLayouts/slideLayout6.xml"/><Relationship Id="rId32" Type="http://schemas.openxmlformats.org/officeDocument/2006/relationships/tags" Target="../tags/tag181.xml"/><Relationship Id="rId31" Type="http://schemas.openxmlformats.org/officeDocument/2006/relationships/tags" Target="../tags/tag180.xml"/><Relationship Id="rId30" Type="http://schemas.openxmlformats.org/officeDocument/2006/relationships/tags" Target="../tags/tag179.xml"/><Relationship Id="rId3" Type="http://schemas.openxmlformats.org/officeDocument/2006/relationships/tags" Target="../tags/tag155.xml"/><Relationship Id="rId29" Type="http://schemas.openxmlformats.org/officeDocument/2006/relationships/tags" Target="../tags/tag178.xml"/><Relationship Id="rId28" Type="http://schemas.openxmlformats.org/officeDocument/2006/relationships/tags" Target="../tags/tag177.xml"/><Relationship Id="rId27" Type="http://schemas.openxmlformats.org/officeDocument/2006/relationships/tags" Target="../tags/tag176.xml"/><Relationship Id="rId26" Type="http://schemas.openxmlformats.org/officeDocument/2006/relationships/tags" Target="../tags/tag175.xml"/><Relationship Id="rId25" Type="http://schemas.openxmlformats.org/officeDocument/2006/relationships/tags" Target="../tags/tag174.xml"/><Relationship Id="rId24" Type="http://schemas.openxmlformats.org/officeDocument/2006/relationships/image" Target="../media/image16.png"/><Relationship Id="rId23" Type="http://schemas.openxmlformats.org/officeDocument/2006/relationships/tags" Target="../tags/tag173.xml"/><Relationship Id="rId22" Type="http://schemas.openxmlformats.org/officeDocument/2006/relationships/tags" Target="../tags/tag172.xml"/><Relationship Id="rId21" Type="http://schemas.openxmlformats.org/officeDocument/2006/relationships/tags" Target="../tags/tag171.xml"/><Relationship Id="rId20" Type="http://schemas.openxmlformats.org/officeDocument/2006/relationships/tags" Target="../tags/tag170.xml"/><Relationship Id="rId2" Type="http://schemas.openxmlformats.org/officeDocument/2006/relationships/tags" Target="../tags/tag154.xml"/><Relationship Id="rId19" Type="http://schemas.openxmlformats.org/officeDocument/2006/relationships/tags" Target="../tags/tag169.xml"/><Relationship Id="rId18" Type="http://schemas.openxmlformats.org/officeDocument/2006/relationships/tags" Target="../tags/tag168.xml"/><Relationship Id="rId17" Type="http://schemas.openxmlformats.org/officeDocument/2006/relationships/image" Target="../media/image15.png"/><Relationship Id="rId16" Type="http://schemas.openxmlformats.org/officeDocument/2006/relationships/tags" Target="../tags/tag167.xml"/><Relationship Id="rId15" Type="http://schemas.openxmlformats.org/officeDocument/2006/relationships/tags" Target="../tags/tag166.xml"/><Relationship Id="rId14" Type="http://schemas.openxmlformats.org/officeDocument/2006/relationships/tags" Target="../tags/tag165.xml"/><Relationship Id="rId13" Type="http://schemas.openxmlformats.org/officeDocument/2006/relationships/tags" Target="../tags/tag164.xml"/><Relationship Id="rId12" Type="http://schemas.openxmlformats.org/officeDocument/2006/relationships/tags" Target="../tags/tag163.xml"/><Relationship Id="rId11" Type="http://schemas.openxmlformats.org/officeDocument/2006/relationships/tags" Target="../tags/tag162.xml"/><Relationship Id="rId10" Type="http://schemas.openxmlformats.org/officeDocument/2006/relationships/image" Target="../media/image14.png"/><Relationship Id="rId1" Type="http://schemas.openxmlformats.org/officeDocument/2006/relationships/tags" Target="../tags/tag153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84.xml"/><Relationship Id="rId4" Type="http://schemas.openxmlformats.org/officeDocument/2006/relationships/hyperlink" Target="&#38738;&#26149;&#30340;&#32493;&#20889;.mp4" TargetMode="Externa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8" Type="http://schemas.openxmlformats.org/officeDocument/2006/relationships/slideLayout" Target="../slideLayouts/slideLayout1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3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6.xml"/><Relationship Id="rId7" Type="http://schemas.openxmlformats.org/officeDocument/2006/relationships/tags" Target="../tags/tag109.xml"/><Relationship Id="rId6" Type="http://schemas.openxmlformats.org/officeDocument/2006/relationships/image" Target="../media/image7.jpeg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12.xml"/><Relationship Id="rId3" Type="http://schemas.openxmlformats.org/officeDocument/2006/relationships/image" Target="../media/image8.pn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11455" y="521970"/>
            <a:ext cx="6000750" cy="608076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Mom’s eyes widened in surprise, but a proud smile quickly spread across her face. Judging from her expression, it was evident that she was amazed by my choice. </a:t>
            </a:r>
            <a:r>
              <a:rPr lang="en-US" altLang="zh-CN" sz="28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Out of curiosity, she asked me whether I had changed my previous decision. I told her the conversation with Emily a few days ago and show that I just </a:t>
            </a:r>
            <a:r>
              <a:rPr lang="en-US" altLang="zh-CN" sz="2800" u="sng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want</a:t>
            </a:r>
            <a:r>
              <a:rPr lang="en-US" altLang="zh-CN" sz="28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 to help the little bird catch up with its flock.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80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zh-CN" altLang="en-US" sz="280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263140" y="2696845"/>
            <a:ext cx="2817495" cy="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824355" y="2151380"/>
            <a:ext cx="2871470" cy="6985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2606040" y="2151380"/>
            <a:ext cx="1348105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独立状语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2717165" y="2696845"/>
            <a:ext cx="1314450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主语从句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386830" y="2293620"/>
            <a:ext cx="5662930" cy="41808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6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"</a:t>
            </a:r>
            <a:r>
              <a:rPr lang="en-US" altLang="zh-CN" sz="2400" u="sng">
                <a:latin typeface="Arial" panose="020B0604020202020204" pitchFamily="34" charset="0"/>
                <a:ea typeface="微软雅黑" panose="020B0503020204020204" charset="-122"/>
              </a:rPr>
              <a:t>__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________________________" 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asked/said mother</a:t>
            </a:r>
            <a:r>
              <a:rPr lang="en-US" altLang="zh-CN" sz="24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__________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and happily, 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 stammered in a slightly nervous tone swallowed hard,"</a:t>
            </a: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Emily saved an injured swift the other day,  and I wanted to help it catch up with its flock </a:t>
            </a:r>
            <a:r>
              <a:rPr lang="en-US" altLang="zh-CN" sz="24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_________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6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___________________” 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5692775" y="3598545"/>
            <a:ext cx="600075" cy="7493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863840" y="142875"/>
            <a:ext cx="4097655" cy="3771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微技能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（语法</a:t>
            </a:r>
            <a:r>
              <a:rPr lang="en-US" altLang="zh-CN" b="1">
                <a:latin typeface="Arial" panose="020B0604020202020204" pitchFamily="34" charset="0"/>
                <a:ea typeface="微软雅黑" panose="020B0503020204020204" charset="-122"/>
              </a:rPr>
              <a:t>)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</a:rPr>
              <a:t>：间接引语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变直接引语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70625" y="132715"/>
            <a:ext cx="1534795" cy="3987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Language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1455" y="0"/>
            <a:ext cx="164846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Improve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07810" y="2393950"/>
            <a:ext cx="444944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Why have you changed your idea?</a:t>
            </a:r>
            <a:r>
              <a:rPr lang="en-US" altLang="zh-CN" sz="2400" b="1">
                <a:latin typeface="Arial" panose="020B0604020202020204" pitchFamily="34" charset="0"/>
                <a:ea typeface="微软雅黑" panose="020B0503020204020204" charset="-122"/>
              </a:rPr>
              <a:t>   </a:t>
            </a:r>
            <a:r>
              <a:rPr lang="en-US" altLang="zh-CN" sz="20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0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90610" y="3029585"/>
            <a:ext cx="170751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relievedly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6830" y="5941060"/>
            <a:ext cx="4523740" cy="39878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/_______/__________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525520" y="5502275"/>
            <a:ext cx="703580" cy="7620"/>
          </a:xfrm>
          <a:prstGeom prst="lin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347720" y="5426075"/>
            <a:ext cx="1348105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showed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298450" y="5941060"/>
            <a:ext cx="1348105" cy="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wanted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6689725" y="5941060"/>
            <a:ext cx="113157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eagerly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7942580" y="5941060"/>
            <a:ext cx="176530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>
                    <a:lumMod val="20000"/>
                    <a:lumOff val="8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desperately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66555" y="5364480"/>
            <a:ext cx="153162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anxiously</a:t>
            </a:r>
            <a:endParaRPr lang="en-US" altLang="zh-CN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69685" y="599440"/>
            <a:ext cx="5679440" cy="16141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     </a:t>
            </a: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间接引语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读起来平铺直叙，缺少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直接引语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的一些表现手段</a:t>
            </a:r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; </a:t>
            </a:r>
            <a:endParaRPr lang="en-US" altLang="zh-CN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       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直接引语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更加生动，更能表现说话人的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情感和态度，更具有画面感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，更容易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烘托氛围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，在感知上更能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引起读者兴趣</a:t>
            </a:r>
            <a:r>
              <a:rPr lang="zh-CN" altLang="en-US" sz="18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 sz="1800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9" grpId="0"/>
      <p:bldP spid="14" grpId="0"/>
      <p:bldP spid="15" grpId="0"/>
      <p:bldP spid="16" grpId="0"/>
      <p:bldP spid="6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87020" y="548640"/>
            <a:ext cx="6555105" cy="624078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>
            <a:noAutofit/>
          </a:bodyPr>
          <a:p>
            <a:pPr algn="l">
              <a:lnSpc>
                <a:spcPct val="180000"/>
              </a:lnSpc>
            </a:pPr>
            <a:r>
              <a:rPr lang="en-US" altLang="zh-CN" sz="2400" u="sng">
                <a:latin typeface="Arial" panose="020B0604020202020204" pitchFamily="34" charset="0"/>
                <a:ea typeface="微软雅黑" panose="020B0503020204020204" charset="-122"/>
              </a:rPr>
              <a:t>No sooner had she listened to my words than she gave me a tight hug. </a:t>
            </a:r>
            <a:r>
              <a:rPr lang="en-US" altLang="zh-CN" sz="2400" u="sng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charset="-122"/>
              </a:rPr>
              <a:t>She showcased her sincere appreciation for my warm heart and courage to fly in the sky. 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（</a:t>
            </a:r>
            <a:r>
              <a:rPr lang="en-US" altLang="zh-CN" sz="240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After a few hours, we prepared completely and went to the ground where my mom placed her biplane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）</a:t>
            </a:r>
            <a:endParaRPr lang="zh-CN" altLang="en-US" sz="240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>
            <a:off x="6393180" y="1339850"/>
            <a:ext cx="622300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3113405" y="1132205"/>
            <a:ext cx="1135380" cy="5124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heard</a:t>
            </a:r>
            <a:endParaRPr lang="en-US" altLang="zh-CN" sz="28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15480" y="88265"/>
            <a:ext cx="524446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微技能2（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语法）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: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非谓语动词作状语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9615" y="691515"/>
            <a:ext cx="4933315" cy="9531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___________________, she gave me a tight hug. </a:t>
            </a:r>
            <a:endParaRPr lang="en-US" altLang="zh-CN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08825" y="1702435"/>
            <a:ext cx="491553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微技能3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（语法）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: 介词短语做状语 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15480" y="2318385"/>
            <a:ext cx="5008245" cy="9531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________________, 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she gave me a tight hug. </a:t>
            </a:r>
            <a:endParaRPr lang="en-US" altLang="zh-CN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58775" y="1872615"/>
            <a:ext cx="6161405" cy="3683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她对我的热心肠以及敢于在空中翱翔的勇气表示由衷地赞赏</a:t>
            </a:r>
            <a:r>
              <a:rPr lang="zh-CN" altLang="en-US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。</a:t>
            </a:r>
            <a:endParaRPr lang="zh-CN" altLang="en-US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015480" y="3286760"/>
            <a:ext cx="4936490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微技能4英汉互译 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835900" y="4781550"/>
            <a:ext cx="2694940" cy="398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</a:rPr>
              <a:t>对......表示</a:t>
            </a:r>
            <a:r>
              <a:rPr lang="zh-CN" altLang="en-US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由衷的赞赏</a:t>
            </a:r>
            <a:endParaRPr lang="zh-CN" altLang="en-US" sz="20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15480" y="3828415"/>
            <a:ext cx="4935855" cy="95313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showcase one’s sincere appreciate for sth.</a:t>
            </a:r>
            <a:endParaRPr lang="en-US" altLang="zh-CN" sz="2800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79615" y="5279390"/>
            <a:ext cx="5004435" cy="11988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微技能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5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（句式）: 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with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复合结构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/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独立主格结构，主语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+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谓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A +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谓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B +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谓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C. 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Tip1. 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注意与第二段首句衔接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8775" y="5494020"/>
            <a:ext cx="6483350" cy="119888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Afterwards, _____________, we ________the birdcage, _______ the hardstand and ___________the 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open cockpit (驾驶舱)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6015990" y="3828415"/>
            <a:ext cx="1212850" cy="162941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6164580" y="2333625"/>
            <a:ext cx="753110" cy="1205865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87020" y="69850"/>
            <a:ext cx="164846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Improve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8165" y="4733925"/>
            <a:ext cx="6085205" cy="7067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Cohenrence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：续写第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段最后一句与续写第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段第一句是否衔接？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79615" y="691515"/>
            <a:ext cx="396113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Having heard my words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5480" y="5440680"/>
            <a:ext cx="2637155" cy="45466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everything prepared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53505" y="2259965"/>
            <a:ext cx="421322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On/Upon hearing my words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81245" y="61595"/>
            <a:ext cx="1960880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Language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08245" y="5440680"/>
            <a:ext cx="1075690" cy="45466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carried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62455" y="5895340"/>
            <a:ext cx="1250315" cy="45466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left for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5775" y="6192520"/>
            <a:ext cx="1938020" cy="454660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2400">
                <a:solidFill>
                  <a:srgbClr val="FF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climbed into</a:t>
            </a:r>
            <a:endParaRPr lang="en-US" altLang="zh-CN" sz="2400">
              <a:solidFill>
                <a:srgbClr val="FF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  <p:bldP spid="20" grpId="0" animBg="1"/>
      <p:bldP spid="24" grpId="0" animBg="1"/>
      <p:bldP spid="23" grpId="0" animBg="1"/>
      <p:bldP spid="12" grpId="0"/>
      <p:bldP spid="1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3040" y="660400"/>
            <a:ext cx="6017895" cy="58483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>
            <a:noAutofit/>
          </a:bodyPr>
          <a:p>
            <a:pPr algn="l">
              <a:lnSpc>
                <a:spcPct val="17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As the biplane rose into the sky, I held the birdcage tightly in my arms. </a:t>
            </a:r>
            <a:r>
              <a:rPr lang="en-US" altLang="zh-CN" sz="24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(Overwhelmed by the </a:t>
            </a:r>
            <a:r>
              <a:rPr lang="en-US" altLang="zh-CN" sz="2400" u="sng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frightence</a:t>
            </a:r>
            <a:r>
              <a:rPr lang="en-US" altLang="zh-CN" sz="24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, I </a:t>
            </a:r>
            <a:r>
              <a:rPr lang="en-US" altLang="zh-CN" sz="2400" u="sng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couldn’t open my eyes,</a:t>
            </a:r>
            <a:r>
              <a:rPr lang="en-US" altLang="zh-CN" sz="24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400" u="sng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trembling in my legs</a:t>
            </a:r>
            <a:r>
              <a:rPr lang="en-US" altLang="zh-CN" sz="24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 during the rising process.) 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Immediately, my mom noticed my behavior. She encouraged me to open my eyes and be convinced of her skills. I took a deep breath, opening my eyes gradually. </a:t>
            </a:r>
            <a:endParaRPr lang="en-US" altLang="zh-CN" sz="2400">
              <a:highlight>
                <a:srgbClr val="C0C0C0"/>
              </a:highligh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03020" y="2476500"/>
            <a:ext cx="870585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>
            <a:no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fright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10840" y="2476500"/>
            <a:ext cx="2356485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 wrap="square">
            <a:no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didn’t dare to open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5377180" y="2747010"/>
            <a:ext cx="775970" cy="1128395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298565" y="50800"/>
            <a:ext cx="5892800" cy="706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微技能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6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（句式）：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增强细节描写，丰富情感与画面感。</a:t>
            </a:r>
            <a:endParaRPr lang="zh-CN" altLang="en-US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66205" y="837565"/>
            <a:ext cx="4993005" cy="3981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p>
            <a:pPr algn="l"/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句式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1.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倒装句（用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...so...that...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引导的结构状语从句）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2710" y="3107055"/>
            <a:ext cx="2902585" cy="33718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句式3. 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两个形容词短语作状语 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6202680" y="859790"/>
            <a:ext cx="255905" cy="5649595"/>
          </a:xfrm>
          <a:prstGeom prst="leftBrace">
            <a:avLst/>
          </a:prstGeom>
          <a:ln w="28575" cmpd="sng">
            <a:solidFill>
              <a:srgbClr val="C00000"/>
            </a:solidFill>
            <a:prstDash val="soli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7020" y="3088005"/>
            <a:ext cx="228536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my legs trembling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7020" y="69850"/>
            <a:ext cx="164846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Improve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77665" y="125095"/>
            <a:ext cx="1864995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Language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442710" y="1316355"/>
            <a:ext cx="556323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So frightened was I that</a:t>
            </a:r>
            <a:r>
              <a:rPr lang="en-US" altLang="zh-CN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I wasn’t afraid to open my eyes, my legs trembling with the plane rising.</a:t>
            </a:r>
            <a:endParaRPr lang="en-US" altLang="zh-CN" sz="1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66205" y="1972310"/>
            <a:ext cx="2772410" cy="3981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p>
            <a:pPr algn="l"/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句式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...too ...to...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改写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466205" y="2442845"/>
            <a:ext cx="5579110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 was 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too frightened to open</a:t>
            </a:r>
            <a:r>
              <a:rPr lang="en-US" altLang="zh-CN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my eyes with the plane rising.</a:t>
            </a:r>
            <a:endParaRPr lang="en-US" altLang="zh-CN" sz="1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16040" y="3524885"/>
            <a:ext cx="562927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Frightened and panicked,</a:t>
            </a:r>
            <a:r>
              <a:rPr lang="en-US" altLang="zh-CN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I didn’t dare to open my eyes with the plane rising.</a:t>
            </a:r>
            <a:endParaRPr lang="en-US" altLang="zh-CN" sz="1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16040" y="4189095"/>
            <a:ext cx="2876550" cy="33718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句式</a:t>
            </a:r>
            <a:r>
              <a:rPr lang="en-US" altLang="zh-CN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. 巧用无灵主句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6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84290" y="4606925"/>
            <a:ext cx="562165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1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 wave of fright/panic overwhelmed me </a:t>
            </a:r>
            <a:r>
              <a:rPr lang="en-US" altLang="zh-CN" sz="18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so suddenly that I didn’t open my eyes with the plane rising.</a:t>
            </a:r>
            <a:endParaRPr lang="en-US" altLang="zh-CN" sz="18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416040" y="5262880"/>
            <a:ext cx="2823210" cy="3371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句式5. 利用五感法</a:t>
            </a:r>
            <a:endParaRPr lang="zh-CN" altLang="en-US" sz="16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470650" y="5793740"/>
            <a:ext cx="5629275" cy="645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 continuous roar of the biplane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during the rising process made my legs trembling and eyes closed tightly.</a:t>
            </a:r>
            <a:endParaRPr lang="en-US" altLang="zh-CN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5" grpId="0"/>
      <p:bldP spid="14" grpId="0" animBg="1"/>
      <p:bldP spid="23" grpId="0" animBg="1"/>
      <p:bldP spid="24" grpId="0" animBg="1"/>
      <p:bldP spid="26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3040" y="660400"/>
            <a:ext cx="5614035" cy="58483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txBody>
          <a:bodyPr wrap="square">
            <a:noAutofit/>
          </a:bodyPr>
          <a:p>
            <a:pPr algn="l">
              <a:lnSpc>
                <a:spcPct val="220000"/>
              </a:lnSpc>
            </a:pPr>
            <a:r>
              <a:rPr lang="en-US" altLang="zh-CN" sz="20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Immediately, my mom noticed my </a:t>
            </a:r>
            <a:r>
              <a:rPr lang="en-US" altLang="zh-CN" sz="2000" u="sng">
                <a:solidFill>
                  <a:srgbClr val="C00000"/>
                </a:solidFill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behavior</a:t>
            </a:r>
            <a:r>
              <a:rPr lang="en-US" altLang="zh-CN" sz="2000">
                <a:solidFill>
                  <a:srgbClr val="C00000"/>
                </a:solidFill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.</a:t>
            </a:r>
            <a:r>
              <a:rPr lang="en-US" altLang="zh-CN" sz="20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 She encouraged me to open my eyes and be convinced of her </a:t>
            </a:r>
            <a:r>
              <a:rPr lang="en-US" altLang="zh-CN" sz="2000" u="sng">
                <a:solidFill>
                  <a:srgbClr val="C00000"/>
                </a:solidFill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skills</a:t>
            </a:r>
            <a:r>
              <a:rPr lang="en-US" altLang="zh-CN" sz="2000">
                <a:highlight>
                  <a:srgbClr val="C0C0C0"/>
                </a:highlight>
                <a:latin typeface="Arial" panose="020B0604020202020204" pitchFamily="34" charset="0"/>
                <a:ea typeface="微软雅黑" panose="020B0503020204020204" charset="-122"/>
              </a:rPr>
              <a:t>.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000">
                <a:highlight>
                  <a:srgbClr val="00FF00"/>
                </a:highlight>
                <a:latin typeface="Arial" panose="020B0604020202020204" pitchFamily="34" charset="0"/>
                <a:ea typeface="微软雅黑" panose="020B0503020204020204" charset="-122"/>
              </a:rPr>
              <a:t>I took a deep breath, opening my eyes gradually.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000" u="sng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To my amazement, I had never seen such breathtaking scenery before.</a:t>
            </a:r>
            <a:r>
              <a:rPr lang="en-US" altLang="zh-CN" sz="200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00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After a few minutes, I started to throw the little bird into the sky. Subsequently, I noticed the flock and threw the bird out.</a:t>
            </a:r>
            <a:r>
              <a:rPr lang="en-US" altLang="zh-CN" sz="20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...</a:t>
            </a:r>
            <a:endParaRPr lang="zh-CN" altLang="en-US" sz="2000">
              <a:highlight>
                <a:srgbClr val="C0C0C0"/>
              </a:highlight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左大括号 18"/>
          <p:cNvSpPr/>
          <p:nvPr/>
        </p:nvSpPr>
        <p:spPr>
          <a:xfrm rot="10800000">
            <a:off x="5619115" y="1066800"/>
            <a:ext cx="348615" cy="2188845"/>
          </a:xfrm>
          <a:prstGeom prst="leftBrace">
            <a:avLst>
              <a:gd name="adj1" fmla="val 8333"/>
              <a:gd name="adj2" fmla="val 51070"/>
            </a:avLst>
          </a:prstGeom>
          <a:ln w="28575" cmpd="sng">
            <a:solidFill>
              <a:srgbClr val="C00000"/>
            </a:solidFill>
            <a:prstDash val="soli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278880" y="123190"/>
            <a:ext cx="5311140" cy="622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p>
            <a:pPr algn="l"/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微技能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7:</a:t>
            </a:r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语言描写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+</a:t>
            </a:r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动作描写</a:t>
            </a: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+</a:t>
            </a:r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环境描写</a:t>
            </a: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algn="l"/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             </a:t>
            </a:r>
            <a:r>
              <a:rPr lang="zh-CN" altLang="en-US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反应人物情感变化</a:t>
            </a:r>
            <a:endParaRPr lang="zh-CN" altLang="en-US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79465" y="848360"/>
            <a:ext cx="5802630" cy="12560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Immediately </a:t>
            </a: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my mom noticed my_______________,  encouragingme,“_____________________________________ .”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05420" y="1314450"/>
            <a:ext cx="3628390" cy="29400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Take it easy, trust me and we’ll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endParaRPr lang="en-US" altLang="zh-CN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7020" y="69850"/>
            <a:ext cx="164846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Improve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77665" y="125095"/>
            <a:ext cx="1864995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Language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15475" y="894715"/>
            <a:ext cx="168148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nervousness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79465" y="1699260"/>
            <a:ext cx="1146810" cy="362585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make it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879465" y="2211705"/>
            <a:ext cx="5899150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 _________ (breath)  deeply and tried to calm ______ 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(I) down.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42660" y="2321560"/>
            <a:ext cx="127508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breathed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757535" y="2274570"/>
            <a:ext cx="92519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myself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左大括号 2"/>
          <p:cNvSpPr/>
          <p:nvPr/>
        </p:nvSpPr>
        <p:spPr>
          <a:xfrm rot="10800000">
            <a:off x="5716905" y="3255645"/>
            <a:ext cx="90170" cy="925830"/>
          </a:xfrm>
          <a:prstGeom prst="leftBrace">
            <a:avLst>
              <a:gd name="adj1" fmla="val 153608"/>
              <a:gd name="adj2" fmla="val 51070"/>
            </a:avLst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79465" y="3255645"/>
            <a:ext cx="5899150" cy="948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...I had never seen such breathtaking scenery before:____________, ________________and _____________.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94170" y="3563620"/>
            <a:ext cx="165163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the blue sky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45805" y="3466465"/>
            <a:ext cx="2171065" cy="488950"/>
          </a:xfrm>
          <a:prstGeom prst="rect">
            <a:avLst/>
          </a:prstGeom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warm sunshine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042660" y="3906520"/>
            <a:ext cx="176276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flying flocks</a:t>
            </a:r>
            <a:endParaRPr lang="en-US" altLang="zh-CN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87020" y="5306695"/>
            <a:ext cx="4839335" cy="3568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/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作者未能清楚表达如何帮助雨燕赶上鸟群。</a:t>
            </a:r>
            <a:endParaRPr lang="zh-CN" altLang="en-US" b="1">
              <a:solidFill>
                <a:schemeClr val="tx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79465" y="4287520"/>
            <a:ext cx="3914140" cy="412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p>
            <a:pPr algn="l">
              <a:buClrTx/>
              <a:buSzTx/>
              <a:buNone/>
            </a:pP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微技能</a:t>
            </a: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8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.</a:t>
            </a: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回扣前文，合理设计情节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05045" y="5643880"/>
            <a:ext cx="7212330" cy="10147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0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...a distant V-shaped formation caught my eye—the flock!  I  _____   the birdcage with care/ caution, and then the swift_________ for a while, burst into the air and joined its family with a cheerful cry.</a:t>
            </a:r>
            <a:endParaRPr lang="en-US" altLang="zh-CN" sz="20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04410" y="4782820"/>
            <a:ext cx="7286625" cy="7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l">
              <a:buClrTx/>
              <a:buSzTx/>
              <a:buFontTx/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原文P4. ... make sure this tiny bird caught up with its flock.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P5. “Mom, I'm ready to fly with you today.” 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续写P1. ... I carried the birdcage...  P2. ... I held the birdcage tightly in my arms._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083290" y="5643880"/>
            <a:ext cx="100774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opened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996805" y="5951855"/>
            <a:ext cx="120015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hesitated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14" grpId="0"/>
      <p:bldP spid="23" grpId="0"/>
      <p:bldP spid="26" grpId="0"/>
      <p:bldP spid="6" grpId="0"/>
      <p:bldP spid="9" grpId="0"/>
      <p:bldP spid="11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13080" y="1271905"/>
            <a:ext cx="4387850" cy="505333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txBody>
          <a:bodyPr wrap="square">
            <a:noAutofit/>
          </a:bodyPr>
          <a:p>
            <a:pPr algn="l">
              <a:lnSpc>
                <a:spcPct val="130000"/>
              </a:lnSpc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... After this wonderful experience, not only did I overcome my fear, but I also helped the bird catch up with its flock.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l"/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18810" y="227965"/>
            <a:ext cx="6075680" cy="4121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微技能9. 结尾</a:t>
            </a:r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 (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主题升华，人物成长）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07415" y="227965"/>
            <a:ext cx="205232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Improve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19065" y="3187700"/>
            <a:ext cx="6714490" cy="1198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By helping the  swift, I come to realized that ______ and _____________ can strengthen our courage and ______________.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77285" y="161290"/>
            <a:ext cx="1832610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Language</a:t>
            </a:r>
            <a:r>
              <a:rPr lang="zh-CN" altLang="en-US" sz="24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zh-CN" altLang="en-US" sz="24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82310" y="3526155"/>
            <a:ext cx="200533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responsibility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19065" y="3905250"/>
            <a:ext cx="244221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determination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71" name="图片 70" descr="E:/设计图片素材/7965609_带键盘的机器人手.jpg7965609_带键盘的机器人手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04" r="715" b="8438"/>
          <a:stretch>
            <a:fillRect/>
          </a:stretch>
        </p:blipFill>
        <p:spPr>
          <a:xfrm>
            <a:off x="1132205" y="3526155"/>
            <a:ext cx="2963545" cy="2759710"/>
          </a:xfrm>
          <a:prstGeom prst="ellipse">
            <a:avLst/>
          </a:prstGeom>
          <a:ln w="6350">
            <a:solidFill>
              <a:schemeClr val="accent1">
                <a:alpha val="50000"/>
              </a:schemeClr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277485" y="709295"/>
            <a:ext cx="2627630" cy="4298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marL="0" lvl="0" indent="0" fontAlgn="auto">
              <a:lnSpc>
                <a:spcPct val="110000"/>
              </a:lnSpc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Corage and 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growth</a:t>
            </a:r>
            <a:endParaRPr lang="en-US" altLang="zh-CN" sz="20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219065" y="1208405"/>
            <a:ext cx="6713855" cy="13087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During the process of helping the swift catch up with its flock in the biplane, I picked up my _________, faced the challenge and achieved inner. _________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77485" y="2582545"/>
            <a:ext cx="2925445" cy="5391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Love and Responsibility </a:t>
            </a:r>
            <a:endParaRPr lang="zh-CN" altLang="en-US" sz="20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19065" y="4565015"/>
            <a:ext cx="6404610" cy="4838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marL="0" lvl="0" indent="0" fontAlgn="auto">
              <a:lnSpc>
                <a:spcPct val="110000"/>
              </a:lnSpc>
            </a:pP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Harmonious Coexistence</a:t>
            </a:r>
            <a:r>
              <a:rPr lang="en-US" altLang="zh-CN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0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between Humans and Animals</a:t>
            </a:r>
            <a:endParaRPr lang="zh-CN" altLang="en-US" sz="20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zh-CN" altLang="en-US" sz="1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107295" y="1596390"/>
            <a:ext cx="1229995" cy="46037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courage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182225" y="2056765"/>
            <a:ext cx="115506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growth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862945" y="3141980"/>
            <a:ext cx="76073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love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68265" y="5149215"/>
            <a:ext cx="6840220" cy="1568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Helping the bird return to its family makes me regain courage and confidence. So only when humans and animals _______harmoniously, will we be able to have a  _________life. </a:t>
            </a:r>
            <a:endParaRPr lang="en-US" altLang="zh-CN" sz="24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93485" y="5911850"/>
            <a:ext cx="110426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coexist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293485" y="6257290"/>
            <a:ext cx="144589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brighter</a:t>
            </a:r>
            <a:endParaRPr lang="en-US" altLang="zh-CN" sz="24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12" grpId="0"/>
      <p:bldP spid="13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70510" y="400050"/>
            <a:ext cx="11786235" cy="62598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p>
            <a:pPr algn="l">
              <a:lnSpc>
                <a:spcPct val="10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Mom’s eyes widened in surprise, but a proud smile quickly spread across her face. Judging from her expression, he 1____________(astonish) by my choice. "Why have you changed your idea?" asked mother 2__________(gentle), I stammered ," Emily saved an injured swift the other day, and... and I’m 3_______(help) it catch up with its flock. 4_________hearing my words, she gave me a tight hug. She showcased her sincere 5____________(appreciate) for my warm heart and courage to fly in the sky. Afterwards, everything 6___________(prepare), we </a:t>
            </a:r>
            <a:r>
              <a:rPr lang="en-US" altLang="zh-CN" sz="2400" u="sng">
                <a:latin typeface="Arial" panose="020B0604020202020204" pitchFamily="34" charset="0"/>
                <a:ea typeface="微软雅黑" panose="020B0503020204020204" charset="-122"/>
              </a:rPr>
              <a:t>carried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the birdcage, </a:t>
            </a:r>
            <a:r>
              <a:rPr lang="en-US" altLang="zh-CN" sz="2400" u="sng">
                <a:latin typeface="Arial" panose="020B0604020202020204" pitchFamily="34" charset="0"/>
                <a:ea typeface="微软雅黑" panose="020B0503020204020204" charset="-122"/>
              </a:rPr>
              <a:t>headed for 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the hardstand (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停机坪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) and </a:t>
            </a:r>
            <a:r>
              <a:rPr lang="en-US" altLang="zh-CN" sz="2400" u="sng">
                <a:latin typeface="Arial" panose="020B0604020202020204" pitchFamily="34" charset="0"/>
                <a:ea typeface="微软雅黑" panose="020B0503020204020204" charset="-122"/>
              </a:rPr>
              <a:t>climbed into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 the open cockpit (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</a:rPr>
              <a:t>驾驶舱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).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0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As the biplane rose into the sky, I held the birdcage tightly in my arms. Frightened and 7_________(panic), my legs trembled with the plane 8______(rise). Immediately, my mom noticed my scare and 9________(anxious) , comforting me , “ Take it easy, trust me and we’ll make ___.” I tried to calm myself down. Just then, An V-shaped formation in the sky 11________( catch) our eye—the flock! I opened the birdcage with care, and the swift hesitated for a while, 12______(burst) into the air and reunited with its family with a 13________(cheer) cry. Mother and I also exchanged a 14________ (know) and proud smile. After this wonderful experience, </a:t>
            </a:r>
            <a:r>
              <a:rPr lang="en-US" altLang="zh-CN" sz="2400" u="sng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not only did I overcome </a:t>
            </a:r>
            <a:r>
              <a:rPr lang="en-US" altLang="zh-CN" sz="240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charset="-122"/>
              </a:rPr>
              <a:t>my fear, but I also helped the bird catch up with its flock.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64760" y="761365"/>
            <a:ext cx="176403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astonished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6000" y="1133475"/>
            <a:ext cx="120713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gently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0" y="1507490"/>
            <a:ext cx="118618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to help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7310" y="1875790"/>
            <a:ext cx="146621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Upon/On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67510" y="2209800"/>
            <a:ext cx="2014220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appreciation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09695" y="2603500"/>
            <a:ext cx="152463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prepared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95630" y="3684905"/>
            <a:ext cx="141795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panicked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72400" y="3684905"/>
            <a:ext cx="10744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rising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04995" y="4074160"/>
            <a:ext cx="13087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anxiety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030855" y="4419600"/>
            <a:ext cx="5073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it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38220" y="4820285"/>
            <a:ext cx="11703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caught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28790" y="5177790"/>
            <a:ext cx="9696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burst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38220" y="5544820"/>
            <a:ext cx="140144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cheerful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6920" y="5851525"/>
            <a:ext cx="13912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knowing</a:t>
            </a:r>
            <a:endParaRPr lang="en-US" altLang="zh-CN" sz="2400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3240" y="8255"/>
            <a:ext cx="2957195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Improve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Rewrite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 44"/>
          <p:cNvSpPr/>
          <p:nvPr>
            <p:custDataLst>
              <p:tags r:id="rId1"/>
            </p:custDataLst>
          </p:nvPr>
        </p:nvSpPr>
        <p:spPr>
          <a:xfrm>
            <a:off x="1508613" y="5998860"/>
            <a:ext cx="5744333" cy="87389"/>
          </a:xfrm>
          <a:custGeom>
            <a:avLst/>
            <a:gdLst>
              <a:gd name="connsiteX0" fmla="*/ 136 w 8427"/>
              <a:gd name="connsiteY0" fmla="*/ 0 h 148"/>
              <a:gd name="connsiteX1" fmla="*/ 8343 w 8427"/>
              <a:gd name="connsiteY1" fmla="*/ 14 h 148"/>
              <a:gd name="connsiteX2" fmla="*/ 8427 w 8427"/>
              <a:gd name="connsiteY2" fmla="*/ 148 h 148"/>
              <a:gd name="connsiteX3" fmla="*/ 0 w 8427"/>
              <a:gd name="connsiteY3" fmla="*/ 146 h 148"/>
              <a:gd name="connsiteX4" fmla="*/ 136 w 8427"/>
              <a:gd name="connsiteY4" fmla="*/ 0 h 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7" h="148">
                <a:moveTo>
                  <a:pt x="136" y="0"/>
                </a:moveTo>
                <a:lnTo>
                  <a:pt x="8343" y="14"/>
                </a:lnTo>
                <a:lnTo>
                  <a:pt x="8427" y="148"/>
                </a:lnTo>
                <a:lnTo>
                  <a:pt x="0" y="146"/>
                </a:lnTo>
                <a:lnTo>
                  <a:pt x="1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2434146" y="5027014"/>
            <a:ext cx="4876059" cy="1064473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6633" h="1448">
                <a:moveTo>
                  <a:pt x="854" y="0"/>
                </a:moveTo>
                <a:lnTo>
                  <a:pt x="5797" y="0"/>
                </a:lnTo>
                <a:lnTo>
                  <a:pt x="6633" y="1448"/>
                </a:lnTo>
                <a:lnTo>
                  <a:pt x="0" y="1448"/>
                </a:lnTo>
                <a:lnTo>
                  <a:pt x="854" y="0"/>
                </a:lnTo>
                <a:close/>
              </a:path>
            </a:pathLst>
          </a:custGeom>
          <a:gradFill flip="none">
            <a:gsLst>
              <a:gs pos="0">
                <a:schemeClr val="accent4">
                  <a:lumMod val="60000"/>
                  <a:lumOff val="40000"/>
                </a:schemeClr>
              </a:gs>
              <a:gs pos="85000">
                <a:schemeClr val="accent4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tIns="71755" bIns="71755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200" b="1"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3"/>
            </p:custDataLst>
          </p:nvPr>
        </p:nvCxnSpPr>
        <p:spPr>
          <a:xfrm>
            <a:off x="4616023" y="2491538"/>
            <a:ext cx="1212235" cy="0"/>
          </a:xfrm>
          <a:prstGeom prst="line">
            <a:avLst/>
          </a:prstGeom>
          <a:solidFill>
            <a:schemeClr val="accent1">
              <a:alpha val="0"/>
            </a:schemeClr>
          </a:solidFill>
          <a:ln w="15875"/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>
            <a:off x="4902725" y="3441331"/>
            <a:ext cx="1465856" cy="9557"/>
          </a:xfrm>
          <a:prstGeom prst="line">
            <a:avLst/>
          </a:prstGeom>
          <a:solidFill>
            <a:schemeClr val="accent3"/>
          </a:solidFill>
          <a:ln w="158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>
            <a:off x="6090700" y="5521024"/>
            <a:ext cx="1514375" cy="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6"/>
            </p:custDataLst>
          </p:nvPr>
        </p:nvCxnSpPr>
        <p:spPr>
          <a:xfrm>
            <a:off x="5545231" y="4474193"/>
            <a:ext cx="1465856" cy="9557"/>
          </a:xfrm>
          <a:prstGeom prst="line">
            <a:avLst/>
          </a:prstGeom>
          <a:solidFill>
            <a:schemeClr val="accent3"/>
          </a:solidFill>
          <a:ln w="158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6368581" y="3400163"/>
            <a:ext cx="98508" cy="985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6975066" y="4433761"/>
            <a:ext cx="98508" cy="985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9"/>
            </p:custDataLst>
          </p:nvPr>
        </p:nvSpPr>
        <p:spPr>
          <a:xfrm>
            <a:off x="7582286" y="5473240"/>
            <a:ext cx="98508" cy="985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10"/>
            </p:custDataLst>
          </p:nvPr>
        </p:nvSpPr>
        <p:spPr>
          <a:xfrm>
            <a:off x="5828258" y="2442284"/>
            <a:ext cx="98508" cy="98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>
            <p:custDataLst>
              <p:tags r:id="rId11"/>
            </p:custDataLst>
          </p:nvPr>
        </p:nvSpPr>
        <p:spPr>
          <a:xfrm>
            <a:off x="6090920" y="1595755"/>
            <a:ext cx="3444240" cy="12007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主旨：推敲概括文本意， 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  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宏观主线定主旨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2"/>
            </p:custDataLst>
          </p:nvPr>
        </p:nvSpPr>
        <p:spPr>
          <a:xfrm>
            <a:off x="6626225" y="3075305"/>
            <a:ext cx="3404235" cy="816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情节：细读段首提示句，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   融汇文章关键词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8" name="矩形 37"/>
          <p:cNvSpPr/>
          <p:nvPr>
            <p:custDataLst>
              <p:tags r:id="rId13"/>
            </p:custDataLst>
          </p:nvPr>
        </p:nvSpPr>
        <p:spPr>
          <a:xfrm>
            <a:off x="7238365" y="4210050"/>
            <a:ext cx="3406140" cy="833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人物：对话表达塑人物， 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   描写修辞增颜色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9" name="矩形 38"/>
          <p:cNvSpPr/>
          <p:nvPr>
            <p:custDataLst>
              <p:tags r:id="rId14"/>
            </p:custDataLst>
          </p:nvPr>
        </p:nvSpPr>
        <p:spPr>
          <a:xfrm>
            <a:off x="7839710" y="5252720"/>
            <a:ext cx="3484245" cy="74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语言：词汇句式巧继承， 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   语法时态需留心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0" name="任意多边形 39"/>
          <p:cNvSpPr/>
          <p:nvPr>
            <p:custDataLst>
              <p:tags r:id="rId15"/>
            </p:custDataLst>
          </p:nvPr>
        </p:nvSpPr>
        <p:spPr>
          <a:xfrm>
            <a:off x="3058275" y="3967686"/>
            <a:ext cx="3637780" cy="1060063"/>
          </a:xfrm>
          <a:custGeom>
            <a:avLst/>
            <a:gdLst>
              <a:gd name="connsiteX0" fmla="*/ 0 w 5005"/>
              <a:gd name="connsiteY0" fmla="*/ 4245 h 4245"/>
              <a:gd name="connsiteX1" fmla="*/ 2501 w 5005"/>
              <a:gd name="connsiteY1" fmla="*/ 0 h 4245"/>
              <a:gd name="connsiteX2" fmla="*/ 5005 w 5005"/>
              <a:gd name="connsiteY2" fmla="*/ 4245 h 4245"/>
              <a:gd name="connsiteX3" fmla="*/ 0 w 5005"/>
              <a:gd name="connsiteY3" fmla="*/ 4245 h 4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" h="1442">
                <a:moveTo>
                  <a:pt x="850" y="0"/>
                </a:moveTo>
                <a:lnTo>
                  <a:pt x="4116" y="0"/>
                </a:lnTo>
                <a:lnTo>
                  <a:pt x="4948" y="1442"/>
                </a:lnTo>
                <a:lnTo>
                  <a:pt x="0" y="1442"/>
                </a:lnTo>
                <a:lnTo>
                  <a:pt x="850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8500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tIns="71755" bIns="71755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200" b="1">
              <a:sym typeface="+mn-ea"/>
            </a:endParaRPr>
          </a:p>
        </p:txBody>
      </p:sp>
      <p:sp>
        <p:nvSpPr>
          <p:cNvPr id="41" name="任意多边形 40"/>
          <p:cNvSpPr/>
          <p:nvPr>
            <p:custDataLst>
              <p:tags r:id="rId16"/>
            </p:custDataLst>
          </p:nvPr>
        </p:nvSpPr>
        <p:spPr>
          <a:xfrm>
            <a:off x="4263894" y="1911518"/>
            <a:ext cx="1237897" cy="1060351"/>
          </a:xfrm>
          <a:custGeom>
            <a:avLst/>
            <a:gdLst>
              <a:gd name="connsiteX0" fmla="*/ 0 w 1957"/>
              <a:gd name="connsiteY0" fmla="*/ 1660 h 1660"/>
              <a:gd name="connsiteX1" fmla="*/ 984 w 1957"/>
              <a:gd name="connsiteY1" fmla="*/ 0 h 1660"/>
              <a:gd name="connsiteX2" fmla="*/ 1957 w 1957"/>
              <a:gd name="connsiteY2" fmla="*/ 1652 h 1660"/>
              <a:gd name="connsiteX3" fmla="*/ 0 w 1957"/>
              <a:gd name="connsiteY3" fmla="*/ 1660 h 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4" h="1442">
                <a:moveTo>
                  <a:pt x="855" y="0"/>
                </a:moveTo>
                <a:lnTo>
                  <a:pt x="1684" y="1436"/>
                </a:lnTo>
                <a:lnTo>
                  <a:pt x="0" y="1442"/>
                </a:lnTo>
                <a:lnTo>
                  <a:pt x="85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5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b="1">
              <a:sym typeface="+mn-ea"/>
            </a:endParaRPr>
          </a:p>
        </p:txBody>
      </p:sp>
      <p:sp>
        <p:nvSpPr>
          <p:cNvPr id="42" name="任意多边形 41"/>
          <p:cNvSpPr/>
          <p:nvPr>
            <p:custDataLst>
              <p:tags r:id="rId17"/>
            </p:custDataLst>
          </p:nvPr>
        </p:nvSpPr>
        <p:spPr>
          <a:xfrm flipH="1" flipV="1">
            <a:off x="3040631" y="5027749"/>
            <a:ext cx="3904440" cy="431308"/>
          </a:xfrm>
          <a:custGeom>
            <a:avLst/>
            <a:gdLst>
              <a:gd name="connsiteX0" fmla="*/ 514 w 6790"/>
              <a:gd name="connsiteY0" fmla="*/ 749 h 749"/>
              <a:gd name="connsiteX1" fmla="*/ 0 w 6790"/>
              <a:gd name="connsiteY1" fmla="*/ 0 h 749"/>
              <a:gd name="connsiteX2" fmla="*/ 6790 w 6790"/>
              <a:gd name="connsiteY2" fmla="*/ 749 h 749"/>
              <a:gd name="connsiteX3" fmla="*/ 514 w 6790"/>
              <a:gd name="connsiteY3" fmla="*/ 749 h 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1" h="587">
                <a:moveTo>
                  <a:pt x="0" y="0"/>
                </a:moveTo>
                <a:lnTo>
                  <a:pt x="5311" y="587"/>
                </a:lnTo>
                <a:lnTo>
                  <a:pt x="375" y="587"/>
                </a:lnTo>
                <a:lnTo>
                  <a:pt x="147" y="25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7000">
                <a:schemeClr val="accent4">
                  <a:lumMod val="75000"/>
                  <a:alpha val="60000"/>
                </a:schemeClr>
              </a:gs>
              <a:gs pos="0">
                <a:schemeClr val="accent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任意多边形 42"/>
          <p:cNvSpPr/>
          <p:nvPr>
            <p:custDataLst>
              <p:tags r:id="rId18"/>
            </p:custDataLst>
          </p:nvPr>
        </p:nvSpPr>
        <p:spPr>
          <a:xfrm flipH="1" flipV="1">
            <a:off x="3687549" y="3964011"/>
            <a:ext cx="2622547" cy="395238"/>
          </a:xfrm>
          <a:custGeom>
            <a:avLst/>
            <a:gdLst>
              <a:gd name="connsiteX0" fmla="*/ 392 w 4581"/>
              <a:gd name="connsiteY0" fmla="*/ 691 h 691"/>
              <a:gd name="connsiteX1" fmla="*/ 0 w 4581"/>
              <a:gd name="connsiteY1" fmla="*/ 0 h 691"/>
              <a:gd name="connsiteX2" fmla="*/ 4581 w 4581"/>
              <a:gd name="connsiteY2" fmla="*/ 691 h 691"/>
              <a:gd name="connsiteX3" fmla="*/ 392 w 4581"/>
              <a:gd name="connsiteY3" fmla="*/ 691 h 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7" h="538">
                <a:moveTo>
                  <a:pt x="0" y="0"/>
                </a:moveTo>
                <a:lnTo>
                  <a:pt x="3567" y="538"/>
                </a:lnTo>
                <a:lnTo>
                  <a:pt x="310" y="5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7000">
                <a:schemeClr val="accent3">
                  <a:lumMod val="75000"/>
                  <a:alpha val="60000"/>
                </a:schemeClr>
              </a:gs>
              <a:gs pos="0">
                <a:schemeClr val="accent3">
                  <a:alpha val="5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任意多边形 43"/>
          <p:cNvSpPr/>
          <p:nvPr>
            <p:custDataLst>
              <p:tags r:id="rId19"/>
            </p:custDataLst>
          </p:nvPr>
        </p:nvSpPr>
        <p:spPr>
          <a:xfrm rot="16200000" flipH="1">
            <a:off x="3402317" y="1482935"/>
            <a:ext cx="1065209" cy="19186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9" h="2610">
                <a:moveTo>
                  <a:pt x="1449" y="0"/>
                </a:moveTo>
                <a:lnTo>
                  <a:pt x="1449" y="1760"/>
                </a:lnTo>
                <a:lnTo>
                  <a:pt x="0" y="2610"/>
                </a:lnTo>
                <a:lnTo>
                  <a:pt x="0" y="850"/>
                </a:lnTo>
                <a:lnTo>
                  <a:pt x="144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27000" dist="190500" dir="1200000" sx="92000" sy="92000" algn="tl" rotWithShape="0">
              <a:schemeClr val="accent1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100000"/>
                  </a:prstClr>
                </a:outerShdw>
              </a:effectLst>
            </a:endParaRPr>
          </a:p>
        </p:txBody>
      </p:sp>
      <p:sp>
        <p:nvSpPr>
          <p:cNvPr id="46" name="矩形 45"/>
          <p:cNvSpPr/>
          <p:nvPr>
            <p:custDataLst>
              <p:tags r:id="rId20"/>
            </p:custDataLst>
          </p:nvPr>
        </p:nvSpPr>
        <p:spPr>
          <a:xfrm>
            <a:off x="3553019" y="2312901"/>
            <a:ext cx="599869" cy="461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/>
                </a:solidFill>
                <a:latin typeface="+mn-ea"/>
                <a:cs typeface="Arial" panose="020B0604020202020204" pitchFamily="34" charset="0"/>
              </a:rPr>
              <a:t>01</a:t>
            </a:r>
            <a:endParaRPr lang="zh-CN" altLang="en-US" sz="2000" b="1" dirty="0">
              <a:solidFill>
                <a:schemeClr val="accent1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0" name="任意多边形 49"/>
          <p:cNvSpPr/>
          <p:nvPr>
            <p:custDataLst>
              <p:tags r:id="rId21"/>
            </p:custDataLst>
          </p:nvPr>
        </p:nvSpPr>
        <p:spPr>
          <a:xfrm rot="16200000" flipH="1">
            <a:off x="2828913" y="2527560"/>
            <a:ext cx="1010180" cy="1893343"/>
          </a:xfrm>
          <a:custGeom>
            <a:avLst/>
            <a:gdLst>
              <a:gd name="connsiteX0" fmla="*/ 1349 w 1358"/>
              <a:gd name="connsiteY0" fmla="*/ 0 h 2610"/>
              <a:gd name="connsiteX1" fmla="*/ 1358 w 1358"/>
              <a:gd name="connsiteY1" fmla="*/ 1796 h 2610"/>
              <a:gd name="connsiteX2" fmla="*/ 0 w 1358"/>
              <a:gd name="connsiteY2" fmla="*/ 2610 h 2610"/>
              <a:gd name="connsiteX3" fmla="*/ 0 w 1358"/>
              <a:gd name="connsiteY3" fmla="*/ 850 h 2610"/>
              <a:gd name="connsiteX4" fmla="*/ 1349 w 1358"/>
              <a:gd name="connsiteY4" fmla="*/ 0 h 2610"/>
              <a:gd name="connsiteX0-1" fmla="*/ 9567 w 10000"/>
              <a:gd name="connsiteY0-2" fmla="*/ 0 h 9940"/>
              <a:gd name="connsiteX1-3" fmla="*/ 10000 w 10000"/>
              <a:gd name="connsiteY1-4" fmla="*/ 6821 h 9940"/>
              <a:gd name="connsiteX2-5" fmla="*/ 0 w 10000"/>
              <a:gd name="connsiteY2-6" fmla="*/ 9940 h 9940"/>
              <a:gd name="connsiteX3-7" fmla="*/ 0 w 10000"/>
              <a:gd name="connsiteY3-8" fmla="*/ 3197 h 9940"/>
              <a:gd name="connsiteX4-9" fmla="*/ 9567 w 10000"/>
              <a:gd name="connsiteY4-10" fmla="*/ 0 h 9940"/>
              <a:gd name="connsiteX0-11" fmla="*/ 9567 w 9607"/>
              <a:gd name="connsiteY0-12" fmla="*/ 0 h 10000"/>
              <a:gd name="connsiteX1-13" fmla="*/ 9554 w 9607"/>
              <a:gd name="connsiteY1-14" fmla="*/ 7313 h 10000"/>
              <a:gd name="connsiteX2-15" fmla="*/ 0 w 9607"/>
              <a:gd name="connsiteY2-16" fmla="*/ 10000 h 10000"/>
              <a:gd name="connsiteX3-17" fmla="*/ 0 w 9607"/>
              <a:gd name="connsiteY3-18" fmla="*/ 3216 h 10000"/>
              <a:gd name="connsiteX4-19" fmla="*/ 9567 w 9607"/>
              <a:gd name="connsiteY4-20" fmla="*/ 0 h 10000"/>
              <a:gd name="connsiteX0-21" fmla="*/ 9958 w 9999"/>
              <a:gd name="connsiteY0-22" fmla="*/ 0 h 10331"/>
              <a:gd name="connsiteX1-23" fmla="*/ 9945 w 9999"/>
              <a:gd name="connsiteY1-24" fmla="*/ 7313 h 10331"/>
              <a:gd name="connsiteX2-25" fmla="*/ 55 w 9999"/>
              <a:gd name="connsiteY2-26" fmla="*/ 10331 h 10331"/>
              <a:gd name="connsiteX3-27" fmla="*/ 0 w 9999"/>
              <a:gd name="connsiteY3-28" fmla="*/ 3216 h 10331"/>
              <a:gd name="connsiteX4-29" fmla="*/ 9958 w 9999"/>
              <a:gd name="connsiteY4-30" fmla="*/ 0 h 103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999" h="10331">
                <a:moveTo>
                  <a:pt x="9958" y="0"/>
                </a:moveTo>
                <a:cubicBezTo>
                  <a:pt x="10108" y="2288"/>
                  <a:pt x="9795" y="5025"/>
                  <a:pt x="9945" y="7313"/>
                </a:cubicBezTo>
                <a:lnTo>
                  <a:pt x="55" y="10331"/>
                </a:lnTo>
                <a:cubicBezTo>
                  <a:pt x="37" y="7959"/>
                  <a:pt x="18" y="5588"/>
                  <a:pt x="0" y="3216"/>
                </a:cubicBezTo>
                <a:lnTo>
                  <a:pt x="9958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27000" dist="190500" dir="300000" sx="92000" sy="92000" algn="tl" rotWithShape="0">
              <a:schemeClr val="accent2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100000"/>
                  </a:prstClr>
                </a:outerShdw>
              </a:effectLst>
            </a:endParaRPr>
          </a:p>
        </p:txBody>
      </p:sp>
      <p:sp>
        <p:nvSpPr>
          <p:cNvPr id="63" name="任意多边形 62"/>
          <p:cNvSpPr/>
          <p:nvPr>
            <p:custDataLst>
              <p:tags r:id="rId22"/>
            </p:custDataLst>
          </p:nvPr>
        </p:nvSpPr>
        <p:spPr>
          <a:xfrm rot="16200000" flipH="1">
            <a:off x="2198168" y="3535428"/>
            <a:ext cx="1065209" cy="19186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9" h="2610">
                <a:moveTo>
                  <a:pt x="1449" y="0"/>
                </a:moveTo>
                <a:lnTo>
                  <a:pt x="1449" y="1760"/>
                </a:lnTo>
                <a:lnTo>
                  <a:pt x="0" y="2610"/>
                </a:lnTo>
                <a:lnTo>
                  <a:pt x="0" y="850"/>
                </a:lnTo>
                <a:lnTo>
                  <a:pt x="144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27000" dist="190500" dir="300000" sx="92000" sy="92000" algn="tl" rotWithShape="0">
              <a:schemeClr val="accent3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100000"/>
                  </a:prstClr>
                </a:outerShdw>
              </a:effectLst>
            </a:endParaRPr>
          </a:p>
        </p:txBody>
      </p:sp>
      <p:sp>
        <p:nvSpPr>
          <p:cNvPr id="64" name="矩形 63"/>
          <p:cNvSpPr/>
          <p:nvPr>
            <p:custDataLst>
              <p:tags r:id="rId23"/>
            </p:custDataLst>
          </p:nvPr>
        </p:nvSpPr>
        <p:spPr>
          <a:xfrm>
            <a:off x="2959032" y="3321504"/>
            <a:ext cx="599869" cy="461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accent2"/>
                </a:solidFill>
                <a:latin typeface="+mn-ea"/>
                <a:cs typeface="Arial" panose="020B0604020202020204" pitchFamily="34" charset="0"/>
              </a:rPr>
              <a:t>02</a:t>
            </a:r>
            <a:endParaRPr lang="zh-CN" altLang="en-US" sz="2000" b="1">
              <a:solidFill>
                <a:schemeClr val="accent2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66" name="矩形 65"/>
          <p:cNvSpPr/>
          <p:nvPr>
            <p:custDataLst>
              <p:tags r:id="rId24"/>
            </p:custDataLst>
          </p:nvPr>
        </p:nvSpPr>
        <p:spPr>
          <a:xfrm>
            <a:off x="2355487" y="4331578"/>
            <a:ext cx="599869" cy="461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3"/>
                </a:solidFill>
                <a:latin typeface="+mn-ea"/>
                <a:cs typeface="Arial" panose="020B0604020202020204" pitchFamily="34" charset="0"/>
              </a:rPr>
              <a:t>03</a:t>
            </a:r>
            <a:endParaRPr lang="zh-CN" altLang="en-US" sz="2000" b="1" dirty="0">
              <a:solidFill>
                <a:schemeClr val="accent3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67" name="任意多边形 66"/>
          <p:cNvSpPr/>
          <p:nvPr>
            <p:custDataLst>
              <p:tags r:id="rId25"/>
            </p:custDataLst>
          </p:nvPr>
        </p:nvSpPr>
        <p:spPr>
          <a:xfrm rot="16200000" flipH="1">
            <a:off x="1575510" y="4600636"/>
            <a:ext cx="1065209" cy="191869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9" h="2610">
                <a:moveTo>
                  <a:pt x="1449" y="0"/>
                </a:moveTo>
                <a:lnTo>
                  <a:pt x="1449" y="1760"/>
                </a:lnTo>
                <a:lnTo>
                  <a:pt x="0" y="2610"/>
                </a:lnTo>
                <a:lnTo>
                  <a:pt x="0" y="850"/>
                </a:lnTo>
                <a:lnTo>
                  <a:pt x="1449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127000" dist="190500" dir="300000" sx="95000" sy="95000" algn="tl" rotWithShape="0">
              <a:schemeClr val="accent4">
                <a:lumMod val="75000"/>
                <a:alpha val="3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100000"/>
                  </a:prstClr>
                </a:outerShdw>
              </a:effectLst>
            </a:endParaRPr>
          </a:p>
        </p:txBody>
      </p:sp>
      <p:sp>
        <p:nvSpPr>
          <p:cNvPr id="68" name="矩形 67"/>
          <p:cNvSpPr/>
          <p:nvPr>
            <p:custDataLst>
              <p:tags r:id="rId26"/>
            </p:custDataLst>
          </p:nvPr>
        </p:nvSpPr>
        <p:spPr>
          <a:xfrm>
            <a:off x="1776202" y="5337240"/>
            <a:ext cx="599869" cy="461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4"/>
                </a:solidFill>
                <a:latin typeface="+mn-ea"/>
                <a:cs typeface="Arial" panose="020B0604020202020204" pitchFamily="34" charset="0"/>
              </a:rPr>
              <a:t>04</a:t>
            </a:r>
            <a:endParaRPr lang="zh-CN" altLang="en-US" sz="2000" b="1" dirty="0">
              <a:solidFill>
                <a:schemeClr val="accent4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70" name="任意多边形 69"/>
          <p:cNvSpPr/>
          <p:nvPr>
            <p:custDataLst>
              <p:tags r:id="rId27"/>
            </p:custDataLst>
          </p:nvPr>
        </p:nvSpPr>
        <p:spPr>
          <a:xfrm>
            <a:off x="3687549" y="2967905"/>
            <a:ext cx="2394357" cy="999046"/>
          </a:xfrm>
          <a:custGeom>
            <a:avLst/>
            <a:gdLst>
              <a:gd name="adj" fmla="val 50000"/>
              <a:gd name="a" fmla="pin 0 adj 100000"/>
              <a:gd name="x1" fmla="*/ w a 200000"/>
              <a:gd name="x2" fmla="*/ w a 100000"/>
              <a:gd name="x3" fmla="+- x1 wd2 0"/>
            </a:gdLst>
            <a:ahLst/>
            <a:cxnLst>
              <a:cxn ang="3">
                <a:pos x="x2" y="t"/>
              </a:cxn>
              <a:cxn ang="cd2">
                <a:pos x="x1" y="vc"/>
              </a:cxn>
              <a:cxn ang="cd4">
                <a:pos x="l" y="b"/>
              </a:cxn>
              <a:cxn ang="cd4">
                <a:pos x="x2" y="b"/>
              </a:cxn>
              <a:cxn ang="cd4">
                <a:pos x="r" y="b"/>
              </a:cxn>
              <a:cxn ang="0">
                <a:pos x="x3" y="vc"/>
              </a:cxn>
            </a:cxnLst>
            <a:rect l="l" t="t" r="r" b="b"/>
            <a:pathLst>
              <a:path w="3257" h="1359">
                <a:moveTo>
                  <a:pt x="799" y="0"/>
                </a:moveTo>
                <a:lnTo>
                  <a:pt x="2473" y="0"/>
                </a:lnTo>
                <a:lnTo>
                  <a:pt x="3257" y="1359"/>
                </a:lnTo>
                <a:lnTo>
                  <a:pt x="0" y="1359"/>
                </a:lnTo>
                <a:lnTo>
                  <a:pt x="7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任意多边形 70"/>
          <p:cNvSpPr/>
          <p:nvPr>
            <p:custDataLst>
              <p:tags r:id="rId28"/>
            </p:custDataLst>
          </p:nvPr>
        </p:nvSpPr>
        <p:spPr>
          <a:xfrm flipH="1" flipV="1">
            <a:off x="4266099" y="2971581"/>
            <a:ext cx="1449906" cy="358672"/>
          </a:xfrm>
          <a:custGeom>
            <a:avLst/>
            <a:gdLst>
              <a:gd name="connsiteX0" fmla="*/ 394 w 2544"/>
              <a:gd name="connsiteY0" fmla="*/ 629 h 629"/>
              <a:gd name="connsiteX1" fmla="*/ 0 w 2544"/>
              <a:gd name="connsiteY1" fmla="*/ 0 h 629"/>
              <a:gd name="connsiteX2" fmla="*/ 2544 w 2544"/>
              <a:gd name="connsiteY2" fmla="*/ 629 h 629"/>
              <a:gd name="connsiteX3" fmla="*/ 394 w 2544"/>
              <a:gd name="connsiteY3" fmla="*/ 629 h 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2" h="488">
                <a:moveTo>
                  <a:pt x="0" y="0"/>
                </a:moveTo>
                <a:lnTo>
                  <a:pt x="1972" y="488"/>
                </a:lnTo>
                <a:lnTo>
                  <a:pt x="282" y="4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75000"/>
                  <a:alpha val="60000"/>
                </a:schemeClr>
              </a:gs>
              <a:gs pos="0">
                <a:schemeClr val="accent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72" name="图片 5" descr="32313538333630393b32313538333731303bbdbbd7f7d2b5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4727763" y="2439344"/>
            <a:ext cx="375092" cy="375092"/>
          </a:xfrm>
          <a:prstGeom prst="rect">
            <a:avLst/>
          </a:prstGeom>
        </p:spPr>
      </p:pic>
      <p:pic>
        <p:nvPicPr>
          <p:cNvPr id="73" name="图片 5" descr="333438303937363b333438313036343bb9abcbbed5bdc2d4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4727028" y="3354585"/>
            <a:ext cx="375092" cy="375092"/>
          </a:xfrm>
          <a:prstGeom prst="rect">
            <a:avLst/>
          </a:prstGeom>
        </p:spPr>
      </p:pic>
      <p:pic>
        <p:nvPicPr>
          <p:cNvPr id="74" name="图片 13" descr="32313538333630393b32313538333732303bcad5b2d8bfceb3cc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4708649" y="4310994"/>
            <a:ext cx="375092" cy="375092"/>
          </a:xfrm>
          <a:prstGeom prst="rect">
            <a:avLst/>
          </a:prstGeom>
        </p:spPr>
      </p:pic>
      <p:pic>
        <p:nvPicPr>
          <p:cNvPr id="75" name="图片 12" descr="32313538333630393b32313538333731393bcbd1cbf7bfceb3cc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4724822" y="5382819"/>
            <a:ext cx="375092" cy="37509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04850" y="360045"/>
            <a:ext cx="262636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b="1">
                <a:sym typeface="+mn-ea"/>
              </a:rPr>
              <a:t>Advice&amp; Plan</a:t>
            </a:r>
            <a:endParaRPr lang="zh-CN" altLang="en-US" sz="2800" b="1"/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3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5631815" y="4397375"/>
            <a:ext cx="4244975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Lever3. 重新构思完成写作任务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5588635" y="1250315"/>
            <a:ext cx="4227195" cy="11722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Level1. 整理读后续写前文和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    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续写部分的词汇、句型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5650865" y="2768600"/>
            <a:ext cx="4165600" cy="1171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Level2. 画出这篇文章的故事</a:t>
            </a:r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</a:t>
            </a:r>
            <a:endParaRPr lang="en-US" altLang="zh-CN" sz="2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           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山(情节、情感、人物)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六边形 11"/>
          <p:cNvSpPr/>
          <p:nvPr>
            <p:custDataLst>
              <p:tags r:id="rId4"/>
            </p:custDataLst>
          </p:nvPr>
        </p:nvSpPr>
        <p:spPr>
          <a:xfrm>
            <a:off x="4855789" y="1566427"/>
            <a:ext cx="693016" cy="598001"/>
          </a:xfrm>
          <a:prstGeom prst="hexagon">
            <a:avLst>
              <a:gd name="adj" fmla="val 31644"/>
              <a:gd name="vf" fmla="val 11547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6200000" scaled="0"/>
          </a:gra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5"/>
            </p:custDataLst>
          </p:nvPr>
        </p:nvSpPr>
        <p:spPr>
          <a:xfrm rot="10800000" flipV="1">
            <a:off x="5170526" y="2110388"/>
            <a:ext cx="62353" cy="540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1" name="流程图: 手动操作 20"/>
          <p:cNvSpPr/>
          <p:nvPr>
            <p:custDataLst>
              <p:tags r:id="rId6"/>
            </p:custDataLst>
          </p:nvPr>
        </p:nvSpPr>
        <p:spPr>
          <a:xfrm>
            <a:off x="5083231" y="1566427"/>
            <a:ext cx="237538" cy="49883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3" name="任意多边形: 形状 109"/>
          <p:cNvSpPr/>
          <p:nvPr>
            <p:custDataLst>
              <p:tags r:id="rId7"/>
            </p:custDataLst>
          </p:nvPr>
        </p:nvSpPr>
        <p:spPr>
          <a:xfrm rot="10800000" flipV="1">
            <a:off x="4940708" y="1505855"/>
            <a:ext cx="203094" cy="122332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6" name="任意多边形: 形状 109"/>
          <p:cNvSpPr/>
          <p:nvPr>
            <p:custDataLst>
              <p:tags r:id="rId8"/>
            </p:custDataLst>
          </p:nvPr>
        </p:nvSpPr>
        <p:spPr>
          <a:xfrm rot="10800000" flipH="1">
            <a:off x="5261384" y="2103262"/>
            <a:ext cx="203094" cy="122332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27" name="图形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067791" y="1748737"/>
            <a:ext cx="271851" cy="233381"/>
          </a:xfrm>
          <a:prstGeom prst="rect">
            <a:avLst/>
          </a:prstGeom>
        </p:spPr>
      </p:pic>
      <p:sp>
        <p:nvSpPr>
          <p:cNvPr id="28" name="六边形 27"/>
          <p:cNvSpPr/>
          <p:nvPr>
            <p:custDataLst>
              <p:tags r:id="rId11"/>
            </p:custDataLst>
          </p:nvPr>
        </p:nvSpPr>
        <p:spPr>
          <a:xfrm>
            <a:off x="4855789" y="3149616"/>
            <a:ext cx="693016" cy="598001"/>
          </a:xfrm>
          <a:prstGeom prst="hexagon">
            <a:avLst>
              <a:gd name="adj" fmla="val 31644"/>
              <a:gd name="vf" fmla="val 11547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6200000" scaled="0"/>
          </a:gra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29" name="等腰三角形 28"/>
          <p:cNvSpPr/>
          <p:nvPr>
            <p:custDataLst>
              <p:tags r:id="rId12"/>
            </p:custDataLst>
          </p:nvPr>
        </p:nvSpPr>
        <p:spPr>
          <a:xfrm rot="10800000" flipV="1">
            <a:off x="5170526" y="3693578"/>
            <a:ext cx="62353" cy="540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3" name="流程图: 手动操作 32"/>
          <p:cNvSpPr/>
          <p:nvPr>
            <p:custDataLst>
              <p:tags r:id="rId13"/>
            </p:custDataLst>
          </p:nvPr>
        </p:nvSpPr>
        <p:spPr>
          <a:xfrm>
            <a:off x="5083231" y="3149616"/>
            <a:ext cx="237538" cy="49883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34" name="任意多边形: 形状 109"/>
          <p:cNvSpPr/>
          <p:nvPr>
            <p:custDataLst>
              <p:tags r:id="rId14"/>
            </p:custDataLst>
          </p:nvPr>
        </p:nvSpPr>
        <p:spPr>
          <a:xfrm rot="10800000" flipV="1">
            <a:off x="4940708" y="3089043"/>
            <a:ext cx="203094" cy="122332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5" name="任意多边形: 形状 109"/>
          <p:cNvSpPr/>
          <p:nvPr>
            <p:custDataLst>
              <p:tags r:id="rId15"/>
            </p:custDataLst>
          </p:nvPr>
        </p:nvSpPr>
        <p:spPr>
          <a:xfrm rot="10800000" flipH="1">
            <a:off x="5261384" y="3686452"/>
            <a:ext cx="203094" cy="122332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39" name="图形 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067791" y="3313517"/>
            <a:ext cx="269605" cy="269605"/>
          </a:xfrm>
          <a:prstGeom prst="rect">
            <a:avLst/>
          </a:prstGeom>
        </p:spPr>
      </p:pic>
      <p:sp>
        <p:nvSpPr>
          <p:cNvPr id="40" name="六边形 39"/>
          <p:cNvSpPr/>
          <p:nvPr>
            <p:custDataLst>
              <p:tags r:id="rId18"/>
            </p:custDataLst>
          </p:nvPr>
        </p:nvSpPr>
        <p:spPr>
          <a:xfrm>
            <a:off x="4895794" y="4467375"/>
            <a:ext cx="693016" cy="598001"/>
          </a:xfrm>
          <a:prstGeom prst="hexagon">
            <a:avLst>
              <a:gd name="adj" fmla="val 31644"/>
              <a:gd name="vf" fmla="val 115470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25000"/>
                </a:schemeClr>
              </a:gs>
            </a:gsLst>
            <a:lin ang="16200000" scaled="0"/>
          </a:gra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1" name="等腰三角形 40"/>
          <p:cNvSpPr/>
          <p:nvPr>
            <p:custDataLst>
              <p:tags r:id="rId19"/>
            </p:custDataLst>
          </p:nvPr>
        </p:nvSpPr>
        <p:spPr>
          <a:xfrm rot="10800000" flipV="1">
            <a:off x="5170526" y="5276767"/>
            <a:ext cx="62353" cy="5404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5" name="流程图: 手动操作 44"/>
          <p:cNvSpPr/>
          <p:nvPr>
            <p:custDataLst>
              <p:tags r:id="rId20"/>
            </p:custDataLst>
          </p:nvPr>
        </p:nvSpPr>
        <p:spPr>
          <a:xfrm>
            <a:off x="5083231" y="4732805"/>
            <a:ext cx="237538" cy="49883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iSans Normal" panose="00000500000000000000" charset="-122"/>
              <a:ea typeface="MiSans Normal" panose="00000500000000000000" charset="-122"/>
              <a:sym typeface="MiSans Normal" panose="00000500000000000000" charset="-122"/>
            </a:endParaRPr>
          </a:p>
        </p:txBody>
      </p:sp>
      <p:sp>
        <p:nvSpPr>
          <p:cNvPr id="46" name="任意多边形: 形状 109"/>
          <p:cNvSpPr/>
          <p:nvPr>
            <p:custDataLst>
              <p:tags r:id="rId21"/>
            </p:custDataLst>
          </p:nvPr>
        </p:nvSpPr>
        <p:spPr>
          <a:xfrm rot="10800000" flipV="1">
            <a:off x="4940708" y="4672233"/>
            <a:ext cx="203094" cy="122332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48" name="任意多边形: 形状 109"/>
          <p:cNvSpPr/>
          <p:nvPr>
            <p:custDataLst>
              <p:tags r:id="rId22"/>
            </p:custDataLst>
          </p:nvPr>
        </p:nvSpPr>
        <p:spPr>
          <a:xfrm rot="10800000" flipH="1">
            <a:off x="5232809" y="5105810"/>
            <a:ext cx="203094" cy="122332"/>
          </a:xfrm>
          <a:custGeom>
            <a:avLst/>
            <a:gdLst>
              <a:gd name="connsiteX0" fmla="*/ -131 w 59230"/>
              <a:gd name="connsiteY0" fmla="*/ -324 h 8343"/>
              <a:gd name="connsiteX1" fmla="*/ 59099 w 59230"/>
              <a:gd name="connsiteY1" fmla="*/ -324 h 8343"/>
              <a:gd name="connsiteX2" fmla="*/ 59099 w 59230"/>
              <a:gd name="connsiteY2" fmla="*/ 8019 h 8343"/>
              <a:gd name="connsiteX3" fmla="*/ -131 w 59230"/>
              <a:gd name="connsiteY3" fmla="*/ 8019 h 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" h="206">
                <a:moveTo>
                  <a:pt x="0" y="0"/>
                </a:moveTo>
                <a:lnTo>
                  <a:pt x="227" y="0"/>
                </a:lnTo>
                <a:lnTo>
                  <a:pt x="227" y="2"/>
                </a:lnTo>
                <a:lnTo>
                  <a:pt x="229" y="1"/>
                </a:lnTo>
                <a:lnTo>
                  <a:pt x="342" y="197"/>
                </a:lnTo>
                <a:lnTo>
                  <a:pt x="328" y="206"/>
                </a:lnTo>
                <a:lnTo>
                  <a:pt x="219" y="17"/>
                </a:lnTo>
                <a:lnTo>
                  <a:pt x="0" y="1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 w="162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pic>
        <p:nvPicPr>
          <p:cNvPr id="50" name="图形 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067791" y="4906801"/>
            <a:ext cx="273205" cy="250008"/>
          </a:xfrm>
          <a:prstGeom prst="rect">
            <a:avLst/>
          </a:prstGeom>
        </p:spPr>
      </p:pic>
      <p:cxnSp>
        <p:nvCxnSpPr>
          <p:cNvPr id="51" name="直接连接符 50"/>
          <p:cNvCxnSpPr/>
          <p:nvPr>
            <p:custDataLst>
              <p:tags r:id="rId25"/>
            </p:custDataLst>
          </p:nvPr>
        </p:nvCxnSpPr>
        <p:spPr>
          <a:xfrm flipV="1">
            <a:off x="5621848" y="2478572"/>
            <a:ext cx="3909872" cy="13064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直接连接符 51"/>
          <p:cNvCxnSpPr/>
          <p:nvPr>
            <p:custDataLst>
              <p:tags r:id="rId26"/>
            </p:custDataLst>
          </p:nvPr>
        </p:nvCxnSpPr>
        <p:spPr>
          <a:xfrm flipH="1" flipV="1">
            <a:off x="5394999" y="2223812"/>
            <a:ext cx="229224" cy="267824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直接连接符 57"/>
          <p:cNvCxnSpPr/>
          <p:nvPr>
            <p:custDataLst>
              <p:tags r:id="rId27"/>
            </p:custDataLst>
          </p:nvPr>
        </p:nvCxnSpPr>
        <p:spPr>
          <a:xfrm flipV="1">
            <a:off x="5624223" y="4062949"/>
            <a:ext cx="3909872" cy="13064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直接连接符 58"/>
          <p:cNvCxnSpPr/>
          <p:nvPr>
            <p:custDataLst>
              <p:tags r:id="rId28"/>
            </p:custDataLst>
          </p:nvPr>
        </p:nvCxnSpPr>
        <p:spPr>
          <a:xfrm flipH="1" flipV="1">
            <a:off x="5397375" y="3808189"/>
            <a:ext cx="229224" cy="267824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直接连接符 60"/>
          <p:cNvCxnSpPr/>
          <p:nvPr>
            <p:custDataLst>
              <p:tags r:id="rId29"/>
            </p:custDataLst>
          </p:nvPr>
        </p:nvCxnSpPr>
        <p:spPr>
          <a:xfrm flipV="1">
            <a:off x="5651058" y="5439681"/>
            <a:ext cx="3909872" cy="13064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  <a:tailEnd type="oval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直接连接符 61"/>
          <p:cNvCxnSpPr/>
          <p:nvPr>
            <p:custDataLst>
              <p:tags r:id="rId30"/>
            </p:custDataLst>
          </p:nvPr>
        </p:nvCxnSpPr>
        <p:spPr>
          <a:xfrm flipH="1" flipV="1">
            <a:off x="5359439" y="5171586"/>
            <a:ext cx="229224" cy="267824"/>
          </a:xfrm>
          <a:prstGeom prst="line">
            <a:avLst/>
          </a:prstGeom>
          <a:gradFill flip="none" rotWithShape="1">
            <a:gsLst>
              <a:gs pos="43000">
                <a:srgbClr val="65B4D5">
                  <a:alpha val="16000"/>
                </a:srgbClr>
              </a:gs>
              <a:gs pos="0">
                <a:srgbClr val="65B4D5">
                  <a:alpha val="30000"/>
                </a:srgbClr>
              </a:gs>
              <a:gs pos="100000">
                <a:srgbClr val="65B4D5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accent1">
                <a:alpha val="60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文本框 7"/>
          <p:cNvSpPr txBox="1"/>
          <p:nvPr/>
        </p:nvSpPr>
        <p:spPr>
          <a:xfrm>
            <a:off x="704850" y="360045"/>
            <a:ext cx="262636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Homework</a:t>
            </a:r>
            <a:endParaRPr lang="zh-CN" altLang="en-US" sz="2800" b="1"/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31"/>
            </p:custDataLst>
          </p:nvPr>
        </p:nvSpPr>
        <p:spPr>
          <a:xfrm>
            <a:off x="1095375" y="2889250"/>
            <a:ext cx="3591560" cy="932180"/>
          </a:xfrm>
          <a:solidFill>
            <a:schemeClr val="bg2"/>
          </a:solidFill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2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A Leap of Courage: </a:t>
            </a:r>
            <a:endParaRPr lang="zh-CN" altLang="en-US" sz="2800" b="1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sz="2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Wings of Hope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custDataLst>
      <p:tags r:id="rId3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20620" y="3349625"/>
            <a:ext cx="5787390" cy="4603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—</a:t>
            </a:r>
            <a:r>
              <a:rPr lang="zh-CN" altLang="en-US" sz="2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咸阳市</a:t>
            </a:r>
            <a:r>
              <a:rPr lang="en-US" altLang="zh-CN" sz="2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2025</a:t>
            </a:r>
            <a:r>
              <a:rPr lang="zh-CN" altLang="en-US" sz="2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年高考模拟检测二读后续写</a:t>
            </a:r>
            <a:endParaRPr lang="zh-CN" altLang="en-US" sz="2400" b="1">
              <a:ln w="13462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156460" y="1635760"/>
            <a:ext cx="7129780" cy="68643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3600">
                <a:solidFill>
                  <a:srgbClr val="C00000"/>
                </a:solidFill>
                <a:effectLst/>
              </a:rPr>
              <a:t>逆向设计在读后续写教学中的应用</a:t>
            </a:r>
            <a:endParaRPr lang="zh-CN" altLang="en-US" sz="3600">
              <a:solidFill>
                <a:srgbClr val="C00000"/>
              </a:solidFill>
              <a:effectLst/>
            </a:endParaRPr>
          </a:p>
        </p:txBody>
      </p:sp>
      <p:sp>
        <p:nvSpPr>
          <p:cNvPr id="5" name="副标题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584450" y="2552700"/>
            <a:ext cx="6137910" cy="480695"/>
          </a:xfrm>
        </p:spPr>
        <p:txBody>
          <a:bodyPr>
            <a:noAutofit/>
          </a:bodyPr>
          <a:lstStyle/>
          <a:p>
            <a:r>
              <a:rPr lang="zh-CN" altLang="en-US" sz="28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A Leap of Courage: Wings of Hope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3834130" y="4837430"/>
            <a:ext cx="4646930" cy="638175"/>
          </a:xfrm>
          <a:solidFill>
            <a:schemeClr val="bg2"/>
          </a:solidFill>
          <a:ln>
            <a:noFill/>
          </a:ln>
        </p:spPr>
        <p:txBody>
          <a:bodyPr>
            <a:noAutofit/>
          </a:bodyPr>
          <a:lstStyle/>
          <a:p>
            <a:r>
              <a:rPr lang="zh-CN" altLang="en-US" sz="2400" b="1">
                <a:solidFill>
                  <a:schemeClr val="tx1"/>
                </a:solidFill>
              </a:rPr>
              <a:t>礼泉县教育局教研室   高小聪</a:t>
            </a:r>
            <a:endParaRPr lang="zh-CN" altLang="en-US" sz="2400" b="1">
              <a:solidFill>
                <a:schemeClr val="tx1"/>
              </a:solidFill>
            </a:endParaRPr>
          </a:p>
        </p:txBody>
      </p:sp>
      <p:sp>
        <p:nvSpPr>
          <p:cNvPr id="2" name="等腰三角形 1">
            <a:hlinkClick r:id="rId4" action="ppaction://hlinkfile"/>
          </p:cNvPr>
          <p:cNvSpPr/>
          <p:nvPr/>
        </p:nvSpPr>
        <p:spPr>
          <a:xfrm rot="5400000">
            <a:off x="8629650" y="4858385"/>
            <a:ext cx="437515" cy="395605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81785" y="2476500"/>
            <a:ext cx="2940685" cy="108140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Contents：</a:t>
            </a:r>
            <a:endParaRPr lang="zh-CN" altLang="en-US"/>
          </a:p>
        </p:txBody>
      </p:sp>
      <p:sp>
        <p:nvSpPr>
          <p:cNvPr id="3" name="任意多边形: 形状 2"/>
          <p:cNvSpPr/>
          <p:nvPr>
            <p:custDataLst>
              <p:tags r:id="rId2"/>
            </p:custDataLst>
          </p:nvPr>
        </p:nvSpPr>
        <p:spPr>
          <a:xfrm>
            <a:off x="1750453" y="3745875"/>
            <a:ext cx="2542389" cy="141563"/>
          </a:xfrm>
          <a:custGeom>
            <a:avLst/>
            <a:gdLst>
              <a:gd name="connsiteX0" fmla="*/ 410412 w 2542389"/>
              <a:gd name="connsiteY0" fmla="*/ 25272 h 141563"/>
              <a:gd name="connsiteX1" fmla="*/ 383416 w 2542389"/>
              <a:gd name="connsiteY1" fmla="*/ 37997 h 141563"/>
              <a:gd name="connsiteX2" fmla="*/ 373563 w 2542389"/>
              <a:gd name="connsiteY2" fmla="*/ 70958 h 141563"/>
              <a:gd name="connsiteX3" fmla="*/ 383195 w 2542389"/>
              <a:gd name="connsiteY3" fmla="*/ 103610 h 141563"/>
              <a:gd name="connsiteX4" fmla="*/ 409617 w 2542389"/>
              <a:gd name="connsiteY4" fmla="*/ 116290 h 141563"/>
              <a:gd name="connsiteX5" fmla="*/ 436304 w 2542389"/>
              <a:gd name="connsiteY5" fmla="*/ 104140 h 141563"/>
              <a:gd name="connsiteX6" fmla="*/ 445847 w 2542389"/>
              <a:gd name="connsiteY6" fmla="*/ 71488 h 141563"/>
              <a:gd name="connsiteX7" fmla="*/ 436569 w 2542389"/>
              <a:gd name="connsiteY7" fmla="*/ 37688 h 141563"/>
              <a:gd name="connsiteX8" fmla="*/ 410412 w 2542389"/>
              <a:gd name="connsiteY8" fmla="*/ 25272 h 141563"/>
              <a:gd name="connsiteX9" fmla="*/ 2110309 w 2542389"/>
              <a:gd name="connsiteY9" fmla="*/ 2297 h 141563"/>
              <a:gd name="connsiteX10" fmla="*/ 2217586 w 2542389"/>
              <a:gd name="connsiteY10" fmla="*/ 2297 h 141563"/>
              <a:gd name="connsiteX11" fmla="*/ 2217586 w 2542389"/>
              <a:gd name="connsiteY11" fmla="*/ 26156 h 141563"/>
              <a:gd name="connsiteX12" fmla="*/ 2178528 w 2542389"/>
              <a:gd name="connsiteY12" fmla="*/ 26156 h 141563"/>
              <a:gd name="connsiteX13" fmla="*/ 2178528 w 2542389"/>
              <a:gd name="connsiteY13" fmla="*/ 139177 h 141563"/>
              <a:gd name="connsiteX14" fmla="*/ 2149278 w 2542389"/>
              <a:gd name="connsiteY14" fmla="*/ 139177 h 141563"/>
              <a:gd name="connsiteX15" fmla="*/ 2149278 w 2542389"/>
              <a:gd name="connsiteY15" fmla="*/ 26156 h 141563"/>
              <a:gd name="connsiteX16" fmla="*/ 2110309 w 2542389"/>
              <a:gd name="connsiteY16" fmla="*/ 26156 h 141563"/>
              <a:gd name="connsiteX17" fmla="*/ 1751647 w 2542389"/>
              <a:gd name="connsiteY17" fmla="*/ 2297 h 141563"/>
              <a:gd name="connsiteX18" fmla="*/ 1783459 w 2542389"/>
              <a:gd name="connsiteY18" fmla="*/ 2297 h 141563"/>
              <a:gd name="connsiteX19" fmla="*/ 1839307 w 2542389"/>
              <a:gd name="connsiteY19" fmla="*/ 88366 h 141563"/>
              <a:gd name="connsiteX20" fmla="*/ 1846111 w 2542389"/>
              <a:gd name="connsiteY20" fmla="*/ 99235 h 141563"/>
              <a:gd name="connsiteX21" fmla="*/ 1846553 w 2542389"/>
              <a:gd name="connsiteY21" fmla="*/ 99235 h 141563"/>
              <a:gd name="connsiteX22" fmla="*/ 1845669 w 2542389"/>
              <a:gd name="connsiteY22" fmla="*/ 80325 h 141563"/>
              <a:gd name="connsiteX23" fmla="*/ 1845669 w 2542389"/>
              <a:gd name="connsiteY23" fmla="*/ 2297 h 141563"/>
              <a:gd name="connsiteX24" fmla="*/ 1873328 w 2542389"/>
              <a:gd name="connsiteY24" fmla="*/ 2297 h 141563"/>
              <a:gd name="connsiteX25" fmla="*/ 1873328 w 2542389"/>
              <a:gd name="connsiteY25" fmla="*/ 139177 h 141563"/>
              <a:gd name="connsiteX26" fmla="*/ 1843460 w 2542389"/>
              <a:gd name="connsiteY26" fmla="*/ 139177 h 141563"/>
              <a:gd name="connsiteX27" fmla="*/ 1785491 w 2542389"/>
              <a:gd name="connsiteY27" fmla="*/ 50634 h 141563"/>
              <a:gd name="connsiteX28" fmla="*/ 1778952 w 2542389"/>
              <a:gd name="connsiteY28" fmla="*/ 39499 h 141563"/>
              <a:gd name="connsiteX29" fmla="*/ 1778511 w 2542389"/>
              <a:gd name="connsiteY29" fmla="*/ 39499 h 141563"/>
              <a:gd name="connsiteX30" fmla="*/ 1779306 w 2542389"/>
              <a:gd name="connsiteY30" fmla="*/ 61326 h 141563"/>
              <a:gd name="connsiteX31" fmla="*/ 1779306 w 2542389"/>
              <a:gd name="connsiteY31" fmla="*/ 139177 h 141563"/>
              <a:gd name="connsiteX32" fmla="*/ 1751647 w 2542389"/>
              <a:gd name="connsiteY32" fmla="*/ 139177 h 141563"/>
              <a:gd name="connsiteX33" fmla="*/ 1427797 w 2542389"/>
              <a:gd name="connsiteY33" fmla="*/ 2297 h 141563"/>
              <a:gd name="connsiteX34" fmla="*/ 1505648 w 2542389"/>
              <a:gd name="connsiteY34" fmla="*/ 2297 h 141563"/>
              <a:gd name="connsiteX35" fmla="*/ 1505648 w 2542389"/>
              <a:gd name="connsiteY35" fmla="*/ 26156 h 141563"/>
              <a:gd name="connsiteX36" fmla="*/ 1456958 w 2542389"/>
              <a:gd name="connsiteY36" fmla="*/ 26156 h 141563"/>
              <a:gd name="connsiteX37" fmla="*/ 1456958 w 2542389"/>
              <a:gd name="connsiteY37" fmla="*/ 58410 h 141563"/>
              <a:gd name="connsiteX38" fmla="*/ 1502202 w 2542389"/>
              <a:gd name="connsiteY38" fmla="*/ 58410 h 141563"/>
              <a:gd name="connsiteX39" fmla="*/ 1502202 w 2542389"/>
              <a:gd name="connsiteY39" fmla="*/ 82181 h 141563"/>
              <a:gd name="connsiteX40" fmla="*/ 1456958 w 2542389"/>
              <a:gd name="connsiteY40" fmla="*/ 82181 h 141563"/>
              <a:gd name="connsiteX41" fmla="*/ 1456958 w 2542389"/>
              <a:gd name="connsiteY41" fmla="*/ 115318 h 141563"/>
              <a:gd name="connsiteX42" fmla="*/ 1508829 w 2542389"/>
              <a:gd name="connsiteY42" fmla="*/ 115318 h 141563"/>
              <a:gd name="connsiteX43" fmla="*/ 1508829 w 2542389"/>
              <a:gd name="connsiteY43" fmla="*/ 139177 h 141563"/>
              <a:gd name="connsiteX44" fmla="*/ 1427797 w 2542389"/>
              <a:gd name="connsiteY44" fmla="*/ 139177 h 141563"/>
              <a:gd name="connsiteX45" fmla="*/ 1081609 w 2542389"/>
              <a:gd name="connsiteY45" fmla="*/ 2297 h 141563"/>
              <a:gd name="connsiteX46" fmla="*/ 1188886 w 2542389"/>
              <a:gd name="connsiteY46" fmla="*/ 2297 h 141563"/>
              <a:gd name="connsiteX47" fmla="*/ 1188886 w 2542389"/>
              <a:gd name="connsiteY47" fmla="*/ 26156 h 141563"/>
              <a:gd name="connsiteX48" fmla="*/ 1149828 w 2542389"/>
              <a:gd name="connsiteY48" fmla="*/ 26156 h 141563"/>
              <a:gd name="connsiteX49" fmla="*/ 1149828 w 2542389"/>
              <a:gd name="connsiteY49" fmla="*/ 139177 h 141563"/>
              <a:gd name="connsiteX50" fmla="*/ 1120578 w 2542389"/>
              <a:gd name="connsiteY50" fmla="*/ 139177 h 141563"/>
              <a:gd name="connsiteX51" fmla="*/ 1120578 w 2542389"/>
              <a:gd name="connsiteY51" fmla="*/ 26156 h 141563"/>
              <a:gd name="connsiteX52" fmla="*/ 1081609 w 2542389"/>
              <a:gd name="connsiteY52" fmla="*/ 26156 h 141563"/>
              <a:gd name="connsiteX53" fmla="*/ 722947 w 2542389"/>
              <a:gd name="connsiteY53" fmla="*/ 2297 h 141563"/>
              <a:gd name="connsiteX54" fmla="*/ 754759 w 2542389"/>
              <a:gd name="connsiteY54" fmla="*/ 2297 h 141563"/>
              <a:gd name="connsiteX55" fmla="*/ 810607 w 2542389"/>
              <a:gd name="connsiteY55" fmla="*/ 88366 h 141563"/>
              <a:gd name="connsiteX56" fmla="*/ 817411 w 2542389"/>
              <a:gd name="connsiteY56" fmla="*/ 99235 h 141563"/>
              <a:gd name="connsiteX57" fmla="*/ 817853 w 2542389"/>
              <a:gd name="connsiteY57" fmla="*/ 99235 h 141563"/>
              <a:gd name="connsiteX58" fmla="*/ 816969 w 2542389"/>
              <a:gd name="connsiteY58" fmla="*/ 80325 h 141563"/>
              <a:gd name="connsiteX59" fmla="*/ 816969 w 2542389"/>
              <a:gd name="connsiteY59" fmla="*/ 2297 h 141563"/>
              <a:gd name="connsiteX60" fmla="*/ 844628 w 2542389"/>
              <a:gd name="connsiteY60" fmla="*/ 2297 h 141563"/>
              <a:gd name="connsiteX61" fmla="*/ 844628 w 2542389"/>
              <a:gd name="connsiteY61" fmla="*/ 139177 h 141563"/>
              <a:gd name="connsiteX62" fmla="*/ 814760 w 2542389"/>
              <a:gd name="connsiteY62" fmla="*/ 139177 h 141563"/>
              <a:gd name="connsiteX63" fmla="*/ 756791 w 2542389"/>
              <a:gd name="connsiteY63" fmla="*/ 50634 h 141563"/>
              <a:gd name="connsiteX64" fmla="*/ 750252 w 2542389"/>
              <a:gd name="connsiteY64" fmla="*/ 39499 h 141563"/>
              <a:gd name="connsiteX65" fmla="*/ 749810 w 2542389"/>
              <a:gd name="connsiteY65" fmla="*/ 39499 h 141563"/>
              <a:gd name="connsiteX66" fmla="*/ 750606 w 2542389"/>
              <a:gd name="connsiteY66" fmla="*/ 61326 h 141563"/>
              <a:gd name="connsiteX67" fmla="*/ 750606 w 2542389"/>
              <a:gd name="connsiteY67" fmla="*/ 139177 h 141563"/>
              <a:gd name="connsiteX68" fmla="*/ 722947 w 2542389"/>
              <a:gd name="connsiteY68" fmla="*/ 139177 h 141563"/>
              <a:gd name="connsiteX69" fmla="*/ 2502713 w 2542389"/>
              <a:gd name="connsiteY69" fmla="*/ 0 h 141563"/>
              <a:gd name="connsiteX70" fmla="*/ 2536380 w 2542389"/>
              <a:gd name="connsiteY70" fmla="*/ 5213 h 141563"/>
              <a:gd name="connsiteX71" fmla="*/ 2536380 w 2542389"/>
              <a:gd name="connsiteY71" fmla="*/ 32607 h 141563"/>
              <a:gd name="connsiteX72" fmla="*/ 2504126 w 2542389"/>
              <a:gd name="connsiteY72" fmla="*/ 23240 h 141563"/>
              <a:gd name="connsiteX73" fmla="*/ 2486895 w 2542389"/>
              <a:gd name="connsiteY73" fmla="*/ 27172 h 141563"/>
              <a:gd name="connsiteX74" fmla="*/ 2480444 w 2542389"/>
              <a:gd name="connsiteY74" fmla="*/ 37732 h 141563"/>
              <a:gd name="connsiteX75" fmla="*/ 2484863 w 2542389"/>
              <a:gd name="connsiteY75" fmla="*/ 47497 h 141563"/>
              <a:gd name="connsiteX76" fmla="*/ 2506689 w 2542389"/>
              <a:gd name="connsiteY76" fmla="*/ 59559 h 141563"/>
              <a:gd name="connsiteX77" fmla="*/ 2534746 w 2542389"/>
              <a:gd name="connsiteY77" fmla="*/ 78027 h 141563"/>
              <a:gd name="connsiteX78" fmla="*/ 2542389 w 2542389"/>
              <a:gd name="connsiteY78" fmla="*/ 101179 h 141563"/>
              <a:gd name="connsiteX79" fmla="*/ 2528427 w 2542389"/>
              <a:gd name="connsiteY79" fmla="*/ 131224 h 141563"/>
              <a:gd name="connsiteX80" fmla="*/ 2488751 w 2542389"/>
              <a:gd name="connsiteY80" fmla="*/ 141563 h 141563"/>
              <a:gd name="connsiteX81" fmla="*/ 2450223 w 2542389"/>
              <a:gd name="connsiteY81" fmla="*/ 133963 h 141563"/>
              <a:gd name="connsiteX82" fmla="*/ 2450223 w 2542389"/>
              <a:gd name="connsiteY82" fmla="*/ 104714 h 141563"/>
              <a:gd name="connsiteX83" fmla="*/ 2487779 w 2542389"/>
              <a:gd name="connsiteY83" fmla="*/ 118411 h 141563"/>
              <a:gd name="connsiteX84" fmla="*/ 2505717 w 2542389"/>
              <a:gd name="connsiteY84" fmla="*/ 114302 h 141563"/>
              <a:gd name="connsiteX85" fmla="*/ 2511726 w 2542389"/>
              <a:gd name="connsiteY85" fmla="*/ 103742 h 141563"/>
              <a:gd name="connsiteX86" fmla="*/ 2506954 w 2542389"/>
              <a:gd name="connsiteY86" fmla="*/ 93226 h 141563"/>
              <a:gd name="connsiteX87" fmla="*/ 2481770 w 2542389"/>
              <a:gd name="connsiteY87" fmla="*/ 79795 h 141563"/>
              <a:gd name="connsiteX88" fmla="*/ 2449693 w 2542389"/>
              <a:gd name="connsiteY88" fmla="*/ 40206 h 141563"/>
              <a:gd name="connsiteX89" fmla="*/ 2464229 w 2542389"/>
              <a:gd name="connsiteY89" fmla="*/ 10559 h 141563"/>
              <a:gd name="connsiteX90" fmla="*/ 2502713 w 2542389"/>
              <a:gd name="connsiteY90" fmla="*/ 0 h 141563"/>
              <a:gd name="connsiteX91" fmla="*/ 411296 w 2542389"/>
              <a:gd name="connsiteY91" fmla="*/ 0 h 141563"/>
              <a:gd name="connsiteX92" fmla="*/ 458528 w 2542389"/>
              <a:gd name="connsiteY92" fmla="*/ 19529 h 141563"/>
              <a:gd name="connsiteX93" fmla="*/ 476422 w 2542389"/>
              <a:gd name="connsiteY93" fmla="*/ 69721 h 141563"/>
              <a:gd name="connsiteX94" fmla="*/ 457821 w 2542389"/>
              <a:gd name="connsiteY94" fmla="*/ 121636 h 141563"/>
              <a:gd name="connsiteX95" fmla="*/ 409087 w 2542389"/>
              <a:gd name="connsiteY95" fmla="*/ 141563 h 141563"/>
              <a:gd name="connsiteX96" fmla="*/ 361280 w 2542389"/>
              <a:gd name="connsiteY96" fmla="*/ 122255 h 141563"/>
              <a:gd name="connsiteX97" fmla="*/ 342900 w 2542389"/>
              <a:gd name="connsiteY97" fmla="*/ 72549 h 141563"/>
              <a:gd name="connsiteX98" fmla="*/ 361678 w 2542389"/>
              <a:gd name="connsiteY98" fmla="*/ 20191 h 141563"/>
              <a:gd name="connsiteX99" fmla="*/ 411296 w 2542389"/>
              <a:gd name="connsiteY99" fmla="*/ 0 h 141563"/>
              <a:gd name="connsiteX100" fmla="*/ 72638 w 2542389"/>
              <a:gd name="connsiteY100" fmla="*/ 0 h 141563"/>
              <a:gd name="connsiteX101" fmla="*/ 106217 w 2542389"/>
              <a:gd name="connsiteY101" fmla="*/ 5213 h 141563"/>
              <a:gd name="connsiteX102" fmla="*/ 106217 w 2542389"/>
              <a:gd name="connsiteY102" fmla="*/ 33402 h 141563"/>
              <a:gd name="connsiteX103" fmla="*/ 74758 w 2542389"/>
              <a:gd name="connsiteY103" fmla="*/ 25272 h 141563"/>
              <a:gd name="connsiteX104" fmla="*/ 42681 w 2542389"/>
              <a:gd name="connsiteY104" fmla="*/ 38086 h 141563"/>
              <a:gd name="connsiteX105" fmla="*/ 30663 w 2542389"/>
              <a:gd name="connsiteY105" fmla="*/ 71577 h 141563"/>
              <a:gd name="connsiteX106" fmla="*/ 42063 w 2542389"/>
              <a:gd name="connsiteY106" fmla="*/ 104007 h 141563"/>
              <a:gd name="connsiteX107" fmla="*/ 72903 w 2542389"/>
              <a:gd name="connsiteY107" fmla="*/ 116290 h 141563"/>
              <a:gd name="connsiteX108" fmla="*/ 106217 w 2542389"/>
              <a:gd name="connsiteY108" fmla="*/ 107453 h 141563"/>
              <a:gd name="connsiteX109" fmla="*/ 106217 w 2542389"/>
              <a:gd name="connsiteY109" fmla="*/ 134229 h 141563"/>
              <a:gd name="connsiteX110" fmla="*/ 67247 w 2542389"/>
              <a:gd name="connsiteY110" fmla="*/ 141563 h 141563"/>
              <a:gd name="connsiteX111" fmla="*/ 18160 w 2542389"/>
              <a:gd name="connsiteY111" fmla="*/ 123050 h 141563"/>
              <a:gd name="connsiteX112" fmla="*/ 0 w 2542389"/>
              <a:gd name="connsiteY112" fmla="*/ 73697 h 141563"/>
              <a:gd name="connsiteX113" fmla="*/ 20280 w 2542389"/>
              <a:gd name="connsiteY113" fmla="*/ 20633 h 141563"/>
              <a:gd name="connsiteX114" fmla="*/ 72638 w 2542389"/>
              <a:gd name="connsiteY114" fmla="*/ 0 h 14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542389" h="141563">
                <a:moveTo>
                  <a:pt x="410412" y="25272"/>
                </a:moveTo>
                <a:cubicBezTo>
                  <a:pt x="398984" y="25272"/>
                  <a:pt x="389985" y="29514"/>
                  <a:pt x="383416" y="37997"/>
                </a:cubicBezTo>
                <a:cubicBezTo>
                  <a:pt x="376848" y="46480"/>
                  <a:pt x="373563" y="57467"/>
                  <a:pt x="373563" y="70958"/>
                </a:cubicBezTo>
                <a:cubicBezTo>
                  <a:pt x="373563" y="84272"/>
                  <a:pt x="376774" y="95156"/>
                  <a:pt x="383195" y="103610"/>
                </a:cubicBezTo>
                <a:cubicBezTo>
                  <a:pt x="389617" y="112063"/>
                  <a:pt x="398424" y="116290"/>
                  <a:pt x="409617" y="116290"/>
                </a:cubicBezTo>
                <a:cubicBezTo>
                  <a:pt x="421046" y="116290"/>
                  <a:pt x="429941" y="112240"/>
                  <a:pt x="436304" y="104140"/>
                </a:cubicBezTo>
                <a:cubicBezTo>
                  <a:pt x="442666" y="96039"/>
                  <a:pt x="445847" y="85156"/>
                  <a:pt x="445847" y="71488"/>
                </a:cubicBezTo>
                <a:cubicBezTo>
                  <a:pt x="445847" y="57232"/>
                  <a:pt x="442755" y="45965"/>
                  <a:pt x="436569" y="37688"/>
                </a:cubicBezTo>
                <a:cubicBezTo>
                  <a:pt x="430383" y="29411"/>
                  <a:pt x="421664" y="25272"/>
                  <a:pt x="410412" y="25272"/>
                </a:cubicBezTo>
                <a:close/>
                <a:moveTo>
                  <a:pt x="2110309" y="2297"/>
                </a:moveTo>
                <a:lnTo>
                  <a:pt x="2217586" y="2297"/>
                </a:lnTo>
                <a:lnTo>
                  <a:pt x="2217586" y="26156"/>
                </a:lnTo>
                <a:lnTo>
                  <a:pt x="2178528" y="26156"/>
                </a:lnTo>
                <a:lnTo>
                  <a:pt x="2178528" y="139177"/>
                </a:lnTo>
                <a:lnTo>
                  <a:pt x="2149278" y="139177"/>
                </a:lnTo>
                <a:lnTo>
                  <a:pt x="2149278" y="26156"/>
                </a:lnTo>
                <a:lnTo>
                  <a:pt x="2110309" y="26156"/>
                </a:lnTo>
                <a:close/>
                <a:moveTo>
                  <a:pt x="1751647" y="2297"/>
                </a:moveTo>
                <a:lnTo>
                  <a:pt x="1783459" y="2297"/>
                </a:lnTo>
                <a:lnTo>
                  <a:pt x="1839307" y="88366"/>
                </a:lnTo>
                <a:cubicBezTo>
                  <a:pt x="1843018" y="94081"/>
                  <a:pt x="1845286" y="97704"/>
                  <a:pt x="1846111" y="99235"/>
                </a:cubicBezTo>
                <a:lnTo>
                  <a:pt x="1846553" y="99235"/>
                </a:lnTo>
                <a:cubicBezTo>
                  <a:pt x="1845964" y="95936"/>
                  <a:pt x="1845669" y="89633"/>
                  <a:pt x="1845669" y="80325"/>
                </a:cubicBezTo>
                <a:lnTo>
                  <a:pt x="1845669" y="2297"/>
                </a:lnTo>
                <a:lnTo>
                  <a:pt x="1873328" y="2297"/>
                </a:lnTo>
                <a:lnTo>
                  <a:pt x="1873328" y="139177"/>
                </a:lnTo>
                <a:lnTo>
                  <a:pt x="1843460" y="139177"/>
                </a:lnTo>
                <a:lnTo>
                  <a:pt x="1785491" y="50634"/>
                </a:lnTo>
                <a:cubicBezTo>
                  <a:pt x="1782487" y="46039"/>
                  <a:pt x="1780307" y="42327"/>
                  <a:pt x="1778952" y="39499"/>
                </a:cubicBezTo>
                <a:lnTo>
                  <a:pt x="1778511" y="39499"/>
                </a:lnTo>
                <a:cubicBezTo>
                  <a:pt x="1779041" y="44212"/>
                  <a:pt x="1779306" y="51488"/>
                  <a:pt x="1779306" y="61326"/>
                </a:cubicBezTo>
                <a:lnTo>
                  <a:pt x="1779306" y="139177"/>
                </a:lnTo>
                <a:lnTo>
                  <a:pt x="1751647" y="139177"/>
                </a:lnTo>
                <a:close/>
                <a:moveTo>
                  <a:pt x="1427797" y="2297"/>
                </a:moveTo>
                <a:lnTo>
                  <a:pt x="1505648" y="2297"/>
                </a:lnTo>
                <a:lnTo>
                  <a:pt x="1505648" y="26156"/>
                </a:lnTo>
                <a:lnTo>
                  <a:pt x="1456958" y="26156"/>
                </a:lnTo>
                <a:lnTo>
                  <a:pt x="1456958" y="58410"/>
                </a:lnTo>
                <a:lnTo>
                  <a:pt x="1502202" y="58410"/>
                </a:lnTo>
                <a:lnTo>
                  <a:pt x="1502202" y="82181"/>
                </a:lnTo>
                <a:lnTo>
                  <a:pt x="1456958" y="82181"/>
                </a:lnTo>
                <a:lnTo>
                  <a:pt x="1456958" y="115318"/>
                </a:lnTo>
                <a:lnTo>
                  <a:pt x="1508829" y="115318"/>
                </a:lnTo>
                <a:lnTo>
                  <a:pt x="1508829" y="139177"/>
                </a:lnTo>
                <a:lnTo>
                  <a:pt x="1427797" y="139177"/>
                </a:lnTo>
                <a:close/>
                <a:moveTo>
                  <a:pt x="1081609" y="2297"/>
                </a:moveTo>
                <a:lnTo>
                  <a:pt x="1188886" y="2297"/>
                </a:lnTo>
                <a:lnTo>
                  <a:pt x="1188886" y="26156"/>
                </a:lnTo>
                <a:lnTo>
                  <a:pt x="1149828" y="26156"/>
                </a:lnTo>
                <a:lnTo>
                  <a:pt x="1149828" y="139177"/>
                </a:lnTo>
                <a:lnTo>
                  <a:pt x="1120578" y="139177"/>
                </a:lnTo>
                <a:lnTo>
                  <a:pt x="1120578" y="26156"/>
                </a:lnTo>
                <a:lnTo>
                  <a:pt x="1081609" y="26156"/>
                </a:lnTo>
                <a:close/>
                <a:moveTo>
                  <a:pt x="722947" y="2297"/>
                </a:moveTo>
                <a:lnTo>
                  <a:pt x="754759" y="2297"/>
                </a:lnTo>
                <a:lnTo>
                  <a:pt x="810607" y="88366"/>
                </a:lnTo>
                <a:cubicBezTo>
                  <a:pt x="814318" y="94081"/>
                  <a:pt x="816586" y="97704"/>
                  <a:pt x="817411" y="99235"/>
                </a:cubicBezTo>
                <a:lnTo>
                  <a:pt x="817853" y="99235"/>
                </a:lnTo>
                <a:cubicBezTo>
                  <a:pt x="817264" y="95936"/>
                  <a:pt x="816969" y="89633"/>
                  <a:pt x="816969" y="80325"/>
                </a:cubicBezTo>
                <a:lnTo>
                  <a:pt x="816969" y="2297"/>
                </a:lnTo>
                <a:lnTo>
                  <a:pt x="844628" y="2297"/>
                </a:lnTo>
                <a:lnTo>
                  <a:pt x="844628" y="139177"/>
                </a:lnTo>
                <a:lnTo>
                  <a:pt x="814760" y="139177"/>
                </a:lnTo>
                <a:lnTo>
                  <a:pt x="756791" y="50634"/>
                </a:lnTo>
                <a:cubicBezTo>
                  <a:pt x="753787" y="46039"/>
                  <a:pt x="751607" y="42327"/>
                  <a:pt x="750252" y="39499"/>
                </a:cubicBezTo>
                <a:lnTo>
                  <a:pt x="749810" y="39499"/>
                </a:lnTo>
                <a:cubicBezTo>
                  <a:pt x="750341" y="44212"/>
                  <a:pt x="750606" y="51488"/>
                  <a:pt x="750606" y="61326"/>
                </a:cubicBezTo>
                <a:lnTo>
                  <a:pt x="750606" y="139177"/>
                </a:lnTo>
                <a:lnTo>
                  <a:pt x="722947" y="139177"/>
                </a:lnTo>
                <a:close/>
                <a:moveTo>
                  <a:pt x="2502713" y="0"/>
                </a:moveTo>
                <a:cubicBezTo>
                  <a:pt x="2516085" y="0"/>
                  <a:pt x="2527308" y="1737"/>
                  <a:pt x="2536380" y="5213"/>
                </a:cubicBezTo>
                <a:lnTo>
                  <a:pt x="2536380" y="32607"/>
                </a:lnTo>
                <a:cubicBezTo>
                  <a:pt x="2527190" y="26362"/>
                  <a:pt x="2516439" y="23240"/>
                  <a:pt x="2504126" y="23240"/>
                </a:cubicBezTo>
                <a:cubicBezTo>
                  <a:pt x="2496939" y="23240"/>
                  <a:pt x="2491195" y="24551"/>
                  <a:pt x="2486895" y="27172"/>
                </a:cubicBezTo>
                <a:cubicBezTo>
                  <a:pt x="2482594" y="29794"/>
                  <a:pt x="2480444" y="33314"/>
                  <a:pt x="2480444" y="37732"/>
                </a:cubicBezTo>
                <a:cubicBezTo>
                  <a:pt x="2480444" y="41267"/>
                  <a:pt x="2481917" y="44522"/>
                  <a:pt x="2484863" y="47497"/>
                </a:cubicBezTo>
                <a:cubicBezTo>
                  <a:pt x="2487808" y="50472"/>
                  <a:pt x="2495083" y="54492"/>
                  <a:pt x="2506689" y="59559"/>
                </a:cubicBezTo>
                <a:cubicBezTo>
                  <a:pt x="2520298" y="65391"/>
                  <a:pt x="2529650" y="71547"/>
                  <a:pt x="2534746" y="78027"/>
                </a:cubicBezTo>
                <a:cubicBezTo>
                  <a:pt x="2539841" y="84508"/>
                  <a:pt x="2542389" y="92225"/>
                  <a:pt x="2542389" y="101179"/>
                </a:cubicBezTo>
                <a:cubicBezTo>
                  <a:pt x="2542389" y="114317"/>
                  <a:pt x="2537735" y="124332"/>
                  <a:pt x="2528427" y="131224"/>
                </a:cubicBezTo>
                <a:cubicBezTo>
                  <a:pt x="2519119" y="138117"/>
                  <a:pt x="2505894" y="141563"/>
                  <a:pt x="2488751" y="141563"/>
                </a:cubicBezTo>
                <a:cubicBezTo>
                  <a:pt x="2473080" y="141563"/>
                  <a:pt x="2460238" y="139030"/>
                  <a:pt x="2450223" y="133963"/>
                </a:cubicBezTo>
                <a:lnTo>
                  <a:pt x="2450223" y="104714"/>
                </a:lnTo>
                <a:cubicBezTo>
                  <a:pt x="2461239" y="113845"/>
                  <a:pt x="2473758" y="118411"/>
                  <a:pt x="2487779" y="118411"/>
                </a:cubicBezTo>
                <a:cubicBezTo>
                  <a:pt x="2495732" y="118411"/>
                  <a:pt x="2501711" y="117041"/>
                  <a:pt x="2505717" y="114302"/>
                </a:cubicBezTo>
                <a:cubicBezTo>
                  <a:pt x="2509723" y="111563"/>
                  <a:pt x="2511726" y="108043"/>
                  <a:pt x="2511726" y="103742"/>
                </a:cubicBezTo>
                <a:cubicBezTo>
                  <a:pt x="2511726" y="100031"/>
                  <a:pt x="2510135" y="96525"/>
                  <a:pt x="2506954" y="93226"/>
                </a:cubicBezTo>
                <a:cubicBezTo>
                  <a:pt x="2503773" y="89927"/>
                  <a:pt x="2495378" y="85450"/>
                  <a:pt x="2481770" y="79795"/>
                </a:cubicBezTo>
                <a:cubicBezTo>
                  <a:pt x="2460385" y="70722"/>
                  <a:pt x="2449693" y="57526"/>
                  <a:pt x="2449693" y="40206"/>
                </a:cubicBezTo>
                <a:cubicBezTo>
                  <a:pt x="2449693" y="27482"/>
                  <a:pt x="2454538" y="17599"/>
                  <a:pt x="2464229" y="10559"/>
                </a:cubicBezTo>
                <a:cubicBezTo>
                  <a:pt x="2473920" y="3520"/>
                  <a:pt x="2486748" y="0"/>
                  <a:pt x="2502713" y="0"/>
                </a:cubicBezTo>
                <a:close/>
                <a:moveTo>
                  <a:pt x="411296" y="0"/>
                </a:moveTo>
                <a:cubicBezTo>
                  <a:pt x="430855" y="0"/>
                  <a:pt x="446599" y="6509"/>
                  <a:pt x="458528" y="19529"/>
                </a:cubicBezTo>
                <a:cubicBezTo>
                  <a:pt x="470458" y="32548"/>
                  <a:pt x="476422" y="49279"/>
                  <a:pt x="476422" y="69721"/>
                </a:cubicBezTo>
                <a:cubicBezTo>
                  <a:pt x="476422" y="91047"/>
                  <a:pt x="470222" y="108352"/>
                  <a:pt x="457821" y="121636"/>
                </a:cubicBezTo>
                <a:cubicBezTo>
                  <a:pt x="445420" y="134921"/>
                  <a:pt x="429176" y="141563"/>
                  <a:pt x="409087" y="141563"/>
                </a:cubicBezTo>
                <a:cubicBezTo>
                  <a:pt x="389470" y="141563"/>
                  <a:pt x="373534" y="135127"/>
                  <a:pt x="361280" y="122255"/>
                </a:cubicBezTo>
                <a:cubicBezTo>
                  <a:pt x="349027" y="109383"/>
                  <a:pt x="342900" y="92814"/>
                  <a:pt x="342900" y="72549"/>
                </a:cubicBezTo>
                <a:cubicBezTo>
                  <a:pt x="342900" y="51105"/>
                  <a:pt x="349159" y="33653"/>
                  <a:pt x="361678" y="20191"/>
                </a:cubicBezTo>
                <a:cubicBezTo>
                  <a:pt x="374197" y="6730"/>
                  <a:pt x="390736" y="0"/>
                  <a:pt x="411296" y="0"/>
                </a:cubicBezTo>
                <a:close/>
                <a:moveTo>
                  <a:pt x="72638" y="0"/>
                </a:moveTo>
                <a:cubicBezTo>
                  <a:pt x="86010" y="0"/>
                  <a:pt x="97204" y="1737"/>
                  <a:pt x="106217" y="5213"/>
                </a:cubicBezTo>
                <a:lnTo>
                  <a:pt x="106217" y="33402"/>
                </a:lnTo>
                <a:cubicBezTo>
                  <a:pt x="96968" y="27982"/>
                  <a:pt x="86482" y="25272"/>
                  <a:pt x="74758" y="25272"/>
                </a:cubicBezTo>
                <a:cubicBezTo>
                  <a:pt x="61386" y="25272"/>
                  <a:pt x="50693" y="29544"/>
                  <a:pt x="42681" y="38086"/>
                </a:cubicBezTo>
                <a:cubicBezTo>
                  <a:pt x="34669" y="46628"/>
                  <a:pt x="30663" y="57791"/>
                  <a:pt x="30663" y="71577"/>
                </a:cubicBezTo>
                <a:cubicBezTo>
                  <a:pt x="30663" y="85008"/>
                  <a:pt x="34463" y="95819"/>
                  <a:pt x="42063" y="104007"/>
                </a:cubicBezTo>
                <a:cubicBezTo>
                  <a:pt x="49662" y="112196"/>
                  <a:pt x="59942" y="116290"/>
                  <a:pt x="72903" y="116290"/>
                </a:cubicBezTo>
                <a:cubicBezTo>
                  <a:pt x="85097" y="116290"/>
                  <a:pt x="96202" y="113345"/>
                  <a:pt x="106217" y="107453"/>
                </a:cubicBezTo>
                <a:lnTo>
                  <a:pt x="106217" y="134229"/>
                </a:lnTo>
                <a:cubicBezTo>
                  <a:pt x="96261" y="139118"/>
                  <a:pt x="83271" y="141563"/>
                  <a:pt x="67247" y="141563"/>
                </a:cubicBezTo>
                <a:cubicBezTo>
                  <a:pt x="46628" y="141563"/>
                  <a:pt x="30266" y="135392"/>
                  <a:pt x="18160" y="123050"/>
                </a:cubicBezTo>
                <a:cubicBezTo>
                  <a:pt x="6053" y="110708"/>
                  <a:pt x="0" y="94257"/>
                  <a:pt x="0" y="73697"/>
                </a:cubicBezTo>
                <a:cubicBezTo>
                  <a:pt x="0" y="52077"/>
                  <a:pt x="6760" y="34389"/>
                  <a:pt x="20280" y="20633"/>
                </a:cubicBezTo>
                <a:cubicBezTo>
                  <a:pt x="33800" y="6877"/>
                  <a:pt x="51253" y="0"/>
                  <a:pt x="726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圆角矩形 10"/>
          <p:cNvSpPr/>
          <p:nvPr>
            <p:custDataLst>
              <p:tags r:id="rId3"/>
            </p:custDataLst>
          </p:nvPr>
        </p:nvSpPr>
        <p:spPr>
          <a:xfrm>
            <a:off x="4960620" y="419845"/>
            <a:ext cx="5674360" cy="7195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27000" dist="127000" dir="2700000" algn="tl" rotWithShape="0">
              <a:schemeClr val="bg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8" name="项标题"/>
          <p:cNvSpPr txBox="1"/>
          <p:nvPr>
            <p:custDataLst>
              <p:tags r:id="rId4"/>
            </p:custDataLst>
          </p:nvPr>
        </p:nvSpPr>
        <p:spPr>
          <a:xfrm>
            <a:off x="5088255" y="534670"/>
            <a:ext cx="5430520" cy="441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spc="300" dirty="0">
                <a:solidFill>
                  <a:schemeClr val="tx2"/>
                </a:solidFill>
                <a:latin typeface="+mn-ea"/>
              </a:rPr>
              <a:t>Ⅰ.(</a:t>
            </a:r>
            <a:r>
              <a:rPr lang="en-US" altLang="zh-CN" sz="2800" b="1" spc="300" dirty="0">
                <a:solidFill>
                  <a:schemeClr val="tx2"/>
                </a:solidFill>
                <a:latin typeface="+mn-ea"/>
              </a:rPr>
              <a:t>Clarify</a:t>
            </a:r>
            <a:r>
              <a:rPr lang="zh-CN" altLang="en-US" sz="2800" b="1" spc="300" dirty="0">
                <a:solidFill>
                  <a:schemeClr val="tx2"/>
                </a:solidFill>
                <a:latin typeface="+mn-ea"/>
              </a:rPr>
              <a:t>)明确学习目标</a:t>
            </a:r>
            <a:endParaRPr lang="zh-CN" altLang="en-US" sz="2800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9" name="圆角矩形 14"/>
          <p:cNvSpPr/>
          <p:nvPr>
            <p:custDataLst>
              <p:tags r:id="rId5"/>
            </p:custDataLst>
          </p:nvPr>
        </p:nvSpPr>
        <p:spPr>
          <a:xfrm>
            <a:off x="4960620" y="1243532"/>
            <a:ext cx="5674360" cy="7195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27000" dist="127000" dir="2700000" algn="tl" rotWithShape="0">
              <a:schemeClr val="bg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项标题"/>
          <p:cNvSpPr txBox="1"/>
          <p:nvPr>
            <p:custDataLst>
              <p:tags r:id="rId6"/>
            </p:custDataLst>
          </p:nvPr>
        </p:nvSpPr>
        <p:spPr>
          <a:xfrm>
            <a:off x="5086985" y="1379220"/>
            <a:ext cx="5431790" cy="441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spc="300" dirty="0">
                <a:solidFill>
                  <a:schemeClr val="tx2"/>
                </a:solidFill>
                <a:latin typeface="+mn-ea"/>
              </a:rPr>
              <a:t>Ⅱ.</a:t>
            </a:r>
            <a:r>
              <a:rPr lang="en-US" altLang="zh-CN" sz="2800" b="1" spc="300" dirty="0">
                <a:solidFill>
                  <a:schemeClr val="tx2"/>
                </a:solidFill>
                <a:latin typeface="+mn-ea"/>
              </a:rPr>
              <a:t>(Determine</a:t>
            </a:r>
            <a:r>
              <a:rPr lang="zh-CN" altLang="en-US" sz="2800" b="1" spc="300" dirty="0">
                <a:solidFill>
                  <a:schemeClr val="tx2"/>
                </a:solidFill>
                <a:latin typeface="+mn-ea"/>
              </a:rPr>
              <a:t>确定评价标准</a:t>
            </a:r>
            <a:endParaRPr lang="zh-CN" altLang="en-US" sz="2800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7"/>
            </p:custDataLst>
          </p:nvPr>
        </p:nvSpPr>
        <p:spPr>
          <a:xfrm>
            <a:off x="4960620" y="2067855"/>
            <a:ext cx="5674360" cy="7195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27000" dist="127000" dir="2700000" algn="tl" rotWithShape="0">
              <a:schemeClr val="bg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项标题"/>
          <p:cNvSpPr txBox="1"/>
          <p:nvPr>
            <p:custDataLst>
              <p:tags r:id="rId8"/>
            </p:custDataLst>
          </p:nvPr>
        </p:nvSpPr>
        <p:spPr>
          <a:xfrm>
            <a:off x="5087620" y="2205990"/>
            <a:ext cx="5488305" cy="441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spc="300" dirty="0">
                <a:solidFill>
                  <a:schemeClr val="tx2"/>
                </a:solidFill>
                <a:latin typeface="+mn-ea"/>
              </a:rPr>
              <a:t>Ⅲ.</a:t>
            </a:r>
            <a:r>
              <a:rPr lang="en-US" altLang="zh-CN" sz="2800" b="1" spc="300" dirty="0">
                <a:solidFill>
                  <a:schemeClr val="tx2"/>
                </a:solidFill>
                <a:latin typeface="+mn-ea"/>
              </a:rPr>
              <a:t>(Implement</a:t>
            </a:r>
            <a:r>
              <a:rPr lang="zh-CN" altLang="en-US" sz="2800" b="1" spc="300" dirty="0">
                <a:solidFill>
                  <a:schemeClr val="tx2"/>
                </a:solidFill>
                <a:latin typeface="+mn-ea"/>
              </a:rPr>
              <a:t>实施学习活动</a:t>
            </a:r>
            <a:endParaRPr lang="zh-CN" altLang="en-US" sz="2800" b="1" spc="300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19" name="圆角矩形 18"/>
          <p:cNvSpPr/>
          <p:nvPr>
            <p:custDataLst>
              <p:tags r:id="rId9"/>
            </p:custDataLst>
          </p:nvPr>
        </p:nvSpPr>
        <p:spPr>
          <a:xfrm>
            <a:off x="4960620" y="2962662"/>
            <a:ext cx="5674360" cy="7195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27000" dist="127000" dir="2700000" algn="tl" rotWithShape="0">
              <a:schemeClr val="bg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1" name="项标题"/>
          <p:cNvSpPr txBox="1"/>
          <p:nvPr>
            <p:custDataLst>
              <p:tags r:id="rId10"/>
            </p:custDataLst>
          </p:nvPr>
        </p:nvSpPr>
        <p:spPr>
          <a:xfrm>
            <a:off x="5532120" y="3073400"/>
            <a:ext cx="4721225" cy="441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Analyse</a:t>
            </a: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)回归续写文本</a:t>
            </a:r>
            <a:endParaRPr lang="zh-CN" altLang="en-US" sz="2800" b="1" spc="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2" name="圆角矩形 18"/>
          <p:cNvSpPr/>
          <p:nvPr>
            <p:custDataLst>
              <p:tags r:id="rId11"/>
            </p:custDataLst>
          </p:nvPr>
        </p:nvSpPr>
        <p:spPr>
          <a:xfrm>
            <a:off x="4960620" y="3715864"/>
            <a:ext cx="5674360" cy="7195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27000" dist="127000" dir="2700000" algn="tl" rotWithShape="0">
              <a:schemeClr val="bg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项标题"/>
          <p:cNvSpPr txBox="1"/>
          <p:nvPr>
            <p:custDataLst>
              <p:tags r:id="rId12"/>
            </p:custDataLst>
          </p:nvPr>
        </p:nvSpPr>
        <p:spPr>
          <a:xfrm>
            <a:off x="5605780" y="3877310"/>
            <a:ext cx="4787900" cy="441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Evalute</a:t>
            </a: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)评价考场作文</a:t>
            </a:r>
            <a:endParaRPr lang="zh-CN" altLang="en-US" sz="2800" b="1" spc="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29" name="圆角矩形 18"/>
          <p:cNvSpPr/>
          <p:nvPr>
            <p:custDataLst>
              <p:tags r:id="rId13"/>
            </p:custDataLst>
          </p:nvPr>
        </p:nvSpPr>
        <p:spPr>
          <a:xfrm>
            <a:off x="4960620" y="4539551"/>
            <a:ext cx="5674360" cy="7195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27000" dist="127000" dir="2700000" algn="tl" rotWithShape="0">
              <a:schemeClr val="bg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60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33" name="项标题"/>
          <p:cNvSpPr txBox="1"/>
          <p:nvPr>
            <p:custDataLst>
              <p:tags r:id="rId14"/>
            </p:custDataLst>
          </p:nvPr>
        </p:nvSpPr>
        <p:spPr>
          <a:xfrm>
            <a:off x="5605780" y="4625975"/>
            <a:ext cx="4646930" cy="441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Improve</a:t>
            </a: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)改进提升优化</a:t>
            </a:r>
            <a:endParaRPr lang="zh-CN" altLang="en-US" sz="2800" b="1" spc="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15"/>
            </p:custDataLst>
          </p:nvPr>
        </p:nvSpPr>
        <p:spPr>
          <a:xfrm>
            <a:off x="5086985" y="5362962"/>
            <a:ext cx="5674360" cy="71953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127000" dist="127000" dir="2700000" algn="tl" rotWithShape="0">
              <a:schemeClr val="bg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>
                <a:ln>
                  <a:solidFill>
                    <a:schemeClr val="bg2">
                      <a:lumMod val="9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（</a:t>
            </a:r>
            <a:endParaRPr lang="zh-CN" altLang="en-US" sz="1600">
              <a:ln>
                <a:solidFill>
                  <a:schemeClr val="bg2">
                    <a:lumMod val="9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项标题"/>
          <p:cNvSpPr txBox="1"/>
          <p:nvPr>
            <p:custDataLst>
              <p:tags r:id="rId16"/>
            </p:custDataLst>
          </p:nvPr>
        </p:nvSpPr>
        <p:spPr>
          <a:xfrm>
            <a:off x="5532120" y="5449570"/>
            <a:ext cx="4781550" cy="44196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00000"/>
              </a:lnSpc>
            </a:pP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(</a:t>
            </a:r>
            <a:r>
              <a:rPr lang="en-US" altLang="zh-CN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Develop</a:t>
            </a: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)</a:t>
            </a:r>
            <a:r>
              <a:rPr lang="en-US" altLang="zh-CN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 </a:t>
            </a:r>
            <a:r>
              <a:rPr lang="zh-CN" altLang="en-US" sz="2800" b="1" spc="300" dirty="0">
                <a:solidFill>
                  <a:schemeClr val="accent5">
                    <a:lumMod val="50000"/>
                  </a:schemeClr>
                </a:solidFill>
                <a:latin typeface="+mn-ea"/>
              </a:rPr>
              <a:t>制定续写计划</a:t>
            </a:r>
            <a:endParaRPr lang="zh-CN" altLang="en-US" sz="2800" b="1" spc="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82345" y="428625"/>
            <a:ext cx="2430780" cy="5219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Ⅰ. Clarify</a:t>
            </a:r>
            <a:r>
              <a:rPr lang="en-US" altLang="zh-CN" sz="28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275" y="4051935"/>
            <a:ext cx="2703830" cy="2701925"/>
          </a:xfrm>
          <a:prstGeom prst="ellipse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90825" y="1315085"/>
            <a:ext cx="7602220" cy="42271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>
              <a:lnSpc>
                <a:spcPct val="16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At the end of the class, you will be able to</a:t>
            </a:r>
            <a:endParaRPr lang="en-US" altLang="zh-CN" sz="2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6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1. learn to make the given text and the continued-writing part keep in harmony.</a:t>
            </a:r>
            <a:endParaRPr lang="en-US" altLang="zh-CN" sz="2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6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2. Correct </a:t>
            </a: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problems</a:t>
            </a:r>
            <a:r>
              <a:rPr lang="en-US" altLang="zh-CN"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rPr>
              <a:t> and explore </a:t>
            </a: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highlights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.</a:t>
            </a:r>
            <a:endParaRPr lang="en-US" altLang="zh-CN" sz="2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>
              <a:lnSpc>
                <a:spcPct val="160000"/>
              </a:lnSpc>
            </a:pP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3. </a:t>
            </a: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Develop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 a review </a:t>
            </a:r>
            <a:r>
              <a:rPr lang="en-US" altLang="zh-CN" sz="280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plan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charset="-122"/>
              </a:rPr>
              <a:t> for continuation writing.</a:t>
            </a:r>
            <a:endParaRPr lang="en-US" altLang="zh-CN" sz="2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40680" y="428625"/>
            <a:ext cx="230251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Objectives </a:t>
            </a:r>
            <a:endParaRPr lang="en-US" altLang="zh-CN" sz="3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99745" y="98425"/>
            <a:ext cx="3092450" cy="5219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8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Ⅱ.Determine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17795" y="79375"/>
            <a:ext cx="581914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noAutofit/>
          </a:bodyPr>
          <a:p>
            <a:pPr algn="l"/>
            <a:r>
              <a:rPr lang="en-US" altLang="zh-CN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Scoring Principles &amp; Criteria </a:t>
            </a:r>
            <a:endParaRPr lang="en-US" altLang="zh-CN" sz="3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601345" y="766445"/>
          <a:ext cx="11108690" cy="5605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995"/>
                <a:gridCol w="1222375"/>
                <a:gridCol w="1541145"/>
                <a:gridCol w="7115175"/>
              </a:tblGrid>
              <a:tr h="66484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4008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52425">
                <a:tc gridSpan="4"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41973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0769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1371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981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981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9880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59817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668020" y="911860"/>
            <a:ext cx="109791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评分程序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50720" y="717550"/>
            <a:ext cx="740029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1.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初定档次：根据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主题、结构和情节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确定所属档次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调整分数：从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内容完整性、语言准确性、连贯性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等维度细化评分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0715" y="1571625"/>
            <a:ext cx="112839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评分原则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82185" y="2096770"/>
            <a:ext cx="125539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阅卷标准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9950" y="2476500"/>
            <a:ext cx="6692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档次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119630" y="2535555"/>
            <a:ext cx="6946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分值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63900" y="2552700"/>
            <a:ext cx="71120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标准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22110" y="2535555"/>
            <a:ext cx="7454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要求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3425" y="3002915"/>
            <a:ext cx="103568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5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档（优）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3425" y="3582035"/>
            <a:ext cx="101473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4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档（良）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40715" y="4141470"/>
            <a:ext cx="109601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3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档（中）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3425" y="4671060"/>
            <a:ext cx="113474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2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档（差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51180" y="5280025"/>
            <a:ext cx="6692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1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档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1180" y="5888990"/>
            <a:ext cx="6692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0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档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59940" y="3020060"/>
            <a:ext cx="779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21-25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59940" y="3487420"/>
            <a:ext cx="779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16-20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59940" y="4102735"/>
            <a:ext cx="779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11-15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59940" y="4681855"/>
            <a:ext cx="779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6-10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059940" y="5294630"/>
            <a:ext cx="6946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1-5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119630" y="5890895"/>
            <a:ext cx="4832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0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83255" y="3060700"/>
            <a:ext cx="1160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赏心悦目</a:t>
            </a:r>
            <a:endParaRPr lang="zh-CN" altLang="en-US" sz="1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83255" y="3528060"/>
            <a:ext cx="1160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清清楚楚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183255" y="4110990"/>
            <a:ext cx="1160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凑凑合合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183255" y="4718050"/>
            <a:ext cx="11607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糊里糊涂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183255" y="5280660"/>
            <a:ext cx="1160780" cy="36766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一塌糊涂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183255" y="5869305"/>
            <a:ext cx="1160780" cy="36766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>
                <a:latin typeface="Arial" panose="020B0604020202020204" pitchFamily="34" charset="0"/>
                <a:ea typeface="微软雅黑" panose="020B0503020204020204" charset="-122"/>
              </a:rPr>
              <a:t>一无所知</a:t>
            </a: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580255" y="3021965"/>
            <a:ext cx="656272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内容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完整新颖，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逻辑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完全一致，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语言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高级多样，</a:t>
            </a:r>
            <a:r>
              <a:rPr lang="zh-CN" altLang="en-US" sz="1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衔接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自然流畅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580255" y="3509010"/>
            <a:ext cx="616331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内容合理连贯，逻辑一致，语言较多样准确，衔接有效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580255" y="4076700"/>
            <a:ext cx="683387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内容基本完整，逻辑基本一致，语言简单正确，衔接基本清晰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585970" y="4701540"/>
            <a:ext cx="612965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内容不完整，逻辑混乱，语言错误多，衔接差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585970" y="5302885"/>
            <a:ext cx="53600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内容严重脱节，逻辑断裂，语言无法理解，无衔接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628515" y="5915660"/>
            <a:ext cx="304038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未作答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/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无关内容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/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全抄原文</a:t>
            </a:r>
            <a:r>
              <a:rPr lang="en-US" altLang="zh-CN" sz="1800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endParaRPr lang="en-US" altLang="zh-CN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74215" y="1438275"/>
            <a:ext cx="8506460" cy="6451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buNone/>
            </a:pPr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总分</a:t>
            </a:r>
            <a:r>
              <a:rPr lang="en-US" altLang="zh-CN">
                <a:sym typeface="+mn-ea"/>
              </a:rPr>
              <a:t>25</a:t>
            </a:r>
            <a:r>
              <a:rPr lang="zh-CN" altLang="en-US">
                <a:sym typeface="+mn-ea"/>
              </a:rPr>
              <a:t>分，分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档评分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。</a:t>
            </a:r>
            <a:r>
              <a:rPr lang="en-US" altLang="zh-CN">
                <a:sym typeface="+mn-ea"/>
              </a:rPr>
              <a:t>  2. 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单段续写最高</a:t>
            </a:r>
            <a:r>
              <a:rPr lang="en-US" altLang="zh-CN" b="1">
                <a:solidFill>
                  <a:srgbClr val="C00000"/>
                </a:solidFill>
                <a:sym typeface="+mn-ea"/>
              </a:rPr>
              <a:t>12.5</a:t>
            </a:r>
            <a:r>
              <a:rPr lang="zh-CN" altLang="en-US" b="1">
                <a:solidFill>
                  <a:srgbClr val="C00000"/>
                </a:solidFill>
                <a:sym typeface="+mn-ea"/>
              </a:rPr>
              <a:t>分</a:t>
            </a:r>
            <a:r>
              <a:rPr lang="zh-CN" altLang="en-US">
                <a:sym typeface="+mn-ea"/>
              </a:rPr>
              <a:t>。</a:t>
            </a:r>
            <a:r>
              <a:rPr lang="en-US" altLang="zh-CN">
                <a:sym typeface="+mn-ea"/>
              </a:rPr>
              <a:t> 3. </a:t>
            </a:r>
            <a:r>
              <a:rPr lang="zh-CN" altLang="en-US">
                <a:sym typeface="+mn-ea"/>
              </a:rPr>
              <a:t>词数少于</a:t>
            </a:r>
            <a:r>
              <a:rPr lang="en-US" altLang="zh-CN">
                <a:sym typeface="+mn-ea"/>
              </a:rPr>
              <a:t>130</a:t>
            </a:r>
            <a:r>
              <a:rPr lang="zh-CN" altLang="en-US">
                <a:sym typeface="+mn-ea"/>
              </a:rPr>
              <a:t>，酌情扣</a:t>
            </a:r>
            <a:r>
              <a:rPr lang="en-US" altLang="zh-CN">
                <a:sym typeface="+mn-ea"/>
              </a:rPr>
              <a:t>1-2</a:t>
            </a:r>
            <a:r>
              <a:rPr lang="zh-CN" altLang="en-US">
                <a:sym typeface="+mn-ea"/>
              </a:rPr>
              <a:t>分。</a:t>
            </a:r>
            <a:r>
              <a:rPr lang="en-US" altLang="zh-CN">
                <a:sym typeface="+mn-ea"/>
              </a:rPr>
              <a:t> </a:t>
            </a:r>
            <a:endParaRPr lang="en-US" altLang="zh-CN"/>
          </a:p>
          <a:p>
            <a:pPr>
              <a:buNone/>
            </a:pPr>
            <a:r>
              <a:rPr lang="en-US" altLang="zh-CN">
                <a:sym typeface="+mn-ea"/>
              </a:rPr>
              <a:t>4. </a:t>
            </a:r>
            <a:r>
              <a:rPr lang="zh-CN" altLang="en-US">
                <a:sym typeface="+mn-ea"/>
              </a:rPr>
              <a:t>书写差影响交际降一档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。</a:t>
            </a:r>
            <a:r>
              <a:rPr lang="en-US" altLang="zh-CN">
                <a:sym typeface="+mn-ea"/>
              </a:rPr>
              <a:t>5. </a:t>
            </a:r>
            <a:r>
              <a:rPr lang="zh-CN" altLang="en-US">
                <a:sym typeface="+mn-ea"/>
              </a:rPr>
              <a:t>英美拼写均可接受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403225" y="219075"/>
            <a:ext cx="313944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Ⅲ.   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en-US" altLang="zh-CN" sz="2400" b="1" spc="300" dirty="0">
                <a:solidFill>
                  <a:schemeClr val="tx1"/>
                </a:solidFill>
                <a:latin typeface="+mn-ea"/>
                <a:sym typeface="+mn-ea"/>
              </a:rPr>
              <a:t>Implement</a:t>
            </a:r>
            <a:endParaRPr lang="en-US" altLang="zh-CN" sz="2400" b="1" spc="300" dirty="0">
              <a:solidFill>
                <a:schemeClr val="tx1"/>
              </a:solidFill>
              <a:latin typeface="+mn-ea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05555" y="219075"/>
            <a:ext cx="140843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Analyse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8120" y="752475"/>
            <a:ext cx="11863705" cy="5921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p>
            <a:pPr algn="l"/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第二节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 (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满分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 25 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分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)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2025</a:t>
            </a: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年</a:t>
            </a: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咸阳市二</a:t>
            </a:r>
            <a:r>
              <a:rPr lang="zh-CN" altLang="en-US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模读后续写</a:t>
            </a:r>
            <a:endParaRPr lang="zh-CN" altLang="en-US" sz="16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阅读下面材料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,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根据其内容和所给段落开头语续写两段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,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使之构成一篇完整的短文。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P1.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 I burst into Mom's study, waving a brilliant feather like a tiny treasure, “Mom, look what I found! It's a feather from a Vaux's swift (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沃氏雨燕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) I've been looking for this one for ages!” I bounced on my toes, unable to contain my excitement.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Mom glanced up from her books and smiled, “ it's beautiful!” she said, then took a deep breath, “Sam , next week I will be flying a biplane in the airshow, Would you like to join me?”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P2.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  I froze. Even the slightest thought of flying made my stomach twist and turn , let alone flying in a biplane—with an open cockpit (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驾驶舱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) where you could look down and see how far you were from the ground. “No thanks, Mom. Sorry.” I replied as I headed upstairs to my room. With each heavy step, I tried to convince myself—planes are safe, Mom is an amazing pilot and she deserves a brave son. But no matter how much I repeated it, the fear clung to me like a shadow.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P3.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 That afternoon, while walking home from school, my best friend, Emily, called out, holding a birdcage. “Sam, look! It's a Vaux's swift! I think it got hurt during migration—maybe its natural enemy tried to catch it. The injury isn't too bad, and  it should heal in about a week. But the problem is... it’ll alone. Its flock is gone." My chest tightened. “We have to help it find its flock again.” I said worriedly, “If it doesn't, it won't survive the winter. " Emily nodded , “It's so heartbreaking to see it left behind.”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 </a:t>
            </a:r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P4.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As the days passed and the little bird grew stronger, I couldn't stop thinking about how to help it. Then, like a flash of light , a thought sparked in my head. No matter how scary or impossible it seemed , l was going to make sure this tiny bird caught up with its flock.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 P5.  On the morning of the airshow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, I found Mom. I took a deep breath to steady my pounding heart and declared with determination, “Mom, I'm ready to fly with you today.”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注意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:1.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续写词数应为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150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左右</a:t>
            </a:r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;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2.</a:t>
            </a:r>
            <a:r>
              <a:rPr lang="zh-CN" altLang="en-US" sz="1600" b="1">
                <a:latin typeface="Arial" panose="020B0604020202020204" pitchFamily="34" charset="0"/>
                <a:ea typeface="微软雅黑" panose="020B0503020204020204" charset="-122"/>
              </a:rPr>
              <a:t>请按如下格式在答题卡的相应位置作答。</a:t>
            </a:r>
            <a:endParaRPr lang="zh-CN" altLang="en-US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Mom's eyes widened in surprise , but a proud smile quickly spread across her face._____________________________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en-US" altLang="zh-CN" sz="1600" b="1">
                <a:latin typeface="Arial" panose="020B0604020202020204" pitchFamily="34" charset="0"/>
                <a:ea typeface="微软雅黑" panose="020B0503020204020204" charset="-122"/>
              </a:rPr>
              <a:t>As the biplane rose into the sky, I held the birdcage tightly in my arms.________________________________________</a:t>
            </a:r>
            <a:endParaRPr lang="en-US" altLang="zh-CN" sz="16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67535" y="0"/>
            <a:ext cx="8308975" cy="4603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p>
            <a:pPr algn="l"/>
            <a:r>
              <a:rPr lang="en-US" altLang="zh-CN" sz="2400" b="1" kern="0" spc="15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 </a:t>
            </a:r>
            <a:r>
              <a:rPr lang="en-US" altLang="zh-CN" b="1" kern="0" spc="15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Extract the key clues, filter out the useful information</a:t>
            </a:r>
            <a:endParaRPr lang="en-US" altLang="zh-CN" b="1" kern="0" spc="15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微软雅黑" panose="020B0503020204020204" charset="-122"/>
              <a:cs typeface="+mn-ea"/>
              <a:sym typeface="+mn-ea"/>
            </a:endParaRPr>
          </a:p>
        </p:txBody>
      </p:sp>
      <p:pic>
        <p:nvPicPr>
          <p:cNvPr id="5" name="IM 2"/>
          <p:cNvPicPr/>
          <p:nvPr/>
        </p:nvPicPr>
        <p:blipFill>
          <a:blip r:embed="rId1"/>
          <a:srcRect l="3242" t="21155" r="4074" b="-533"/>
          <a:stretch>
            <a:fillRect/>
          </a:stretch>
        </p:blipFill>
        <p:spPr>
          <a:xfrm>
            <a:off x="1584960" y="641985"/>
            <a:ext cx="9167495" cy="584771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2"/>
          <p:cNvSpPr txBox="1"/>
          <p:nvPr/>
        </p:nvSpPr>
        <p:spPr>
          <a:xfrm>
            <a:off x="40640" y="4958715"/>
            <a:ext cx="3544570" cy="13982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 rtl="0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Beginning: 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 rtl="0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en-US" altLang="zh-CN" sz="14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I, Sam,  _________Mom’s study, showing off that I had found </a:t>
            </a:r>
            <a:r>
              <a:rPr lang="en-US" altLang="zh-CN" sz="1400" b="1">
                <a:solidFill>
                  <a:schemeClr val="tx1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 brilliant swift’s feather, and mom also considered it beautiful,  ___________me to fly </a:t>
            </a:r>
            <a:r>
              <a:rPr lang="zh-CN" altLang="en-US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 biplane with </a:t>
            </a:r>
            <a:r>
              <a:rPr lang="en-US" altLang="zh-CN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her</a:t>
            </a:r>
            <a:r>
              <a:rPr lang="zh-CN" altLang="en-US" sz="14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in an air show</a:t>
            </a:r>
            <a:r>
              <a:rPr lang="en-US" altLang="zh-CN" sz="14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.</a:t>
            </a:r>
            <a:endParaRPr lang="en-US" altLang="zh-CN" sz="14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28770" y="5534660"/>
            <a:ext cx="2883535" cy="822325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I:   </a:t>
            </a:r>
            <a:r>
              <a:rPr lang="en-US" altLang="zh-CN" sz="1600" b="1" kern="1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excited; thrilled; _________</a:t>
            </a:r>
            <a:endParaRPr lang="en-US" altLang="zh-CN" sz="1600" b="1" kern="100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Mom: </a:t>
            </a:r>
            <a:r>
              <a:rPr lang="en-US" altLang="zh-CN" sz="1600" b="1" kern="1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warm/affectionate, </a:t>
            </a:r>
            <a:endParaRPr lang="en-US" altLang="zh-CN" sz="1600" b="1" kern="100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  <a:p>
            <a:pPr algn="just"/>
            <a:r>
              <a:rPr lang="en-US" altLang="zh-CN" sz="1600" b="1" kern="1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            open, __________</a:t>
            </a:r>
            <a:endParaRPr lang="en-US" altLang="zh-CN" sz="1600" b="1" kern="100">
              <a:solidFill>
                <a:schemeClr val="tx1"/>
              </a:solidFill>
              <a:latin typeface="Calibri" panose="020F0502020204030204"/>
              <a:ea typeface="宋体" panose="02010600030101010101" pitchFamily="2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文本框 14"/>
          <p:cNvSpPr txBox="1"/>
          <p:nvPr/>
        </p:nvSpPr>
        <p:spPr>
          <a:xfrm>
            <a:off x="165735" y="3992245"/>
            <a:ext cx="4057650" cy="826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Rising action1：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I froze,  _________mom and  headed upstairs to my room with heavy steps.</a:t>
            </a:r>
            <a:endParaRPr lang="en-US" altLang="zh-CN" sz="1600" b="1" kern="1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4819650" y="4250690"/>
            <a:ext cx="1421765" cy="83566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669290" indent="-669290"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I: </a:t>
            </a:r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terrified; 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  <a:p>
            <a:pPr marL="669290" indent="-669290" algn="just"/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   scared;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  <a:p>
            <a:pPr marL="669290" indent="-669290" algn="just"/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____________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7" name="文本框 17"/>
          <p:cNvSpPr txBox="1"/>
          <p:nvPr/>
        </p:nvSpPr>
        <p:spPr>
          <a:xfrm>
            <a:off x="5054600" y="3126740"/>
            <a:ext cx="2222500" cy="578485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I:</a:t>
            </a:r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 internally   ____________ and torn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9" name="文本框 9"/>
          <p:cNvSpPr txBox="1"/>
          <p:nvPr/>
        </p:nvSpPr>
        <p:spPr>
          <a:xfrm>
            <a:off x="7546340" y="1650365"/>
            <a:ext cx="4546600" cy="9302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 rtl="0" eaLnBrk="1" fontAlgn="auto" latinLnBrk="0" hangingPunct="1">
              <a:lnSpc>
                <a:spcPts val="2100"/>
              </a:lnSpc>
            </a:pPr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Falling action: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 rtl="0" eaLnBrk="1" fontAlgn="auto" latinLnBrk="0" hangingPunct="1">
              <a:lnSpc>
                <a:spcPts val="2100"/>
              </a:lnSpc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Mom's eyes widened in surprise , but a proud smile quickly spread across her face. ...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just" rtl="0" eaLnBrk="1" fontAlgn="auto" latinLnBrk="0" hangingPunct="1">
              <a:lnSpc>
                <a:spcPts val="2100"/>
              </a:lnSpc>
            </a:pP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just" rtl="0" eaLnBrk="1" fontAlgn="auto" latinLnBrk="0" hangingPunct="1">
              <a:lnSpc>
                <a:spcPts val="2100"/>
              </a:lnSpc>
            </a:pP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 rtl="0" eaLnBrk="1" fontAlgn="auto" latinLnBrk="0" hangingPunct="1">
              <a:lnSpc>
                <a:spcPts val="2100"/>
              </a:lnSpc>
            </a:pPr>
            <a:endParaRPr lang="en-US" altLang="zh-CN" sz="1600" b="1" kern="1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12750" y="635"/>
            <a:ext cx="1239520" cy="4597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0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Analyse</a:t>
            </a:r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14"/>
          <p:cNvSpPr txBox="1"/>
          <p:nvPr/>
        </p:nvSpPr>
        <p:spPr>
          <a:xfrm>
            <a:off x="345440" y="2415540"/>
            <a:ext cx="4474210" cy="13265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Rising action2：</a:t>
            </a:r>
            <a:r>
              <a:rPr lang="en-US" altLang="zh-CN" sz="14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 tried to convince myself—planes are _______, Mom is an __________ pilot and she deserves a _______ son. But no matter how much I repeated it, the _______ clung to me like a shadow.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algn="just"/>
            <a:endParaRPr lang="en-US" altLang="zh-CN" sz="14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endParaRPr lang="en-US" altLang="zh-CN" sz="14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556260" y="1513840"/>
            <a:ext cx="4759325" cy="773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Rising action3：</a:t>
            </a:r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On seeing an _______ swift saved by </a:t>
            </a:r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Emily, I said that we _______ help it find its flock again.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5" name="文本框 17"/>
          <p:cNvSpPr txBox="1"/>
          <p:nvPr/>
        </p:nvSpPr>
        <p:spPr>
          <a:xfrm>
            <a:off x="5578475" y="1605280"/>
            <a:ext cx="1377950" cy="103124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I &amp; </a:t>
            </a:r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Emily: 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worried; 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hearbroken;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_________;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1600" b="1" kern="1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6" name="文本框 17"/>
          <p:cNvSpPr txBox="1"/>
          <p:nvPr/>
        </p:nvSpPr>
        <p:spPr>
          <a:xfrm>
            <a:off x="805815" y="532130"/>
            <a:ext cx="5347335" cy="825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en-US" altLang="zh-CN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Climax:</a:t>
            </a:r>
            <a:r>
              <a:rPr lang="en-US" altLang="zh-CN" sz="1600" b="1" kern="1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With the days passing and the bird growing stronger,    ________the swift catch up with its flock, I told mom that I was ready _______ with her that day. </a:t>
            </a:r>
            <a:endParaRPr lang="en-US" altLang="zh-CN" sz="1600" b="1" kern="10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1600" b="1" kern="1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16395" y="618490"/>
            <a:ext cx="4479290" cy="678815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prstClr val="black"/>
            </a:solidFill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I: </a:t>
            </a:r>
            <a:r>
              <a:rPr lang="en-US" altLang="zh-CN" sz="1600" b="1" kern="10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scared of flying but kind-hearted, ___________ and brave enough to help the little bird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algn="just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1600" b="1" kern="10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11" name="文本框 11"/>
          <p:cNvSpPr txBox="1"/>
          <p:nvPr/>
        </p:nvSpPr>
        <p:spPr>
          <a:xfrm>
            <a:off x="7546340" y="4044315"/>
            <a:ext cx="4502785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just" rtl="0" eaLnBrk="1" fontAlgn="auto" latinLnBrk="0" hangingPunct="1">
              <a:lnSpc>
                <a:spcPts val="2100"/>
              </a:lnSpc>
            </a:pPr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Ending: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r>
              <a:rPr lang="en-US" altLang="zh-CN" sz="1400" b="1" kern="100">
                <a:latin typeface="Calibri" panose="020F0502020204030204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rPr>
              <a:t> 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As the biplane rose into the sky, I held the birdcage tightly in my arms. 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...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2310" y="5175250"/>
            <a:ext cx="106235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burst into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2820" y="5777230"/>
            <a:ext cx="850900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inviting</a:t>
            </a:r>
            <a:endParaRPr lang="en-US" altLang="zh-CN" sz="16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61380" y="5512435"/>
            <a:ext cx="75501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joyful</a:t>
            </a:r>
            <a:endParaRPr lang="zh-CN" altLang="en-US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15585" y="6019800"/>
            <a:ext cx="95821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inclusive</a:t>
            </a:r>
            <a:endParaRPr lang="en-US" altLang="zh-CN" sz="16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93005" y="4716145"/>
            <a:ext cx="105664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escaping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688590" y="3977640"/>
            <a:ext cx="98742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refused</a:t>
            </a:r>
            <a:endParaRPr lang="en-US" altLang="zh-CN" sz="18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407160" y="2633345"/>
            <a:ext cx="5721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safe</a:t>
            </a:r>
            <a:endParaRPr lang="en-US" altLang="zh-CN" sz="18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250565" y="2627630"/>
            <a:ext cx="105664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amazing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226310" y="2865755"/>
            <a:ext cx="776605" cy="29400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en-US" altLang="zh-CN" sz="18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brave</a:t>
            </a:r>
            <a:endParaRPr lang="en-US" altLang="zh-CN" sz="18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996565" y="3117850"/>
            <a:ext cx="58864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fear</a:t>
            </a:r>
            <a:endParaRPr lang="en-US" altLang="zh-CN" sz="1800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83280" y="1483995"/>
            <a:ext cx="88074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injured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688590" y="1731645"/>
            <a:ext cx="75628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had to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930130" y="618490"/>
            <a:ext cx="1217930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Times New Roman" panose="02020603050405020304"/>
              </a:rPr>
              <a:t>determined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Times New Roman" panose="02020603050405020304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652135" y="2287270"/>
            <a:ext cx="97409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anxious</a:t>
            </a:r>
            <a:endParaRPr lang="en-US" altLang="zh-CN" sz="18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823720" y="776605"/>
            <a:ext cx="825500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to help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825115" y="1047750"/>
            <a:ext cx="713740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600" b="1" kern="100">
                <a:solidFill>
                  <a:srgbClr val="C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to fly</a:t>
            </a:r>
            <a:endParaRPr lang="en-US" altLang="zh-CN" sz="1600" b="1" kern="100">
              <a:solidFill>
                <a:srgbClr val="C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23180" y="3340735"/>
            <a:ext cx="123761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conflicted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46340" y="2627630"/>
            <a:ext cx="4472940" cy="12084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just" rtl="0" eaLnBrk="1" fontAlgn="auto" latinLnBrk="0" hangingPunct="1">
              <a:lnSpc>
                <a:spcPts val="2100"/>
              </a:lnSpc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What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would Mom and I conversation with?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just" rtl="0" eaLnBrk="1" fontAlgn="auto" latinLnBrk="0" hangingPunct="1">
              <a:lnSpc>
                <a:spcPts val="2100"/>
              </a:lnSpc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What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would Mom and I do?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just" rtl="0" eaLnBrk="1" fontAlgn="auto" latinLnBrk="0" hangingPunct="1">
              <a:lnSpc>
                <a:spcPts val="2100"/>
              </a:lnSpc>
            </a:pP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3.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How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would my feelings change?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What about 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my mother’s ?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Why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?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/>
            <a:endParaRPr lang="zh-CN" altLang="en-US" sz="1600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425055" y="5084445"/>
            <a:ext cx="4653915" cy="1097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just"/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1.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What 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would I do and say with the plane rising? 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2.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What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 would Mom’s reaction be?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3.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How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 would I help the swift reunite with its flock?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  <a:p>
            <a:pPr algn="just"/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4.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How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 did Mom, the swift and I feel? </a:t>
            </a:r>
            <a:r>
              <a:rPr lang="en-US" altLang="zh-CN" sz="1600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Why</a:t>
            </a:r>
            <a:r>
              <a:rPr lang="en-US" altLang="zh-CN" sz="1600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Times New Roman" panose="02020603050405020304"/>
              </a:rPr>
              <a:t>?</a:t>
            </a:r>
            <a:endParaRPr lang="en-US" altLang="zh-CN" sz="1600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Times New Roman" panose="02020603050405020304"/>
            </a:endParaRPr>
          </a:p>
          <a:p>
            <a:pPr algn="l"/>
            <a:endParaRPr lang="zh-CN" altLang="en-US" sz="16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24" grpId="0"/>
      <p:bldP spid="23" grpId="0"/>
      <p:bldP spid="25" grpId="0"/>
      <p:bldP spid="26" grpId="0"/>
      <p:bldP spid="27" grpId="0"/>
      <p:bldP spid="28" grpId="0"/>
      <p:bldP spid="4" grpId="0"/>
      <p:bldP spid="29" grpId="0"/>
      <p:bldP spid="30" grpId="0"/>
      <p:bldP spid="32" grpId="0"/>
      <p:bldP spid="33" grpId="0"/>
      <p:bldP spid="34" grpId="0"/>
      <p:bldP spid="31" grpId="0"/>
      <p:bldP spid="21" grpId="0" animBg="1"/>
      <p:bldP spid="3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6055" y="2272665"/>
            <a:ext cx="2259330" cy="76708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b" anchorCtr="0"/>
          <a:lstStyle/>
          <a:p>
            <a:pPr algn="ctr"/>
            <a:r>
              <a:rPr lang="zh-CN" altLang="en-US" sz="3600"/>
              <a:t>Main idea </a:t>
            </a:r>
            <a:endParaRPr lang="zh-CN" altLang="en-US" sz="3600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288290" y="3509645"/>
            <a:ext cx="2157095" cy="125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>
            <a:off x="1152525" y="1078230"/>
            <a:ext cx="10601325" cy="5370830"/>
          </a:xfrm>
          <a:custGeom>
            <a:avLst/>
            <a:gdLst>
              <a:gd name="connsiteX0" fmla="*/ 5 w 14004"/>
              <a:gd name="connsiteY0" fmla="*/ 1622 h 7822"/>
              <a:gd name="connsiteX1" fmla="*/ 0 w 14004"/>
              <a:gd name="connsiteY1" fmla="*/ 0 h 7822"/>
              <a:gd name="connsiteX2" fmla="*/ 14004 w 14004"/>
              <a:gd name="connsiteY2" fmla="*/ 0 h 7822"/>
              <a:gd name="connsiteX3" fmla="*/ 14004 w 14004"/>
              <a:gd name="connsiteY3" fmla="*/ 7822 h 7822"/>
              <a:gd name="connsiteX4" fmla="*/ 0 w 14004"/>
              <a:gd name="connsiteY4" fmla="*/ 7822 h 7822"/>
              <a:gd name="connsiteX5" fmla="*/ 5 w 14004"/>
              <a:gd name="connsiteY5" fmla="*/ 6212 h 7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04" h="7822">
                <a:moveTo>
                  <a:pt x="5" y="1622"/>
                </a:moveTo>
                <a:lnTo>
                  <a:pt x="0" y="0"/>
                </a:lnTo>
                <a:lnTo>
                  <a:pt x="14004" y="0"/>
                </a:lnTo>
                <a:lnTo>
                  <a:pt x="14004" y="7822"/>
                </a:lnTo>
                <a:lnTo>
                  <a:pt x="0" y="7822"/>
                </a:lnTo>
                <a:lnTo>
                  <a:pt x="5" y="6212"/>
                </a:lnTo>
              </a:path>
            </a:pathLst>
          </a:custGeom>
          <a:noFill/>
          <a:ln w="19050">
            <a:solidFill>
              <a:schemeClr val="accent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0" anchor="ctr"/>
          <a:lstStyle/>
          <a:p>
            <a:pPr indent="0" algn="just" fontAlgn="auto">
              <a:lnSpc>
                <a:spcPct val="150000"/>
              </a:lnSpc>
            </a:pPr>
            <a:endParaRPr lang="zh-CN" altLang="en-US" kern="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558415" y="890270"/>
            <a:ext cx="9195435" cy="3239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noAutofit/>
          </a:bodyPr>
          <a:lstStyle/>
          <a:p>
            <a:pPr marL="0" lvl="0" indent="0" fontAlgn="auto">
              <a:lnSpc>
                <a:spcPct val="11000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Sam, fond of birds but afraid of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1______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, he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2_______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to fly a biplane with his pilot mother in an air show. Later, to help an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3_______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Vaux's swift (沃氏雨燕)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with his friend , he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4_________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his psychological barrier in the end. On the day of the air show, he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5_____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a biplane together with his mother and led the little bird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6________(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catch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)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up with the migrating bird flock.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1285" y="5605145"/>
            <a:ext cx="8878570" cy="572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marL="0" lvl="0" indent="0" fontAlgn="auto">
              <a:lnSpc>
                <a:spcPct val="11000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Harmonious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____________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between Humans and Animals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30835" y="4420870"/>
            <a:ext cx="1970405" cy="780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3600"/>
              <a:t>Themes</a:t>
            </a:r>
            <a:endParaRPr lang="zh-CN" altLang="en-US" sz="3600"/>
          </a:p>
        </p:txBody>
      </p:sp>
      <p:sp>
        <p:nvSpPr>
          <p:cNvPr id="8" name="文本框 7"/>
          <p:cNvSpPr txBox="1"/>
          <p:nvPr/>
        </p:nvSpPr>
        <p:spPr>
          <a:xfrm>
            <a:off x="2661285" y="4309110"/>
            <a:ext cx="3561715" cy="565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marL="0" lvl="0" indent="0" fontAlgn="auto">
              <a:lnSpc>
                <a:spcPct val="110000"/>
              </a:lnSpc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Courage and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61285" y="4970145"/>
            <a:ext cx="3846195" cy="5391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Love and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____________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3" name="图片 12" descr="微信图片_202404270654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055" y="6029960"/>
            <a:ext cx="563245" cy="747395"/>
          </a:xfrm>
          <a:prstGeom prst="ellipse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442835" y="890270"/>
            <a:ext cx="1047750" cy="457835"/>
          </a:xfrm>
          <a:prstGeom prst="rect">
            <a:avLst/>
          </a:prstGeom>
        </p:spPr>
        <p:txBody>
          <a:bodyPr wrap="square">
            <a:noAutofit/>
          </a:bodyPr>
          <a:p>
            <a:pPr algn="l"/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flying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436735" y="890270"/>
            <a:ext cx="129222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refused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915920" y="1817370"/>
            <a:ext cx="124079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injured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15920" y="2272665"/>
            <a:ext cx="1593215" cy="455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overcame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079365" y="2728595"/>
            <a:ext cx="9728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flew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11775" y="3168015"/>
            <a:ext cx="136906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28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to catch</a:t>
            </a:r>
            <a:endParaRPr lang="en-US" altLang="zh-CN" sz="28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62355" y="198120"/>
            <a:ext cx="1598930" cy="513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Analyse 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83125" y="4309110"/>
            <a:ext cx="1303655" cy="565150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fontAlgn="auto">
              <a:lnSpc>
                <a:spcPct val="11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Growth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90365" y="4956810"/>
            <a:ext cx="2317115" cy="5651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lvl="0" indent="0" fontAlgn="auto">
              <a:lnSpc>
                <a:spcPct val="110000"/>
              </a:lnSpc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Responsibility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83125" y="5655310"/>
            <a:ext cx="20364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Coexistence</a:t>
            </a:r>
            <a:endParaRPr lang="zh-CN" altLang="en-US" sz="280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3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>
            <p:custDataLst>
              <p:tags r:id="rId1"/>
            </p:custDataLst>
          </p:nvPr>
        </p:nvSpPr>
        <p:spPr>
          <a:xfrm>
            <a:off x="7061200" y="1110615"/>
            <a:ext cx="4831080" cy="5270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noAutofit/>
          </a:bodyPr>
          <a:lstStyle/>
          <a:p>
            <a:pPr marL="457200" lvl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n>
                  <a:noFill/>
                  <a:prstDash val="sysDot"/>
                </a:ln>
                <a:solidFill>
                  <a:srgbClr val="262626"/>
                </a:solidFill>
                <a:latin typeface="+mn-ea"/>
                <a:cs typeface="MiSans Normal" panose="00000500000000000000" charset="-122"/>
                <a:sym typeface="MiSans Normal" panose="00000500000000000000" charset="-122"/>
              </a:rPr>
              <a:t>内容评价表  第___档</a:t>
            </a:r>
            <a:r>
              <a:rPr lang="zh-CN" altLang="en-US" sz="2400" b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） 分）</a:t>
            </a:r>
            <a:endParaRPr lang="zh-CN" altLang="en-US" sz="2400" dirty="0">
              <a:ln>
                <a:noFill/>
                <a:prstDash val="sysDot"/>
              </a:ln>
              <a:solidFill>
                <a:srgbClr val="262626"/>
              </a:solidFill>
              <a:latin typeface="+mn-ea"/>
              <a:cs typeface="MiSans Normal" panose="00000500000000000000" charset="-122"/>
              <a:sym typeface="MiSans Normal" panose="00000500000000000000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7061200" y="1842770"/>
          <a:ext cx="4997450" cy="3913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670"/>
                <a:gridCol w="2938780"/>
              </a:tblGrid>
              <a:tr h="721360">
                <a:tc>
                  <a:txBody>
                    <a:bodyPr/>
                    <a:p>
                      <a:pPr marL="5080" indent="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1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评价维度</a:t>
                      </a:r>
                      <a:endParaRPr lang="zh-CN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5080" indent="30607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1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评价内容</a:t>
                      </a:r>
                      <a:endParaRPr lang="zh-CN" sz="2000" b="1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63295">
                <a:tc>
                  <a:txBody>
                    <a:bodyPr/>
                    <a:p>
                      <a:pPr marL="5080" indent="459105" algn="l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en-US" alt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内容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5080" indent="153035" algn="l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情节内容是否延续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63930">
                <a:tc>
                  <a:txBody>
                    <a:bodyPr/>
                    <a:p>
                      <a:pPr marL="5080" indent="30607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语言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5080" indent="306070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en-US" alt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(</a:t>
                      </a: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词汇与语法</a:t>
                      </a:r>
                      <a:r>
                        <a:rPr lang="en-US" alt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)</a:t>
                      </a:r>
                      <a:endParaRPr lang="en-US" alt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5080" indent="153035" algn="l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语言风格是否继承前文？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5080" indent="153035" algn="l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语言表达是否准确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32460">
                <a:tc>
                  <a:txBody>
                    <a:bodyPr/>
                    <a:p>
                      <a:pPr marL="5080" indent="459105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连贯性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5080" indent="0" algn="l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衔接是否自然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32460">
                <a:tc>
                  <a:txBody>
                    <a:bodyPr/>
                    <a:p>
                      <a:pPr marL="5080" indent="459105" algn="ctr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主题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5080" indent="0" algn="l" defTabSz="91440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39115" algn="l"/>
                        </a:tabLst>
                      </a:pPr>
                      <a:r>
                        <a:rPr lang="zh-CN" sz="2000" b="0" spc="130">
                          <a:latin typeface="微软雅黑" panose="020B0503020204020204" charset="-122"/>
                          <a:ea typeface="微软雅黑" panose="020B0503020204020204" charset="-122"/>
                        </a:rPr>
                        <a:t>主题是否得到升华</a:t>
                      </a:r>
                      <a:endParaRPr lang="zh-CN" sz="2000" b="0" spc="13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15900" marR="215900" marT="133350" marB="133350" anchor="ctr" anchorCtr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6" name="图片 5" descr="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1110615"/>
            <a:ext cx="6951980" cy="5450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47860" y="1174750"/>
            <a:ext cx="533400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</a:rPr>
              <a:t>四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7655" y="315595"/>
            <a:ext cx="1648460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en-US" altLang="zh-CN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Evaluate </a:t>
            </a:r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12560" y="453390"/>
            <a:ext cx="2625725" cy="4521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p>
            <a:pPr algn="l"/>
            <a:r>
              <a: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读后续写的融洽度</a:t>
            </a:r>
            <a:endParaRPr lang="zh-CN" altLang="en-US" sz="2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47860" y="216535"/>
            <a:ext cx="1679575" cy="829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algn="l"/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</a:rPr>
              <a:t>Main idea/ Theme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3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00.xml><?xml version="1.0" encoding="utf-8"?>
<p:tagLst xmlns:p="http://schemas.openxmlformats.org/presentationml/2006/main">
  <p:tag name="KSO_WM_UNIT_TYPE" val="l_h_f"/>
  <p:tag name="KSO_WM_UNIT_INDEX" val="1_6_1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f*1_6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UNIT_SUBTYPE" val="a"/>
  <p:tag name="KSO_WM_UNIT_TEXT_LAYER_COUNT" val="1"/>
  <p:tag name="KSO_WM_UNIT_TEXT_TYPE" val="1"/>
  <p:tag name="KSO_WM_UNIT_PRESET_TEXT" val="添加目录项标题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5"/>
  <p:tag name="KSO_WM_UNIT_TEXT_FILL_TYPE" val="1"/>
  <p:tag name="KSO_WM_UNIT_USESOURCEFORMAT_APPLY" val="1"/>
</p:tagLst>
</file>

<file path=ppt/tags/tag101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20236801"/>
  <p:tag name="KSO_WM_TEMPLATE_CATEGORY" val="custom"/>
  <p:tag name="KSO_WM_SLIDE_INDEX" val="4"/>
  <p:tag name="KSO_WM_SLIDE_ID" val="custom20236801_4"/>
  <p:tag name="KSO_WM_TEMPLATE_MASTER_TYPE" val="0"/>
  <p:tag name="KSO_WM_SLIDE_LAYOUT" val="a_l"/>
  <p:tag name="KSO_WM_SLIDE_LAYOUT_CNT" val="1_1"/>
  <p:tag name="KSO_WM_SLIDE_DIAGTYPE" val="l"/>
</p:tagLst>
</file>

<file path=ppt/tags/tag102.xml><?xml version="1.0" encoding="utf-8"?>
<p:tagLst xmlns:p="http://schemas.openxmlformats.org/presentationml/2006/main">
  <p:tag name="TABLE_ENDDRAG_ORIGIN_RECT" val="856*479"/>
  <p:tag name="TABLE_ENDDRAG_RECT" val="83*60*856*479"/>
</p:tagLst>
</file>

<file path=ppt/tags/tag103.xml><?xml version="1.0" encoding="utf-8"?>
<p:tagLst xmlns:p="http://schemas.openxmlformats.org/presentationml/2006/main">
  <p:tag name="KSO_WM_BEAUTIFY_FLAG" val="#wm#"/>
  <p:tag name="KSO_WM_TEMPLATE_CATEGORY" val="diagram"/>
  <p:tag name="KSO_WM_TEMPLATE_INDEX" val="20231967"/>
  <p:tag name="resource_record_key" val="{&quot;13&quot;:[4663466,4650227],&quot;65&quot;:[20230280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8441_1*a*1"/>
  <p:tag name="KSO_WM_TEMPLATE_CATEGORY" val="custom"/>
  <p:tag name="KSO_WM_TEMPLATE_INDEX" val="20238441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8441_1*i*1"/>
  <p:tag name="KSO_WM_TEMPLATE_CATEGORY" val="custom"/>
  <p:tag name="KSO_WM_TEMPLATE_INDEX" val="2023844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8441_1*i*2"/>
  <p:tag name="KSO_WM_TEMPLATE_CATEGORY" val="custom"/>
  <p:tag name="KSO_WM_TEMPLATE_INDEX" val="20238441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07.xml><?xml version="1.0" encoding="utf-8"?>
<p:tagLst xmlns:p="http://schemas.openxmlformats.org/presentationml/2006/main">
  <p:tag name="KSO_WM_UNIT_SUBTYPE" val="a"/>
  <p:tag name="KSO_WM_UNIT_TEXT_LAYER_COUNT" val="1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8441_1*f*1"/>
  <p:tag name="KSO_WM_TEMPLATE_CATEGORY" val="custom"/>
  <p:tag name="KSO_WM_TEMPLATE_INDEX" val="20238441"/>
  <p:tag name="KSO_WM_UNIT_LAYERLEVEL" val="1"/>
  <p:tag name="KSO_WM_TAG_VERSION" val="3.0"/>
  <p:tag name="KSO_WM_BEAUTIFY_FLAG" val="#wm#"/>
  <p:tag name="KSO_WM_UNIT_TEXT_TYPE" val="1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。单击此处添加文本具体内容，简明扼要地阐述您的观点。根据需要可酌情增减文字，以便观者准确地理解您传达的思想"/>
</p:tagLst>
</file>

<file path=ppt/tags/tag10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8441_1*a*1"/>
  <p:tag name="KSO_WM_TEMPLATE_CATEGORY" val="custom"/>
  <p:tag name="KSO_WM_TEMPLATE_INDEX" val="20238441"/>
  <p:tag name="KSO_WM_UNIT_LAYERLEVEL" val="1"/>
  <p:tag name="KSO_WM_TAG_VERSION" val="3.0"/>
  <p:tag name="KSO_WM_BEAUTIFY_FLAG" val="#wm#"/>
  <p:tag name="KSO_WM_UNIT_TEXT_TYPE" val="1"/>
  <p:tag name="KSO_WM_UNIT_PRESET_TEXT" val="单击此处添加标题"/>
</p:tagLst>
</file>

<file path=ppt/tags/tag109.xml><?xml version="1.0" encoding="utf-8"?>
<p:tagLst xmlns:p="http://schemas.openxmlformats.org/presentationml/2006/main">
  <p:tag name="KSO_WM_SLIDE_ID" val="custom20238441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01*391"/>
  <p:tag name="KSO_WM_SLIDE_POSITION" val="41*74"/>
  <p:tag name="KSO_WM_TAG_VERSION" val="3.0"/>
  <p:tag name="KSO_WM_BEAUTIFY_FLAG" val="#wm#"/>
  <p:tag name="KSO_WM_TEMPLATE_CATEGORY" val="custom"/>
  <p:tag name="KSO_WM_TEMPLATE_INDEX" val="20238441"/>
  <p:tag name="KSO_WM_SLIDE_LAYOUT" val="a_f"/>
  <p:tag name="KSO_WM_SLIDE_LAYOUT_CNT" val="1_1"/>
</p:tagLst>
</file>

<file path=ppt/tags/tag1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1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custom20234950_1*h_f*1_1"/>
  <p:tag name="KSO_WM_TEMPLATE_CATEGORY" val="custom"/>
  <p:tag name="KSO_WM_TEMPLATE_INDEX" val="20234950"/>
  <p:tag name="KSO_WM_UNIT_LAYERLEVEL" val="1_1"/>
  <p:tag name="KSO_WM_TAG_VERSION" val="3.0"/>
  <p:tag name="KSO_WM_UNIT_VALUE" val="180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酌情增减文字。单击此处添加文本具体内容，简明扼要地阐述您的观点。根据需要可酌情增减文字，以便观者准确地理解您传达的思想。单击此处添加文本具体内容，简明扼要地阐述您的观点。&#10;"/>
</p:tagLst>
</file>

<file path=ppt/tags/tag111.xml><?xml version="1.0" encoding="utf-8"?>
<p:tagLst xmlns:p="http://schemas.openxmlformats.org/presentationml/2006/main">
  <p:tag name="TABLE_ENDDRAG_ORIGIN_RECT" val="393*313"/>
  <p:tag name="TABLE_ENDDRAG_RECT" val="556*145*393*313"/>
</p:tagLst>
</file>

<file path=ppt/tags/tag112.xml><?xml version="1.0" encoding="utf-8"?>
<p:tagLst xmlns:p="http://schemas.openxmlformats.org/presentationml/2006/main">
  <p:tag name="KSO_WM_SLIDE_ID" val="custom20234950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875.9*370.45"/>
  <p:tag name="KSO_WM_SLIDE_POSITION" val="47.9*125.9"/>
  <p:tag name="KSO_WM_TAG_VERSION" val="3.0"/>
  <p:tag name="KSO_WM_BEAUTIFY_FLAG" val="#wm#"/>
  <p:tag name="KSO_WM_TEMPLATE_CATEGORY" val="custom"/>
  <p:tag name="KSO_WM_TEMPLATE_INDEX" val="20234950"/>
  <p:tag name="KSO_WM_SLIDE_LAYOUT" val="a_h"/>
  <p:tag name="KSO_WM_SLIDE_LAYOUT_CNT" val="1_2"/>
</p:tagLst>
</file>

<file path=ppt/tags/tag113.xml><?xml version="1.0" encoding="utf-8"?>
<p:tagLst xmlns:p="http://schemas.openxmlformats.org/presentationml/2006/main">
  <p:tag name="KSO_WM_DIAGRAM_VIRTUALLY_FRAME" val="{&quot;height&quot;:410.6,&quot;left&quot;:51.55,&quot;top&quot;:86.25,&quot;width&quot;:730.5}"/>
</p:tagLst>
</file>

<file path=ppt/tags/tag114.xml><?xml version="1.0" encoding="utf-8"?>
<p:tagLst xmlns:p="http://schemas.openxmlformats.org/presentationml/2006/main">
  <p:tag name="KSO_WM_DIAGRAM_VIRTUALLY_FRAME" val="{&quot;height&quot;:410.6,&quot;left&quot;:51.55,&quot;top&quot;:86.25,&quot;width&quot;:730.5}"/>
</p:tagLst>
</file>

<file path=ppt/tags/tag115.xml><?xml version="1.0" encoding="utf-8"?>
<p:tagLst xmlns:p="http://schemas.openxmlformats.org/presentationml/2006/main">
  <p:tag name="KSO_WM_DIAGRAM_VIRTUALLY_FRAME" val="{&quot;height&quot;:410.6,&quot;left&quot;:51.55,&quot;top&quot;:86.25,&quot;width&quot;:730.5}"/>
</p:tagLst>
</file>

<file path=ppt/tags/tag116.xml><?xml version="1.0" encoding="utf-8"?>
<p:tagLst xmlns:p="http://schemas.openxmlformats.org/presentationml/2006/main">
  <p:tag name="KSO_WM_DIAGRAM_VIRTUALLY_FRAME" val="{&quot;height&quot;:410.6,&quot;left&quot;:51.55,&quot;top&quot;:86.25,&quot;width&quot;:730.5}"/>
</p:tagLst>
</file>

<file path=ppt/tags/tag117.xml><?xml version="1.0" encoding="utf-8"?>
<p:tagLst xmlns:p="http://schemas.openxmlformats.org/presentationml/2006/main">
  <p:tag name="KSO_WM_DIAGRAM_VIRTUALLY_FRAME" val="{&quot;height&quot;:410.6,&quot;left&quot;:51.55,&quot;top&quot;:86.25,&quot;width&quot;:730.5}"/>
</p:tagLst>
</file>

<file path=ppt/tags/tag118.xml><?xml version="1.0" encoding="utf-8"?>
<p:tagLst xmlns:p="http://schemas.openxmlformats.org/presentationml/2006/main">
  <p:tag name="KSO_WM_DIAGRAM_VIRTUALLY_FRAME" val="{&quot;height&quot;:410.6,&quot;left&quot;:51.55,&quot;top&quot;:86.25,&quot;width&quot;:730.5}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custom20234829_1*d*1"/>
  <p:tag name="KSO_WM_TEMPLATE_CATEGORY" val="custom"/>
  <p:tag name="KSO_WM_TEMPLATE_INDEX" val="20234829"/>
  <p:tag name="KSO_WM_UNIT_LAYERLEVEL" val="1"/>
  <p:tag name="KSO_WM_TAG_VERSION" val="3.0"/>
  <p:tag name="KSO_WM_BEAUTIFY_FLAG" val="#wm#"/>
  <p:tag name="KSO_WM_UNIT_VALUE" val="1209*1188"/>
  <p:tag name="KSO_WM_UNIT_TYPE" val="d"/>
  <p:tag name="KSO_WM_UNIT_INDEX" val="1"/>
  <p:tag name="KSO_WM_UNIT_PICTURE_SUBTYPE" val="b"/>
  <p:tag name="KSO_WM_UNIT_LINE_FORE_SCHEMECOLOR_INDEX" val="5"/>
  <p:tag name="KSO_WM_UNIT_LINE_FILL_TYPE" val="2"/>
  <p:tag name="KSO_WM_UNIT_USESOURCEFORMAT_APPLY" val="1"/>
</p:tagLst>
</file>

<file path=ppt/tags/tag1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4_7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4_7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4_4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4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1_2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1_2"/>
  <p:tag name="KSO_WM_DIAGRAM_VERSION" val="3"/>
  <p:tag name="KSO_WM_DIAGRAM_COLOR_TRICK" val="4"/>
  <p:tag name="KSO_WM_DIAGRAM_COLOR_TEXT_CAN_REMOVE" val="n"/>
  <p:tag name="KSO_WM_UNIT_FILL_FORE_SCHEMECOLOR_INDEX" val="5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5,&quot;transparency&quot;:1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FILL_TYPE" val="1"/>
  <p:tag name="KSO_WM_UNIT_LINE_FILL_TYPE" val="2"/>
  <p:tag name="KSO_WM_UNIT_USESOURCEFORMAT_APPLY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2_2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2_2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7,&quot;transparency&quot;:1},&quot;type&quot;:1},&quot;glow&quot;:{&quot;colorType&quot;:0},&quot;line&quot;:{&quot;solidLine&quot;:{&quot;brightness&quot;:0,&quot;colorType&quot;:1,&quot;foreColorIndex&quot;:6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6"/>
  <p:tag name="KSO_WM_UNIT_FILL_TYPE" val="1"/>
  <p:tag name="KSO_WM_UNIT_LINE_FILL_TYPE" val="2"/>
  <p:tag name="KSO_WM_UNIT_USESOURCEFORMAT_APPLY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4_2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4_2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8"/>
  <p:tag name="KSO_WM_UNIT_LINE_FILL_TYPE" val="2"/>
  <p:tag name="KSO_WM_UNIT_USESOURCEFORMAT_APPLY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3_2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3_2"/>
  <p:tag name="KSO_WM_DIAGRAM_VERSION" val="3"/>
  <p:tag name="KSO_WM_DIAGRAM_COLOR_TRICK" val="4"/>
  <p:tag name="KSO_WM_DIAGRAM_COLOR_TEXT_CAN_REMOVE" val="n"/>
  <p:tag name="KSO_WM_UNIT_FILL_FORE_SCHEMECOLOR_INDEX" val="7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7,&quot;transparency&quot;:1},&quot;type&quot;:1},&quot;glow&quot;:{&quot;colorType&quot;:0},&quot;line&quot;:{&quot;solidLine&quot;:{&quot;brightness&quot;:0,&quot;colorType&quot;:1,&quot;foreColorIndex&quot;:7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7"/>
  <p:tag name="KSO_WM_UNIT_FILL_TYPE" val="1"/>
  <p:tag name="KSO_WM_UNIT_LINE_FILL_TYPE" val="2"/>
  <p:tag name="KSO_WM_UNIT_USESOURCEFORMAT_APPLY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2_3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2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3_3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3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4_3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4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1_3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1_3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VALUE" val="40"/>
  <p:tag name="KSO_WM_UNIT_HIGHLIGHT" val="0"/>
  <p:tag name="KSO_WM_UNIT_COMPATIBLE" val="0"/>
  <p:tag name="KSO_WM_UNIT_DIAGRAM_ISNUMVISUAL" val="0"/>
  <p:tag name="KSO_WM_UNIT_DIAGRAM_ISREFERUNIT" val="0"/>
  <p:tag name="KSO_WM_UNIT_TYPE" val="o_h_f"/>
  <p:tag name="KSO_WM_UNIT_INDEX" val="1_1_1"/>
  <p:tag name="KSO_WM_UNIT_ID" val="diagram20230975_3*o_h_f*1_1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输入你的智能图形项正文"/>
  <p:tag name="KSO_WM_UNIT_TEXT_FILL_FORE_SCHEMECOLOR_INDEX" val="1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o_h_f"/>
  <p:tag name="KSO_WM_UNIT_INDEX" val="1_2_1"/>
  <p:tag name="KSO_WM_UNIT_ID" val="diagram20230975_3*o_h_f*1_2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输入你的智能图形项正文"/>
  <p:tag name="KSO_WM_UNIT_TEXT_FILL_FORE_SCHEMECOLOR_INDEX" val="1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o_h_f"/>
  <p:tag name="KSO_WM_UNIT_INDEX" val="1_3_1"/>
  <p:tag name="KSO_WM_UNIT_ID" val="diagram20230975_3*o_h_f*1_3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输入你的智能图形项正文"/>
  <p:tag name="KSO_WM_UNIT_TEXT_FILL_FORE_SCHEMECOLOR_INDEX" val="1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o_h_f"/>
  <p:tag name="KSO_WM_UNIT_INDEX" val="1_4_1"/>
  <p:tag name="KSO_WM_UNIT_ID" val="diagram20230975_3*o_h_f*1_4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单击此处输入你的智能图形项正文"/>
  <p:tag name="KSO_WM_UNIT_TEXT_FILL_FORE_SCHEMECOLOR_INDEX" val="1"/>
  <p:tag name="KSO_WM_UNIT_TEXT_FILL_TYPE" val="1"/>
  <p:tag name="KSO_WM_UNIT_VALUE" val="34"/>
  <p:tag name="KSO_WM_UNIT_USESOURCEFORMAT_APPLY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3_4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3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5_3*o_h_i*1_1_4"/>
  <p:tag name="KSO_WM_TEMPLATE_CATEGORY" val="diagram"/>
  <p:tag name="KSO_WM_TEMPLATE_INDEX" val="20230975"/>
  <p:tag name="KSO_WM_UNIT_LAYERLEVEL" val="1_1_1"/>
  <p:tag name="KSO_WM_TAG_VERSION" val="3.0"/>
  <p:tag name="KSO_WM_DIAGRAM_GROUP_CODE" val="o1-1"/>
  <p:tag name="KSO_WM_UNIT_TYPE" val="o_h_i"/>
  <p:tag name="KSO_WM_UNIT_INDEX" val="1_1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8500000238418579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4_6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4_6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gradient&quot;:[{&quot;brightness&quot;:-0.25,&quot;colorType&quot;:1,&quot;foreColorIndex&quot;:8,&quot;pos&quot;:0.8700000047683716,&quot;transparency&quot;:0.4000000059604645},{&quot;brightness&quot;:0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3_6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3_6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gradient&quot;:[{&quot;brightness&quot;:-0.25,&quot;colorType&quot;:1,&quot;foreColorIndex&quot;:7,&quot;pos&quot;:0.8700000047683716,&quot;transparency&quot;:0.4000000059604645},{&quot;brightness&quot;:0,&quot;colorType&quot;:1,&quot;foreColorIndex&quot;:7,&quot;pos&quot;:0,&quot;transparency&quot;:0.44999998807907104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1_5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1_5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25,&quot;colorType&quot;:1,&quot;foreColorIndex&quot;:5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2,&quot;rgb&quot;:&quot;#000000&quot;,&quot;transparency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UNIT_SHADOW_SCHEMECOLOR_INDEX" val="5"/>
  <p:tag name="KSO_WM_UNIT_TEXT_FILL_FORE_SCHEMECOLOR_INDEX" val="2"/>
  <p:tag name="KSO_WM_UNIT_TEX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1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SUBTYPE" val="d"/>
  <p:tag name="KSO_WM_UNIT_TYPE" val="o_h_i"/>
  <p:tag name="KSO_WM_UNIT_INDEX" val="1_1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2_5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2_5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25,&quot;colorType&quot;:1,&quot;foreColorIndex&quot;:6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2,&quot;rgb&quot;:&quot;#000000&quot;,&quot;transparency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UNIT_SHADOW_SCHEMECOLOR_INDEX" val="6"/>
  <p:tag name="KSO_WM_UNIT_TEXT_FILL_FORE_SCHEMECOLOR_INDEX" val="2"/>
  <p:tag name="KSO_WM_UNIT_TEXT_FILL_TYPE" val="1"/>
  <p:tag name="KSO_WM_UNIT_USESOURCEFORMAT_APPLY" val="1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3_5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3_5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25,&quot;colorType&quot;:1,&quot;foreColorIndex&quot;:7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2,&quot;rgb&quot;:&quot;#000000&quot;,&quot;transparency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UNIT_SHADOW_SCHEMECOLOR_INDEX" val="7"/>
  <p:tag name="KSO_WM_UNIT_TEXT_FILL_FORE_SCHEMECOLOR_INDEX" val="2"/>
  <p:tag name="KSO_WM_UNIT_TEXT_FILL_TYPE" val="1"/>
  <p:tag name="KSO_WM_UNIT_USESOURCEFORMAT_APPLY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2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SUBTYPE" val="d"/>
  <p:tag name="KSO_WM_UNIT_TYPE" val="o_h_i"/>
  <p:tag name="KSO_WM_UNIT_INDEX" val="1_2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3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SUBTYPE" val="d"/>
  <p:tag name="KSO_WM_UNIT_TYPE" val="o_h_i"/>
  <p:tag name="KSO_WM_UNIT_INDEX" val="1_3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4_5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4_5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-0.25,&quot;colorType&quot;:1,&quot;foreColorIndex&quot;:8,&quot;transparency&quot;:0.64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brightness&quot;:0,&quot;colorType&quot;:2,&quot;rgb&quot;:&quot;#000000&quot;,&quot;transparency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6"/>
  <p:tag name="KSO_WM_UNIT_FILL_FORE_SCHEMECOLOR_INDEX_BRIGHTNESS" val="0"/>
  <p:tag name="KSO_WM_UNIT_SHADOW_SCHEMECOLOR_INDEX" val="8"/>
  <p:tag name="KSO_WM_UNIT_TEXT_FILL_FORE_SCHEMECOLOR_INDEX" val="2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4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SUBTYPE" val="d"/>
  <p:tag name="KSO_WM_UNIT_TYPE" val="o_h_i"/>
  <p:tag name="KSO_WM_UNIT_INDEX" val="1_4_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75_3*o_h_i*1_2_4"/>
  <p:tag name="KSO_WM_TEMPLATE_CATEGORY" val="diagram"/>
  <p:tag name="KSO_WM_TEMPLATE_INDEX" val="20230975"/>
  <p:tag name="KSO_WM_UNIT_LAYERLEVEL" val="1_1_1"/>
  <p:tag name="KSO_WM_TAG_VERSION" val="3.0"/>
  <p:tag name="KSO_WM_DIAGRAM_GROUP_CODE" val="o1-1"/>
  <p:tag name="KSO_WM_UNIT_TYPE" val="o_h_i"/>
  <p:tag name="KSO_WM_UNIT_INDEX" val="1_2_4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75_3*o_h_i*1_2_6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GROUP_CODE" val="o1-1"/>
  <p:tag name="KSO_WM_UNIT_TYPE" val="o_h_i"/>
  <p:tag name="KSO_WM_UNIT_INDEX" val="1_2_6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gradient&quot;:[{&quot;brightness&quot;:-0.25,&quot;colorType&quot;:1,&quot;foreColorIndex&quot;:6,&quot;pos&quot;:1,&quot;transparency&quot;:0.4000000059604645},{&quot;brightness&quot;:0,&quot;colorType&quot;:1,&quot;foreColorIndex&quot;:6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4*79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x"/>
  <p:tag name="KSO_WM_UNIT_INDEX" val="1_1_1"/>
  <p:tag name="KSO_WM_UNIT_ID" val="diagram20230975_3*o_h_x*1_1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4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0*86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x"/>
  <p:tag name="KSO_WM_UNIT_INDEX" val="1_2_1"/>
  <p:tag name="KSO_WM_UNIT_ID" val="diagram20230975_3*o_h_x*1_2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5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5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75*87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x"/>
  <p:tag name="KSO_WM_UNIT_INDEX" val="1_3_1"/>
  <p:tag name="KSO_WM_UNIT_ID" val="diagram20230975_3*o_h_x*1_3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5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6*86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x"/>
  <p:tag name="KSO_WM_UNIT_INDEX" val="1_4_1"/>
  <p:tag name="KSO_WM_UNIT_ID" val="diagram20230975_3*o_h_x*1_4_1"/>
  <p:tag name="KSO_WM_TEMPLATE_CATEGORY" val="diagram"/>
  <p:tag name="KSO_WM_TEMPLATE_INDEX" val="20230975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376.22499694824216,&quot;left&quot;:90.4394610259289,&quot;top&quot;:125.65,&quot;width&quot;:826.8605389740711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152.xml><?xml version="1.0" encoding="utf-8"?>
<p:tagLst xmlns:p="http://schemas.openxmlformats.org/presentationml/2006/main">
  <p:tag name="KSO_WM_SLIDE_ID" val="diagram20230975_5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6"/>
  <p:tag name="KSO_WM_SLIDE_INDEX" val="5"/>
  <p:tag name="KSO_WM_TAG_VERSION" val="3.0"/>
  <p:tag name="KSO_WM_BEAUTIFY_FLAG" val="#wm#"/>
  <p:tag name="KSO_WM_TEMPLATE_CATEGORY" val="diagram"/>
  <p:tag name="KSO_WM_TEMPLATE_INDEX" val="20230975"/>
  <p:tag name="KSO_WM_SLIDE_LAYOUT" val="a_o"/>
  <p:tag name="KSO_WM_SLIDE_LAYOUT_CNT" val="1_1"/>
  <p:tag name="KSO_WM_TEMPLATE_THUMBS_INDEX" val="1、4、7、12、13、14、15、16、17、18、20、24、25、28、33、36、40、43、44"/>
  <p:tag name="KSO_WM_SPECIAL_SOURCE" val="bdnull"/>
  <p:tag name="KSO_WM_SLIDE_SIZE" val="797.75*423.8"/>
  <p:tag name="KSO_WM_SLIDE_POSITION" val="94.6*103.15"/>
  <p:tag name="KSO_WM_DIAGRAM_GROUP_CODE" val="o1-1"/>
  <p:tag name="KSO_WM_SLIDE_DIAGTYPE" val="o"/>
</p:tagLst>
</file>

<file path=ppt/tags/tag15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4828_2*l_h_f*1_3_1"/>
  <p:tag name="KSO_WM_TEMPLATE_CATEGORY" val="diagram"/>
  <p:tag name="KSO_WM_TEMPLATE_INDEX" val="20234828"/>
  <p:tag name="KSO_WM_UNIT_LAYERLEVEL" val="1_1_1"/>
  <p:tag name="KSO_WM_TAG_VERSION" val="3.0"/>
  <p:tag name="KSO_WM_UNIT_TEXT_FILL_FORE_SCHEMECOLOR_INDEX_BRIGHTNESS" val="0.35"/>
  <p:tag name="KSO_WM_UNIT_VALUE" val="36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您的项正文，文字是思想的提炼，请尽量言简意赅的阐述观点。单击输入项正文，文字是思想的提炼，请尽量言简意赅的阐述观点。"/>
  <p:tag name="KSO_WM_UNIT_LINE_FORE_SCHEMECOLOR_INDEX" val="-2"/>
  <p:tag name="KSO_WM_UNIT_TEXT_FILL_FORE_SCHEMECOLOR_INDEX" val="1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4828_2*l_h_f*1_1_1"/>
  <p:tag name="KSO_WM_TEMPLATE_CATEGORY" val="diagram"/>
  <p:tag name="KSO_WM_TEMPLATE_INDEX" val="20234828"/>
  <p:tag name="KSO_WM_UNIT_LAYERLEVEL" val="1_1_1"/>
  <p:tag name="KSO_WM_TAG_VERSION" val="3.0"/>
  <p:tag name="KSO_WM_UNIT_TEXT_FILL_FORE_SCHEMECOLOR_INDEX_BRIGHTNESS" val="0.35"/>
  <p:tag name="KSO_WM_UNIT_VALUE" val="36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您的项正文，文字是思想的提炼，请尽量言简意赅的阐述观点。单击输入项正文，文字是思想的提炼，请尽量言简意赅的阐述观点。"/>
  <p:tag name="KSO_WM_UNIT_LINE_FORE_SCHEMECOLOR_INDEX" val="-2"/>
  <p:tag name="KSO_WM_UNIT_TEXT_FILL_FORE_SCHEMECOLOR_INDEX" val="1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4828_2*l_h_f*1_2_1"/>
  <p:tag name="KSO_WM_TEMPLATE_CATEGORY" val="diagram"/>
  <p:tag name="KSO_WM_TEMPLATE_INDEX" val="20234828"/>
  <p:tag name="KSO_WM_UNIT_LAYERLEVEL" val="1_1_1"/>
  <p:tag name="KSO_WM_TAG_VERSION" val="3.0"/>
  <p:tag name="KSO_WM_UNIT_TEXT_FILL_FORE_SCHEMECOLOR_INDEX_BRIGHTNESS" val="0.35"/>
  <p:tag name="KSO_WM_UNIT_VALUE" val="36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GROUP_CODE" val="l1-1"/>
  <p:tag name="KSO_WM_DIAGRAM_VERSION" val="3"/>
  <p:tag name="KSO_WM_DIAGRAM_COLOR_TRICK" val="1"/>
  <p:tag name="KSO_WM_DIAGRAM_COLOR_TEXT_CAN_REMOVE" val="n"/>
  <p:tag name="KSO_WM_UNIT_TEXT_TYPE" val="1"/>
  <p:tag name="KSO_WM_UNIT_TEXT_LAYER_COUNT" val="1"/>
  <p:tag name="KSO_WM_BEAUTIFY_FLAG" val="#wm#"/>
  <p:tag name="KSO_WM_UNIT_PRESET_TEXT" val="单击此处输入您的项正文，文字是思想的提炼，言简意赅的阐述观点。单击输入项正文，文字是思想的提炼，请尽量言简意赅的阐述观点。"/>
  <p:tag name="KSO_WM_UNIT_LINE_FORE_SCHEMECOLOR_INDEX" val="-2"/>
  <p:tag name="KSO_WM_UNIT_TEXT_FILL_FORE_SCHEMECOLOR_INDEX" val="1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7"/>
  <p:tag name="KSO_WM_UNIT_ID" val="diagram20234828_2*l_h_i*1_1_7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75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diagram20234828_2*l_h_i*1_1_1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2"/>
  <p:tag name="KSO_WM_UNIT_ID" val="diagram20234828_2*l_h_i*1_1_2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4"/>
  <p:tag name="KSO_WM_UNIT_ID" val="diagram20234828_2*l_h_i*1_1_4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3"/>
  <p:tag name="KSO_WM_UNIT_ID" val="diagram20234828_2*l_h_i*1_1_3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1"/>
</p:tagLst>
</file>

<file path=ppt/tags/tag161.xml><?xml version="1.0" encoding="utf-8"?>
<p:tagLst xmlns:p="http://schemas.openxmlformats.org/presentationml/2006/main">
  <p:tag name="KSO_WM_UNIT_HIGHLIGHT" val="0"/>
  <p:tag name="KSO_WM_UNIT_DIAGRAM_ISNUMVISUAL" val="0"/>
  <p:tag name="KSO_WM_UNIT_TYPE" val="l_h_x"/>
  <p:tag name="KSO_WM_TEMPLATE_INDEX" val="20234828"/>
  <p:tag name="KSO_WM_TAG_VERSION" val="3.0"/>
  <p:tag name="KSO_WM_DIAGRAM_VERSION" val="3"/>
  <p:tag name="KSO_WM_DIAGRAM_COLOR_TEXT_CAN_REMOVE" val="n"/>
  <p:tag name="KSO_WM_DIAGRAM_MIN_ITEMCNT" val="2"/>
  <p:tag name="KSO_WM_UNIT_VALUE" val="69*80"/>
  <p:tag name="KSO_WM_UNIT_COMPATIBLE" val="0"/>
  <p:tag name="KSO_WM_UNIT_DIAGRAM_ISREFERUNIT" val="0"/>
  <p:tag name="KSO_WM_UNIT_INDEX" val="1_1_1"/>
  <p:tag name="KSO_WM_UNIT_ID" val="diagram20234828_2*l_h_x*1_1_1"/>
  <p:tag name="KSO_WM_TEMPLATE_CATEGORY" val="diagram"/>
  <p:tag name="KSO_WM_UNIT_LAYERLEVEL" val="1_1_1"/>
  <p:tag name="KSO_WM_DIAGRAM_GROUP_CODE" val="l1-1"/>
  <p:tag name="KSO_WM_DIAGRAM_COLOR_TRICK" val="1"/>
  <p:tag name="KSO_WM_DIAGRAM_MAX_ITEMCNT" val="4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7"/>
  <p:tag name="KSO_WM_UNIT_ID" val="diagram20234828_2*l_h_i*1_2_7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75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diagram20234828_2*l_h_i*1_2_1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2"/>
  <p:tag name="KSO_WM_UNIT_ID" val="diagram20234828_2*l_h_i*1_2_2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1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4"/>
  <p:tag name="KSO_WM_UNIT_ID" val="diagram20234828_2*l_h_i*1_2_4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3"/>
  <p:tag name="KSO_WM_UNIT_ID" val="diagram20234828_2*l_h_i*1_2_3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1"/>
</p:tagLst>
</file>

<file path=ppt/tags/tag167.xml><?xml version="1.0" encoding="utf-8"?>
<p:tagLst xmlns:p="http://schemas.openxmlformats.org/presentationml/2006/main">
  <p:tag name="KSO_WM_UNIT_HIGHLIGHT" val="0"/>
  <p:tag name="KSO_WM_UNIT_DIAGRAM_ISNUMVISUAL" val="0"/>
  <p:tag name="KSO_WM_UNIT_TYPE" val="l_h_x"/>
  <p:tag name="KSO_WM_TEMPLATE_INDEX" val="20234828"/>
  <p:tag name="KSO_WM_TAG_VERSION" val="3.0"/>
  <p:tag name="KSO_WM_DIAGRAM_VERSION" val="3"/>
  <p:tag name="KSO_WM_DIAGRAM_COLOR_TEXT_CAN_REMOVE" val="n"/>
  <p:tag name="KSO_WM_DIAGRAM_MIN_ITEMCNT" val="2"/>
  <p:tag name="KSO_WM_UNIT_VALUE" val="80*80"/>
  <p:tag name="KSO_WM_UNIT_COMPATIBLE" val="0"/>
  <p:tag name="KSO_WM_UNIT_DIAGRAM_ISREFERUNIT" val="0"/>
  <p:tag name="KSO_WM_UNIT_INDEX" val="1_2_1"/>
  <p:tag name="KSO_WM_UNIT_ID" val="diagram20234828_2*l_h_x*1_2_1"/>
  <p:tag name="KSO_WM_TEMPLATE_CATEGORY" val="diagram"/>
  <p:tag name="KSO_WM_UNIT_LAYERLEVEL" val="1_1_1"/>
  <p:tag name="KSO_WM_DIAGRAM_GROUP_CODE" val="l1-1"/>
  <p:tag name="KSO_WM_DIAGRAM_COLOR_TRICK" val="1"/>
  <p:tag name="KSO_WM_DIAGRAM_MAX_ITEMCNT" val="4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7"/>
  <p:tag name="KSO_WM_UNIT_ID" val="diagram20234828_2*l_h_i*1_3_7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1,&quot;foreColorIndex&quot;:5,&quot;pos&quot;:0,&quot;transparency&quot;:1},{&quot;brightness&quot;:0,&quot;colorType&quot;:1,&quot;foreColorIndex&quot;:5,&quot;pos&quot;:1,&quot;transparency&quot;:0.75}],&quot;type&quot;:3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diagram20234828_2*l_h_i*1_3_1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30"/>
  <p:tag name="KSO_WM_TEMPLATE_CATEGORY" val="custom"/>
  <p:tag name="KSO_WM_TEMPLATE_INDEX" val="2023680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2"/>
  <p:tag name="KSO_WM_UNIT_ID" val="diagram20234828_2*l_h_i*1_3_2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2"/>
  <p:tag name="KSO_WM_UNIT_TEXT_FILL_TYPE" val="1"/>
  <p:tag name="KSO_WM_UNIT_USESOURCEFORMAT_APPLY" val="1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4"/>
  <p:tag name="KSO_WM_UNIT_ID" val="diagram20234828_2*l_h_i*1_3_4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1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3"/>
  <p:tag name="KSO_WM_UNIT_ID" val="diagram20234828_2*l_h_i*1_3_3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solid&quot;:{&quot;brightness&quot;:0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LINE_FORE_SCHEMECOLOR_INDEX" val="-2"/>
  <p:tag name="KSO_WM_UNIT_TEXT_FILL_FORE_SCHEMECOLOR_INDEX" val="13"/>
  <p:tag name="KSO_WM_UNIT_TEXT_FILL_TYPE" val="1"/>
  <p:tag name="KSO_WM_UNIT_USESOURCEFORMAT_APPLY" val="1"/>
</p:tagLst>
</file>

<file path=ppt/tags/tag173.xml><?xml version="1.0" encoding="utf-8"?>
<p:tagLst xmlns:p="http://schemas.openxmlformats.org/presentationml/2006/main">
  <p:tag name="KSO_WM_UNIT_HIGHLIGHT" val="0"/>
  <p:tag name="KSO_WM_UNIT_DIAGRAM_ISNUMVISUAL" val="0"/>
  <p:tag name="KSO_WM_UNIT_TYPE" val="l_h_x"/>
  <p:tag name="KSO_WM_TEMPLATE_INDEX" val="20234828"/>
  <p:tag name="KSO_WM_TAG_VERSION" val="3.0"/>
  <p:tag name="KSO_WM_DIAGRAM_VERSION" val="3"/>
  <p:tag name="KSO_WM_DIAGRAM_COLOR_TEXT_CAN_REMOVE" val="n"/>
  <p:tag name="KSO_WM_DIAGRAM_MIN_ITEMCNT" val="2"/>
  <p:tag name="KSO_WM_UNIT_VALUE" val="74*80"/>
  <p:tag name="KSO_WM_UNIT_COMPATIBLE" val="0"/>
  <p:tag name="KSO_WM_UNIT_DIAGRAM_ISREFERUNIT" val="0"/>
  <p:tag name="KSO_WM_UNIT_INDEX" val="1_3_1"/>
  <p:tag name="KSO_WM_UNIT_ID" val="diagram20234828_2*l_h_x*1_3_1"/>
  <p:tag name="KSO_WM_TEMPLATE_CATEGORY" val="diagram"/>
  <p:tag name="KSO_WM_UNIT_LAYERLEVEL" val="1_1_1"/>
  <p:tag name="KSO_WM_DIAGRAM_GROUP_CODE" val="l1-1"/>
  <p:tag name="KSO_WM_DIAGRAM_COLOR_TRICK" val="1"/>
  <p:tag name="KSO_WM_DIAGRAM_MAX_ITEMCNT" val="4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5"/>
  <p:tag name="KSO_WM_UNIT_FILL_FORE_SCHEMECOLOR_INDEX_BRIGHTNESS" val="0"/>
  <p:tag name="KSO_WM_UNIT_USESOURCEFORMAT_APPLY" val="1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5"/>
  <p:tag name="KSO_WM_UNIT_ID" val="diagram20234828_2*l_h_i*1_1_5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1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6"/>
  <p:tag name="KSO_WM_UNIT_ID" val="diagram20234828_2*l_h_i*1_1_6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5"/>
  <p:tag name="KSO_WM_UNIT_ID" val="diagram20234828_2*l_h_i*1_2_5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6"/>
  <p:tag name="KSO_WM_UNIT_ID" val="diagram20234828_2*l_h_i*1_2_6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5"/>
  <p:tag name="KSO_WM_UNIT_ID" val="diagram20234828_2*l_h_i*1_3_5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6"/>
  <p:tag name="KSO_WM_UNIT_ID" val="diagram20234828_2*l_h_i*1_3_6"/>
  <p:tag name="KSO_WM_TEMPLATE_CATEGORY" val="diagram"/>
  <p:tag name="KSO_WM_TEMPLATE_INDEX" val="20234828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0.85763779527576,&quot;left&quot;:382.3455542328601,&quot;top&quot;:84.84236220472444,&quot;width&quot;:395.3544457671399}"/>
  <p:tag name="KSO_WM_DIAGRAM_COLOR_MATCH_VALUE" val="{&quot;shape&quot;:{&quot;fill&quot;:{&quot;gradient&quot;:[{&quot;brightness&quot;:0,&quot;colorType&quot;:2,&quot;pos&quot;:0.4300000071525574,&quot;rgb&quot;:&quot;#65b4d5&quot;,&quot;transparency&quot;:0.8399999737739563},{&quot;brightness&quot;:0,&quot;colorType&quot;:2,&quot;pos&quot;:0,&quot;rgb&quot;:&quot;#65b4d5&quot;,&quot;transparency&quot;:0.699999988079071},{&quot;brightness&quot;:0,&quot;colorType&quot;:2,&quot;pos&quot;:1,&quot;rgb&quot;:&quot;#65b4d5&quot;,&quot;transparency&quot;:1}],&quot;type&quot;:3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5"/>
  <p:tag name="KSO_WM_UNIT_LINE_FILL_TYPE" val="2"/>
  <p:tag name="KSO_WM_UNIT_USESOURCEFORMAT_APPLY" val="1"/>
</p:tagLst>
</file>

<file path=ppt/tags/tag18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50"/>
  <p:tag name="KSO_WM_TEMPLATE_CATEGORY" val="custom"/>
  <p:tag name="KSO_WM_TEMPLATE_INDEX" val="20236801"/>
</p:tagLst>
</file>

<file path=ppt/tags/tag180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6797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97"/>
  <p:tag name="KSO_WM_TEMPLATE_CATEGORY" val="custom"/>
  <p:tag name="KSO_WM_UNIT_ISCONTENTSTITLE" val="0"/>
  <p:tag name="KSO_WM_UNIT_VALUE" val="32"/>
  <p:tag name="KSO_WM_UNIT_TEXT_TYPE" val="1"/>
  <p:tag name="KSO_WM_UNIT_PRESET_TEXT" val="WPS , a click to unlimited possibilities"/>
</p:tagLst>
</file>

<file path=ppt/tags/tag181.xml><?xml version="1.0" encoding="utf-8"?>
<p:tagLst xmlns:p="http://schemas.openxmlformats.org/presentationml/2006/main">
  <p:tag name="KSO_WM_SLIDE_ID" val="custom20234829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4829"/>
  <p:tag name="KSO_WM_SLIDE_TYPE" val="text"/>
  <p:tag name="KSO_WM_SLIDE_SUBTYPE" val="picTxt"/>
  <p:tag name="KSO_WM_SLIDE_SIZE" val="399.326*371.358"/>
  <p:tag name="KSO_WM_SLIDE_POSITION" val="68.75*118.742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3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2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14"/>
  <p:tag name="KSO_WM_BEAUTIFY_FLAG" val="#wm#"/>
  <p:tag name="KSO_WM_TEMPLATE_INDEX" val="20236801"/>
  <p:tag name="KSO_WM_TEMPLATE_CATEGORY" val="custom"/>
  <p:tag name="KSO_WM_TEMPLATE_MASTER_TYPE" val="0"/>
</p:tagLst>
</file>

<file path=ppt/tags/tag2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1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1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1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6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1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1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8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1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29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1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3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0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1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1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1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2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1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3.xml><?xml version="1.0" encoding="utf-8"?>
<p:tagLst xmlns:p="http://schemas.openxmlformats.org/presentationml/2006/main">
  <p:tag name="KSO_WM_UNIT_TYPE" val="i"/>
  <p:tag name="KSO_WM_UNIT_INDEX" val="11"/>
  <p:tag name="KSO_WM_BEAUTIFY_FLAG" val="#wm#"/>
  <p:tag name="KSO_WM_TAG_VERSION" val="3.0"/>
  <p:tag name="KSO_WM_UNIT_ID" val="_1*i*1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4.xml><?xml version="1.0" encoding="utf-8"?>
<p:tagLst xmlns:p="http://schemas.openxmlformats.org/presentationml/2006/main">
  <p:tag name="KSO_WM_UNIT_TYPE" val="i"/>
  <p:tag name="KSO_WM_UNIT_INDEX" val="12"/>
  <p:tag name="KSO_WM_BEAUTIFY_FLAG" val="#wm#"/>
  <p:tag name="KSO_WM_TAG_VERSION" val="3.0"/>
  <p:tag name="KSO_WM_UNIT_ID" val="_1*i*1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5.xml><?xml version="1.0" encoding="utf-8"?>
<p:tagLst xmlns:p="http://schemas.openxmlformats.org/presentationml/2006/main">
  <p:tag name="KSO_WM_UNIT_TYPE" val="i"/>
  <p:tag name="KSO_WM_UNIT_INDEX" val="13"/>
  <p:tag name="KSO_WM_BEAUTIFY_FLAG" val="#wm#"/>
  <p:tag name="KSO_WM_TAG_VERSION" val="3.0"/>
  <p:tag name="KSO_WM_UNIT_ID" val="_1*i*1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6.xml><?xml version="1.0" encoding="utf-8"?>
<p:tagLst xmlns:p="http://schemas.openxmlformats.org/presentationml/2006/main">
  <p:tag name="KSO_WM_UNIT_TYPE" val="i"/>
  <p:tag name="KSO_WM_UNIT_INDEX" val="14"/>
  <p:tag name="KSO_WM_BEAUTIFY_FLAG" val="#wm#"/>
  <p:tag name="KSO_WM_TAG_VERSION" val="3.0"/>
  <p:tag name="KSO_WM_UNIT_ID" val="_1*i*1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7.xml><?xml version="1.0" encoding="utf-8"?>
<p:tagLst xmlns:p="http://schemas.openxmlformats.org/presentationml/2006/main">
  <p:tag name="KSO_WM_UNIT_TYPE" val="i"/>
  <p:tag name="KSO_WM_UNIT_INDEX" val="15"/>
  <p:tag name="KSO_WM_BEAUTIFY_FLAG" val="#wm#"/>
  <p:tag name="KSO_WM_TAG_VERSION" val="3.0"/>
  <p:tag name="KSO_WM_UNIT_ID" val="_1*i*1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6"/>
  <p:tag name="KSO_WM_UNIT_LAYERLEVEL" val="1"/>
  <p:tag name="KSO_WM_TAG_VERSION" val="3.0"/>
  <p:tag name="KSO_WM_BEAUTIFY_FLAG" val="#wm#"/>
  <p:tag name="KSO_WM_UNIT_TYPE" val="i"/>
  <p:tag name="KSO_WM_UNIT_INDEX" val="16"/>
</p:tagLst>
</file>

<file path=ppt/tags/tag39.xml><?xml version="1.0" encoding="utf-8"?>
<p:tagLst xmlns:p="http://schemas.openxmlformats.org/presentationml/2006/main">
  <p:tag name="KSO_WM_UNIT_TYPE" val="i"/>
  <p:tag name="KSO_WM_UNIT_INDEX" val="17"/>
  <p:tag name="KSO_WM_BEAUTIFY_FLAG" val="#wm#"/>
  <p:tag name="KSO_WM_TAG_VERSION" val="3.0"/>
  <p:tag name="KSO_WM_UNIT_ID" val="_1*i*1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3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0.xml><?xml version="1.0" encoding="utf-8"?>
<p:tagLst xmlns:p="http://schemas.openxmlformats.org/presentationml/2006/main">
  <p:tag name="KSO_WM_UNIT_TYPE" val="i"/>
  <p:tag name="KSO_WM_UNIT_INDEX" val="18"/>
  <p:tag name="KSO_WM_BEAUTIFY_FLAG" val="#wm#"/>
  <p:tag name="KSO_WM_TAG_VERSION" val="3.0"/>
  <p:tag name="KSO_WM_UNIT_ID" val="_1*i*1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1.xml><?xml version="1.0" encoding="utf-8"?>
<p:tagLst xmlns:p="http://schemas.openxmlformats.org/presentationml/2006/main">
  <p:tag name="KSO_WM_UNIT_TYPE" val="i"/>
  <p:tag name="KSO_WM_UNIT_INDEX" val="19"/>
  <p:tag name="KSO_WM_BEAUTIFY_FLAG" val="#wm#"/>
  <p:tag name="KSO_WM_TAG_VERSION" val="3.0"/>
  <p:tag name="KSO_WM_UNIT_ID" val="_1*i*1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2.xml><?xml version="1.0" encoding="utf-8"?>
<p:tagLst xmlns:p="http://schemas.openxmlformats.org/presentationml/2006/main">
  <p:tag name="KSO_WM_UNIT_TYPE" val="i"/>
  <p:tag name="KSO_WM_UNIT_INDEX" val="20"/>
  <p:tag name="KSO_WM_BEAUTIFY_FLAG" val="#wm#"/>
  <p:tag name="KSO_WM_TAG_VERSION" val="3.0"/>
  <p:tag name="KSO_WM_UNIT_ID" val="_1*i*2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3.xml><?xml version="1.0" encoding="utf-8"?>
<p:tagLst xmlns:p="http://schemas.openxmlformats.org/presentationml/2006/main">
  <p:tag name="KSO_WM_UNIT_TYPE" val="i"/>
  <p:tag name="KSO_WM_UNIT_INDEX" val="21"/>
  <p:tag name="KSO_WM_BEAUTIFY_FLAG" val="#wm#"/>
  <p:tag name="KSO_WM_TAG_VERSION" val="3.0"/>
  <p:tag name="KSO_WM_UNIT_ID" val="_1*i*2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4.xml><?xml version="1.0" encoding="utf-8"?>
<p:tagLst xmlns:p="http://schemas.openxmlformats.org/presentationml/2006/main">
  <p:tag name="KSO_WM_UNIT_TYPE" val="i"/>
  <p:tag name="KSO_WM_UNIT_INDEX" val="22"/>
  <p:tag name="KSO_WM_BEAUTIFY_FLAG" val="#wm#"/>
  <p:tag name="KSO_WM_TAG_VERSION" val="3.0"/>
  <p:tag name="KSO_WM_UNIT_ID" val="_1*i*2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5.xml><?xml version="1.0" encoding="utf-8"?>
<p:tagLst xmlns:p="http://schemas.openxmlformats.org/presentationml/2006/main">
  <p:tag name="KSO_WM_UNIT_TYPE" val="i"/>
  <p:tag name="KSO_WM_UNIT_INDEX" val="23"/>
  <p:tag name="KSO_WM_BEAUTIFY_FLAG" val="#wm#"/>
  <p:tag name="KSO_WM_TAG_VERSION" val="3.0"/>
  <p:tag name="KSO_WM_UNIT_ID" val="_1*i*2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6.xml><?xml version="1.0" encoding="utf-8"?>
<p:tagLst xmlns:p="http://schemas.openxmlformats.org/presentationml/2006/main">
  <p:tag name="KSO_WM_UNIT_TYPE" val="i"/>
  <p:tag name="KSO_WM_UNIT_INDEX" val="24"/>
  <p:tag name="KSO_WM_BEAUTIFY_FLAG" val="#wm#"/>
  <p:tag name="KSO_WM_TAG_VERSION" val="3.0"/>
  <p:tag name="KSO_WM_UNIT_ID" val="_1*i*2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7.xml><?xml version="1.0" encoding="utf-8"?>
<p:tagLst xmlns:p="http://schemas.openxmlformats.org/presentationml/2006/main">
  <p:tag name="KSO_WM_UNIT_TYPE" val="i"/>
  <p:tag name="KSO_WM_UNIT_INDEX" val="25"/>
  <p:tag name="KSO_WM_BEAUTIFY_FLAG" val="#wm#"/>
  <p:tag name="KSO_WM_TAG_VERSION" val="3.0"/>
  <p:tag name="KSO_WM_UNIT_ID" val="_1*i*2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8.xml><?xml version="1.0" encoding="utf-8"?>
<p:tagLst xmlns:p="http://schemas.openxmlformats.org/presentationml/2006/main">
  <p:tag name="KSO_WM_UNIT_TYPE" val="i"/>
  <p:tag name="KSO_WM_UNIT_INDEX" val="26"/>
  <p:tag name="KSO_WM_BEAUTIFY_FLAG" val="#wm#"/>
  <p:tag name="KSO_WM_TAG_VERSION" val="3.0"/>
  <p:tag name="KSO_WM_UNIT_ID" val="_1*i*2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49.xml><?xml version="1.0" encoding="utf-8"?>
<p:tagLst xmlns:p="http://schemas.openxmlformats.org/presentationml/2006/main">
  <p:tag name="KSO_WM_UNIT_TYPE" val="i"/>
  <p:tag name="KSO_WM_UNIT_INDEX" val="27"/>
  <p:tag name="KSO_WM_BEAUTIFY_FLAG" val="#wm#"/>
  <p:tag name="KSO_WM_TAG_VERSION" val="3.0"/>
  <p:tag name="KSO_WM_UNIT_ID" val="_1*i*2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3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0.xml><?xml version="1.0" encoding="utf-8"?>
<p:tagLst xmlns:p="http://schemas.openxmlformats.org/presentationml/2006/main">
  <p:tag name="KSO_WM_UNIT_TYPE" val="i"/>
  <p:tag name="KSO_WM_UNIT_INDEX" val="28"/>
  <p:tag name="KSO_WM_BEAUTIFY_FLAG" val="#wm#"/>
  <p:tag name="KSO_WM_TAG_VERSION" val="3.0"/>
  <p:tag name="KSO_WM_UNIT_ID" val="_1*i*2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1.xml><?xml version="1.0" encoding="utf-8"?>
<p:tagLst xmlns:p="http://schemas.openxmlformats.org/presentationml/2006/main">
  <p:tag name="KSO_WM_UNIT_TYPE" val="i"/>
  <p:tag name="KSO_WM_UNIT_INDEX" val="29"/>
  <p:tag name="KSO_WM_BEAUTIFY_FLAG" val="#wm#"/>
  <p:tag name="KSO_WM_TAG_VERSION" val="3.0"/>
  <p:tag name="KSO_WM_UNIT_ID" val="_1*i*2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2.xml><?xml version="1.0" encoding="utf-8"?>
<p:tagLst xmlns:p="http://schemas.openxmlformats.org/presentationml/2006/main">
  <p:tag name="KSO_WM_UNIT_TYPE" val="i"/>
  <p:tag name="KSO_WM_UNIT_INDEX" val="30"/>
  <p:tag name="KSO_WM_BEAUTIFY_FLAG" val="#wm#"/>
  <p:tag name="KSO_WM_TAG_VERSION" val="3.0"/>
  <p:tag name="KSO_WM_UNIT_ID" val="_1*i*3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3.xml><?xml version="1.0" encoding="utf-8"?>
<p:tagLst xmlns:p="http://schemas.openxmlformats.org/presentationml/2006/main">
  <p:tag name="KSO_WM_UNIT_TYPE" val="i"/>
  <p:tag name="KSO_WM_UNIT_INDEX" val="31"/>
  <p:tag name="KSO_WM_BEAUTIFY_FLAG" val="#wm#"/>
  <p:tag name="KSO_WM_TAG_VERSION" val="3.0"/>
  <p:tag name="KSO_WM_UNIT_ID" val="_1*i*3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4.xml><?xml version="1.0" encoding="utf-8"?>
<p:tagLst xmlns:p="http://schemas.openxmlformats.org/presentationml/2006/main">
  <p:tag name="KSO_WM_UNIT_TYPE" val="i"/>
  <p:tag name="KSO_WM_UNIT_INDEX" val="32"/>
  <p:tag name="KSO_WM_BEAUTIFY_FLAG" val="#wm#"/>
  <p:tag name="KSO_WM_TAG_VERSION" val="3.0"/>
  <p:tag name="KSO_WM_UNIT_ID" val="_1*i*3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5.xml><?xml version="1.0" encoding="utf-8"?>
<p:tagLst xmlns:p="http://schemas.openxmlformats.org/presentationml/2006/main">
  <p:tag name="KSO_WM_UNIT_TYPE" val="i"/>
  <p:tag name="KSO_WM_UNIT_INDEX" val="33"/>
  <p:tag name="KSO_WM_BEAUTIFY_FLAG" val="#wm#"/>
  <p:tag name="KSO_WM_TAG_VERSION" val="3.0"/>
  <p:tag name="KSO_WM_UNIT_ID" val="_1*i*3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6.xml><?xml version="1.0" encoding="utf-8"?>
<p:tagLst xmlns:p="http://schemas.openxmlformats.org/presentationml/2006/main">
  <p:tag name="KSO_WM_UNIT_TYPE" val="i"/>
  <p:tag name="KSO_WM_UNIT_INDEX" val="34"/>
  <p:tag name="KSO_WM_BEAUTIFY_FLAG" val="#wm#"/>
  <p:tag name="KSO_WM_TAG_VERSION" val="3.0"/>
  <p:tag name="KSO_WM_UNIT_ID" val="_1*i*3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7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8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59.xml><?xml version="1.0" encoding="utf-8"?>
<p:tagLst xmlns:p="http://schemas.openxmlformats.org/presentationml/2006/main">
  <p:tag name="KSO_WM_UNIT_ID" val="_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3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0.xml><?xml version="1.0" encoding="utf-8"?>
<p:tagLst xmlns:p="http://schemas.openxmlformats.org/presentationml/2006/main">
  <p:tag name="KSO_WM_UNIT_TYPE" val="f"/>
  <p:tag name="KSO_WM_UNIT_SUBTYPE" val="g"/>
  <p:tag name="KSO_WM_UNIT_INDEX" val="1"/>
  <p:tag name="KSO_WM_BEAUTIFY_FLAG" val="#wm#"/>
  <p:tag name="KSO_WM_TAG_VERSION" val="3.0"/>
  <p:tag name="KSO_WM_UNIT_PRESET_TEXT" val="公司名"/>
  <p:tag name="KSO_WM_UNIT_ID" val="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30"/>
</p:tagLst>
</file>

<file path=ppt/tags/tag6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单击此处编辑母版标题样式"/>
  <p:tag name="KSO_WM_UNIT_ID" val="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UNIT_VALUE" val="18"/>
</p:tagLst>
</file>

<file path=ppt/tags/tag6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PRESET_TEXT" val="单击此处编辑副标题"/>
  <p:tag name="KSO_WM_UNIT_ID" val="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</p:tagLst>
</file>

<file path=ppt/tags/tag63.xml><?xml version="1.0" encoding="utf-8"?>
<p:tagLst xmlns:p="http://schemas.openxmlformats.org/presentationml/2006/main">
  <p:tag name="KSO_WM_UNIT_TYPE" val="f"/>
  <p:tag name="KSO_WM_UNIT_SUBTYPE" val="b"/>
  <p:tag name="KSO_WM_UNIT_INDEX" val="2"/>
  <p:tag name="KSO_WM_BEAUTIFY_FLAG" val="#wm#"/>
  <p:tag name="KSO_WM_TAG_VERSION" val="3.0"/>
  <p:tag name="KSO_WM_UNIT_PRESET_TEXT" val="署名"/>
  <p:tag name="KSO_WM_UNIT_ID" val="_1*f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UNIT_VALUE" val="26"/>
</p:tagLst>
</file>

<file path=ppt/tags/tag64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D" val="_0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5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D" val="_0*i*2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6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D" val="_0*i*3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7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D" val="_0*i*4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D" val="_0*i*5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69.xml><?xml version="1.0" encoding="utf-8"?>
<p:tagLst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D" val="_0*i*6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3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0.xml><?xml version="1.0" encoding="utf-8"?>
<p:tagLst xmlns:p="http://schemas.openxmlformats.org/presentationml/2006/main">
  <p:tag name="KSO_WM_UNIT_TYPE" val="i"/>
  <p:tag name="KSO_WM_UNIT_INDEX" val="7"/>
  <p:tag name="KSO_WM_BEAUTIFY_FLAG" val="#wm#"/>
  <p:tag name="KSO_WM_TAG_VERSION" val="3.0"/>
  <p:tag name="KSO_WM_UNIT_ID" val="_0*i*7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1.xml><?xml version="1.0" encoding="utf-8"?>
<p:tagLst xmlns:p="http://schemas.openxmlformats.org/presentationml/2006/main">
  <p:tag name="KSO_WM_UNIT_TYPE" val="i"/>
  <p:tag name="KSO_WM_UNIT_INDEX" val="8"/>
  <p:tag name="KSO_WM_BEAUTIFY_FLAG" val="#wm#"/>
  <p:tag name="KSO_WM_TAG_VERSION" val="3.0"/>
  <p:tag name="KSO_WM_UNIT_ID" val="_0*i*8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2.xml><?xml version="1.0" encoding="utf-8"?>
<p:tagLst xmlns:p="http://schemas.openxmlformats.org/presentationml/2006/main">
  <p:tag name="KSO_WM_UNIT_TYPE" val="i"/>
  <p:tag name="KSO_WM_UNIT_INDEX" val="9"/>
  <p:tag name="KSO_WM_BEAUTIFY_FLAG" val="#wm#"/>
  <p:tag name="KSO_WM_TAG_VERSION" val="3.0"/>
  <p:tag name="KSO_WM_UNIT_ID" val="_0*i*9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3.xml><?xml version="1.0" encoding="utf-8"?>
<p:tagLst xmlns:p="http://schemas.openxmlformats.org/presentationml/2006/main">
  <p:tag name="KSO_WM_UNIT_TYPE" val="i"/>
  <p:tag name="KSO_WM_UNIT_INDEX" val="10"/>
  <p:tag name="KSO_WM_BEAUTIFY_FLAG" val="#wm#"/>
  <p:tag name="KSO_WM_TAG_VERSION" val="3.0"/>
  <p:tag name="KSO_WM_UNIT_ID" val="_0*i*1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4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1.0"/>
  <p:tag name="KSO_WM_UNIT_PRESET_TEXT" val="单击此处编辑母版标题样式"/>
  <p:tag name="KSO_WM_UNIT_ID" val="_0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0"/>
  <p:tag name="KSO_WM_TEMPLATE_CATEGORY" val="custom"/>
  <p:tag name="KSO_WM_TEMPLATE_INDEX" val="20236797"/>
</p:tagLst>
</file>

<file path=ppt/tags/tag75.xml><?xml version="1.0" encoding="utf-8"?>
<p:tagLst xmlns:p="http://schemas.openxmlformats.org/presentationml/2006/main">
  <p:tag name="KSO_WM_UNIT_TYPE" val="f"/>
  <p:tag name="KSO_WM_UNIT_SUBTYPE" val="a"/>
  <p:tag name="KSO_WM_UNIT_INDEX" val="1"/>
  <p:tag name="KSO_WM_BEAUTIFY_FLAG" val="#wm#"/>
  <p:tag name="KSO_WM_TAG_VERSION" val="1.0"/>
  <p:tag name="KSO_WM_UNIT_PRESET_TEXT" val="单击此处编辑母版文本样式&#10;第二级&#10;第三级&#10;第四级&#10;第五级"/>
  <p:tag name="KSO_WM_UNIT_ID" val="_0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TEXT_LAYER_COUNT" val="1"/>
  <p:tag name="KSO_WM_TEMPLATE_CATEGORY" val="custom"/>
  <p:tag name="KSO_WM_TEMPLATE_INDEX" val="20236797"/>
</p:tagLst>
</file>

<file path=ppt/tags/tag7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7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8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79.xml><?xml version="1.0" encoding="utf-8"?>
<p:tagLst xmlns:p="http://schemas.openxmlformats.org/presentationml/2006/main">
  <p:tag name="KSO_WM_TEMPLATE_SUBCATEGORY" val="29"/>
  <p:tag name="KSO_WM_TEMPLATE_COLOR_TYPE" val="0"/>
  <p:tag name="KSO_WM_TAG_VERSION" val="3.0"/>
  <p:tag name="KSO_WM_TEMPLATE_THUMBS_INDEX" val="1、9"/>
  <p:tag name="KSO_WM_BEAUTIFY_FLAG" val="#wm#"/>
  <p:tag name="KSO_WM_TEMPLATE_INDEX" val="20236797"/>
  <p:tag name="KSO_WM_TEMPLATE_CATEGORY" val="custom"/>
  <p:tag name="KSO_WM_TEMPLATE_MASTER_TYPE" val="0"/>
</p:tagLst>
</file>

<file path=ppt/tags/tag8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PRESET_TEXT" val="标题"/>
  <p:tag name="KSO_WM_UNIT_ID" val="_3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ISCONTENTSTITLE" val="1"/>
  <p:tag name="KSO_WM_UNIT_VALUE" val="4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36797"/>
</p:tagLst>
</file>

<file path=ppt/tags/tag81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D" val="custom20236797_1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97"/>
  <p:tag name="KSO_WM_TEMPLATE_CATEGORY" val="custom"/>
  <p:tag name="KSO_WM_UNIT_ISCONTENTSTITLE" val="0"/>
  <p:tag name="KSO_WM_UNIT_VALUE" val="18"/>
  <p:tag name="KSO_WM_UNIT_TEXT_TYPE" val="1"/>
  <p:tag name="KSO_WM_UNIT_PRESET_TEXT" val="单击此处添加标题"/>
</p:tagLst>
</file>

<file path=ppt/tags/tag82.xml><?xml version="1.0" encoding="utf-8"?>
<p:tagLst xmlns:p="http://schemas.openxmlformats.org/presentationml/2006/main">
  <p:tag name="KSO_WM_UNIT_TYPE" val="b"/>
  <p:tag name="KSO_WM_UNIT_INDEX" val="1"/>
  <p:tag name="KSO_WM_BEAUTIFY_FLAG" val="#wm#"/>
  <p:tag name="KSO_WM_TAG_VERSION" val="3.0"/>
  <p:tag name="KSO_WM_UNIT_ID" val="custom20236797_1*b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97"/>
  <p:tag name="KSO_WM_TEMPLATE_CATEGORY" val="custom"/>
  <p:tag name="KSO_WM_UNIT_ISCONTENTSTITLE" val="0"/>
  <p:tag name="KSO_WM_UNIT_VALUE" val="32"/>
  <p:tag name="KSO_WM_UNIT_TEXT_TYPE" val="1"/>
  <p:tag name="KSO_WM_UNIT_PRESET_TEXT" val="WPS , a click to unlimited possibilities"/>
</p:tagLst>
</file>

<file path=ppt/tags/tag83.xml><?xml version="1.0" encoding="utf-8"?>
<p:tagLst xmlns:p="http://schemas.openxmlformats.org/presentationml/2006/main">
  <p:tag name="KSO_WM_UNIT_TYPE" val="f"/>
  <p:tag name="KSO_WM_UNIT_SUBTYPE" val="b"/>
  <p:tag name="KSO_WM_UNIT_INDEX" val="1"/>
  <p:tag name="KSO_WM_BEAUTIFY_FLAG" val="#wm#"/>
  <p:tag name="KSO_WM_TAG_VERSION" val="3.0"/>
  <p:tag name="KSO_WM_UNIT_ID" val="custom20236797_1*f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797"/>
  <p:tag name="KSO_WM_TEMPLATE_CATEGORY" val="custom"/>
  <p:tag name="KSO_WM_UNIT_VALUE" val="26"/>
  <p:tag name="KSO_WM_UNIT_TEXT_LAYER_COUNT" val="1"/>
  <p:tag name="KSO_WM_UNIT_PRESET_TEXT_INDEX" val="-1"/>
  <p:tag name="KSO_WM_UNIT_PRESET_TEXT_LEN" val="0"/>
</p:tagLst>
</file>

<file path=ppt/tags/tag84.xml><?xml version="1.0" encoding="utf-8"?>
<p:tagLst xmlns:p="http://schemas.openxmlformats.org/presentationml/2006/main">
  <p:tag name="KSO_WM_SLIDE_TYPE" val="title"/>
  <p:tag name="KSO_WM_TEMPLATE_SUBCATEGORY" val="29"/>
  <p:tag name="KSO_WM_TEMPLATE_COLOR_TYPE" val="0"/>
  <p:tag name="KSO_WM_TAG_VERSION" val="3.0"/>
  <p:tag name="KSO_WM_SLIDE_SUBTYPE" val="pureTxt"/>
  <p:tag name="KSO_WM_SLIDE_ITEM_CNT" val="0"/>
  <p:tag name="KSO_WM_TEMPLATE_THUMBS_INDEX" val="1、9"/>
  <p:tag name="KSO_WM_BEAUTIFY_FLAG" val="#wm#"/>
  <p:tag name="KSO_WM_TEMPLATE_INDEX" val="20236797"/>
  <p:tag name="KSO_WM_TEMPLATE_CATEGORY" val="custom"/>
  <p:tag name="KSO_WM_SLIDE_INDEX" val="1"/>
  <p:tag name="KSO_WM_SLIDE_ID" val="custom20236797_1"/>
  <p:tag name="KSO_WM_TEMPLATE_MASTER_TYPE" val="0"/>
  <p:tag name="KSO_WM_SLIDE_LAYOUT" val="a_b_f"/>
  <p:tag name="KSO_WM_SLIDE_LAYOUT_CNT" val="1_1_2"/>
</p:tagLst>
</file>

<file path=ppt/tags/tag85.xml><?xml version="1.0" encoding="utf-8"?>
<p:tagLst xmlns:p="http://schemas.openxmlformats.org/presentationml/2006/main">
  <p:tag name="KSO_WM_UNIT_TYPE" val="a"/>
  <p:tag name="KSO_WM_UNIT_INDEX" val="1"/>
  <p:tag name="KSO_WM_BEAUTIFY_FLAG" val="#wm#"/>
  <p:tag name="KSO_WM_TAG_VERSION" val="3.0"/>
  <p:tag name="KSO_WM_UNIT_ISCONTENTSTITLE" val="1"/>
  <p:tag name="KSO_WM_DIAGRAM_GROUP_CODE" val="l1-1"/>
  <p:tag name="KSO_WM_DIAGRAM_COLOR_TRICK" val="1"/>
  <p:tag name="KSO_WM_DIAGRAM_COLOR_TEXT_CAN_REMOVE" val="n"/>
  <p:tag name="KSO_WM_UNIT_ID" val="custom20236801_4*a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801"/>
  <p:tag name="KSO_WM_TEMPLATE_CATEGORY" val="custom"/>
  <p:tag name="KSO_WM_UNIT_PRESET_TEXT_INDEX" val="-1"/>
  <p:tag name="KSO_WM_UNIT_PRESET_TEXT_LEN" val="0"/>
  <p:tag name="KSO_WM_UNIT_TEXT_FILL_FORE_SCHEMECOLOR_INDEX" val="15"/>
  <p:tag name="KSO_WM_UNIT_TEXT_FILL_TYPE" val="1"/>
  <p:tag name="KSO_WM_UNIT_TEXT_SHADOW_SCHEMECOLOR_INDEX" val="15"/>
  <p:tag name="KSO_WM_UNIT_USESOURCEFORMAT_APPLY" val="1"/>
</p:tagLst>
</file>

<file path=ppt/tags/tag8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KSO_WM_DIAGRAM_GROUP_CODE" val="l1-1"/>
  <p:tag name="KSO_WM_DIAGRAM_COLOR_TRICK" val="1"/>
  <p:tag name="KSO_WM_DIAGRAM_COLOR_TEXT_CAN_REMOVE" val="n"/>
  <p:tag name="KSO_WM_UNIT_ID" val="custom20236801_4*i*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20236801"/>
  <p:tag name="KSO_WM_TEMPLATE_CATEGORY" val="custom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7.xml><?xml version="1.0" encoding="utf-8"?>
<p:tagLst xmlns:p="http://schemas.openxmlformats.org/presentationml/2006/main">
  <p:tag name="KSO_WM_UNIT_TYPE" val="l_h_i"/>
  <p:tag name="KSO_WM_UNIT_INDEX" val="1_1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i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1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solidLine&quot;:{&quot;brightness&quot;:-0.10000000149011612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TYPE" val="1"/>
  <p:tag name="KSO_WM_UNIT_LINE_FORE_SCHEMECOLOR_INDEX" val="5"/>
  <p:tag name="KSO_WM_UNIT_LINE_FILL_TYPE" val="2"/>
  <p:tag name="KSO_WM_UNIT_SHADOW_SCHEMECOLOR_INDEX" val="16"/>
  <p:tag name="KSO_WM_UNIT_TEXT_FILL_FORE_SCHEMECOLOR_INDEX" val="14"/>
  <p:tag name="KSO_WM_UNIT_TEXT_FILL_TYPE" val="1"/>
  <p:tag name="KSO_WM_UNIT_TEXT_FORE_SCHEMECOLOR_INDEX" val="16"/>
  <p:tag name="KSO_WM_UNIT_TEXT_LINE_FILL_TYPE" val="2"/>
  <p:tag name="KSO_WM_UNIT_USESOURCEFORMAT_APPLY" val="1"/>
</p:tagLst>
</file>

<file path=ppt/tags/tag88.xml><?xml version="1.0" encoding="utf-8"?>
<p:tagLst xmlns:p="http://schemas.openxmlformats.org/presentationml/2006/main">
  <p:tag name="KSO_WM_UNIT_TYPE" val="l_h_f"/>
  <p:tag name="KSO_WM_UNIT_INDEX" val="1_1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f*1_1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UNIT_SUBTYPE" val="a"/>
  <p:tag name="KSO_WM_UNIT_TEXT_LAYER_COUNT" val="1"/>
  <p:tag name="KSO_WM_UNIT_TEXT_TYPE" val="1"/>
  <p:tag name="KSO_WM_UNIT_PRESET_TEXT" val="添加目录项标题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5"/>
  <p:tag name="KSO_WM_UNIT_TEXT_FILL_TYPE" val="1"/>
  <p:tag name="KSO_WM_UNIT_USESOURCEFORMAT_APPLY" val="1"/>
</p:tagLst>
</file>

<file path=ppt/tags/tag89.xml><?xml version="1.0" encoding="utf-8"?>
<p:tagLst xmlns:p="http://schemas.openxmlformats.org/presentationml/2006/main">
  <p:tag name="KSO_WM_UNIT_TYPE" val="l_h_i"/>
  <p:tag name="KSO_WM_UNIT_INDEX" val="1_2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i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1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solidLine&quot;:{&quot;brightness&quot;:-0.10000000149011612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TYPE" val="1"/>
  <p:tag name="KSO_WM_UNIT_LINE_FORE_SCHEMECOLOR_INDEX" val="5"/>
  <p:tag name="KSO_WM_UNIT_LINE_FILL_TYPE" val="2"/>
  <p:tag name="KSO_WM_UNIT_SHADOW_SCHEMECOLOR_INDEX" val="16"/>
  <p:tag name="KSO_WM_UNIT_TEXT_FILL_FORE_SCHEMECOLOR_INDEX" val="14"/>
  <p:tag name="KSO_WM_UNIT_TEXT_FILL_TYPE" val="1"/>
  <p:tag name="KSO_WM_UNIT_TEXT_FORE_SCHEMECOLOR_INDEX" val="16"/>
  <p:tag name="KSO_WM_UNIT_TEXT_LINE_FILL_TYPE" val="2"/>
  <p:tag name="KSO_WM_UNIT_USESOURCEFORMAT_APPLY" val="1"/>
</p:tagLst>
</file>

<file path=ppt/tags/tag9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</p:tagLst>
</file>

<file path=ppt/tags/tag90.xml><?xml version="1.0" encoding="utf-8"?>
<p:tagLst xmlns:p="http://schemas.openxmlformats.org/presentationml/2006/main">
  <p:tag name="KSO_WM_UNIT_TYPE" val="l_h_f"/>
  <p:tag name="KSO_WM_UNIT_INDEX" val="1_2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f*1_2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UNIT_SUBTYPE" val="a"/>
  <p:tag name="KSO_WM_UNIT_TEXT_LAYER_COUNT" val="1"/>
  <p:tag name="KSO_WM_UNIT_TEXT_TYPE" val="1"/>
  <p:tag name="KSO_WM_UNIT_PRESET_TEXT" val="添加目录项标题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5"/>
  <p:tag name="KSO_WM_UNIT_TEXT_FILL_TYPE" val="1"/>
  <p:tag name="KSO_WM_UNIT_USESOURCEFORMAT_APPLY" val="1"/>
</p:tagLst>
</file>

<file path=ppt/tags/tag91.xml><?xml version="1.0" encoding="utf-8"?>
<p:tagLst xmlns:p="http://schemas.openxmlformats.org/presentationml/2006/main">
  <p:tag name="KSO_WM_UNIT_TYPE" val="l_h_i"/>
  <p:tag name="KSO_WM_UNIT_INDEX" val="1_3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i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1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solidLine&quot;:{&quot;brightness&quot;:-0.10000000149011612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TYPE" val="1"/>
  <p:tag name="KSO_WM_UNIT_LINE_FORE_SCHEMECOLOR_INDEX" val="5"/>
  <p:tag name="KSO_WM_UNIT_LINE_FILL_TYPE" val="2"/>
  <p:tag name="KSO_WM_UNIT_SHADOW_SCHEMECOLOR_INDEX" val="16"/>
  <p:tag name="KSO_WM_UNIT_TEXT_FILL_FORE_SCHEMECOLOR_INDEX" val="14"/>
  <p:tag name="KSO_WM_UNIT_TEXT_FILL_TYPE" val="1"/>
  <p:tag name="KSO_WM_UNIT_TEXT_FORE_SCHEMECOLOR_INDEX" val="16"/>
  <p:tag name="KSO_WM_UNIT_TEXT_LINE_FILL_TYPE" val="2"/>
  <p:tag name="KSO_WM_UNIT_USESOURCEFORMAT_APPLY" val="1"/>
</p:tagLst>
</file>

<file path=ppt/tags/tag92.xml><?xml version="1.0" encoding="utf-8"?>
<p:tagLst xmlns:p="http://schemas.openxmlformats.org/presentationml/2006/main">
  <p:tag name="KSO_WM_UNIT_TYPE" val="l_h_f"/>
  <p:tag name="KSO_WM_UNIT_INDEX" val="1_3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f*1_3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UNIT_SUBTYPE" val="a"/>
  <p:tag name="KSO_WM_UNIT_TEXT_LAYER_COUNT" val="1"/>
  <p:tag name="KSO_WM_UNIT_TEXT_TYPE" val="1"/>
  <p:tag name="KSO_WM_UNIT_PRESET_TEXT" val="添加目录项标题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5"/>
  <p:tag name="KSO_WM_UNIT_TEXT_FILL_TYPE" val="1"/>
  <p:tag name="KSO_WM_UNIT_USESOURCEFORMAT_APPLY" val="1"/>
</p:tagLst>
</file>

<file path=ppt/tags/tag93.xml><?xml version="1.0" encoding="utf-8"?>
<p:tagLst xmlns:p="http://schemas.openxmlformats.org/presentationml/2006/main">
  <p:tag name="KSO_WM_UNIT_TYPE" val="l_h_i"/>
  <p:tag name="KSO_WM_UNIT_INDEX" val="1_4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1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solidLine&quot;:{&quot;brightness&quot;:-0.10000000149011612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TYPE" val="1"/>
  <p:tag name="KSO_WM_UNIT_LINE_FORE_SCHEMECOLOR_INDEX" val="5"/>
  <p:tag name="KSO_WM_UNIT_LINE_FILL_TYPE" val="2"/>
  <p:tag name="KSO_WM_UNIT_SHADOW_SCHEMECOLOR_INDEX" val="16"/>
  <p:tag name="KSO_WM_UNIT_TEXT_FILL_FORE_SCHEMECOLOR_INDEX" val="14"/>
  <p:tag name="KSO_WM_UNIT_TEXT_FILL_TYPE" val="1"/>
  <p:tag name="KSO_WM_UNIT_TEXT_FORE_SCHEMECOLOR_INDEX" val="16"/>
  <p:tag name="KSO_WM_UNIT_TEXT_LINE_FILL_TYPE" val="2"/>
  <p:tag name="KSO_WM_UNIT_USESOURCEFORMAT_APPLY" val="1"/>
</p:tagLst>
</file>

<file path=ppt/tags/tag94.xml><?xml version="1.0" encoding="utf-8"?>
<p:tagLst xmlns:p="http://schemas.openxmlformats.org/presentationml/2006/main">
  <p:tag name="KSO_WM_UNIT_TYPE" val="l_h_f"/>
  <p:tag name="KSO_WM_UNIT_INDEX" val="1_4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f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UNIT_SUBTYPE" val="a"/>
  <p:tag name="KSO_WM_UNIT_TEXT_LAYER_COUNT" val="1"/>
  <p:tag name="KSO_WM_UNIT_TEXT_TYPE" val="1"/>
  <p:tag name="KSO_WM_UNIT_PRESET_TEXT" val="添加目录项标题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5"/>
  <p:tag name="KSO_WM_UNIT_TEXT_FILL_TYPE" val="1"/>
  <p:tag name="KSO_WM_UNIT_USESOURCEFORMAT_APPLY" val="1"/>
</p:tagLst>
</file>

<file path=ppt/tags/tag95.xml><?xml version="1.0" encoding="utf-8"?>
<p:tagLst xmlns:p="http://schemas.openxmlformats.org/presentationml/2006/main">
  <p:tag name="KSO_WM_UNIT_TYPE" val="l_h_i"/>
  <p:tag name="KSO_WM_UNIT_INDEX" val="1_5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i*1_5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1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solidLine&quot;:{&quot;brightness&quot;:-0.10000000149011612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TYPE" val="1"/>
  <p:tag name="KSO_WM_UNIT_LINE_FORE_SCHEMECOLOR_INDEX" val="5"/>
  <p:tag name="KSO_WM_UNIT_LINE_FILL_TYPE" val="2"/>
  <p:tag name="KSO_WM_UNIT_SHADOW_SCHEMECOLOR_INDEX" val="16"/>
  <p:tag name="KSO_WM_UNIT_TEXT_FILL_FORE_SCHEMECOLOR_INDEX" val="14"/>
  <p:tag name="KSO_WM_UNIT_TEXT_FILL_TYPE" val="1"/>
  <p:tag name="KSO_WM_UNIT_TEXT_FORE_SCHEMECOLOR_INDEX" val="16"/>
  <p:tag name="KSO_WM_UNIT_TEXT_LINE_FILL_TYPE" val="2"/>
  <p:tag name="KSO_WM_UNIT_USESOURCEFORMAT_APPLY" val="1"/>
</p:tagLst>
</file>

<file path=ppt/tags/tag96.xml><?xml version="1.0" encoding="utf-8"?>
<p:tagLst xmlns:p="http://schemas.openxmlformats.org/presentationml/2006/main">
  <p:tag name="KSO_WM_UNIT_TYPE" val="l_h_f"/>
  <p:tag name="KSO_WM_UNIT_INDEX" val="1_5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f*1_5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UNIT_SUBTYPE" val="a"/>
  <p:tag name="KSO_WM_UNIT_TEXT_LAYER_COUNT" val="1"/>
  <p:tag name="KSO_WM_UNIT_TEXT_TYPE" val="1"/>
  <p:tag name="KSO_WM_UNIT_PRESET_TEXT" val="添加目录项标题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5"/>
  <p:tag name="KSO_WM_UNIT_TEXT_FILL_TYPE" val="1"/>
  <p:tag name="KSO_WM_UNIT_USESOURCEFORMAT_APPLY" val="1"/>
</p:tagLst>
</file>

<file path=ppt/tags/tag97.xml><?xml version="1.0" encoding="utf-8"?>
<p:tagLst xmlns:p="http://schemas.openxmlformats.org/presentationml/2006/main">
  <p:tag name="KSO_WM_UNIT_TYPE" val="l_h_i"/>
  <p:tag name="KSO_WM_UNIT_INDEX" val="1_6_2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i*1_6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1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solidLine&quot;:{&quot;brightness&quot;:-0.10000000149011612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TYPE" val="1"/>
  <p:tag name="KSO_WM_UNIT_LINE_FORE_SCHEMECOLOR_INDEX" val="5"/>
  <p:tag name="KSO_WM_UNIT_LINE_FILL_TYPE" val="2"/>
  <p:tag name="KSO_WM_UNIT_SHADOW_SCHEMECOLOR_INDEX" val="16"/>
  <p:tag name="KSO_WM_UNIT_TEXT_FILL_FORE_SCHEMECOLOR_INDEX" val="14"/>
  <p:tag name="KSO_WM_UNIT_TEXT_FILL_TYPE" val="1"/>
  <p:tag name="KSO_WM_UNIT_TEXT_FORE_SCHEMECOLOR_INDEX" val="16"/>
  <p:tag name="KSO_WM_UNIT_TEXT_LINE_FILL_TYPE" val="2"/>
  <p:tag name="KSO_WM_UNIT_USESOURCEFORMAT_APPLY" val="1"/>
</p:tagLst>
</file>

<file path=ppt/tags/tag98.xml><?xml version="1.0" encoding="utf-8"?>
<p:tagLst xmlns:p="http://schemas.openxmlformats.org/presentationml/2006/main">
  <p:tag name="KSO_WM_UNIT_TYPE" val="l_h_f"/>
  <p:tag name="KSO_WM_UNIT_INDEX" val="1_6_1"/>
  <p:tag name="KSO_WM_BEAUTIFY_FLAG" val="#wm#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f*1_6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UNIT_SUBTYPE" val="a"/>
  <p:tag name="KSO_WM_UNIT_TEXT_LAYER_COUNT" val="1"/>
  <p:tag name="KSO_WM_UNIT_TEXT_TYPE" val="1"/>
  <p:tag name="KSO_WM_UNIT_PRESET_TEXT" val="添加目录项标题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5"/>
  <p:tag name="KSO_WM_UNIT_TEXT_FILL_TYPE" val="1"/>
  <p:tag name="KSO_WM_UNIT_USESOURCEFORMAT_APPLY" val="1"/>
</p:tagLst>
</file>

<file path=ppt/tags/tag99.xml><?xml version="1.0" encoding="utf-8"?>
<p:tagLst xmlns:p="http://schemas.openxmlformats.org/presentationml/2006/main">
  <p:tag name="KSO_WM_UNIT_TYPE" val="l_h_i"/>
  <p:tag name="KSO_WM_UNIT_INDEX" val="1_4_2"/>
  <p:tag name="KSO_WM_TAG_VERSION" val="3.0"/>
  <p:tag name="KSO_WM_DIAGRAM_VERSION" val="3"/>
  <p:tag name="KSO_WM_DIAGRAM_GROUP_CODE" val="l1-1"/>
  <p:tag name="KSO_WM_DIAGRAM_COLOR_TRICK" val="1"/>
  <p:tag name="KSO_WM_DIAGRAM_COLOR_TEXT_CAN_REMOVE" val="n"/>
  <p:tag name="KSO_WM_UNIT_ID" val="custom20236801_6*l_h_i*1_4_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_1_1"/>
  <p:tag name="KSO_WM_TEMPLATE_INDEX" val="20236801"/>
  <p:tag name="KSO_WM_TEMPLATE_CATEGORY" val="custom"/>
  <p:tag name="KSO_WM_DIAGRAM_MAX_ITEMCNT" val="6"/>
  <p:tag name="KSO_WM_DIAGRAM_MIN_ITEMCNT" val="2"/>
  <p:tag name="KSO_WM_DIAGRAM_VIRTUALLY_FRAME" val="{&quot;height&quot;:444.64259842519687,&quot;left&quot;:390.6,&quot;top&quot;:33.05866141732283,&quot;width&quot;:446.8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1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solidLine&quot;:{&quot;brightness&quot;:-0.10000000149011612,&quot;colorType&quot;:1,&quot;foreColorIndex&quot;:16,&quot;transparency&quot;:0},&quot;type&quot;:1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" val="14"/>
  <p:tag name="KSO_WM_UNIT_FILL_TYPE" val="1"/>
  <p:tag name="KSO_WM_UNIT_LINE_FORE_SCHEMECOLOR_INDEX" val="5"/>
  <p:tag name="KSO_WM_UNIT_LINE_FILL_TYPE" val="2"/>
  <p:tag name="KSO_WM_UNIT_SHADOW_SCHEMECOLOR_INDEX" val="16"/>
  <p:tag name="KSO_WM_UNIT_TEXT_FILL_FORE_SCHEMECOLOR_INDEX" val="14"/>
  <p:tag name="KSO_WM_UNIT_TEXT_FILL_TYPE" val="1"/>
  <p:tag name="KSO_WM_UNIT_TEXT_FORE_SCHEMECOLOR_INDEX" val="16"/>
  <p:tag name="KSO_WM_UNIT_TEXT_LINE_FILL_TYPE" val="2"/>
  <p:tag name="KSO_WM_UNIT_USESOURCEFORMAT_APPLY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2">
            <a:lumMod val="90000"/>
          </a:schemeClr>
        </a:solidFill>
        <a:ln w="6350">
          <a:solidFill>
            <a:prstClr val="black"/>
          </a:solidFill>
        </a:ln>
      </a:spPr>
      <a:bodyPr rot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 algn="just">
          <a:defRPr lang="en-US" altLang="zh-CN" sz="1400" b="1" kern="100">
            <a:solidFill>
              <a:srgbClr val="C00000"/>
            </a:solidFill>
            <a:latin typeface="Times New Roman" panose="02020603050405020304" charset="0"/>
            <a:ea typeface="宋体" panose="02010600030101010101" pitchFamily="2" charset="-122"/>
            <a:cs typeface="Times New Roman" panose="02020603050405020304" charset="0"/>
            <a:sym typeface="+mn-ea"/>
          </a:defRPr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dk1"/>
        </a:fontRef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简约风教育教学毕业答辩">
  <a:themeElements>
    <a:clrScheme name="自定义 419">
      <a:dk1>
        <a:sysClr val="windowText" lastClr="000000"/>
      </a:dk1>
      <a:lt1>
        <a:sysClr val="window" lastClr="FFFFFF"/>
      </a:lt1>
      <a:dk2>
        <a:srgbClr val="022144"/>
      </a:dk2>
      <a:lt2>
        <a:srgbClr val="F0F8FF"/>
      </a:lt2>
      <a:accent1>
        <a:srgbClr val="056EE1"/>
      </a:accent1>
      <a:accent2>
        <a:srgbClr val="F8AA5C"/>
      </a:accent2>
      <a:accent3>
        <a:srgbClr val="FA9E82"/>
      </a:accent3>
      <a:accent4>
        <a:srgbClr val="88C2FC"/>
      </a:accent4>
      <a:accent5>
        <a:srgbClr val="88A4FC"/>
      </a:accent5>
      <a:accent6>
        <a:srgbClr val="A488FC"/>
      </a:accent6>
      <a:hlink>
        <a:srgbClr val="0563C1"/>
      </a:hlink>
      <a:folHlink>
        <a:srgbClr val="954F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小清新灯塔教育教学">
  <a:themeElements>
    <a:clrScheme name="【00000000000001】灯塔">
      <a:dk1>
        <a:sysClr val="windowText" lastClr="000000"/>
      </a:dk1>
      <a:lt1>
        <a:sysClr val="window" lastClr="FFFFFF"/>
      </a:lt1>
      <a:dk2>
        <a:srgbClr val="144249"/>
      </a:dk2>
      <a:lt2>
        <a:srgbClr val="E8F4F3"/>
      </a:lt2>
      <a:accent1>
        <a:srgbClr val="4CA19F"/>
      </a:accent1>
      <a:accent2>
        <a:srgbClr val="267B7D"/>
      </a:accent2>
      <a:accent3>
        <a:srgbClr val="7ABEBA"/>
      </a:accent3>
      <a:accent4>
        <a:srgbClr val="E6CC60"/>
      </a:accent4>
      <a:accent5>
        <a:srgbClr val="B2CF21"/>
      </a:accent5>
      <a:accent6>
        <a:srgbClr val="5FCF21"/>
      </a:accent6>
      <a:hlink>
        <a:srgbClr val="0563C1"/>
      </a:hlink>
      <a:folHlink>
        <a:srgbClr val="954F72"/>
      </a:folHlink>
    </a:clrScheme>
    <a:fontScheme name="03 中国风主题模板字体预设标准">
      <a:majorFont>
        <a:latin typeface="汉仪书宋二简"/>
        <a:ea typeface="汉仪润圆-65简"/>
        <a:cs typeface=""/>
      </a:majorFont>
      <a:minorFont>
        <a:latin typeface="汉仪书宋二简"/>
        <a:ea typeface="汉仪书宋二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00000">
              <a:schemeClr val="accent4">
                <a:alpha val="50000"/>
              </a:schemeClr>
            </a:gs>
            <a:gs pos="0">
              <a:schemeClr val="accent4">
                <a:alpha val="0"/>
              </a:schemeClr>
            </a:gs>
          </a:gsLst>
          <a:lin ang="16200000" scaled="1"/>
          <a:tileRect/>
        </a:gradFill>
        <a:ln>
          <a:noFill/>
        </a:ln>
      </a:spPr>
      <a:bodyPr vertOverflow="overflow" horzOverflow="overflow" vert="horz" wrap="square" numCol="1" spcCol="0" rtlCol="0" fromWordArt="0" anchor="ctr" anchorCtr="0" compatLnSpc="1">
        <a:noAutofit/>
      </a:bodyPr>
      <a:lstStyle>
        <a:defPPr lvl="0" algn="ctr">
          <a:buClrTx/>
          <a:buSzTx/>
          <a:buFontTx/>
          <a:defRPr lang="zh-CN" altLang="en-US" dirty="0">
            <a:sym typeface="+mn-ea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11891</Words>
  <Application>WPS 演示</Application>
  <PresentationFormat>宽屏</PresentationFormat>
  <Paragraphs>577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宋体</vt:lpstr>
      <vt:lpstr>Wingdings</vt:lpstr>
      <vt:lpstr>Times New Roman</vt:lpstr>
      <vt:lpstr>微软雅黑</vt:lpstr>
      <vt:lpstr>Times New Roman</vt:lpstr>
      <vt:lpstr>Calibri</vt:lpstr>
      <vt:lpstr>MiSans Normal</vt:lpstr>
      <vt:lpstr>汉仪书宋二简</vt:lpstr>
      <vt:lpstr>汉仪润圆-65简</vt:lpstr>
      <vt:lpstr>Segoe Print</vt:lpstr>
      <vt:lpstr>Arial Unicode MS</vt:lpstr>
      <vt:lpstr>HelveticaNeue</vt:lpstr>
      <vt:lpstr>华文新魏</vt:lpstr>
      <vt:lpstr>WPS</vt:lpstr>
      <vt:lpstr>简约风教育教学毕业答辩</vt:lpstr>
      <vt:lpstr>小清新灯塔教育教学</vt:lpstr>
      <vt:lpstr>PowerPoint 演示文稿</vt:lpstr>
      <vt:lpstr>逆向设计在读后续写教学中的应用</vt:lpstr>
      <vt:lpstr>Contents：</vt:lpstr>
      <vt:lpstr>PowerPoint 演示文稿</vt:lpstr>
      <vt:lpstr>PowerPoint 演示文稿</vt:lpstr>
      <vt:lpstr>PowerPoint 演示文稿</vt:lpstr>
      <vt:lpstr>PowerPoint 演示文稿</vt:lpstr>
      <vt:lpstr>Main idea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Administrator</cp:lastModifiedBy>
  <cp:revision>75</cp:revision>
  <dcterms:created xsi:type="dcterms:W3CDTF">2023-08-09T12:44:00Z</dcterms:created>
  <dcterms:modified xsi:type="dcterms:W3CDTF">2025-05-09T07:26:10Z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